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592-15F2-42D4-A085-0548EDD54A1D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3D2A-DC25-42C4-B5D1-F55EAB1449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06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592-15F2-42D4-A085-0548EDD54A1D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3D2A-DC25-42C4-B5D1-F55EAB1449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17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592-15F2-42D4-A085-0548EDD54A1D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3D2A-DC25-42C4-B5D1-F55EAB1449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66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592-15F2-42D4-A085-0548EDD54A1D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3D2A-DC25-42C4-B5D1-F55EAB1449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47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592-15F2-42D4-A085-0548EDD54A1D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3D2A-DC25-42C4-B5D1-F55EAB1449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51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592-15F2-42D4-A085-0548EDD54A1D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3D2A-DC25-42C4-B5D1-F55EAB1449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98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592-15F2-42D4-A085-0548EDD54A1D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3D2A-DC25-42C4-B5D1-F55EAB1449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84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592-15F2-42D4-A085-0548EDD54A1D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3D2A-DC25-42C4-B5D1-F55EAB1449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47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592-15F2-42D4-A085-0548EDD54A1D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3D2A-DC25-42C4-B5D1-F55EAB1449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21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592-15F2-42D4-A085-0548EDD54A1D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3D2A-DC25-42C4-B5D1-F55EAB1449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63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5592-15F2-42D4-A085-0548EDD54A1D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3D2A-DC25-42C4-B5D1-F55EAB1449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9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5592-15F2-42D4-A085-0548EDD54A1D}" type="datetimeFigureOut">
              <a:rPr lang="zh-TW" altLang="en-US" smtClean="0"/>
              <a:t>2020/4/28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93D2A-DC25-42C4-B5D1-F55EAB1449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61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8" y="44624"/>
            <a:ext cx="902500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67544" y="537321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汽車額溫量測車道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3528" y="4581128"/>
            <a:ext cx="144016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量測點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2051720" y="4195167"/>
            <a:ext cx="720080" cy="385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2987824" y="4031257"/>
            <a:ext cx="576064" cy="26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5" name="橢圓 14"/>
          <p:cNvSpPr/>
          <p:nvPr/>
        </p:nvSpPr>
        <p:spPr>
          <a:xfrm>
            <a:off x="3707904" y="3838277"/>
            <a:ext cx="504056" cy="192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788024" y="3361223"/>
            <a:ext cx="1746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</a:rPr>
              <a:t>右側道路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封         閉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</Words>
  <Application>Microsoft Office PowerPoint</Application>
  <PresentationFormat>如螢幕大小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蔡銀藝</dc:creator>
  <cp:lastModifiedBy>蔡銀藝</cp:lastModifiedBy>
  <cp:revision>6</cp:revision>
  <cp:lastPrinted>2020-04-28T04:28:29Z</cp:lastPrinted>
  <dcterms:created xsi:type="dcterms:W3CDTF">2020-04-28T03:33:11Z</dcterms:created>
  <dcterms:modified xsi:type="dcterms:W3CDTF">2020-04-28T04:35:35Z</dcterms:modified>
</cp:coreProperties>
</file>