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0" autoAdjust="0"/>
  </p:normalViewPr>
  <p:slideViewPr>
    <p:cSldViewPr>
      <p:cViewPr varScale="1">
        <p:scale>
          <a:sx n="35" d="100"/>
          <a:sy n="35" d="100"/>
        </p:scale>
        <p:origin x="-1277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8BA8A-CD79-4E2C-97A0-A8AF2A818C09}" type="datetimeFigureOut">
              <a:rPr lang="zh-TW" altLang="en-US" smtClean="0"/>
              <a:t>2020/4/17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AE722-D5A4-4BED-A2BD-EAFA2E9DC1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0450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FAF6-452E-469E-B565-E79A5C113452}" type="datetimeFigureOut">
              <a:rPr lang="zh-TW" altLang="en-US" smtClean="0"/>
              <a:t>2020/4/17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7E72F-301B-44DD-BF23-A26C1DD763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4812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FAF6-452E-469E-B565-E79A5C113452}" type="datetimeFigureOut">
              <a:rPr lang="zh-TW" altLang="en-US" smtClean="0"/>
              <a:t>2020/4/17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7E72F-301B-44DD-BF23-A26C1DD763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637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FAF6-452E-469E-B565-E79A5C113452}" type="datetimeFigureOut">
              <a:rPr lang="zh-TW" altLang="en-US" smtClean="0"/>
              <a:t>2020/4/17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7E72F-301B-44DD-BF23-A26C1DD763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9332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FAF6-452E-469E-B565-E79A5C113452}" type="datetimeFigureOut">
              <a:rPr lang="zh-TW" altLang="en-US" smtClean="0"/>
              <a:t>2020/4/17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7E72F-301B-44DD-BF23-A26C1DD763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5316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FAF6-452E-469E-B565-E79A5C113452}" type="datetimeFigureOut">
              <a:rPr lang="zh-TW" altLang="en-US" smtClean="0"/>
              <a:t>2020/4/17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7E72F-301B-44DD-BF23-A26C1DD763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8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FAF6-452E-469E-B565-E79A5C113452}" type="datetimeFigureOut">
              <a:rPr lang="zh-TW" altLang="en-US" smtClean="0"/>
              <a:t>2020/4/17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7E72F-301B-44DD-BF23-A26C1DD763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1795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FAF6-452E-469E-B565-E79A5C113452}" type="datetimeFigureOut">
              <a:rPr lang="zh-TW" altLang="en-US" smtClean="0"/>
              <a:t>2020/4/17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7E72F-301B-44DD-BF23-A26C1DD763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1821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FAF6-452E-469E-B565-E79A5C113452}" type="datetimeFigureOut">
              <a:rPr lang="zh-TW" altLang="en-US" smtClean="0"/>
              <a:t>2020/4/17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7E72F-301B-44DD-BF23-A26C1DD763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875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FAF6-452E-469E-B565-E79A5C113452}" type="datetimeFigureOut">
              <a:rPr lang="zh-TW" altLang="en-US" smtClean="0"/>
              <a:t>2020/4/17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7E72F-301B-44DD-BF23-A26C1DD763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739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FAF6-452E-469E-B565-E79A5C113452}" type="datetimeFigureOut">
              <a:rPr lang="zh-TW" altLang="en-US" smtClean="0"/>
              <a:t>2020/4/17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7E72F-301B-44DD-BF23-A26C1DD763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8785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FAF6-452E-469E-B565-E79A5C113452}" type="datetimeFigureOut">
              <a:rPr lang="zh-TW" altLang="en-US" smtClean="0"/>
              <a:t>2020/4/17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7E72F-301B-44DD-BF23-A26C1DD763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6475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CFAF6-452E-469E-B565-E79A5C113452}" type="datetimeFigureOut">
              <a:rPr lang="zh-TW" altLang="en-US" smtClean="0"/>
              <a:t>2020/4/17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7E72F-301B-44DD-BF23-A26C1DD763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0082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字方塊 9"/>
          <p:cNvSpPr txBox="1"/>
          <p:nvPr/>
        </p:nvSpPr>
        <p:spPr>
          <a:xfrm>
            <a:off x="398396" y="128241"/>
            <a:ext cx="84220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因應疫情</a:t>
            </a:r>
            <a:r>
              <a:rPr lang="en-US" altLang="zh-TW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060</a:t>
            </a:r>
            <a:r>
              <a:rPr lang="zh-TW" altLang="en-US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館人員分棟分流動線規劃圖</a:t>
            </a:r>
            <a:endParaRPr lang="zh-TW" altLang="en-US" sz="3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3630" y="2647208"/>
            <a:ext cx="1005216" cy="942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矩形 4"/>
          <p:cNvSpPr/>
          <p:nvPr/>
        </p:nvSpPr>
        <p:spPr>
          <a:xfrm>
            <a:off x="6360776" y="908719"/>
            <a:ext cx="2088232" cy="513314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1076760" y="4449688"/>
            <a:ext cx="5279440" cy="15841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 rot="5400000">
            <a:off x="89812" y="1896260"/>
            <a:ext cx="3559256" cy="15841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2661528" y="898432"/>
            <a:ext cx="1655592" cy="17739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026" name="Picture 2" descr="電梯圖示 的圖片結果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6208" y="4523344"/>
            <a:ext cx="438936" cy="43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電梯圖示 的圖片結果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1136" y="4523344"/>
            <a:ext cx="438936" cy="43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電梯圖示 的圖片結果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1936" y="5040596"/>
            <a:ext cx="438936" cy="43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電梯圖示 的圖片結果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6864" y="5040596"/>
            <a:ext cx="438936" cy="43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5176" y="2432298"/>
            <a:ext cx="1052688" cy="911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文字方塊 26"/>
          <p:cNvSpPr txBox="1"/>
          <p:nvPr/>
        </p:nvSpPr>
        <p:spPr>
          <a:xfrm>
            <a:off x="6849668" y="915559"/>
            <a:ext cx="15581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800" dirty="0" smtClean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B</a:t>
            </a:r>
            <a:r>
              <a:rPr lang="zh-TW" altLang="en-US" sz="48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棟</a:t>
            </a:r>
          </a:p>
        </p:txBody>
      </p:sp>
      <p:sp>
        <p:nvSpPr>
          <p:cNvPr id="32" name="文字方塊 31"/>
          <p:cNvSpPr txBox="1"/>
          <p:nvPr/>
        </p:nvSpPr>
        <p:spPr>
          <a:xfrm>
            <a:off x="2902940" y="869811"/>
            <a:ext cx="15581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8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</a:t>
            </a:r>
            <a:r>
              <a:rPr lang="zh-TW" altLang="en-US" sz="48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棟</a:t>
            </a:r>
            <a:endParaRPr lang="zh-TW" altLang="en-US" sz="48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8" name="圓角矩形 27"/>
          <p:cNvSpPr/>
          <p:nvPr/>
        </p:nvSpPr>
        <p:spPr>
          <a:xfrm>
            <a:off x="7355176" y="3348294"/>
            <a:ext cx="1052688" cy="29238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出口</a:t>
            </a:r>
            <a:r>
              <a:rPr lang="en-US" altLang="zh-TW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endParaRPr lang="zh-TW" altLang="en-US" sz="2000" b="1" dirty="0">
              <a:solidFill>
                <a:schemeClr val="tx2">
                  <a:lumMod val="60000"/>
                  <a:lumOff val="4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0" name="圓角矩形 39"/>
          <p:cNvSpPr/>
          <p:nvPr/>
        </p:nvSpPr>
        <p:spPr>
          <a:xfrm>
            <a:off x="2676822" y="2282555"/>
            <a:ext cx="1060996" cy="34610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 smtClean="0">
                <a:solidFill>
                  <a:schemeClr val="accent3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出口</a:t>
            </a:r>
            <a:r>
              <a:rPr lang="en-US" altLang="zh-TW" sz="2000" b="1" dirty="0" smtClean="0">
                <a:solidFill>
                  <a:schemeClr val="accent3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endParaRPr lang="zh-TW" altLang="en-US" sz="2000" b="1" dirty="0">
              <a:solidFill>
                <a:schemeClr val="accent3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1" name="文字方塊 40"/>
          <p:cNvSpPr txBox="1"/>
          <p:nvPr/>
        </p:nvSpPr>
        <p:spPr>
          <a:xfrm>
            <a:off x="1286212" y="3666806"/>
            <a:ext cx="15581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8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</a:t>
            </a:r>
            <a:r>
              <a:rPr lang="zh-TW" altLang="en-US" sz="48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棟</a:t>
            </a:r>
            <a:endParaRPr lang="zh-TW" altLang="en-US" sz="48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2" name="圓角矩形 41"/>
          <p:cNvSpPr/>
          <p:nvPr/>
        </p:nvSpPr>
        <p:spPr>
          <a:xfrm>
            <a:off x="3801826" y="4091010"/>
            <a:ext cx="1150038" cy="34610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出口</a:t>
            </a:r>
            <a:r>
              <a:rPr lang="en-US" altLang="zh-TW" sz="2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endParaRPr lang="zh-TW" altLang="en-US" sz="2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3" name="圓角矩形 42"/>
          <p:cNvSpPr/>
          <p:nvPr/>
        </p:nvSpPr>
        <p:spPr>
          <a:xfrm>
            <a:off x="3764334" y="5687762"/>
            <a:ext cx="1150038" cy="34610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出口</a:t>
            </a:r>
            <a:r>
              <a:rPr lang="en-US" altLang="zh-TW" sz="2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endParaRPr lang="zh-TW" altLang="en-US" sz="2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44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1795" y="3348294"/>
            <a:ext cx="1124853" cy="733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4962" y="6060722"/>
            <a:ext cx="1181686" cy="68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7" name="圓角矩形 46"/>
          <p:cNvSpPr/>
          <p:nvPr/>
        </p:nvSpPr>
        <p:spPr>
          <a:xfrm>
            <a:off x="1077352" y="5687762"/>
            <a:ext cx="902360" cy="34610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出口</a:t>
            </a:r>
            <a:r>
              <a:rPr lang="en-US" altLang="zh-TW" sz="2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endParaRPr lang="zh-TW" altLang="en-US" sz="2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869160"/>
            <a:ext cx="942417" cy="1134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文字方塊 29"/>
          <p:cNvSpPr txBox="1"/>
          <p:nvPr/>
        </p:nvSpPr>
        <p:spPr>
          <a:xfrm>
            <a:off x="3018144" y="4581128"/>
            <a:ext cx="919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chemeClr val="accent6">
                    <a:lumMod val="75000"/>
                  </a:schemeClr>
                </a:solidFill>
                <a:sym typeface="Wingdings 2"/>
              </a:rPr>
              <a:t>電梯</a:t>
            </a:r>
            <a:endParaRPr lang="zh-TW" alt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3" name="文字方塊 52"/>
          <p:cNvSpPr txBox="1"/>
          <p:nvPr/>
        </p:nvSpPr>
        <p:spPr>
          <a:xfrm>
            <a:off x="3029361" y="5075398"/>
            <a:ext cx="919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chemeClr val="accent6">
                    <a:lumMod val="75000"/>
                  </a:schemeClr>
                </a:solidFill>
                <a:sym typeface="Wingdings 2"/>
              </a:rPr>
              <a:t>電梯</a:t>
            </a:r>
            <a:endParaRPr lang="zh-TW" alt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4" name="文字方塊 53"/>
          <p:cNvSpPr txBox="1"/>
          <p:nvPr/>
        </p:nvSpPr>
        <p:spPr>
          <a:xfrm>
            <a:off x="4832076" y="4584282"/>
            <a:ext cx="919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chemeClr val="accent6">
                    <a:lumMod val="75000"/>
                  </a:schemeClr>
                </a:solidFill>
                <a:sym typeface="Wingdings 2"/>
              </a:rPr>
              <a:t>電梯</a:t>
            </a:r>
            <a:endParaRPr lang="zh-TW" alt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5" name="文字方塊 54"/>
          <p:cNvSpPr txBox="1"/>
          <p:nvPr/>
        </p:nvSpPr>
        <p:spPr>
          <a:xfrm>
            <a:off x="4822932" y="5073624"/>
            <a:ext cx="919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chemeClr val="accent6">
                    <a:lumMod val="75000"/>
                  </a:schemeClr>
                </a:solidFill>
                <a:sym typeface="Wingdings 2"/>
              </a:rPr>
              <a:t>電梯</a:t>
            </a:r>
            <a:endParaRPr lang="zh-TW" alt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5185998" y="5375305"/>
            <a:ext cx="1204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rgbClr val="7030A0"/>
                </a:solidFill>
              </a:rPr>
              <a:t>右側</a:t>
            </a:r>
            <a:endParaRPr lang="zh-TW" altLang="en-US" sz="3200" b="1" dirty="0">
              <a:solidFill>
                <a:srgbClr val="7030A0"/>
              </a:solidFill>
            </a:endParaRPr>
          </a:p>
        </p:txBody>
      </p:sp>
      <p:sp>
        <p:nvSpPr>
          <p:cNvPr id="35" name="文字方塊 34"/>
          <p:cNvSpPr txBox="1"/>
          <p:nvPr/>
        </p:nvSpPr>
        <p:spPr>
          <a:xfrm>
            <a:off x="2192303" y="5375305"/>
            <a:ext cx="11226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rgbClr val="7030A0"/>
                </a:solidFill>
              </a:rPr>
              <a:t>左側</a:t>
            </a:r>
            <a:endParaRPr lang="zh-TW" altLang="en-US" sz="3200" b="1" dirty="0">
              <a:solidFill>
                <a:srgbClr val="7030A0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4936648" y="6085096"/>
            <a:ext cx="395081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6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右側同仁請搭</a:t>
            </a:r>
            <a:r>
              <a:rPr lang="en-US" altLang="zh-TW" sz="26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6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6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6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號</a:t>
            </a:r>
            <a:r>
              <a:rPr lang="zh-TW" altLang="en-US" sz="26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電梯</a:t>
            </a:r>
            <a:endParaRPr lang="en-US" altLang="zh-TW" sz="2600" b="1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-1628" y="6101552"/>
            <a:ext cx="393969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6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左側</a:t>
            </a:r>
            <a:r>
              <a:rPr lang="zh-TW" altLang="en-US" sz="26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同仁請</a:t>
            </a:r>
            <a:r>
              <a:rPr lang="zh-TW" altLang="en-US" sz="26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搭</a:t>
            </a:r>
            <a:r>
              <a:rPr lang="en-US" altLang="zh-TW" sz="26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6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6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26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號電梯</a:t>
            </a:r>
            <a:endParaRPr lang="en-US" altLang="zh-TW" sz="2600" b="1" dirty="0" smtClean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09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57</Words>
  <Application>Microsoft Office PowerPoint</Application>
  <PresentationFormat>如螢幕大小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蔡銀藝</dc:creator>
  <cp:lastModifiedBy>蔡銀藝</cp:lastModifiedBy>
  <cp:revision>17</cp:revision>
  <cp:lastPrinted>2020-04-17T04:21:40Z</cp:lastPrinted>
  <dcterms:created xsi:type="dcterms:W3CDTF">2020-04-15T06:58:31Z</dcterms:created>
  <dcterms:modified xsi:type="dcterms:W3CDTF">2020-04-17T04:21:44Z</dcterms:modified>
</cp:coreProperties>
</file>