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1.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4" r:id="rId2"/>
    <p:sldMasterId id="2147483699" r:id="rId3"/>
    <p:sldMasterId id="2147483711" r:id="rId4"/>
    <p:sldMasterId id="2147483723" r:id="rId5"/>
    <p:sldMasterId id="2147483726" r:id="rId6"/>
  </p:sldMasterIdLst>
  <p:notesMasterIdLst>
    <p:notesMasterId r:id="rId138"/>
  </p:notesMasterIdLst>
  <p:handoutMasterIdLst>
    <p:handoutMasterId r:id="rId139"/>
  </p:handoutMasterIdLst>
  <p:sldIdLst>
    <p:sldId id="556" r:id="rId7"/>
    <p:sldId id="509" r:id="rId8"/>
    <p:sldId id="510" r:id="rId9"/>
    <p:sldId id="511" r:id="rId10"/>
    <p:sldId id="512" r:id="rId11"/>
    <p:sldId id="513" r:id="rId12"/>
    <p:sldId id="514" r:id="rId13"/>
    <p:sldId id="515" r:id="rId14"/>
    <p:sldId id="516" r:id="rId15"/>
    <p:sldId id="517" r:id="rId16"/>
    <p:sldId id="518" r:id="rId17"/>
    <p:sldId id="519" r:id="rId18"/>
    <p:sldId id="522" r:id="rId19"/>
    <p:sldId id="520" r:id="rId20"/>
    <p:sldId id="521" r:id="rId21"/>
    <p:sldId id="527" r:id="rId22"/>
    <p:sldId id="523" r:id="rId23"/>
    <p:sldId id="524" r:id="rId24"/>
    <p:sldId id="525" r:id="rId25"/>
    <p:sldId id="558" r:id="rId26"/>
    <p:sldId id="559" r:id="rId27"/>
    <p:sldId id="560" r:id="rId28"/>
    <p:sldId id="561" r:id="rId29"/>
    <p:sldId id="562" r:id="rId30"/>
    <p:sldId id="563" r:id="rId31"/>
    <p:sldId id="564" r:id="rId32"/>
    <p:sldId id="565" r:id="rId33"/>
    <p:sldId id="566" r:id="rId34"/>
    <p:sldId id="567" r:id="rId35"/>
    <p:sldId id="568" r:id="rId36"/>
    <p:sldId id="569" r:id="rId37"/>
    <p:sldId id="570" r:id="rId38"/>
    <p:sldId id="571" r:id="rId39"/>
    <p:sldId id="572" r:id="rId40"/>
    <p:sldId id="573" r:id="rId41"/>
    <p:sldId id="574" r:id="rId42"/>
    <p:sldId id="575" r:id="rId43"/>
    <p:sldId id="576" r:id="rId44"/>
    <p:sldId id="577" r:id="rId45"/>
    <p:sldId id="578" r:id="rId46"/>
    <p:sldId id="579" r:id="rId47"/>
    <p:sldId id="580" r:id="rId48"/>
    <p:sldId id="581" r:id="rId49"/>
    <p:sldId id="582" r:id="rId50"/>
    <p:sldId id="583" r:id="rId51"/>
    <p:sldId id="585" r:id="rId52"/>
    <p:sldId id="586" r:id="rId53"/>
    <p:sldId id="587" r:id="rId54"/>
    <p:sldId id="588" r:id="rId55"/>
    <p:sldId id="589" r:id="rId56"/>
    <p:sldId id="590" r:id="rId57"/>
    <p:sldId id="591" r:id="rId58"/>
    <p:sldId id="592" r:id="rId59"/>
    <p:sldId id="593" r:id="rId60"/>
    <p:sldId id="594" r:id="rId61"/>
    <p:sldId id="595" r:id="rId62"/>
    <p:sldId id="596" r:id="rId63"/>
    <p:sldId id="597" r:id="rId64"/>
    <p:sldId id="598" r:id="rId65"/>
    <p:sldId id="599" r:id="rId66"/>
    <p:sldId id="600" r:id="rId67"/>
    <p:sldId id="601" r:id="rId68"/>
    <p:sldId id="602" r:id="rId69"/>
    <p:sldId id="603" r:id="rId70"/>
    <p:sldId id="604" r:id="rId71"/>
    <p:sldId id="605" r:id="rId72"/>
    <p:sldId id="606" r:id="rId73"/>
    <p:sldId id="607" r:id="rId74"/>
    <p:sldId id="608" r:id="rId75"/>
    <p:sldId id="609" r:id="rId76"/>
    <p:sldId id="610" r:id="rId77"/>
    <p:sldId id="611" r:id="rId78"/>
    <p:sldId id="612" r:id="rId79"/>
    <p:sldId id="613" r:id="rId80"/>
    <p:sldId id="614" r:id="rId81"/>
    <p:sldId id="615" r:id="rId82"/>
    <p:sldId id="616" r:id="rId83"/>
    <p:sldId id="617" r:id="rId84"/>
    <p:sldId id="618" r:id="rId85"/>
    <p:sldId id="619" r:id="rId86"/>
    <p:sldId id="620" r:id="rId87"/>
    <p:sldId id="621" r:id="rId88"/>
    <p:sldId id="622" r:id="rId89"/>
    <p:sldId id="624" r:id="rId90"/>
    <p:sldId id="625" r:id="rId91"/>
    <p:sldId id="626" r:id="rId92"/>
    <p:sldId id="627" r:id="rId93"/>
    <p:sldId id="628" r:id="rId94"/>
    <p:sldId id="629" r:id="rId95"/>
    <p:sldId id="630" r:id="rId96"/>
    <p:sldId id="631" r:id="rId97"/>
    <p:sldId id="632" r:id="rId98"/>
    <p:sldId id="633" r:id="rId99"/>
    <p:sldId id="634" r:id="rId100"/>
    <p:sldId id="635" r:id="rId101"/>
    <p:sldId id="636" r:id="rId102"/>
    <p:sldId id="637" r:id="rId103"/>
    <p:sldId id="638" r:id="rId104"/>
    <p:sldId id="639" r:id="rId105"/>
    <p:sldId id="640" r:id="rId106"/>
    <p:sldId id="641" r:id="rId107"/>
    <p:sldId id="642" r:id="rId108"/>
    <p:sldId id="643" r:id="rId109"/>
    <p:sldId id="644" r:id="rId110"/>
    <p:sldId id="645" r:id="rId111"/>
    <p:sldId id="646" r:id="rId112"/>
    <p:sldId id="647" r:id="rId113"/>
    <p:sldId id="648" r:id="rId114"/>
    <p:sldId id="649" r:id="rId115"/>
    <p:sldId id="650" r:id="rId116"/>
    <p:sldId id="651" r:id="rId117"/>
    <p:sldId id="652" r:id="rId118"/>
    <p:sldId id="653" r:id="rId119"/>
    <p:sldId id="654" r:id="rId120"/>
    <p:sldId id="655" r:id="rId121"/>
    <p:sldId id="656" r:id="rId122"/>
    <p:sldId id="657" r:id="rId123"/>
    <p:sldId id="658" r:id="rId124"/>
    <p:sldId id="659" r:id="rId125"/>
    <p:sldId id="660" r:id="rId126"/>
    <p:sldId id="661" r:id="rId127"/>
    <p:sldId id="662" r:id="rId128"/>
    <p:sldId id="663" r:id="rId129"/>
    <p:sldId id="664" r:id="rId130"/>
    <p:sldId id="665" r:id="rId131"/>
    <p:sldId id="666" r:id="rId132"/>
    <p:sldId id="667" r:id="rId133"/>
    <p:sldId id="668" r:id="rId134"/>
    <p:sldId id="669" r:id="rId135"/>
    <p:sldId id="670" r:id="rId136"/>
    <p:sldId id="671" r:id="rId137"/>
  </p:sldIdLst>
  <p:sldSz cx="10801350" cy="7921625"/>
  <p:notesSz cx="6807200" cy="9939338"/>
  <p:defaultTextStyle>
    <a:defPPr>
      <a:defRPr lang="zh-TW"/>
    </a:defPPr>
    <a:lvl1pPr marL="0" algn="l" defTabSz="989123" rtl="0" eaLnBrk="1" latinLnBrk="0" hangingPunct="1">
      <a:defRPr sz="2000" kern="1200">
        <a:solidFill>
          <a:schemeClr val="tx1"/>
        </a:solidFill>
        <a:latin typeface="+mn-lt"/>
        <a:ea typeface="+mn-ea"/>
        <a:cs typeface="+mn-cs"/>
      </a:defRPr>
    </a:lvl1pPr>
    <a:lvl2pPr marL="494560" algn="l" defTabSz="989123" rtl="0" eaLnBrk="1" latinLnBrk="0" hangingPunct="1">
      <a:defRPr sz="2000" kern="1200">
        <a:solidFill>
          <a:schemeClr val="tx1"/>
        </a:solidFill>
        <a:latin typeface="+mn-lt"/>
        <a:ea typeface="+mn-ea"/>
        <a:cs typeface="+mn-cs"/>
      </a:defRPr>
    </a:lvl2pPr>
    <a:lvl3pPr marL="989123" algn="l" defTabSz="989123" rtl="0" eaLnBrk="1" latinLnBrk="0" hangingPunct="1">
      <a:defRPr sz="2000" kern="1200">
        <a:solidFill>
          <a:schemeClr val="tx1"/>
        </a:solidFill>
        <a:latin typeface="+mn-lt"/>
        <a:ea typeface="+mn-ea"/>
        <a:cs typeface="+mn-cs"/>
      </a:defRPr>
    </a:lvl3pPr>
    <a:lvl4pPr marL="1483684" algn="l" defTabSz="989123" rtl="0" eaLnBrk="1" latinLnBrk="0" hangingPunct="1">
      <a:defRPr sz="2000" kern="1200">
        <a:solidFill>
          <a:schemeClr val="tx1"/>
        </a:solidFill>
        <a:latin typeface="+mn-lt"/>
        <a:ea typeface="+mn-ea"/>
        <a:cs typeface="+mn-cs"/>
      </a:defRPr>
    </a:lvl4pPr>
    <a:lvl5pPr marL="1978248" algn="l" defTabSz="989123" rtl="0" eaLnBrk="1" latinLnBrk="0" hangingPunct="1">
      <a:defRPr sz="2000" kern="1200">
        <a:solidFill>
          <a:schemeClr val="tx1"/>
        </a:solidFill>
        <a:latin typeface="+mn-lt"/>
        <a:ea typeface="+mn-ea"/>
        <a:cs typeface="+mn-cs"/>
      </a:defRPr>
    </a:lvl5pPr>
    <a:lvl6pPr marL="2472807" algn="l" defTabSz="989123" rtl="0" eaLnBrk="1" latinLnBrk="0" hangingPunct="1">
      <a:defRPr sz="2000" kern="1200">
        <a:solidFill>
          <a:schemeClr val="tx1"/>
        </a:solidFill>
        <a:latin typeface="+mn-lt"/>
        <a:ea typeface="+mn-ea"/>
        <a:cs typeface="+mn-cs"/>
      </a:defRPr>
    </a:lvl6pPr>
    <a:lvl7pPr marL="2967363" algn="l" defTabSz="989123" rtl="0" eaLnBrk="1" latinLnBrk="0" hangingPunct="1">
      <a:defRPr sz="2000" kern="1200">
        <a:solidFill>
          <a:schemeClr val="tx1"/>
        </a:solidFill>
        <a:latin typeface="+mn-lt"/>
        <a:ea typeface="+mn-ea"/>
        <a:cs typeface="+mn-cs"/>
      </a:defRPr>
    </a:lvl7pPr>
    <a:lvl8pPr marL="3461933" algn="l" defTabSz="989123" rtl="0" eaLnBrk="1" latinLnBrk="0" hangingPunct="1">
      <a:defRPr sz="2000" kern="1200">
        <a:solidFill>
          <a:schemeClr val="tx1"/>
        </a:solidFill>
        <a:latin typeface="+mn-lt"/>
        <a:ea typeface="+mn-ea"/>
        <a:cs typeface="+mn-cs"/>
      </a:defRPr>
    </a:lvl8pPr>
    <a:lvl9pPr marL="3956488" algn="l" defTabSz="989123"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95">
          <p15:clr>
            <a:srgbClr val="A4A3A4"/>
          </p15:clr>
        </p15:guide>
        <p15:guide id="2" pos="340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7979"/>
    <a:srgbClr val="002774"/>
    <a:srgbClr val="002E8A"/>
    <a:srgbClr val="003296"/>
    <a:srgbClr val="808000"/>
    <a:srgbClr val="C75B49"/>
    <a:srgbClr val="F4511E"/>
    <a:srgbClr val="9A5BA5"/>
    <a:srgbClr val="A147B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71" autoAdjust="0"/>
    <p:restoredTop sz="95883" autoAdjust="0"/>
  </p:normalViewPr>
  <p:slideViewPr>
    <p:cSldViewPr>
      <p:cViewPr varScale="1">
        <p:scale>
          <a:sx n="80" d="100"/>
          <a:sy n="80" d="100"/>
        </p:scale>
        <p:origin x="950" y="48"/>
      </p:cViewPr>
      <p:guideLst>
        <p:guide orient="horz" pos="2495"/>
        <p:guide pos="3402"/>
      </p:guideLst>
    </p:cSldViewPr>
  </p:slideViewPr>
  <p:notesTextViewPr>
    <p:cViewPr>
      <p:scale>
        <a:sx n="1" d="1"/>
        <a:sy n="1" d="1"/>
      </p:scale>
      <p:origin x="0" y="0"/>
    </p:cViewPr>
  </p:notesTextViewPr>
  <p:sorterViewPr>
    <p:cViewPr>
      <p:scale>
        <a:sx n="100" d="100"/>
        <a:sy n="100" d="100"/>
      </p:scale>
      <p:origin x="0" y="15134"/>
    </p:cViewPr>
  </p:sorterViewPr>
  <p:notesViewPr>
    <p:cSldViewPr>
      <p:cViewPr varScale="1">
        <p:scale>
          <a:sx n="69" d="100"/>
          <a:sy n="69" d="100"/>
        </p:scale>
        <p:origin x="1812" y="7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notesMaster" Target="notesMasters/notesMaster1.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handoutMaster" Target="handoutMasters/handoutMaster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6"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FD6FBC-884C-448A-A184-F77CBFFAF43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DCB426E9-4DB7-41EC-84CC-42539239D5FF}">
      <dgm:prSet phldrT="[文字]"/>
      <dgm:spPr>
        <a:solidFill>
          <a:srgbClr val="CC0000"/>
        </a:solidFill>
      </dgm:spPr>
      <dgm:t>
        <a:bodyPr/>
        <a:lstStyle/>
        <a:p>
          <a:r>
            <a:rPr lang="zh-TW" altLang="en-US" b="1" dirty="0" smtClean="0">
              <a:latin typeface="微軟正黑體" panose="020B0604030504040204" pitchFamily="34" charset="-120"/>
              <a:ea typeface="微軟正黑體" panose="020B0604030504040204" pitchFamily="34" charset="-120"/>
            </a:rPr>
            <a:t>綜計組組織架構</a:t>
          </a:r>
          <a:endParaRPr lang="zh-TW" altLang="en-US" b="1" dirty="0">
            <a:latin typeface="微軟正黑體" panose="020B0604030504040204" pitchFamily="34" charset="-120"/>
            <a:ea typeface="微軟正黑體" panose="020B0604030504040204" pitchFamily="34" charset="-120"/>
          </a:endParaRPr>
        </a:p>
      </dgm:t>
    </dgm:pt>
    <dgm:pt modelId="{B14FCECD-0304-401B-96BD-9E96F02619BB}" type="parTrans" cxnId="{90CA98F5-95DC-40E3-8514-522AD6581E6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34BEC4A-CC22-4A99-89B3-2DE5C9D3B187}" type="sibTrans" cxnId="{90CA98F5-95DC-40E3-8514-522AD6581E6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E2D658A-8A9E-4A77-AE87-078505C8E6C0}">
      <dgm:prSet phldrT="[文字]"/>
      <dgm:spPr>
        <a:solidFill>
          <a:srgbClr val="0085B4"/>
        </a:solidFill>
      </dgm:spPr>
      <dgm:t>
        <a:bodyPr/>
        <a:lstStyle/>
        <a:p>
          <a:r>
            <a:rPr lang="en-US" altLang="zh-TW" b="1" dirty="0" smtClean="0">
              <a:latin typeface="微軟正黑體" panose="020B0604030504040204" pitchFamily="34" charset="-120"/>
              <a:ea typeface="微軟正黑體" panose="020B0604030504040204" pitchFamily="34" charset="-120"/>
            </a:rPr>
            <a:t>KPI</a:t>
          </a:r>
          <a:r>
            <a:rPr lang="zh-TW" altLang="en-US" b="1" dirty="0" smtClean="0">
              <a:latin typeface="微軟正黑體" panose="020B0604030504040204" pitchFamily="34" charset="-120"/>
              <a:ea typeface="微軟正黑體" panose="020B0604030504040204" pitchFamily="34" charset="-120"/>
            </a:rPr>
            <a:t>績效指標簡介</a:t>
          </a:r>
          <a:endParaRPr lang="zh-TW" altLang="en-US" b="1" dirty="0">
            <a:latin typeface="微軟正黑體" panose="020B0604030504040204" pitchFamily="34" charset="-120"/>
            <a:ea typeface="微軟正黑體" panose="020B0604030504040204" pitchFamily="34" charset="-120"/>
          </a:endParaRPr>
        </a:p>
      </dgm:t>
    </dgm:pt>
    <dgm:pt modelId="{5FCF1498-DBBC-4DF5-B4E6-D9E5612E8AB0}" type="parTrans" cxnId="{241101EC-B5EE-4149-A9A8-0FB0A0F69A2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C80B581-9DF7-4160-96D0-260454CB922F}" type="sibTrans" cxnId="{241101EC-B5EE-4149-A9A8-0FB0A0F69A2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D7A7E00-2278-4D79-BBA0-3504C5A74DCB}">
      <dgm:prSet phldrT="[文字]"/>
      <dgm:spPr>
        <a:solidFill>
          <a:srgbClr val="008E40"/>
        </a:solidFill>
      </dgm:spPr>
      <dgm:t>
        <a:bodyPr/>
        <a:lstStyle/>
        <a:p>
          <a:r>
            <a:rPr lang="zh-TW" altLang="en-US" b="1" dirty="0" smtClean="0">
              <a:latin typeface="微軟正黑體" panose="020B0604030504040204" pitchFamily="34" charset="-120"/>
              <a:ea typeface="微軟正黑體" panose="020B0604030504040204" pitchFamily="34" charset="-120"/>
            </a:rPr>
            <a:t>論著管理系統介紹</a:t>
          </a:r>
          <a:endParaRPr lang="zh-TW" altLang="en-US" b="1" dirty="0">
            <a:latin typeface="微軟正黑體" panose="020B0604030504040204" pitchFamily="34" charset="-120"/>
            <a:ea typeface="微軟正黑體" panose="020B0604030504040204" pitchFamily="34" charset="-120"/>
          </a:endParaRPr>
        </a:p>
      </dgm:t>
    </dgm:pt>
    <dgm:pt modelId="{65A9AD2B-C55A-415F-8A4B-9657263B6DA9}" type="parTrans" cxnId="{96771E75-2CFE-4969-AC35-4A0CF378BB5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8471523-ACBD-4E84-AFDE-8611043FFB1E}" type="sibTrans" cxnId="{96771E75-2CFE-4969-AC35-4A0CF378BB5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09EB3E-EDC0-4A86-B1C1-44097FE559E3}">
      <dgm:prSet phldrT="[文字]"/>
      <dgm:spPr>
        <a:solidFill>
          <a:srgbClr val="CC9B00"/>
        </a:solidFill>
      </dgm:spPr>
      <dgm:t>
        <a:bodyPr/>
        <a:lstStyle/>
        <a:p>
          <a:r>
            <a:rPr lang="zh-TW" altLang="en-US" b="1" dirty="0" smtClean="0">
              <a:latin typeface="微軟正黑體" panose="020B0604030504040204" pitchFamily="34" charset="-120"/>
              <a:ea typeface="微軟正黑體" panose="020B0604030504040204" pitchFamily="34" charset="-120"/>
            </a:rPr>
            <a:t>人力工時介紹</a:t>
          </a:r>
          <a:endParaRPr lang="zh-TW" altLang="en-US" b="1" dirty="0">
            <a:latin typeface="微軟正黑體" panose="020B0604030504040204" pitchFamily="34" charset="-120"/>
            <a:ea typeface="微軟正黑體" panose="020B0604030504040204" pitchFamily="34" charset="-120"/>
          </a:endParaRPr>
        </a:p>
      </dgm:t>
    </dgm:pt>
    <dgm:pt modelId="{36D72000-2B9A-4DBA-9189-9DDAB9D89F23}" type="parTrans" cxnId="{E257C093-AB32-45D9-A482-2CE9C645693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C4D5EFA-6C67-498E-B077-9225A7716319}" type="sibTrans" cxnId="{E257C093-AB32-45D9-A482-2CE9C645693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7E15E06-AF6D-450F-8388-ADAF3655555B}" type="pres">
      <dgm:prSet presAssocID="{FCFD6FBC-884C-448A-A184-F77CBFFAF43A}" presName="Name0" presStyleCnt="0">
        <dgm:presLayoutVars>
          <dgm:chMax val="7"/>
          <dgm:chPref val="7"/>
          <dgm:dir/>
        </dgm:presLayoutVars>
      </dgm:prSet>
      <dgm:spPr/>
      <dgm:t>
        <a:bodyPr/>
        <a:lstStyle/>
        <a:p>
          <a:endParaRPr lang="zh-TW" altLang="en-US"/>
        </a:p>
      </dgm:t>
    </dgm:pt>
    <dgm:pt modelId="{CC14C046-AF0F-497B-893F-BA4147966608}" type="pres">
      <dgm:prSet presAssocID="{FCFD6FBC-884C-448A-A184-F77CBFFAF43A}" presName="Name1" presStyleCnt="0"/>
      <dgm:spPr/>
    </dgm:pt>
    <dgm:pt modelId="{1978C944-01D2-4D3E-B148-0D5AB5C21005}" type="pres">
      <dgm:prSet presAssocID="{FCFD6FBC-884C-448A-A184-F77CBFFAF43A}" presName="cycle" presStyleCnt="0"/>
      <dgm:spPr/>
    </dgm:pt>
    <dgm:pt modelId="{F461166F-5FA6-445B-A234-2910F6605F24}" type="pres">
      <dgm:prSet presAssocID="{FCFD6FBC-884C-448A-A184-F77CBFFAF43A}" presName="srcNode" presStyleLbl="node1" presStyleIdx="0" presStyleCnt="4"/>
      <dgm:spPr/>
    </dgm:pt>
    <dgm:pt modelId="{FF7BF139-C229-47F7-B064-63F5D68FF362}" type="pres">
      <dgm:prSet presAssocID="{FCFD6FBC-884C-448A-A184-F77CBFFAF43A}" presName="conn" presStyleLbl="parChTrans1D2" presStyleIdx="0" presStyleCnt="1"/>
      <dgm:spPr/>
      <dgm:t>
        <a:bodyPr/>
        <a:lstStyle/>
        <a:p>
          <a:endParaRPr lang="zh-TW" altLang="en-US"/>
        </a:p>
      </dgm:t>
    </dgm:pt>
    <dgm:pt modelId="{53BB8A26-01A2-4222-8F5E-EF826E46997D}" type="pres">
      <dgm:prSet presAssocID="{FCFD6FBC-884C-448A-A184-F77CBFFAF43A}" presName="extraNode" presStyleLbl="node1" presStyleIdx="0" presStyleCnt="4"/>
      <dgm:spPr/>
    </dgm:pt>
    <dgm:pt modelId="{4E050025-E42A-457F-AEF4-54663EF16944}" type="pres">
      <dgm:prSet presAssocID="{FCFD6FBC-884C-448A-A184-F77CBFFAF43A}" presName="dstNode" presStyleLbl="node1" presStyleIdx="0" presStyleCnt="4"/>
      <dgm:spPr/>
    </dgm:pt>
    <dgm:pt modelId="{61155400-D0E7-4120-96B1-659E1BDADE06}" type="pres">
      <dgm:prSet presAssocID="{DCB426E9-4DB7-41EC-84CC-42539239D5FF}" presName="text_1" presStyleLbl="node1" presStyleIdx="0" presStyleCnt="4">
        <dgm:presLayoutVars>
          <dgm:bulletEnabled val="1"/>
        </dgm:presLayoutVars>
      </dgm:prSet>
      <dgm:spPr/>
      <dgm:t>
        <a:bodyPr/>
        <a:lstStyle/>
        <a:p>
          <a:endParaRPr lang="zh-TW" altLang="en-US"/>
        </a:p>
      </dgm:t>
    </dgm:pt>
    <dgm:pt modelId="{286213DF-4004-45ED-8ABA-6C9EFCD620F1}" type="pres">
      <dgm:prSet presAssocID="{DCB426E9-4DB7-41EC-84CC-42539239D5FF}" presName="accent_1" presStyleCnt="0"/>
      <dgm:spPr/>
    </dgm:pt>
    <dgm:pt modelId="{9BA4F072-4320-4253-AB8F-0B0946B2E3D1}" type="pres">
      <dgm:prSet presAssocID="{DCB426E9-4DB7-41EC-84CC-42539239D5FF}" presName="accentRepeatNode" presStyleLbl="solidFgAcc1" presStyleIdx="0" presStyleCnt="4"/>
      <dgm:spPr>
        <a:ln>
          <a:solidFill>
            <a:srgbClr val="CC0000"/>
          </a:solidFill>
        </a:ln>
      </dgm:spPr>
    </dgm:pt>
    <dgm:pt modelId="{20369886-1114-4FED-B9C4-DE7570CE0024}" type="pres">
      <dgm:prSet presAssocID="{AE2D658A-8A9E-4A77-AE87-078505C8E6C0}" presName="text_2" presStyleLbl="node1" presStyleIdx="1" presStyleCnt="4">
        <dgm:presLayoutVars>
          <dgm:bulletEnabled val="1"/>
        </dgm:presLayoutVars>
      </dgm:prSet>
      <dgm:spPr/>
      <dgm:t>
        <a:bodyPr/>
        <a:lstStyle/>
        <a:p>
          <a:endParaRPr lang="zh-TW" altLang="en-US"/>
        </a:p>
      </dgm:t>
    </dgm:pt>
    <dgm:pt modelId="{CAF47543-E25F-4B99-9CF8-C49ACDE53A70}" type="pres">
      <dgm:prSet presAssocID="{AE2D658A-8A9E-4A77-AE87-078505C8E6C0}" presName="accent_2" presStyleCnt="0"/>
      <dgm:spPr/>
    </dgm:pt>
    <dgm:pt modelId="{D5BE05F2-DF8C-477E-9F54-71FC6D9D4A68}" type="pres">
      <dgm:prSet presAssocID="{AE2D658A-8A9E-4A77-AE87-078505C8E6C0}" presName="accentRepeatNode" presStyleLbl="solidFgAcc1" presStyleIdx="1" presStyleCnt="4"/>
      <dgm:spPr>
        <a:ln>
          <a:solidFill>
            <a:srgbClr val="0085B4"/>
          </a:solidFill>
        </a:ln>
      </dgm:spPr>
    </dgm:pt>
    <dgm:pt modelId="{D898334B-8BED-4DFE-AAC9-6A53BA95BCBE}" type="pres">
      <dgm:prSet presAssocID="{FD7A7E00-2278-4D79-BBA0-3504C5A74DCB}" presName="text_3" presStyleLbl="node1" presStyleIdx="2" presStyleCnt="4">
        <dgm:presLayoutVars>
          <dgm:bulletEnabled val="1"/>
        </dgm:presLayoutVars>
      </dgm:prSet>
      <dgm:spPr/>
      <dgm:t>
        <a:bodyPr/>
        <a:lstStyle/>
        <a:p>
          <a:endParaRPr lang="zh-TW" altLang="en-US"/>
        </a:p>
      </dgm:t>
    </dgm:pt>
    <dgm:pt modelId="{1D261ACE-44CB-4150-B6B0-C81213E84167}" type="pres">
      <dgm:prSet presAssocID="{FD7A7E00-2278-4D79-BBA0-3504C5A74DCB}" presName="accent_3" presStyleCnt="0"/>
      <dgm:spPr/>
    </dgm:pt>
    <dgm:pt modelId="{85E20AC4-91A5-43F8-B6F7-5230633251CC}" type="pres">
      <dgm:prSet presAssocID="{FD7A7E00-2278-4D79-BBA0-3504C5A74DCB}" presName="accentRepeatNode" presStyleLbl="solidFgAcc1" presStyleIdx="2" presStyleCnt="4"/>
      <dgm:spPr>
        <a:ln>
          <a:solidFill>
            <a:srgbClr val="008E40"/>
          </a:solidFill>
        </a:ln>
      </dgm:spPr>
    </dgm:pt>
    <dgm:pt modelId="{17D7D7AA-9233-4262-B8E5-BC85CC59D2A3}" type="pres">
      <dgm:prSet presAssocID="{6C09EB3E-EDC0-4A86-B1C1-44097FE559E3}" presName="text_4" presStyleLbl="node1" presStyleIdx="3" presStyleCnt="4">
        <dgm:presLayoutVars>
          <dgm:bulletEnabled val="1"/>
        </dgm:presLayoutVars>
      </dgm:prSet>
      <dgm:spPr/>
      <dgm:t>
        <a:bodyPr/>
        <a:lstStyle/>
        <a:p>
          <a:endParaRPr lang="zh-TW" altLang="en-US"/>
        </a:p>
      </dgm:t>
    </dgm:pt>
    <dgm:pt modelId="{B947B9DA-65D8-4398-A4CD-19B33F5E1003}" type="pres">
      <dgm:prSet presAssocID="{6C09EB3E-EDC0-4A86-B1C1-44097FE559E3}" presName="accent_4" presStyleCnt="0"/>
      <dgm:spPr/>
    </dgm:pt>
    <dgm:pt modelId="{A17B6EEF-E70B-4C24-9130-89680C403C97}" type="pres">
      <dgm:prSet presAssocID="{6C09EB3E-EDC0-4A86-B1C1-44097FE559E3}" presName="accentRepeatNode" presStyleLbl="solidFgAcc1" presStyleIdx="3" presStyleCnt="4"/>
      <dgm:spPr>
        <a:ln>
          <a:solidFill>
            <a:srgbClr val="CC9B00"/>
          </a:solidFill>
        </a:ln>
      </dgm:spPr>
    </dgm:pt>
  </dgm:ptLst>
  <dgm:cxnLst>
    <dgm:cxn modelId="{3F4C6DF7-8231-46F0-9C24-3D5A43EC9AEA}" type="presOf" srcId="{FD7A7E00-2278-4D79-BBA0-3504C5A74DCB}" destId="{D898334B-8BED-4DFE-AAC9-6A53BA95BCBE}" srcOrd="0" destOrd="0" presId="urn:microsoft.com/office/officeart/2008/layout/VerticalCurvedList"/>
    <dgm:cxn modelId="{BEFB073F-2002-4206-8019-CC3B1A538331}" type="presOf" srcId="{834BEC4A-CC22-4A99-89B3-2DE5C9D3B187}" destId="{FF7BF139-C229-47F7-B064-63F5D68FF362}" srcOrd="0" destOrd="0" presId="urn:microsoft.com/office/officeart/2008/layout/VerticalCurvedList"/>
    <dgm:cxn modelId="{7D240C9C-CA47-4EDA-BBF5-9E7E9BD42F3A}" type="presOf" srcId="{AE2D658A-8A9E-4A77-AE87-078505C8E6C0}" destId="{20369886-1114-4FED-B9C4-DE7570CE0024}" srcOrd="0" destOrd="0" presId="urn:microsoft.com/office/officeart/2008/layout/VerticalCurvedList"/>
    <dgm:cxn modelId="{241101EC-B5EE-4149-A9A8-0FB0A0F69A2E}" srcId="{FCFD6FBC-884C-448A-A184-F77CBFFAF43A}" destId="{AE2D658A-8A9E-4A77-AE87-078505C8E6C0}" srcOrd="1" destOrd="0" parTransId="{5FCF1498-DBBC-4DF5-B4E6-D9E5612E8AB0}" sibTransId="{4C80B581-9DF7-4160-96D0-260454CB922F}"/>
    <dgm:cxn modelId="{72B78198-A995-463C-83CA-69979EBF1779}" type="presOf" srcId="{6C09EB3E-EDC0-4A86-B1C1-44097FE559E3}" destId="{17D7D7AA-9233-4262-B8E5-BC85CC59D2A3}" srcOrd="0" destOrd="0" presId="urn:microsoft.com/office/officeart/2008/layout/VerticalCurvedList"/>
    <dgm:cxn modelId="{21EB801A-F1C0-4AB9-A45A-9544CB0DC6EA}" type="presOf" srcId="{DCB426E9-4DB7-41EC-84CC-42539239D5FF}" destId="{61155400-D0E7-4120-96B1-659E1BDADE06}" srcOrd="0" destOrd="0" presId="urn:microsoft.com/office/officeart/2008/layout/VerticalCurvedList"/>
    <dgm:cxn modelId="{96771E75-2CFE-4969-AC35-4A0CF378BB54}" srcId="{FCFD6FBC-884C-448A-A184-F77CBFFAF43A}" destId="{FD7A7E00-2278-4D79-BBA0-3504C5A74DCB}" srcOrd="2" destOrd="0" parTransId="{65A9AD2B-C55A-415F-8A4B-9657263B6DA9}" sibTransId="{48471523-ACBD-4E84-AFDE-8611043FFB1E}"/>
    <dgm:cxn modelId="{E257C093-AB32-45D9-A482-2CE9C645693C}" srcId="{FCFD6FBC-884C-448A-A184-F77CBFFAF43A}" destId="{6C09EB3E-EDC0-4A86-B1C1-44097FE559E3}" srcOrd="3" destOrd="0" parTransId="{36D72000-2B9A-4DBA-9189-9DDAB9D89F23}" sibTransId="{AC4D5EFA-6C67-498E-B077-9225A7716319}"/>
    <dgm:cxn modelId="{A9D019D0-D726-42D2-BECE-4FB5DBDE25EC}" type="presOf" srcId="{FCFD6FBC-884C-448A-A184-F77CBFFAF43A}" destId="{97E15E06-AF6D-450F-8388-ADAF3655555B}" srcOrd="0" destOrd="0" presId="urn:microsoft.com/office/officeart/2008/layout/VerticalCurvedList"/>
    <dgm:cxn modelId="{90CA98F5-95DC-40E3-8514-522AD6581E69}" srcId="{FCFD6FBC-884C-448A-A184-F77CBFFAF43A}" destId="{DCB426E9-4DB7-41EC-84CC-42539239D5FF}" srcOrd="0" destOrd="0" parTransId="{B14FCECD-0304-401B-96BD-9E96F02619BB}" sibTransId="{834BEC4A-CC22-4A99-89B3-2DE5C9D3B187}"/>
    <dgm:cxn modelId="{B51329A3-00D7-4F6A-B472-7D53DDD7FFDF}" type="presParOf" srcId="{97E15E06-AF6D-450F-8388-ADAF3655555B}" destId="{CC14C046-AF0F-497B-893F-BA4147966608}" srcOrd="0" destOrd="0" presId="urn:microsoft.com/office/officeart/2008/layout/VerticalCurvedList"/>
    <dgm:cxn modelId="{9510B22D-48A7-4749-9B21-96F50637B8DC}" type="presParOf" srcId="{CC14C046-AF0F-497B-893F-BA4147966608}" destId="{1978C944-01D2-4D3E-B148-0D5AB5C21005}" srcOrd="0" destOrd="0" presId="urn:microsoft.com/office/officeart/2008/layout/VerticalCurvedList"/>
    <dgm:cxn modelId="{52A67CBB-4153-48BA-8CF3-157FAB1C87CD}" type="presParOf" srcId="{1978C944-01D2-4D3E-B148-0D5AB5C21005}" destId="{F461166F-5FA6-445B-A234-2910F6605F24}" srcOrd="0" destOrd="0" presId="urn:microsoft.com/office/officeart/2008/layout/VerticalCurvedList"/>
    <dgm:cxn modelId="{43E7D6E9-E554-4034-9422-AFAE41F4BA1B}" type="presParOf" srcId="{1978C944-01D2-4D3E-B148-0D5AB5C21005}" destId="{FF7BF139-C229-47F7-B064-63F5D68FF362}" srcOrd="1" destOrd="0" presId="urn:microsoft.com/office/officeart/2008/layout/VerticalCurvedList"/>
    <dgm:cxn modelId="{A8615B97-E976-4F46-B86E-EA63B45BE9A4}" type="presParOf" srcId="{1978C944-01D2-4D3E-B148-0D5AB5C21005}" destId="{53BB8A26-01A2-4222-8F5E-EF826E46997D}" srcOrd="2" destOrd="0" presId="urn:microsoft.com/office/officeart/2008/layout/VerticalCurvedList"/>
    <dgm:cxn modelId="{E6377A0C-BA1E-48C1-A751-17C9B9F60450}" type="presParOf" srcId="{1978C944-01D2-4D3E-B148-0D5AB5C21005}" destId="{4E050025-E42A-457F-AEF4-54663EF16944}" srcOrd="3" destOrd="0" presId="urn:microsoft.com/office/officeart/2008/layout/VerticalCurvedList"/>
    <dgm:cxn modelId="{43D35847-E094-4B86-A2FD-02CEE3E3C9A6}" type="presParOf" srcId="{CC14C046-AF0F-497B-893F-BA4147966608}" destId="{61155400-D0E7-4120-96B1-659E1BDADE06}" srcOrd="1" destOrd="0" presId="urn:microsoft.com/office/officeart/2008/layout/VerticalCurvedList"/>
    <dgm:cxn modelId="{E625819E-3991-4B73-8049-5ED62DB4AD3B}" type="presParOf" srcId="{CC14C046-AF0F-497B-893F-BA4147966608}" destId="{286213DF-4004-45ED-8ABA-6C9EFCD620F1}" srcOrd="2" destOrd="0" presId="urn:microsoft.com/office/officeart/2008/layout/VerticalCurvedList"/>
    <dgm:cxn modelId="{AB0DBE9B-22CD-4DE4-A4F8-93C6461308A7}" type="presParOf" srcId="{286213DF-4004-45ED-8ABA-6C9EFCD620F1}" destId="{9BA4F072-4320-4253-AB8F-0B0946B2E3D1}" srcOrd="0" destOrd="0" presId="urn:microsoft.com/office/officeart/2008/layout/VerticalCurvedList"/>
    <dgm:cxn modelId="{EA29A8D0-6E60-4931-B437-62DBE9644540}" type="presParOf" srcId="{CC14C046-AF0F-497B-893F-BA4147966608}" destId="{20369886-1114-4FED-B9C4-DE7570CE0024}" srcOrd="3" destOrd="0" presId="urn:microsoft.com/office/officeart/2008/layout/VerticalCurvedList"/>
    <dgm:cxn modelId="{E6F06807-661D-406F-A47F-F2AA77B98325}" type="presParOf" srcId="{CC14C046-AF0F-497B-893F-BA4147966608}" destId="{CAF47543-E25F-4B99-9CF8-C49ACDE53A70}" srcOrd="4" destOrd="0" presId="urn:microsoft.com/office/officeart/2008/layout/VerticalCurvedList"/>
    <dgm:cxn modelId="{8CE01C06-C971-4AC0-B1DF-385F38AC2A1F}" type="presParOf" srcId="{CAF47543-E25F-4B99-9CF8-C49ACDE53A70}" destId="{D5BE05F2-DF8C-477E-9F54-71FC6D9D4A68}" srcOrd="0" destOrd="0" presId="urn:microsoft.com/office/officeart/2008/layout/VerticalCurvedList"/>
    <dgm:cxn modelId="{E8B30F5C-D0C1-4A55-B7B5-D6150BF38DB1}" type="presParOf" srcId="{CC14C046-AF0F-497B-893F-BA4147966608}" destId="{D898334B-8BED-4DFE-AAC9-6A53BA95BCBE}" srcOrd="5" destOrd="0" presId="urn:microsoft.com/office/officeart/2008/layout/VerticalCurvedList"/>
    <dgm:cxn modelId="{ED20EE80-EE98-4C11-B7D2-54270CFA39A3}" type="presParOf" srcId="{CC14C046-AF0F-497B-893F-BA4147966608}" destId="{1D261ACE-44CB-4150-B6B0-C81213E84167}" srcOrd="6" destOrd="0" presId="urn:microsoft.com/office/officeart/2008/layout/VerticalCurvedList"/>
    <dgm:cxn modelId="{3BB6D4EB-B755-482C-ABB3-2568946B8A20}" type="presParOf" srcId="{1D261ACE-44CB-4150-B6B0-C81213E84167}" destId="{85E20AC4-91A5-43F8-B6F7-5230633251CC}" srcOrd="0" destOrd="0" presId="urn:microsoft.com/office/officeart/2008/layout/VerticalCurvedList"/>
    <dgm:cxn modelId="{437E331C-ACBC-4C05-BB40-5F310C976709}" type="presParOf" srcId="{CC14C046-AF0F-497B-893F-BA4147966608}" destId="{17D7D7AA-9233-4262-B8E5-BC85CC59D2A3}" srcOrd="7" destOrd="0" presId="urn:microsoft.com/office/officeart/2008/layout/VerticalCurvedList"/>
    <dgm:cxn modelId="{E5A8715F-8F2D-49EE-9416-9F1897C7C9A1}" type="presParOf" srcId="{CC14C046-AF0F-497B-893F-BA4147966608}" destId="{B947B9DA-65D8-4398-A4CD-19B33F5E1003}" srcOrd="8" destOrd="0" presId="urn:microsoft.com/office/officeart/2008/layout/VerticalCurvedList"/>
    <dgm:cxn modelId="{159B395F-C876-4F73-8EC1-B9297219A784}" type="presParOf" srcId="{B947B9DA-65D8-4398-A4CD-19B33F5E1003}" destId="{A17B6EEF-E70B-4C24-9130-89680C403C9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DCE28CC-B632-4253-87EA-BF5769D359B7}" type="doc">
      <dgm:prSet loTypeId="urn:microsoft.com/office/officeart/2005/8/layout/hProcess9" loCatId="process" qsTypeId="urn:microsoft.com/office/officeart/2005/8/quickstyle/simple1" qsCatId="simple" csTypeId="urn:microsoft.com/office/officeart/2005/8/colors/accent2_1" csCatId="accent2" phldr="1"/>
      <dgm:spPr/>
    </dgm:pt>
    <dgm:pt modelId="{EA7B7294-1A61-4ABA-9565-595AA7C81727}">
      <dgm:prSet phldrT="[文字]"/>
      <dgm:spPr/>
      <dgm:t>
        <a:bodyPr/>
        <a:lstStyle/>
        <a:p>
          <a:r>
            <a:rPr lang="zh-TW" altLang="en-US" dirty="0" smtClean="0"/>
            <a:t>系統發通知辦理中華民國專利年費維護</a:t>
          </a:r>
          <a:endParaRPr lang="zh-TW" altLang="en-US" dirty="0"/>
        </a:p>
      </dgm:t>
    </dgm:pt>
    <dgm:pt modelId="{D61F56FA-CCD4-4726-B392-C8D45B228E38}" type="parTrans" cxnId="{0A2F6F67-E22F-4B13-84BC-6B0BFBB9E9E4}">
      <dgm:prSet/>
      <dgm:spPr/>
      <dgm:t>
        <a:bodyPr/>
        <a:lstStyle/>
        <a:p>
          <a:endParaRPr lang="zh-TW" altLang="en-US"/>
        </a:p>
      </dgm:t>
    </dgm:pt>
    <dgm:pt modelId="{DC0C7C59-AC88-44AB-97BC-0E03002827E9}" type="sibTrans" cxnId="{0A2F6F67-E22F-4B13-84BC-6B0BFBB9E9E4}">
      <dgm:prSet/>
      <dgm:spPr/>
      <dgm:t>
        <a:bodyPr/>
        <a:lstStyle/>
        <a:p>
          <a:endParaRPr lang="zh-TW" altLang="en-US"/>
        </a:p>
      </dgm:t>
    </dgm:pt>
    <dgm:pt modelId="{8177A27F-658B-45E2-A448-583FC90F1D60}">
      <dgm:prSet phldrT="[文字]"/>
      <dgm:spPr/>
      <dgm:t>
        <a:bodyPr/>
        <a:lstStyle/>
        <a:p>
          <a:r>
            <a:rPr lang="zh-TW" altLang="en-US" dirty="0" smtClean="0"/>
            <a:t>核可後，系統發通知給申請人</a:t>
          </a:r>
          <a:endParaRPr lang="en-US" altLang="zh-TW" dirty="0" smtClean="0"/>
        </a:p>
      </dgm:t>
    </dgm:pt>
    <dgm:pt modelId="{FF78452C-CE93-4855-9AAE-E13094517AB9}" type="parTrans" cxnId="{EB4B67EE-4FB5-4858-8771-945BE6D4B107}">
      <dgm:prSet/>
      <dgm:spPr/>
      <dgm:t>
        <a:bodyPr/>
        <a:lstStyle/>
        <a:p>
          <a:endParaRPr lang="zh-TW" altLang="en-US"/>
        </a:p>
      </dgm:t>
    </dgm:pt>
    <dgm:pt modelId="{DEBB0A9B-3F0D-4D89-91EC-F66F76EA5B58}" type="sibTrans" cxnId="{EB4B67EE-4FB5-4858-8771-945BE6D4B107}">
      <dgm:prSet/>
      <dgm:spPr/>
      <dgm:t>
        <a:bodyPr/>
        <a:lstStyle/>
        <a:p>
          <a:endParaRPr lang="zh-TW" altLang="en-US"/>
        </a:p>
      </dgm:t>
    </dgm:pt>
    <dgm:pt modelId="{0E03A40F-E529-45C3-BB8D-6469C36C01EC}">
      <dgm:prSet phldrT="[文字]"/>
      <dgm:spPr/>
      <dgm:t>
        <a:bodyPr/>
        <a:lstStyle/>
        <a:p>
          <a:r>
            <a:rPr lang="zh-TW" altLang="en-US" dirty="0" smtClean="0"/>
            <a:t>辦理購案發債以及預借款</a:t>
          </a:r>
          <a:r>
            <a:rPr lang="en-US" altLang="zh-TW" dirty="0" smtClean="0">
              <a:solidFill>
                <a:srgbClr val="0000FF"/>
              </a:solidFill>
            </a:rPr>
            <a:t>(</a:t>
          </a:r>
          <a:r>
            <a:rPr lang="zh-TW" altLang="en-US" dirty="0" smtClean="0">
              <a:solidFill>
                <a:srgbClr val="0000FF"/>
              </a:solidFill>
            </a:rPr>
            <a:t>專利管理</a:t>
          </a:r>
          <a:r>
            <a:rPr lang="en-US" altLang="zh-TW" dirty="0" smtClean="0">
              <a:solidFill>
                <a:srgbClr val="0000FF"/>
              </a:solidFill>
            </a:rPr>
            <a:t>&amp;</a:t>
          </a:r>
          <a:r>
            <a:rPr lang="zh-TW" altLang="en-US" dirty="0" smtClean="0">
              <a:solidFill>
                <a:srgbClr val="0000FF"/>
              </a:solidFill>
            </a:rPr>
            <a:t>採購系統</a:t>
          </a:r>
          <a:r>
            <a:rPr lang="en-US" altLang="zh-TW" dirty="0" smtClean="0">
              <a:solidFill>
                <a:srgbClr val="0000FF"/>
              </a:solidFill>
            </a:rPr>
            <a:t>)</a:t>
          </a:r>
          <a:endParaRPr lang="zh-TW" altLang="en-US" dirty="0">
            <a:solidFill>
              <a:srgbClr val="0000FF"/>
            </a:solidFill>
          </a:endParaRPr>
        </a:p>
      </dgm:t>
    </dgm:pt>
    <dgm:pt modelId="{503A03FE-26F4-44EC-BE19-E79C4A77261F}" type="parTrans" cxnId="{A0893967-C4B2-4994-91E9-B1AE2969E364}">
      <dgm:prSet/>
      <dgm:spPr/>
      <dgm:t>
        <a:bodyPr/>
        <a:lstStyle/>
        <a:p>
          <a:endParaRPr lang="zh-TW" altLang="en-US"/>
        </a:p>
      </dgm:t>
    </dgm:pt>
    <dgm:pt modelId="{2AD9E325-E674-4578-8777-8880A8B9BCA2}" type="sibTrans" cxnId="{A0893967-C4B2-4994-91E9-B1AE2969E364}">
      <dgm:prSet/>
      <dgm:spPr/>
      <dgm:t>
        <a:bodyPr/>
        <a:lstStyle/>
        <a:p>
          <a:endParaRPr lang="zh-TW" altLang="en-US"/>
        </a:p>
      </dgm:t>
    </dgm:pt>
    <dgm:pt modelId="{92BE99DF-1C6B-4EA8-8289-878F75166EF9}">
      <dgm:prSet phldrT="[文字]"/>
      <dgm:spPr/>
      <dgm:t>
        <a:bodyPr/>
        <a:lstStyle/>
        <a:p>
          <a:r>
            <a:rPr lang="zh-TW" altLang="en-US" dirty="0" smtClean="0"/>
            <a:t>主計室匯款，智財局寄收據給本所</a:t>
          </a:r>
          <a:endParaRPr lang="zh-TW" altLang="en-US" dirty="0"/>
        </a:p>
      </dgm:t>
    </dgm:pt>
    <dgm:pt modelId="{34853BA1-B1F2-4CF1-90C3-B76759B85518}" type="parTrans" cxnId="{214C9E9A-0D07-4F33-8160-F7EE241AE4E8}">
      <dgm:prSet/>
      <dgm:spPr/>
      <dgm:t>
        <a:bodyPr/>
        <a:lstStyle/>
        <a:p>
          <a:endParaRPr lang="zh-TW" altLang="en-US"/>
        </a:p>
      </dgm:t>
    </dgm:pt>
    <dgm:pt modelId="{E9BBF545-CD3A-46B0-8096-B2F8F473FF09}" type="sibTrans" cxnId="{214C9E9A-0D07-4F33-8160-F7EE241AE4E8}">
      <dgm:prSet/>
      <dgm:spPr/>
      <dgm:t>
        <a:bodyPr/>
        <a:lstStyle/>
        <a:p>
          <a:endParaRPr lang="zh-TW" altLang="en-US"/>
        </a:p>
      </dgm:t>
    </dgm:pt>
    <dgm:pt modelId="{34AE2790-D502-410E-8F91-F947641535A7}">
      <dgm:prSet phldrT="[文字]"/>
      <dgm:spPr/>
      <dgm:t>
        <a:bodyPr/>
        <a:lstStyle/>
        <a:p>
          <a:r>
            <a:rPr lang="zh-TW" altLang="en-US" dirty="0" smtClean="0"/>
            <a:t>辦理購案結報</a:t>
          </a:r>
          <a:r>
            <a:rPr lang="en-US" altLang="zh-TW" dirty="0" smtClean="0">
              <a:solidFill>
                <a:srgbClr val="0000FF"/>
              </a:solidFill>
            </a:rPr>
            <a:t>(</a:t>
          </a:r>
          <a:r>
            <a:rPr lang="zh-TW" altLang="en-US" dirty="0" smtClean="0">
              <a:solidFill>
                <a:srgbClr val="0000FF"/>
              </a:solidFill>
            </a:rPr>
            <a:t>採購系統</a:t>
          </a:r>
          <a:r>
            <a:rPr lang="en-US" altLang="zh-TW" dirty="0" smtClean="0">
              <a:solidFill>
                <a:srgbClr val="0000FF"/>
              </a:solidFill>
            </a:rPr>
            <a:t>)</a:t>
          </a:r>
          <a:endParaRPr lang="zh-TW" altLang="en-US" dirty="0">
            <a:solidFill>
              <a:srgbClr val="0000FF"/>
            </a:solidFill>
          </a:endParaRPr>
        </a:p>
      </dgm:t>
    </dgm:pt>
    <dgm:pt modelId="{B2DB3617-A9A2-4240-AF1F-665595FE4C4A}" type="parTrans" cxnId="{FAB814DD-0AAB-4D4B-92DE-8C2B690EE861}">
      <dgm:prSet/>
      <dgm:spPr/>
      <dgm:t>
        <a:bodyPr/>
        <a:lstStyle/>
        <a:p>
          <a:endParaRPr lang="zh-TW" altLang="en-US"/>
        </a:p>
      </dgm:t>
    </dgm:pt>
    <dgm:pt modelId="{1F42C554-ADD1-4880-8C29-F519E519D229}" type="sibTrans" cxnId="{FAB814DD-0AAB-4D4B-92DE-8C2B690EE861}">
      <dgm:prSet/>
      <dgm:spPr/>
      <dgm:t>
        <a:bodyPr/>
        <a:lstStyle/>
        <a:p>
          <a:endParaRPr lang="zh-TW" altLang="en-US"/>
        </a:p>
      </dgm:t>
    </dgm:pt>
    <dgm:pt modelId="{5569C081-D4C1-43BE-AEE6-58E70D83B2EF}">
      <dgm:prSet phldrT="[文字]"/>
      <dgm:spPr/>
      <dgm:t>
        <a:bodyPr/>
        <a:lstStyle/>
        <a:p>
          <a:r>
            <a:rPr lang="zh-TW" altLang="en-US" dirty="0" smtClean="0"/>
            <a:t>填寫年費維護評估</a:t>
          </a:r>
          <a:r>
            <a:rPr lang="zh-TW" altLang="en-US" dirty="0" smtClean="0">
              <a:solidFill>
                <a:schemeClr val="tx1"/>
              </a:solidFill>
            </a:rPr>
            <a:t>表</a:t>
          </a:r>
          <a:r>
            <a:rPr lang="en-US" altLang="zh-TW" dirty="0" smtClean="0">
              <a:solidFill>
                <a:schemeClr val="tx1"/>
              </a:solidFill>
            </a:rPr>
            <a:t>&amp;</a:t>
          </a:r>
          <a:r>
            <a:rPr lang="zh-TW" altLang="en-US" dirty="0" smtClean="0">
              <a:solidFill>
                <a:schemeClr val="tx1"/>
              </a:solidFill>
            </a:rPr>
            <a:t>送審</a:t>
          </a:r>
          <a:r>
            <a:rPr lang="en-US" altLang="zh-TW" dirty="0" smtClean="0">
              <a:solidFill>
                <a:srgbClr val="0000FF"/>
              </a:solidFill>
            </a:rPr>
            <a:t>(</a:t>
          </a:r>
          <a:r>
            <a:rPr lang="zh-TW" altLang="en-US" dirty="0" smtClean="0">
              <a:solidFill>
                <a:srgbClr val="0000FF"/>
              </a:solidFill>
            </a:rPr>
            <a:t>專利管理系統</a:t>
          </a:r>
          <a:r>
            <a:rPr lang="en-US" altLang="zh-TW" dirty="0" smtClean="0">
              <a:solidFill>
                <a:srgbClr val="0000FF"/>
              </a:solidFill>
            </a:rPr>
            <a:t>)</a:t>
          </a:r>
          <a:endParaRPr lang="zh-TW" altLang="en-US" dirty="0">
            <a:solidFill>
              <a:srgbClr val="0000FF"/>
            </a:solidFill>
          </a:endParaRPr>
        </a:p>
      </dgm:t>
    </dgm:pt>
    <dgm:pt modelId="{84BAE60B-C163-4B2C-BA31-B6732CF40DDE}" type="parTrans" cxnId="{B15314C0-34CF-457F-BD96-7B48B14AAB16}">
      <dgm:prSet/>
      <dgm:spPr/>
      <dgm:t>
        <a:bodyPr/>
        <a:lstStyle/>
        <a:p>
          <a:endParaRPr lang="zh-TW" altLang="en-US"/>
        </a:p>
      </dgm:t>
    </dgm:pt>
    <dgm:pt modelId="{7B4E759D-3F00-4325-AC3C-895583B07360}" type="sibTrans" cxnId="{B15314C0-34CF-457F-BD96-7B48B14AAB16}">
      <dgm:prSet/>
      <dgm:spPr/>
      <dgm:t>
        <a:bodyPr/>
        <a:lstStyle/>
        <a:p>
          <a:endParaRPr lang="zh-TW" altLang="en-US"/>
        </a:p>
      </dgm:t>
    </dgm:pt>
    <dgm:pt modelId="{E9471A84-AC13-45A1-B2E7-1416CFD07BA7}" type="pres">
      <dgm:prSet presAssocID="{ADCE28CC-B632-4253-87EA-BF5769D359B7}" presName="CompostProcess" presStyleCnt="0">
        <dgm:presLayoutVars>
          <dgm:dir/>
          <dgm:resizeHandles val="exact"/>
        </dgm:presLayoutVars>
      </dgm:prSet>
      <dgm:spPr/>
    </dgm:pt>
    <dgm:pt modelId="{DE124BCD-ED81-43C8-8192-2522EA596433}" type="pres">
      <dgm:prSet presAssocID="{ADCE28CC-B632-4253-87EA-BF5769D359B7}" presName="arrow" presStyleLbl="bgShp" presStyleIdx="0" presStyleCnt="1"/>
      <dgm:spPr/>
    </dgm:pt>
    <dgm:pt modelId="{4FBC58BA-B41D-47F7-B42E-8D982A8BEB28}" type="pres">
      <dgm:prSet presAssocID="{ADCE28CC-B632-4253-87EA-BF5769D359B7}" presName="linearProcess" presStyleCnt="0"/>
      <dgm:spPr/>
    </dgm:pt>
    <dgm:pt modelId="{93335C03-85D8-4A98-8743-9A0159716585}" type="pres">
      <dgm:prSet presAssocID="{EA7B7294-1A61-4ABA-9565-595AA7C81727}" presName="textNode" presStyleLbl="node1" presStyleIdx="0" presStyleCnt="6">
        <dgm:presLayoutVars>
          <dgm:bulletEnabled val="1"/>
        </dgm:presLayoutVars>
      </dgm:prSet>
      <dgm:spPr/>
      <dgm:t>
        <a:bodyPr/>
        <a:lstStyle/>
        <a:p>
          <a:endParaRPr lang="zh-TW" altLang="en-US"/>
        </a:p>
      </dgm:t>
    </dgm:pt>
    <dgm:pt modelId="{57FF99F7-477D-442E-BC46-7F8D2C9D6640}" type="pres">
      <dgm:prSet presAssocID="{DC0C7C59-AC88-44AB-97BC-0E03002827E9}" presName="sibTrans" presStyleCnt="0"/>
      <dgm:spPr/>
    </dgm:pt>
    <dgm:pt modelId="{4C618377-2D6E-4BAA-BA17-A0FC1C314139}" type="pres">
      <dgm:prSet presAssocID="{5569C081-D4C1-43BE-AEE6-58E70D83B2EF}" presName="textNode" presStyleLbl="node1" presStyleIdx="1" presStyleCnt="6">
        <dgm:presLayoutVars>
          <dgm:bulletEnabled val="1"/>
        </dgm:presLayoutVars>
      </dgm:prSet>
      <dgm:spPr/>
      <dgm:t>
        <a:bodyPr/>
        <a:lstStyle/>
        <a:p>
          <a:endParaRPr lang="zh-TW" altLang="en-US"/>
        </a:p>
      </dgm:t>
    </dgm:pt>
    <dgm:pt modelId="{10DBD47D-2AD6-484E-9BAD-18DD1BE8EF8A}" type="pres">
      <dgm:prSet presAssocID="{7B4E759D-3F00-4325-AC3C-895583B07360}" presName="sibTrans" presStyleCnt="0"/>
      <dgm:spPr/>
    </dgm:pt>
    <dgm:pt modelId="{A48A1233-1A22-4270-AE57-B4D5EF78F7AC}" type="pres">
      <dgm:prSet presAssocID="{8177A27F-658B-45E2-A448-583FC90F1D60}" presName="textNode" presStyleLbl="node1" presStyleIdx="2" presStyleCnt="6">
        <dgm:presLayoutVars>
          <dgm:bulletEnabled val="1"/>
        </dgm:presLayoutVars>
      </dgm:prSet>
      <dgm:spPr/>
      <dgm:t>
        <a:bodyPr/>
        <a:lstStyle/>
        <a:p>
          <a:endParaRPr lang="zh-TW" altLang="en-US"/>
        </a:p>
      </dgm:t>
    </dgm:pt>
    <dgm:pt modelId="{ED296740-45A8-412E-824B-8EDE22080A20}" type="pres">
      <dgm:prSet presAssocID="{DEBB0A9B-3F0D-4D89-91EC-F66F76EA5B58}" presName="sibTrans" presStyleCnt="0"/>
      <dgm:spPr/>
    </dgm:pt>
    <dgm:pt modelId="{054C0979-4918-4469-B300-7FA066952DE8}" type="pres">
      <dgm:prSet presAssocID="{0E03A40F-E529-45C3-BB8D-6469C36C01EC}" presName="textNode" presStyleLbl="node1" presStyleIdx="3" presStyleCnt="6">
        <dgm:presLayoutVars>
          <dgm:bulletEnabled val="1"/>
        </dgm:presLayoutVars>
      </dgm:prSet>
      <dgm:spPr/>
      <dgm:t>
        <a:bodyPr/>
        <a:lstStyle/>
        <a:p>
          <a:endParaRPr lang="zh-TW" altLang="en-US"/>
        </a:p>
      </dgm:t>
    </dgm:pt>
    <dgm:pt modelId="{2405DCDB-A0DC-4424-AA64-D6271F378B19}" type="pres">
      <dgm:prSet presAssocID="{2AD9E325-E674-4578-8777-8880A8B9BCA2}" presName="sibTrans" presStyleCnt="0"/>
      <dgm:spPr/>
    </dgm:pt>
    <dgm:pt modelId="{486E62F4-81BC-41C2-AC74-897581485160}" type="pres">
      <dgm:prSet presAssocID="{92BE99DF-1C6B-4EA8-8289-878F75166EF9}" presName="textNode" presStyleLbl="node1" presStyleIdx="4" presStyleCnt="6">
        <dgm:presLayoutVars>
          <dgm:bulletEnabled val="1"/>
        </dgm:presLayoutVars>
      </dgm:prSet>
      <dgm:spPr/>
      <dgm:t>
        <a:bodyPr/>
        <a:lstStyle/>
        <a:p>
          <a:endParaRPr lang="zh-TW" altLang="en-US"/>
        </a:p>
      </dgm:t>
    </dgm:pt>
    <dgm:pt modelId="{A5D9FC84-29BF-4E22-8B6E-D241653A9FEC}" type="pres">
      <dgm:prSet presAssocID="{E9BBF545-CD3A-46B0-8096-B2F8F473FF09}" presName="sibTrans" presStyleCnt="0"/>
      <dgm:spPr/>
    </dgm:pt>
    <dgm:pt modelId="{569F4DC9-7906-44F2-9305-E09DA5E3BAD3}" type="pres">
      <dgm:prSet presAssocID="{34AE2790-D502-410E-8F91-F947641535A7}" presName="textNode" presStyleLbl="node1" presStyleIdx="5" presStyleCnt="6">
        <dgm:presLayoutVars>
          <dgm:bulletEnabled val="1"/>
        </dgm:presLayoutVars>
      </dgm:prSet>
      <dgm:spPr/>
      <dgm:t>
        <a:bodyPr/>
        <a:lstStyle/>
        <a:p>
          <a:endParaRPr lang="zh-TW" altLang="en-US"/>
        </a:p>
      </dgm:t>
    </dgm:pt>
  </dgm:ptLst>
  <dgm:cxnLst>
    <dgm:cxn modelId="{F468E9EF-39A9-42CB-BA53-7DDF8382F77A}" type="presOf" srcId="{ADCE28CC-B632-4253-87EA-BF5769D359B7}" destId="{E9471A84-AC13-45A1-B2E7-1416CFD07BA7}" srcOrd="0" destOrd="0" presId="urn:microsoft.com/office/officeart/2005/8/layout/hProcess9"/>
    <dgm:cxn modelId="{EB4B67EE-4FB5-4858-8771-945BE6D4B107}" srcId="{ADCE28CC-B632-4253-87EA-BF5769D359B7}" destId="{8177A27F-658B-45E2-A448-583FC90F1D60}" srcOrd="2" destOrd="0" parTransId="{FF78452C-CE93-4855-9AAE-E13094517AB9}" sibTransId="{DEBB0A9B-3F0D-4D89-91EC-F66F76EA5B58}"/>
    <dgm:cxn modelId="{214C9E9A-0D07-4F33-8160-F7EE241AE4E8}" srcId="{ADCE28CC-B632-4253-87EA-BF5769D359B7}" destId="{92BE99DF-1C6B-4EA8-8289-878F75166EF9}" srcOrd="4" destOrd="0" parTransId="{34853BA1-B1F2-4CF1-90C3-B76759B85518}" sibTransId="{E9BBF545-CD3A-46B0-8096-B2F8F473FF09}"/>
    <dgm:cxn modelId="{DB645E03-53C7-4103-92E6-D7852BEA8E92}" type="presOf" srcId="{0E03A40F-E529-45C3-BB8D-6469C36C01EC}" destId="{054C0979-4918-4469-B300-7FA066952DE8}" srcOrd="0" destOrd="0" presId="urn:microsoft.com/office/officeart/2005/8/layout/hProcess9"/>
    <dgm:cxn modelId="{B15314C0-34CF-457F-BD96-7B48B14AAB16}" srcId="{ADCE28CC-B632-4253-87EA-BF5769D359B7}" destId="{5569C081-D4C1-43BE-AEE6-58E70D83B2EF}" srcOrd="1" destOrd="0" parTransId="{84BAE60B-C163-4B2C-BA31-B6732CF40DDE}" sibTransId="{7B4E759D-3F00-4325-AC3C-895583B07360}"/>
    <dgm:cxn modelId="{A8406741-30ED-4EA6-BFF4-F824B8C08E83}" type="presOf" srcId="{EA7B7294-1A61-4ABA-9565-595AA7C81727}" destId="{93335C03-85D8-4A98-8743-9A0159716585}" srcOrd="0" destOrd="0" presId="urn:microsoft.com/office/officeart/2005/8/layout/hProcess9"/>
    <dgm:cxn modelId="{7563E4A3-88D4-4890-A3B6-B94FBFFD4651}" type="presOf" srcId="{8177A27F-658B-45E2-A448-583FC90F1D60}" destId="{A48A1233-1A22-4270-AE57-B4D5EF78F7AC}" srcOrd="0" destOrd="0" presId="urn:microsoft.com/office/officeart/2005/8/layout/hProcess9"/>
    <dgm:cxn modelId="{7E7B6360-BF5D-41A4-BCAF-FDB2BB310130}" type="presOf" srcId="{92BE99DF-1C6B-4EA8-8289-878F75166EF9}" destId="{486E62F4-81BC-41C2-AC74-897581485160}" srcOrd="0" destOrd="0" presId="urn:microsoft.com/office/officeart/2005/8/layout/hProcess9"/>
    <dgm:cxn modelId="{56DF157E-E0EC-41CD-B3FD-D6D066D47FF9}" type="presOf" srcId="{5569C081-D4C1-43BE-AEE6-58E70D83B2EF}" destId="{4C618377-2D6E-4BAA-BA17-A0FC1C314139}" srcOrd="0" destOrd="0" presId="urn:microsoft.com/office/officeart/2005/8/layout/hProcess9"/>
    <dgm:cxn modelId="{A0893967-C4B2-4994-91E9-B1AE2969E364}" srcId="{ADCE28CC-B632-4253-87EA-BF5769D359B7}" destId="{0E03A40F-E529-45C3-BB8D-6469C36C01EC}" srcOrd="3" destOrd="0" parTransId="{503A03FE-26F4-44EC-BE19-E79C4A77261F}" sibTransId="{2AD9E325-E674-4578-8777-8880A8B9BCA2}"/>
    <dgm:cxn modelId="{0A2F6F67-E22F-4B13-84BC-6B0BFBB9E9E4}" srcId="{ADCE28CC-B632-4253-87EA-BF5769D359B7}" destId="{EA7B7294-1A61-4ABA-9565-595AA7C81727}" srcOrd="0" destOrd="0" parTransId="{D61F56FA-CCD4-4726-B392-C8D45B228E38}" sibTransId="{DC0C7C59-AC88-44AB-97BC-0E03002827E9}"/>
    <dgm:cxn modelId="{FAB814DD-0AAB-4D4B-92DE-8C2B690EE861}" srcId="{ADCE28CC-B632-4253-87EA-BF5769D359B7}" destId="{34AE2790-D502-410E-8F91-F947641535A7}" srcOrd="5" destOrd="0" parTransId="{B2DB3617-A9A2-4240-AF1F-665595FE4C4A}" sibTransId="{1F42C554-ADD1-4880-8C29-F519E519D229}"/>
    <dgm:cxn modelId="{93CE4B6E-40C7-41C7-9560-40C51A7C201C}" type="presOf" srcId="{34AE2790-D502-410E-8F91-F947641535A7}" destId="{569F4DC9-7906-44F2-9305-E09DA5E3BAD3}" srcOrd="0" destOrd="0" presId="urn:microsoft.com/office/officeart/2005/8/layout/hProcess9"/>
    <dgm:cxn modelId="{9CB1A29F-62CD-47DC-8B09-3D84D902B3EA}" type="presParOf" srcId="{E9471A84-AC13-45A1-B2E7-1416CFD07BA7}" destId="{DE124BCD-ED81-43C8-8192-2522EA596433}" srcOrd="0" destOrd="0" presId="urn:microsoft.com/office/officeart/2005/8/layout/hProcess9"/>
    <dgm:cxn modelId="{0F6F9B02-8AED-47D6-B091-2B18463D46BA}" type="presParOf" srcId="{E9471A84-AC13-45A1-B2E7-1416CFD07BA7}" destId="{4FBC58BA-B41D-47F7-B42E-8D982A8BEB28}" srcOrd="1" destOrd="0" presId="urn:microsoft.com/office/officeart/2005/8/layout/hProcess9"/>
    <dgm:cxn modelId="{D25FAC43-C1D0-4330-A5EF-068E9D2551FB}" type="presParOf" srcId="{4FBC58BA-B41D-47F7-B42E-8D982A8BEB28}" destId="{93335C03-85D8-4A98-8743-9A0159716585}" srcOrd="0" destOrd="0" presId="urn:microsoft.com/office/officeart/2005/8/layout/hProcess9"/>
    <dgm:cxn modelId="{50C1A119-5FA4-4932-BD16-F17D60D88F58}" type="presParOf" srcId="{4FBC58BA-B41D-47F7-B42E-8D982A8BEB28}" destId="{57FF99F7-477D-442E-BC46-7F8D2C9D6640}" srcOrd="1" destOrd="0" presId="urn:microsoft.com/office/officeart/2005/8/layout/hProcess9"/>
    <dgm:cxn modelId="{633AEEF2-C5A9-4282-892C-FDA748B7A49E}" type="presParOf" srcId="{4FBC58BA-B41D-47F7-B42E-8D982A8BEB28}" destId="{4C618377-2D6E-4BAA-BA17-A0FC1C314139}" srcOrd="2" destOrd="0" presId="urn:microsoft.com/office/officeart/2005/8/layout/hProcess9"/>
    <dgm:cxn modelId="{4C4564E8-2C6E-4B0E-A939-A822CC0235AF}" type="presParOf" srcId="{4FBC58BA-B41D-47F7-B42E-8D982A8BEB28}" destId="{10DBD47D-2AD6-484E-9BAD-18DD1BE8EF8A}" srcOrd="3" destOrd="0" presId="urn:microsoft.com/office/officeart/2005/8/layout/hProcess9"/>
    <dgm:cxn modelId="{B402184A-7FFA-46E8-A718-0C18EFA84DB5}" type="presParOf" srcId="{4FBC58BA-B41D-47F7-B42E-8D982A8BEB28}" destId="{A48A1233-1A22-4270-AE57-B4D5EF78F7AC}" srcOrd="4" destOrd="0" presId="urn:microsoft.com/office/officeart/2005/8/layout/hProcess9"/>
    <dgm:cxn modelId="{23D8895D-A1E0-43A0-8370-F9703565A6CA}" type="presParOf" srcId="{4FBC58BA-B41D-47F7-B42E-8D982A8BEB28}" destId="{ED296740-45A8-412E-824B-8EDE22080A20}" srcOrd="5" destOrd="0" presId="urn:microsoft.com/office/officeart/2005/8/layout/hProcess9"/>
    <dgm:cxn modelId="{F9B0F87A-78AE-4924-ACAF-A99A3BFDCEB0}" type="presParOf" srcId="{4FBC58BA-B41D-47F7-B42E-8D982A8BEB28}" destId="{054C0979-4918-4469-B300-7FA066952DE8}" srcOrd="6" destOrd="0" presId="urn:microsoft.com/office/officeart/2005/8/layout/hProcess9"/>
    <dgm:cxn modelId="{F652C319-8C73-4A13-9C61-EB322BC7C02F}" type="presParOf" srcId="{4FBC58BA-B41D-47F7-B42E-8D982A8BEB28}" destId="{2405DCDB-A0DC-4424-AA64-D6271F378B19}" srcOrd="7" destOrd="0" presId="urn:microsoft.com/office/officeart/2005/8/layout/hProcess9"/>
    <dgm:cxn modelId="{4DE2A3A8-80DE-40EA-A99C-A8F14F245BDD}" type="presParOf" srcId="{4FBC58BA-B41D-47F7-B42E-8D982A8BEB28}" destId="{486E62F4-81BC-41C2-AC74-897581485160}" srcOrd="8" destOrd="0" presId="urn:microsoft.com/office/officeart/2005/8/layout/hProcess9"/>
    <dgm:cxn modelId="{BC87D13D-D4C4-44B4-BD8D-ED5B0B1DB338}" type="presParOf" srcId="{4FBC58BA-B41D-47F7-B42E-8D982A8BEB28}" destId="{A5D9FC84-29BF-4E22-8B6E-D241653A9FEC}" srcOrd="9" destOrd="0" presId="urn:microsoft.com/office/officeart/2005/8/layout/hProcess9"/>
    <dgm:cxn modelId="{C54DC2C1-E1D6-40F5-AD22-09F6C1F476BE}" type="presParOf" srcId="{4FBC58BA-B41D-47F7-B42E-8D982A8BEB28}" destId="{569F4DC9-7906-44F2-9305-E09DA5E3BAD3}"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DCE28CC-B632-4253-87EA-BF5769D359B7}" type="doc">
      <dgm:prSet loTypeId="urn:microsoft.com/office/officeart/2005/8/layout/hProcess9" loCatId="process" qsTypeId="urn:microsoft.com/office/officeart/2005/8/quickstyle/simple1" qsCatId="simple" csTypeId="urn:microsoft.com/office/officeart/2005/8/colors/accent2_1" csCatId="accent2" phldr="1"/>
      <dgm:spPr/>
    </dgm:pt>
    <dgm:pt modelId="{EA7B7294-1A61-4ABA-9565-595AA7C81727}">
      <dgm:prSet phldrT="[文字]"/>
      <dgm:spPr/>
      <dgm:t>
        <a:bodyPr/>
        <a:lstStyle/>
        <a:p>
          <a:r>
            <a:rPr lang="zh-TW" altLang="en-US" dirty="0" smtClean="0"/>
            <a:t>系統發通知辦理國外專利年費維護</a:t>
          </a:r>
          <a:endParaRPr lang="zh-TW" altLang="en-US" dirty="0"/>
        </a:p>
      </dgm:t>
    </dgm:pt>
    <dgm:pt modelId="{D61F56FA-CCD4-4726-B392-C8D45B228E38}" type="parTrans" cxnId="{0A2F6F67-E22F-4B13-84BC-6B0BFBB9E9E4}">
      <dgm:prSet/>
      <dgm:spPr/>
      <dgm:t>
        <a:bodyPr/>
        <a:lstStyle/>
        <a:p>
          <a:endParaRPr lang="zh-TW" altLang="en-US"/>
        </a:p>
      </dgm:t>
    </dgm:pt>
    <dgm:pt modelId="{DC0C7C59-AC88-44AB-97BC-0E03002827E9}" type="sibTrans" cxnId="{0A2F6F67-E22F-4B13-84BC-6B0BFBB9E9E4}">
      <dgm:prSet/>
      <dgm:spPr/>
      <dgm:t>
        <a:bodyPr/>
        <a:lstStyle/>
        <a:p>
          <a:endParaRPr lang="zh-TW" altLang="en-US"/>
        </a:p>
      </dgm:t>
    </dgm:pt>
    <dgm:pt modelId="{8177A27F-658B-45E2-A448-583FC90F1D60}">
      <dgm:prSet phldrT="[文字]"/>
      <dgm:spPr/>
      <dgm:t>
        <a:bodyPr/>
        <a:lstStyle/>
        <a:p>
          <a:r>
            <a:rPr lang="zh-TW" altLang="en-US" dirty="0" smtClean="0"/>
            <a:t>核可後，系統發通知給事務所辦理國外專利年費繳納</a:t>
          </a:r>
          <a:endParaRPr lang="en-US" altLang="zh-TW" dirty="0" smtClean="0"/>
        </a:p>
      </dgm:t>
    </dgm:pt>
    <dgm:pt modelId="{FF78452C-CE93-4855-9AAE-E13094517AB9}" type="parTrans" cxnId="{EB4B67EE-4FB5-4858-8771-945BE6D4B107}">
      <dgm:prSet/>
      <dgm:spPr/>
      <dgm:t>
        <a:bodyPr/>
        <a:lstStyle/>
        <a:p>
          <a:endParaRPr lang="zh-TW" altLang="en-US"/>
        </a:p>
      </dgm:t>
    </dgm:pt>
    <dgm:pt modelId="{DEBB0A9B-3F0D-4D89-91EC-F66F76EA5B58}" type="sibTrans" cxnId="{EB4B67EE-4FB5-4858-8771-945BE6D4B107}">
      <dgm:prSet/>
      <dgm:spPr/>
      <dgm:t>
        <a:bodyPr/>
        <a:lstStyle/>
        <a:p>
          <a:endParaRPr lang="zh-TW" altLang="en-US"/>
        </a:p>
      </dgm:t>
    </dgm:pt>
    <dgm:pt modelId="{0E03A40F-E529-45C3-BB8D-6469C36C01EC}">
      <dgm:prSet phldrT="[文字]"/>
      <dgm:spPr/>
      <dgm:t>
        <a:bodyPr/>
        <a:lstStyle/>
        <a:p>
          <a:r>
            <a:rPr lang="zh-TW" altLang="en-US" dirty="0" smtClean="0"/>
            <a:t>辦理購案發債</a:t>
          </a:r>
          <a:r>
            <a:rPr lang="en-US" altLang="zh-TW" dirty="0" smtClean="0">
              <a:solidFill>
                <a:srgbClr val="0000FF"/>
              </a:solidFill>
            </a:rPr>
            <a:t>(</a:t>
          </a:r>
          <a:r>
            <a:rPr lang="zh-TW" altLang="en-US" dirty="0" smtClean="0">
              <a:solidFill>
                <a:srgbClr val="0000FF"/>
              </a:solidFill>
            </a:rPr>
            <a:t>專利管理</a:t>
          </a:r>
          <a:r>
            <a:rPr lang="en-US" altLang="zh-TW" dirty="0" smtClean="0">
              <a:solidFill>
                <a:srgbClr val="0000FF"/>
              </a:solidFill>
            </a:rPr>
            <a:t>&amp;</a:t>
          </a:r>
          <a:r>
            <a:rPr lang="zh-TW" altLang="en-US" dirty="0" smtClean="0">
              <a:solidFill>
                <a:srgbClr val="0000FF"/>
              </a:solidFill>
            </a:rPr>
            <a:t>採購系統</a:t>
          </a:r>
          <a:r>
            <a:rPr lang="en-US" altLang="zh-TW" dirty="0" smtClean="0">
              <a:solidFill>
                <a:srgbClr val="0000FF"/>
              </a:solidFill>
            </a:rPr>
            <a:t>)</a:t>
          </a:r>
          <a:endParaRPr lang="zh-TW" altLang="en-US" dirty="0">
            <a:solidFill>
              <a:srgbClr val="0000FF"/>
            </a:solidFill>
          </a:endParaRPr>
        </a:p>
      </dgm:t>
    </dgm:pt>
    <dgm:pt modelId="{503A03FE-26F4-44EC-BE19-E79C4A77261F}" type="parTrans" cxnId="{A0893967-C4B2-4994-91E9-B1AE2969E364}">
      <dgm:prSet/>
      <dgm:spPr/>
      <dgm:t>
        <a:bodyPr/>
        <a:lstStyle/>
        <a:p>
          <a:endParaRPr lang="zh-TW" altLang="en-US"/>
        </a:p>
      </dgm:t>
    </dgm:pt>
    <dgm:pt modelId="{2AD9E325-E674-4578-8777-8880A8B9BCA2}" type="sibTrans" cxnId="{A0893967-C4B2-4994-91E9-B1AE2969E364}">
      <dgm:prSet/>
      <dgm:spPr/>
      <dgm:t>
        <a:bodyPr/>
        <a:lstStyle/>
        <a:p>
          <a:endParaRPr lang="zh-TW" altLang="en-US"/>
        </a:p>
      </dgm:t>
    </dgm:pt>
    <dgm:pt modelId="{34AE2790-D502-410E-8F91-F947641535A7}">
      <dgm:prSet phldrT="[文字]"/>
      <dgm:spPr/>
      <dgm:t>
        <a:bodyPr/>
        <a:lstStyle/>
        <a:p>
          <a:r>
            <a:rPr lang="zh-TW" altLang="en-US" dirty="0" smtClean="0"/>
            <a:t>辦理專利購案結報</a:t>
          </a:r>
          <a:r>
            <a:rPr lang="en-US" altLang="zh-TW" dirty="0" smtClean="0">
              <a:solidFill>
                <a:srgbClr val="0000FF"/>
              </a:solidFill>
            </a:rPr>
            <a:t>(</a:t>
          </a:r>
          <a:r>
            <a:rPr lang="zh-TW" altLang="en-US" dirty="0" smtClean="0">
              <a:solidFill>
                <a:srgbClr val="0000FF"/>
              </a:solidFill>
            </a:rPr>
            <a:t>採購系統</a:t>
          </a:r>
          <a:r>
            <a:rPr lang="en-US" altLang="zh-TW" dirty="0" smtClean="0">
              <a:solidFill>
                <a:srgbClr val="0000FF"/>
              </a:solidFill>
            </a:rPr>
            <a:t>)</a:t>
          </a:r>
          <a:endParaRPr lang="zh-TW" altLang="en-US" dirty="0">
            <a:solidFill>
              <a:srgbClr val="0000FF"/>
            </a:solidFill>
          </a:endParaRPr>
        </a:p>
      </dgm:t>
    </dgm:pt>
    <dgm:pt modelId="{B2DB3617-A9A2-4240-AF1F-665595FE4C4A}" type="parTrans" cxnId="{FAB814DD-0AAB-4D4B-92DE-8C2B690EE861}">
      <dgm:prSet/>
      <dgm:spPr/>
      <dgm:t>
        <a:bodyPr/>
        <a:lstStyle/>
        <a:p>
          <a:endParaRPr lang="zh-TW" altLang="en-US"/>
        </a:p>
      </dgm:t>
    </dgm:pt>
    <dgm:pt modelId="{1F42C554-ADD1-4880-8C29-F519E519D229}" type="sibTrans" cxnId="{FAB814DD-0AAB-4D4B-92DE-8C2B690EE861}">
      <dgm:prSet/>
      <dgm:spPr/>
      <dgm:t>
        <a:bodyPr/>
        <a:lstStyle/>
        <a:p>
          <a:endParaRPr lang="zh-TW" altLang="en-US"/>
        </a:p>
      </dgm:t>
    </dgm:pt>
    <dgm:pt modelId="{5569C081-D4C1-43BE-AEE6-58E70D83B2EF}">
      <dgm:prSet phldrT="[文字]"/>
      <dgm:spPr/>
      <dgm:t>
        <a:bodyPr/>
        <a:lstStyle/>
        <a:p>
          <a:r>
            <a:rPr lang="zh-TW" altLang="en-US" dirty="0" smtClean="0"/>
            <a:t>填寫年費維護評估表</a:t>
          </a:r>
          <a:r>
            <a:rPr lang="en-US" altLang="zh-TW" dirty="0" smtClean="0"/>
            <a:t>&amp;</a:t>
          </a:r>
          <a:r>
            <a:rPr lang="zh-TW" altLang="en-US" dirty="0" smtClean="0"/>
            <a:t>送審</a:t>
          </a:r>
          <a:r>
            <a:rPr lang="en-US" altLang="zh-TW" dirty="0" smtClean="0">
              <a:solidFill>
                <a:srgbClr val="0000FF"/>
              </a:solidFill>
            </a:rPr>
            <a:t>(</a:t>
          </a:r>
          <a:r>
            <a:rPr lang="zh-TW" altLang="en-US" dirty="0" smtClean="0">
              <a:solidFill>
                <a:srgbClr val="0000FF"/>
              </a:solidFill>
            </a:rPr>
            <a:t>專利管理系統</a:t>
          </a:r>
          <a:r>
            <a:rPr lang="en-US" altLang="zh-TW" dirty="0" smtClean="0">
              <a:solidFill>
                <a:srgbClr val="0000FF"/>
              </a:solidFill>
            </a:rPr>
            <a:t>)</a:t>
          </a:r>
          <a:endParaRPr lang="zh-TW" altLang="en-US" dirty="0">
            <a:solidFill>
              <a:srgbClr val="0000FF"/>
            </a:solidFill>
          </a:endParaRPr>
        </a:p>
      </dgm:t>
    </dgm:pt>
    <dgm:pt modelId="{84BAE60B-C163-4B2C-BA31-B6732CF40DDE}" type="parTrans" cxnId="{B15314C0-34CF-457F-BD96-7B48B14AAB16}">
      <dgm:prSet/>
      <dgm:spPr/>
      <dgm:t>
        <a:bodyPr/>
        <a:lstStyle/>
        <a:p>
          <a:endParaRPr lang="zh-TW" altLang="en-US"/>
        </a:p>
      </dgm:t>
    </dgm:pt>
    <dgm:pt modelId="{7B4E759D-3F00-4325-AC3C-895583B07360}" type="sibTrans" cxnId="{B15314C0-34CF-457F-BD96-7B48B14AAB16}">
      <dgm:prSet/>
      <dgm:spPr/>
      <dgm:t>
        <a:bodyPr/>
        <a:lstStyle/>
        <a:p>
          <a:endParaRPr lang="zh-TW" altLang="en-US"/>
        </a:p>
      </dgm:t>
    </dgm:pt>
    <dgm:pt modelId="{E9471A84-AC13-45A1-B2E7-1416CFD07BA7}" type="pres">
      <dgm:prSet presAssocID="{ADCE28CC-B632-4253-87EA-BF5769D359B7}" presName="CompostProcess" presStyleCnt="0">
        <dgm:presLayoutVars>
          <dgm:dir/>
          <dgm:resizeHandles val="exact"/>
        </dgm:presLayoutVars>
      </dgm:prSet>
      <dgm:spPr/>
    </dgm:pt>
    <dgm:pt modelId="{DE124BCD-ED81-43C8-8192-2522EA596433}" type="pres">
      <dgm:prSet presAssocID="{ADCE28CC-B632-4253-87EA-BF5769D359B7}" presName="arrow" presStyleLbl="bgShp" presStyleIdx="0" presStyleCnt="1"/>
      <dgm:spPr/>
    </dgm:pt>
    <dgm:pt modelId="{4FBC58BA-B41D-47F7-B42E-8D982A8BEB28}" type="pres">
      <dgm:prSet presAssocID="{ADCE28CC-B632-4253-87EA-BF5769D359B7}" presName="linearProcess" presStyleCnt="0"/>
      <dgm:spPr/>
    </dgm:pt>
    <dgm:pt modelId="{93335C03-85D8-4A98-8743-9A0159716585}" type="pres">
      <dgm:prSet presAssocID="{EA7B7294-1A61-4ABA-9565-595AA7C81727}" presName="textNode" presStyleLbl="node1" presStyleIdx="0" presStyleCnt="5">
        <dgm:presLayoutVars>
          <dgm:bulletEnabled val="1"/>
        </dgm:presLayoutVars>
      </dgm:prSet>
      <dgm:spPr/>
      <dgm:t>
        <a:bodyPr/>
        <a:lstStyle/>
        <a:p>
          <a:endParaRPr lang="zh-TW" altLang="en-US"/>
        </a:p>
      </dgm:t>
    </dgm:pt>
    <dgm:pt modelId="{57FF99F7-477D-442E-BC46-7F8D2C9D6640}" type="pres">
      <dgm:prSet presAssocID="{DC0C7C59-AC88-44AB-97BC-0E03002827E9}" presName="sibTrans" presStyleCnt="0"/>
      <dgm:spPr/>
    </dgm:pt>
    <dgm:pt modelId="{4C618377-2D6E-4BAA-BA17-A0FC1C314139}" type="pres">
      <dgm:prSet presAssocID="{5569C081-D4C1-43BE-AEE6-58E70D83B2EF}" presName="textNode" presStyleLbl="node1" presStyleIdx="1" presStyleCnt="5">
        <dgm:presLayoutVars>
          <dgm:bulletEnabled val="1"/>
        </dgm:presLayoutVars>
      </dgm:prSet>
      <dgm:spPr/>
      <dgm:t>
        <a:bodyPr/>
        <a:lstStyle/>
        <a:p>
          <a:endParaRPr lang="zh-TW" altLang="en-US"/>
        </a:p>
      </dgm:t>
    </dgm:pt>
    <dgm:pt modelId="{10DBD47D-2AD6-484E-9BAD-18DD1BE8EF8A}" type="pres">
      <dgm:prSet presAssocID="{7B4E759D-3F00-4325-AC3C-895583B07360}" presName="sibTrans" presStyleCnt="0"/>
      <dgm:spPr/>
    </dgm:pt>
    <dgm:pt modelId="{A48A1233-1A22-4270-AE57-B4D5EF78F7AC}" type="pres">
      <dgm:prSet presAssocID="{8177A27F-658B-45E2-A448-583FC90F1D60}" presName="textNode" presStyleLbl="node1" presStyleIdx="2" presStyleCnt="5">
        <dgm:presLayoutVars>
          <dgm:bulletEnabled val="1"/>
        </dgm:presLayoutVars>
      </dgm:prSet>
      <dgm:spPr/>
      <dgm:t>
        <a:bodyPr/>
        <a:lstStyle/>
        <a:p>
          <a:endParaRPr lang="zh-TW" altLang="en-US"/>
        </a:p>
      </dgm:t>
    </dgm:pt>
    <dgm:pt modelId="{ED296740-45A8-412E-824B-8EDE22080A20}" type="pres">
      <dgm:prSet presAssocID="{DEBB0A9B-3F0D-4D89-91EC-F66F76EA5B58}" presName="sibTrans" presStyleCnt="0"/>
      <dgm:spPr/>
    </dgm:pt>
    <dgm:pt modelId="{054C0979-4918-4469-B300-7FA066952DE8}" type="pres">
      <dgm:prSet presAssocID="{0E03A40F-E529-45C3-BB8D-6469C36C01EC}" presName="textNode" presStyleLbl="node1" presStyleIdx="3" presStyleCnt="5">
        <dgm:presLayoutVars>
          <dgm:bulletEnabled val="1"/>
        </dgm:presLayoutVars>
      </dgm:prSet>
      <dgm:spPr/>
      <dgm:t>
        <a:bodyPr/>
        <a:lstStyle/>
        <a:p>
          <a:endParaRPr lang="zh-TW" altLang="en-US"/>
        </a:p>
      </dgm:t>
    </dgm:pt>
    <dgm:pt modelId="{2405DCDB-A0DC-4424-AA64-D6271F378B19}" type="pres">
      <dgm:prSet presAssocID="{2AD9E325-E674-4578-8777-8880A8B9BCA2}" presName="sibTrans" presStyleCnt="0"/>
      <dgm:spPr/>
    </dgm:pt>
    <dgm:pt modelId="{569F4DC9-7906-44F2-9305-E09DA5E3BAD3}" type="pres">
      <dgm:prSet presAssocID="{34AE2790-D502-410E-8F91-F947641535A7}" presName="textNode" presStyleLbl="node1" presStyleIdx="4" presStyleCnt="5">
        <dgm:presLayoutVars>
          <dgm:bulletEnabled val="1"/>
        </dgm:presLayoutVars>
      </dgm:prSet>
      <dgm:spPr/>
      <dgm:t>
        <a:bodyPr/>
        <a:lstStyle/>
        <a:p>
          <a:endParaRPr lang="zh-TW" altLang="en-US"/>
        </a:p>
      </dgm:t>
    </dgm:pt>
  </dgm:ptLst>
  <dgm:cxnLst>
    <dgm:cxn modelId="{5661A5FE-93F6-4E6A-9957-F117E0C359E2}" type="presOf" srcId="{EA7B7294-1A61-4ABA-9565-595AA7C81727}" destId="{93335C03-85D8-4A98-8743-9A0159716585}" srcOrd="0" destOrd="0" presId="urn:microsoft.com/office/officeart/2005/8/layout/hProcess9"/>
    <dgm:cxn modelId="{8A6FF5E7-3ADC-4F22-B85C-5C3AEBC8E045}" type="presOf" srcId="{34AE2790-D502-410E-8F91-F947641535A7}" destId="{569F4DC9-7906-44F2-9305-E09DA5E3BAD3}" srcOrd="0" destOrd="0" presId="urn:microsoft.com/office/officeart/2005/8/layout/hProcess9"/>
    <dgm:cxn modelId="{EB4B67EE-4FB5-4858-8771-945BE6D4B107}" srcId="{ADCE28CC-B632-4253-87EA-BF5769D359B7}" destId="{8177A27F-658B-45E2-A448-583FC90F1D60}" srcOrd="2" destOrd="0" parTransId="{FF78452C-CE93-4855-9AAE-E13094517AB9}" sibTransId="{DEBB0A9B-3F0D-4D89-91EC-F66F76EA5B58}"/>
    <dgm:cxn modelId="{FAB814DD-0AAB-4D4B-92DE-8C2B690EE861}" srcId="{ADCE28CC-B632-4253-87EA-BF5769D359B7}" destId="{34AE2790-D502-410E-8F91-F947641535A7}" srcOrd="4" destOrd="0" parTransId="{B2DB3617-A9A2-4240-AF1F-665595FE4C4A}" sibTransId="{1F42C554-ADD1-4880-8C29-F519E519D229}"/>
    <dgm:cxn modelId="{0A2F6F67-E22F-4B13-84BC-6B0BFBB9E9E4}" srcId="{ADCE28CC-B632-4253-87EA-BF5769D359B7}" destId="{EA7B7294-1A61-4ABA-9565-595AA7C81727}" srcOrd="0" destOrd="0" parTransId="{D61F56FA-CCD4-4726-B392-C8D45B228E38}" sibTransId="{DC0C7C59-AC88-44AB-97BC-0E03002827E9}"/>
    <dgm:cxn modelId="{B15314C0-34CF-457F-BD96-7B48B14AAB16}" srcId="{ADCE28CC-B632-4253-87EA-BF5769D359B7}" destId="{5569C081-D4C1-43BE-AEE6-58E70D83B2EF}" srcOrd="1" destOrd="0" parTransId="{84BAE60B-C163-4B2C-BA31-B6732CF40DDE}" sibTransId="{7B4E759D-3F00-4325-AC3C-895583B07360}"/>
    <dgm:cxn modelId="{61480C62-C857-4619-8F4E-B4EFF05552FF}" type="presOf" srcId="{8177A27F-658B-45E2-A448-583FC90F1D60}" destId="{A48A1233-1A22-4270-AE57-B4D5EF78F7AC}" srcOrd="0" destOrd="0" presId="urn:microsoft.com/office/officeart/2005/8/layout/hProcess9"/>
    <dgm:cxn modelId="{8D3B8FE5-C7F8-462C-ACED-6D333F216B0E}" type="presOf" srcId="{0E03A40F-E529-45C3-BB8D-6469C36C01EC}" destId="{054C0979-4918-4469-B300-7FA066952DE8}" srcOrd="0" destOrd="0" presId="urn:microsoft.com/office/officeart/2005/8/layout/hProcess9"/>
    <dgm:cxn modelId="{816B093F-00ED-4AC4-9D9F-33E4F0E04B64}" type="presOf" srcId="{5569C081-D4C1-43BE-AEE6-58E70D83B2EF}" destId="{4C618377-2D6E-4BAA-BA17-A0FC1C314139}" srcOrd="0" destOrd="0" presId="urn:microsoft.com/office/officeart/2005/8/layout/hProcess9"/>
    <dgm:cxn modelId="{E2750620-61C3-41E6-AF5B-C679F1A26AD3}" type="presOf" srcId="{ADCE28CC-B632-4253-87EA-BF5769D359B7}" destId="{E9471A84-AC13-45A1-B2E7-1416CFD07BA7}" srcOrd="0" destOrd="0" presId="urn:microsoft.com/office/officeart/2005/8/layout/hProcess9"/>
    <dgm:cxn modelId="{A0893967-C4B2-4994-91E9-B1AE2969E364}" srcId="{ADCE28CC-B632-4253-87EA-BF5769D359B7}" destId="{0E03A40F-E529-45C3-BB8D-6469C36C01EC}" srcOrd="3" destOrd="0" parTransId="{503A03FE-26F4-44EC-BE19-E79C4A77261F}" sibTransId="{2AD9E325-E674-4578-8777-8880A8B9BCA2}"/>
    <dgm:cxn modelId="{FE20975B-835B-4D81-B815-CEF131D8CE2B}" type="presParOf" srcId="{E9471A84-AC13-45A1-B2E7-1416CFD07BA7}" destId="{DE124BCD-ED81-43C8-8192-2522EA596433}" srcOrd="0" destOrd="0" presId="urn:microsoft.com/office/officeart/2005/8/layout/hProcess9"/>
    <dgm:cxn modelId="{D6ED5F66-D5A2-4FF9-B59A-D8EDB92FCEFA}" type="presParOf" srcId="{E9471A84-AC13-45A1-B2E7-1416CFD07BA7}" destId="{4FBC58BA-B41D-47F7-B42E-8D982A8BEB28}" srcOrd="1" destOrd="0" presId="urn:microsoft.com/office/officeart/2005/8/layout/hProcess9"/>
    <dgm:cxn modelId="{8D0D773F-00CE-42C0-9E92-3C6E5E8D31EF}" type="presParOf" srcId="{4FBC58BA-B41D-47F7-B42E-8D982A8BEB28}" destId="{93335C03-85D8-4A98-8743-9A0159716585}" srcOrd="0" destOrd="0" presId="urn:microsoft.com/office/officeart/2005/8/layout/hProcess9"/>
    <dgm:cxn modelId="{EACC5042-1CBB-486D-8726-9FBB8B167AF5}" type="presParOf" srcId="{4FBC58BA-B41D-47F7-B42E-8D982A8BEB28}" destId="{57FF99F7-477D-442E-BC46-7F8D2C9D6640}" srcOrd="1" destOrd="0" presId="urn:microsoft.com/office/officeart/2005/8/layout/hProcess9"/>
    <dgm:cxn modelId="{1237B576-6DC4-4CC9-A680-554180416213}" type="presParOf" srcId="{4FBC58BA-B41D-47F7-B42E-8D982A8BEB28}" destId="{4C618377-2D6E-4BAA-BA17-A0FC1C314139}" srcOrd="2" destOrd="0" presId="urn:microsoft.com/office/officeart/2005/8/layout/hProcess9"/>
    <dgm:cxn modelId="{6C403776-305B-4614-9B86-DDA69802BED6}" type="presParOf" srcId="{4FBC58BA-B41D-47F7-B42E-8D982A8BEB28}" destId="{10DBD47D-2AD6-484E-9BAD-18DD1BE8EF8A}" srcOrd="3" destOrd="0" presId="urn:microsoft.com/office/officeart/2005/8/layout/hProcess9"/>
    <dgm:cxn modelId="{145CE7EA-C385-461D-BB73-1C261735A220}" type="presParOf" srcId="{4FBC58BA-B41D-47F7-B42E-8D982A8BEB28}" destId="{A48A1233-1A22-4270-AE57-B4D5EF78F7AC}" srcOrd="4" destOrd="0" presId="urn:microsoft.com/office/officeart/2005/8/layout/hProcess9"/>
    <dgm:cxn modelId="{0BEA5307-B146-4F93-96A9-55CD0FC10DFB}" type="presParOf" srcId="{4FBC58BA-B41D-47F7-B42E-8D982A8BEB28}" destId="{ED296740-45A8-412E-824B-8EDE22080A20}" srcOrd="5" destOrd="0" presId="urn:microsoft.com/office/officeart/2005/8/layout/hProcess9"/>
    <dgm:cxn modelId="{858FAE8C-2AD6-49A5-B116-2433D654CB14}" type="presParOf" srcId="{4FBC58BA-B41D-47F7-B42E-8D982A8BEB28}" destId="{054C0979-4918-4469-B300-7FA066952DE8}" srcOrd="6" destOrd="0" presId="urn:microsoft.com/office/officeart/2005/8/layout/hProcess9"/>
    <dgm:cxn modelId="{4FE51915-54CB-47B5-8232-16979D0EE4AA}" type="presParOf" srcId="{4FBC58BA-B41D-47F7-B42E-8D982A8BEB28}" destId="{2405DCDB-A0DC-4424-AA64-D6271F378B19}" srcOrd="7" destOrd="0" presId="urn:microsoft.com/office/officeart/2005/8/layout/hProcess9"/>
    <dgm:cxn modelId="{90B650A3-4527-4F76-932A-B1222A9CDA18}" type="presParOf" srcId="{4FBC58BA-B41D-47F7-B42E-8D982A8BEB28}" destId="{569F4DC9-7906-44F2-9305-E09DA5E3BAD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D87770-AB80-4D97-B57D-5370A3C3A4FB}" type="doc">
      <dgm:prSet loTypeId="urn:microsoft.com/office/officeart/2005/8/layout/cycle6" loCatId="cycle" qsTypeId="urn:microsoft.com/office/officeart/2005/8/quickstyle/simple1" qsCatId="simple" csTypeId="urn:microsoft.com/office/officeart/2005/8/colors/accent1_2" csCatId="accent1" phldr="1"/>
      <dgm:spPr>
        <a:scene3d>
          <a:camera prst="orthographicFront"/>
          <a:lightRig rig="contrasting" dir="t"/>
        </a:scene3d>
      </dgm:spPr>
      <dgm:t>
        <a:bodyPr/>
        <a:lstStyle/>
        <a:p>
          <a:endParaRPr lang="zh-TW" altLang="en-US"/>
        </a:p>
      </dgm:t>
    </dgm:pt>
    <dgm:pt modelId="{D1903FD5-1330-4F39-8E03-05EF09760794}">
      <dgm:prSet phldrT="[文字]"/>
      <dgm:spPr>
        <a:scene3d>
          <a:camera prst="orthographicFront"/>
          <a:lightRig rig="contrasting" dir="t"/>
        </a:scene3d>
        <a:sp3d prstMaterial="translucentPowder"/>
      </dgm:spPr>
      <dgm:t>
        <a:bodyPr/>
        <a:lstStyle/>
        <a:p>
          <a:r>
            <a:rPr lang="zh-TW" altLang="en-US" b="1"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技術移轉</a:t>
          </a:r>
          <a:endParaRPr lang="zh-TW" altLang="en-US"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41F6D25D-5707-4A66-8822-D9110C2DDCA2}" type="parTrans" cxnId="{84221030-6728-4ABE-971D-1947454B45E6}">
      <dgm:prSet/>
      <dgm:spPr/>
      <dgm:t>
        <a:bodyPr/>
        <a:lstStyle/>
        <a:p>
          <a:endParaRPr lang="zh-TW" altLang="en-US"/>
        </a:p>
      </dgm:t>
    </dgm:pt>
    <dgm:pt modelId="{872FB07C-A456-441F-B08C-9753470F87F1}" type="sibTrans" cxnId="{84221030-6728-4ABE-971D-1947454B45E6}">
      <dgm:prSet/>
      <dgm:spPr>
        <a:scene3d>
          <a:camera prst="orthographicFront"/>
          <a:lightRig rig="contrasting" dir="t"/>
        </a:scene3d>
        <a:sp3d prstMaterial="translucentPowder"/>
      </dgm:spPr>
      <dgm:t>
        <a:bodyPr/>
        <a:lstStyle/>
        <a:p>
          <a:endParaRPr lang="zh-TW" altLang="en-US"/>
        </a:p>
      </dgm:t>
    </dgm:pt>
    <dgm:pt modelId="{A63327B3-AEB1-4B1F-A65E-75CD8DB713CE}">
      <dgm:prSet phldrT="[文字]"/>
      <dgm:spPr>
        <a:solidFill>
          <a:srgbClr val="0000FF"/>
        </a:solidFill>
        <a:scene3d>
          <a:camera prst="orthographicFront"/>
          <a:lightRig rig="contrasting" dir="t"/>
        </a:scene3d>
        <a:sp3d prstMaterial="translucentPowder"/>
      </dgm:spPr>
      <dgm:t>
        <a:bodyPr/>
        <a:lstStyle/>
        <a:p>
          <a:r>
            <a:rPr lang="zh-TW" altLang="en-US"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技術服務</a:t>
          </a:r>
          <a:endParaRPr lang="zh-TW" altLang="en-US"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09DE2022-E071-4F73-B4C2-CBD712A7B361}" type="parTrans" cxnId="{9EA2B2E2-A01E-40DC-9AD1-488698144523}">
      <dgm:prSet/>
      <dgm:spPr/>
      <dgm:t>
        <a:bodyPr/>
        <a:lstStyle/>
        <a:p>
          <a:endParaRPr lang="zh-TW" altLang="en-US"/>
        </a:p>
      </dgm:t>
    </dgm:pt>
    <dgm:pt modelId="{4144FAE6-9DA0-4AFE-9791-AB8F86F1922A}" type="sibTrans" cxnId="{9EA2B2E2-A01E-40DC-9AD1-488698144523}">
      <dgm:prSet/>
      <dgm:spPr>
        <a:scene3d>
          <a:camera prst="orthographicFront"/>
          <a:lightRig rig="contrasting" dir="t"/>
        </a:scene3d>
        <a:sp3d prstMaterial="translucentPowder"/>
      </dgm:spPr>
      <dgm:t>
        <a:bodyPr/>
        <a:lstStyle/>
        <a:p>
          <a:endParaRPr lang="zh-TW" altLang="en-US"/>
        </a:p>
      </dgm:t>
    </dgm:pt>
    <dgm:pt modelId="{74C54774-C464-4E78-992C-660694A24191}">
      <dgm:prSet phldrT="[文字]"/>
      <dgm:spPr>
        <a:solidFill>
          <a:srgbClr val="FF66FF"/>
        </a:solidFill>
        <a:scene3d>
          <a:camera prst="orthographicFront"/>
          <a:lightRig rig="contrasting" dir="t"/>
        </a:scene3d>
        <a:sp3d prstMaterial="translucentPowder"/>
      </dgm:spPr>
      <dgm:t>
        <a:bodyPr/>
        <a:lstStyle/>
        <a:p>
          <a:r>
            <a:rPr lang="zh-TW" altLang="en-US"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專利管理</a:t>
          </a:r>
          <a:endParaRPr lang="zh-TW" altLang="en-US"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3AC5634D-303D-4372-91B2-BC16B5E44FC0}" type="parTrans" cxnId="{FBF0BC1E-9C8D-47BC-8B6E-606EBFC530BC}">
      <dgm:prSet/>
      <dgm:spPr/>
      <dgm:t>
        <a:bodyPr/>
        <a:lstStyle/>
        <a:p>
          <a:endParaRPr lang="zh-TW" altLang="en-US"/>
        </a:p>
      </dgm:t>
    </dgm:pt>
    <dgm:pt modelId="{52132300-C55F-4E9F-A068-DFBC335E096B}" type="sibTrans" cxnId="{FBF0BC1E-9C8D-47BC-8B6E-606EBFC530BC}">
      <dgm:prSet/>
      <dgm:spPr>
        <a:scene3d>
          <a:camera prst="orthographicFront"/>
          <a:lightRig rig="contrasting" dir="t"/>
        </a:scene3d>
        <a:sp3d prstMaterial="translucentPowder"/>
      </dgm:spPr>
      <dgm:t>
        <a:bodyPr/>
        <a:lstStyle/>
        <a:p>
          <a:endParaRPr lang="zh-TW" altLang="en-US"/>
        </a:p>
      </dgm:t>
    </dgm:pt>
    <dgm:pt modelId="{9625FDD1-C5FB-4D7A-AD40-6B033D2DBAFF}" type="pres">
      <dgm:prSet presAssocID="{43D87770-AB80-4D97-B57D-5370A3C3A4FB}" presName="cycle" presStyleCnt="0">
        <dgm:presLayoutVars>
          <dgm:dir/>
          <dgm:resizeHandles val="exact"/>
        </dgm:presLayoutVars>
      </dgm:prSet>
      <dgm:spPr/>
      <dgm:t>
        <a:bodyPr/>
        <a:lstStyle/>
        <a:p>
          <a:endParaRPr lang="zh-TW" altLang="en-US"/>
        </a:p>
      </dgm:t>
    </dgm:pt>
    <dgm:pt modelId="{3DCBC902-B574-4FBF-A351-07139F08A892}" type="pres">
      <dgm:prSet presAssocID="{D1903FD5-1330-4F39-8E03-05EF09760794}" presName="node" presStyleLbl="node1" presStyleIdx="0" presStyleCnt="3" custScaleX="114028" custRadScaleRad="167972" custRadScaleInc="146091">
        <dgm:presLayoutVars>
          <dgm:bulletEnabled val="1"/>
        </dgm:presLayoutVars>
      </dgm:prSet>
      <dgm:spPr/>
      <dgm:t>
        <a:bodyPr/>
        <a:lstStyle/>
        <a:p>
          <a:endParaRPr lang="zh-TW" altLang="en-US"/>
        </a:p>
      </dgm:t>
    </dgm:pt>
    <dgm:pt modelId="{C3129EB0-4B4B-40E6-AAFA-28550FB1759C}" type="pres">
      <dgm:prSet presAssocID="{D1903FD5-1330-4F39-8E03-05EF09760794}" presName="spNode" presStyleCnt="0"/>
      <dgm:spPr>
        <a:scene3d>
          <a:camera prst="orthographicFront"/>
          <a:lightRig rig="contrasting" dir="t"/>
        </a:scene3d>
        <a:sp3d prstMaterial="translucentPowder"/>
      </dgm:spPr>
    </dgm:pt>
    <dgm:pt modelId="{643EF31F-5DDA-4E05-AC94-CE5CACCDE748}" type="pres">
      <dgm:prSet presAssocID="{872FB07C-A456-441F-B08C-9753470F87F1}" presName="sibTrans" presStyleLbl="sibTrans1D1" presStyleIdx="0" presStyleCnt="3"/>
      <dgm:spPr/>
      <dgm:t>
        <a:bodyPr/>
        <a:lstStyle/>
        <a:p>
          <a:endParaRPr lang="zh-TW" altLang="en-US"/>
        </a:p>
      </dgm:t>
    </dgm:pt>
    <dgm:pt modelId="{BB88F85C-55A6-4CED-99A0-7361D76887AB}" type="pres">
      <dgm:prSet presAssocID="{A63327B3-AEB1-4B1F-A65E-75CD8DB713CE}" presName="node" presStyleLbl="node1" presStyleIdx="1" presStyleCnt="3" custScaleX="109839" custScaleY="104598" custRadScaleRad="20330" custRadScaleInc="-263946">
        <dgm:presLayoutVars>
          <dgm:bulletEnabled val="1"/>
        </dgm:presLayoutVars>
      </dgm:prSet>
      <dgm:spPr/>
      <dgm:t>
        <a:bodyPr/>
        <a:lstStyle/>
        <a:p>
          <a:endParaRPr lang="zh-TW" altLang="en-US"/>
        </a:p>
      </dgm:t>
    </dgm:pt>
    <dgm:pt modelId="{38C640B8-A773-4ABD-A17B-254FFDFED20A}" type="pres">
      <dgm:prSet presAssocID="{A63327B3-AEB1-4B1F-A65E-75CD8DB713CE}" presName="spNode" presStyleCnt="0"/>
      <dgm:spPr>
        <a:scene3d>
          <a:camera prst="orthographicFront"/>
          <a:lightRig rig="contrasting" dir="t"/>
        </a:scene3d>
        <a:sp3d prstMaterial="translucentPowder"/>
      </dgm:spPr>
    </dgm:pt>
    <dgm:pt modelId="{E92DFC7D-1C4C-4EB3-8618-FF553C54E13E}" type="pres">
      <dgm:prSet presAssocID="{4144FAE6-9DA0-4AFE-9791-AB8F86F1922A}" presName="sibTrans" presStyleLbl="sibTrans1D1" presStyleIdx="1" presStyleCnt="3"/>
      <dgm:spPr/>
      <dgm:t>
        <a:bodyPr/>
        <a:lstStyle/>
        <a:p>
          <a:endParaRPr lang="zh-TW" altLang="en-US"/>
        </a:p>
      </dgm:t>
    </dgm:pt>
    <dgm:pt modelId="{440D8115-CC1A-45D9-8FD0-960BB113FC2F}" type="pres">
      <dgm:prSet presAssocID="{74C54774-C464-4E78-992C-660694A24191}" presName="node" presStyleLbl="node1" presStyleIdx="2" presStyleCnt="3" custScaleX="121018" custScaleY="106705" custRadScaleRad="142838" custRadScaleInc="47300">
        <dgm:presLayoutVars>
          <dgm:bulletEnabled val="1"/>
        </dgm:presLayoutVars>
      </dgm:prSet>
      <dgm:spPr/>
      <dgm:t>
        <a:bodyPr/>
        <a:lstStyle/>
        <a:p>
          <a:endParaRPr lang="zh-TW" altLang="en-US"/>
        </a:p>
      </dgm:t>
    </dgm:pt>
    <dgm:pt modelId="{74761C68-DA65-467F-A62C-32D699031844}" type="pres">
      <dgm:prSet presAssocID="{74C54774-C464-4E78-992C-660694A24191}" presName="spNode" presStyleCnt="0"/>
      <dgm:spPr>
        <a:scene3d>
          <a:camera prst="orthographicFront"/>
          <a:lightRig rig="contrasting" dir="t"/>
        </a:scene3d>
        <a:sp3d prstMaterial="translucentPowder"/>
      </dgm:spPr>
    </dgm:pt>
    <dgm:pt modelId="{58F200CF-713B-4BF9-906F-CEB52824E723}" type="pres">
      <dgm:prSet presAssocID="{52132300-C55F-4E9F-A068-DFBC335E096B}" presName="sibTrans" presStyleLbl="sibTrans1D1" presStyleIdx="2" presStyleCnt="3"/>
      <dgm:spPr/>
      <dgm:t>
        <a:bodyPr/>
        <a:lstStyle/>
        <a:p>
          <a:endParaRPr lang="zh-TW" altLang="en-US"/>
        </a:p>
      </dgm:t>
    </dgm:pt>
  </dgm:ptLst>
  <dgm:cxnLst>
    <dgm:cxn modelId="{C70A0D12-F18F-4518-B377-B7F05B3443AC}" type="presOf" srcId="{43D87770-AB80-4D97-B57D-5370A3C3A4FB}" destId="{9625FDD1-C5FB-4D7A-AD40-6B033D2DBAFF}" srcOrd="0" destOrd="0" presId="urn:microsoft.com/office/officeart/2005/8/layout/cycle6"/>
    <dgm:cxn modelId="{84221030-6728-4ABE-971D-1947454B45E6}" srcId="{43D87770-AB80-4D97-B57D-5370A3C3A4FB}" destId="{D1903FD5-1330-4F39-8E03-05EF09760794}" srcOrd="0" destOrd="0" parTransId="{41F6D25D-5707-4A66-8822-D9110C2DDCA2}" sibTransId="{872FB07C-A456-441F-B08C-9753470F87F1}"/>
    <dgm:cxn modelId="{2F049830-1DA1-4C86-9A50-ED79B9DB0A35}" type="presOf" srcId="{4144FAE6-9DA0-4AFE-9791-AB8F86F1922A}" destId="{E92DFC7D-1C4C-4EB3-8618-FF553C54E13E}" srcOrd="0" destOrd="0" presId="urn:microsoft.com/office/officeart/2005/8/layout/cycle6"/>
    <dgm:cxn modelId="{E0055EFE-9415-4320-A688-817C2511CE19}" type="presOf" srcId="{D1903FD5-1330-4F39-8E03-05EF09760794}" destId="{3DCBC902-B574-4FBF-A351-07139F08A892}" srcOrd="0" destOrd="0" presId="urn:microsoft.com/office/officeart/2005/8/layout/cycle6"/>
    <dgm:cxn modelId="{342E6870-E889-41A1-8264-517D659AA617}" type="presOf" srcId="{74C54774-C464-4E78-992C-660694A24191}" destId="{440D8115-CC1A-45D9-8FD0-960BB113FC2F}" srcOrd="0" destOrd="0" presId="urn:microsoft.com/office/officeart/2005/8/layout/cycle6"/>
    <dgm:cxn modelId="{1C676862-7C75-4521-B501-9DCC41FB7491}" type="presOf" srcId="{52132300-C55F-4E9F-A068-DFBC335E096B}" destId="{58F200CF-713B-4BF9-906F-CEB52824E723}" srcOrd="0" destOrd="0" presId="urn:microsoft.com/office/officeart/2005/8/layout/cycle6"/>
    <dgm:cxn modelId="{FBF0BC1E-9C8D-47BC-8B6E-606EBFC530BC}" srcId="{43D87770-AB80-4D97-B57D-5370A3C3A4FB}" destId="{74C54774-C464-4E78-992C-660694A24191}" srcOrd="2" destOrd="0" parTransId="{3AC5634D-303D-4372-91B2-BC16B5E44FC0}" sibTransId="{52132300-C55F-4E9F-A068-DFBC335E096B}"/>
    <dgm:cxn modelId="{B8798547-BA0D-4AA0-9B45-4D368569D19C}" type="presOf" srcId="{872FB07C-A456-441F-B08C-9753470F87F1}" destId="{643EF31F-5DDA-4E05-AC94-CE5CACCDE748}" srcOrd="0" destOrd="0" presId="urn:microsoft.com/office/officeart/2005/8/layout/cycle6"/>
    <dgm:cxn modelId="{9EA2B2E2-A01E-40DC-9AD1-488698144523}" srcId="{43D87770-AB80-4D97-B57D-5370A3C3A4FB}" destId="{A63327B3-AEB1-4B1F-A65E-75CD8DB713CE}" srcOrd="1" destOrd="0" parTransId="{09DE2022-E071-4F73-B4C2-CBD712A7B361}" sibTransId="{4144FAE6-9DA0-4AFE-9791-AB8F86F1922A}"/>
    <dgm:cxn modelId="{9A844586-F711-419F-A0F6-56003E74F6D0}" type="presOf" srcId="{A63327B3-AEB1-4B1F-A65E-75CD8DB713CE}" destId="{BB88F85C-55A6-4CED-99A0-7361D76887AB}" srcOrd="0" destOrd="0" presId="urn:microsoft.com/office/officeart/2005/8/layout/cycle6"/>
    <dgm:cxn modelId="{FD297242-4395-41C4-8D82-3570A11996E5}" type="presParOf" srcId="{9625FDD1-C5FB-4D7A-AD40-6B033D2DBAFF}" destId="{3DCBC902-B574-4FBF-A351-07139F08A892}" srcOrd="0" destOrd="0" presId="urn:microsoft.com/office/officeart/2005/8/layout/cycle6"/>
    <dgm:cxn modelId="{ED0BCA3B-897B-48E5-93DA-2AC0E97D0344}" type="presParOf" srcId="{9625FDD1-C5FB-4D7A-AD40-6B033D2DBAFF}" destId="{C3129EB0-4B4B-40E6-AAFA-28550FB1759C}" srcOrd="1" destOrd="0" presId="urn:microsoft.com/office/officeart/2005/8/layout/cycle6"/>
    <dgm:cxn modelId="{5BFD204E-192E-44ED-A512-3F5FBF0F2895}" type="presParOf" srcId="{9625FDD1-C5FB-4D7A-AD40-6B033D2DBAFF}" destId="{643EF31F-5DDA-4E05-AC94-CE5CACCDE748}" srcOrd="2" destOrd="0" presId="urn:microsoft.com/office/officeart/2005/8/layout/cycle6"/>
    <dgm:cxn modelId="{A89CFD1F-E8D1-4A3D-BA4A-34BECE17B022}" type="presParOf" srcId="{9625FDD1-C5FB-4D7A-AD40-6B033D2DBAFF}" destId="{BB88F85C-55A6-4CED-99A0-7361D76887AB}" srcOrd="3" destOrd="0" presId="urn:microsoft.com/office/officeart/2005/8/layout/cycle6"/>
    <dgm:cxn modelId="{2392B4A8-4722-42FB-9C0A-EC2AF59A0EE0}" type="presParOf" srcId="{9625FDD1-C5FB-4D7A-AD40-6B033D2DBAFF}" destId="{38C640B8-A773-4ABD-A17B-254FFDFED20A}" srcOrd="4" destOrd="0" presId="urn:microsoft.com/office/officeart/2005/8/layout/cycle6"/>
    <dgm:cxn modelId="{AE20B448-0F2D-45F0-A7A0-EF3DAA4C20E7}" type="presParOf" srcId="{9625FDD1-C5FB-4D7A-AD40-6B033D2DBAFF}" destId="{E92DFC7D-1C4C-4EB3-8618-FF553C54E13E}" srcOrd="5" destOrd="0" presId="urn:microsoft.com/office/officeart/2005/8/layout/cycle6"/>
    <dgm:cxn modelId="{51BCF41D-DD3D-47C4-AAB0-CD188B70518D}" type="presParOf" srcId="{9625FDD1-C5FB-4D7A-AD40-6B033D2DBAFF}" destId="{440D8115-CC1A-45D9-8FD0-960BB113FC2F}" srcOrd="6" destOrd="0" presId="urn:microsoft.com/office/officeart/2005/8/layout/cycle6"/>
    <dgm:cxn modelId="{A0028157-C402-488D-A31F-B9B986EBFB87}" type="presParOf" srcId="{9625FDD1-C5FB-4D7A-AD40-6B033D2DBAFF}" destId="{74761C68-DA65-467F-A62C-32D699031844}" srcOrd="7" destOrd="0" presId="urn:microsoft.com/office/officeart/2005/8/layout/cycle6"/>
    <dgm:cxn modelId="{3A372413-5BEE-4B55-BA8D-8A3B5A641AF0}" type="presParOf" srcId="{9625FDD1-C5FB-4D7A-AD40-6B033D2DBAFF}" destId="{58F200CF-713B-4BF9-906F-CEB52824E723}" srcOrd="8" destOrd="0" presId="urn:microsoft.com/office/officeart/2005/8/layout/cycle6"/>
  </dgm:cxnLst>
  <dgm:bg>
    <a:noFill/>
    <a:effectLst>
      <a:outerShdw blurRad="50800" dist="50800" dir="5400000" sx="1000" sy="1000" algn="ctr" rotWithShape="0">
        <a:srgbClr val="000000">
          <a:alpha val="43137"/>
        </a:srgbClr>
      </a:outerShdw>
    </a:effectLst>
  </dgm:bg>
  <dgm:whole>
    <a:ln>
      <a:noFill/>
    </a:ln>
    <a:effectLst/>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4732BB-439B-431D-9371-91F2D3E8A3AD}"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CB1E52B5-3424-40AC-93FB-C6AE515743EA}">
      <dgm:prSet phldrT="[文字]"/>
      <dgm:spPr>
        <a:solidFill>
          <a:srgbClr val="FFC000"/>
        </a:solidFill>
      </dgm:spPr>
      <dgm:t>
        <a:bodyPr/>
        <a:lstStyle/>
        <a:p>
          <a:r>
            <a:rPr lang="zh-TW" altLang="en-US" b="1" dirty="0" smtClean="0">
              <a:solidFill>
                <a:schemeClr val="accent6">
                  <a:lumMod val="75000"/>
                </a:schemeClr>
              </a:solidFill>
            </a:rPr>
            <a:t>合作開發</a:t>
          </a:r>
          <a:endParaRPr lang="zh-TW" altLang="en-US" b="1" dirty="0">
            <a:solidFill>
              <a:schemeClr val="accent6">
                <a:lumMod val="75000"/>
              </a:schemeClr>
            </a:solidFill>
          </a:endParaRPr>
        </a:p>
      </dgm:t>
    </dgm:pt>
    <dgm:pt modelId="{6EE4A88C-DFCF-414C-AE5D-EC3A3A30C3EC}" type="parTrans" cxnId="{0560ADD4-ECC3-49F5-B137-F805DF995A1F}">
      <dgm:prSet/>
      <dgm:spPr/>
      <dgm:t>
        <a:bodyPr/>
        <a:lstStyle/>
        <a:p>
          <a:endParaRPr lang="zh-TW" altLang="en-US" b="1">
            <a:solidFill>
              <a:srgbClr val="0000FF"/>
            </a:solidFill>
          </a:endParaRPr>
        </a:p>
      </dgm:t>
    </dgm:pt>
    <dgm:pt modelId="{64900C4A-8BA0-4BE0-8393-E4BA149F199B}" type="sibTrans" cxnId="{0560ADD4-ECC3-49F5-B137-F805DF995A1F}">
      <dgm:prSet/>
      <dgm:spPr/>
      <dgm:t>
        <a:bodyPr/>
        <a:lstStyle/>
        <a:p>
          <a:endParaRPr lang="zh-TW" altLang="en-US" b="1">
            <a:solidFill>
              <a:srgbClr val="0000FF"/>
            </a:solidFill>
          </a:endParaRPr>
        </a:p>
      </dgm:t>
    </dgm:pt>
    <dgm:pt modelId="{F11D8718-3D37-4EC5-BB56-88D695F9689F}">
      <dgm:prSet phldrT="[文字]"/>
      <dgm:spPr>
        <a:solidFill>
          <a:srgbClr val="FFC000"/>
        </a:solidFill>
      </dgm:spPr>
      <dgm:t>
        <a:bodyPr/>
        <a:lstStyle/>
        <a:p>
          <a:r>
            <a:rPr lang="zh-TW" altLang="en-US" b="1" dirty="0" smtClean="0">
              <a:solidFill>
                <a:srgbClr val="002060"/>
              </a:solidFill>
            </a:rPr>
            <a:t>合作研究</a:t>
          </a:r>
        </a:p>
      </dgm:t>
    </dgm:pt>
    <dgm:pt modelId="{F4C02914-2978-43EE-B917-932452F3FC8B}" type="parTrans" cxnId="{C17C977C-568E-4DB5-B777-0DF5AF3C75C7}">
      <dgm:prSet/>
      <dgm:spPr/>
      <dgm:t>
        <a:bodyPr/>
        <a:lstStyle/>
        <a:p>
          <a:endParaRPr lang="zh-TW" altLang="en-US" b="1">
            <a:solidFill>
              <a:srgbClr val="0000FF"/>
            </a:solidFill>
          </a:endParaRPr>
        </a:p>
      </dgm:t>
    </dgm:pt>
    <dgm:pt modelId="{EEDD0639-2FD7-4D85-996F-C8BD31A7922D}" type="sibTrans" cxnId="{C17C977C-568E-4DB5-B777-0DF5AF3C75C7}">
      <dgm:prSet/>
      <dgm:spPr/>
      <dgm:t>
        <a:bodyPr/>
        <a:lstStyle/>
        <a:p>
          <a:endParaRPr lang="zh-TW" altLang="en-US" b="1">
            <a:solidFill>
              <a:srgbClr val="0000FF"/>
            </a:solidFill>
          </a:endParaRPr>
        </a:p>
      </dgm:t>
    </dgm:pt>
    <dgm:pt modelId="{2E154AA3-2923-4EC3-BD7A-095B969C9F39}">
      <dgm:prSet phldrT="[文字]"/>
      <dgm:spPr>
        <a:solidFill>
          <a:srgbClr val="C00000"/>
        </a:solidFill>
      </dgm:spPr>
      <dgm:t>
        <a:bodyPr/>
        <a:lstStyle/>
        <a:p>
          <a:r>
            <a:rPr lang="zh-TW" altLang="en-US" b="1" dirty="0" smtClean="0">
              <a:solidFill>
                <a:schemeClr val="bg1"/>
              </a:solidFill>
            </a:rPr>
            <a:t>先期參與</a:t>
          </a:r>
          <a:endParaRPr lang="zh-TW" altLang="en-US" b="1" dirty="0">
            <a:solidFill>
              <a:schemeClr val="bg1"/>
            </a:solidFill>
          </a:endParaRPr>
        </a:p>
      </dgm:t>
    </dgm:pt>
    <dgm:pt modelId="{38ECE133-C5B5-4A39-BD37-D14991D2B7F0}" type="parTrans" cxnId="{00DE29E4-1207-4499-8AA6-EB7768600AD0}">
      <dgm:prSet/>
      <dgm:spPr/>
      <dgm:t>
        <a:bodyPr/>
        <a:lstStyle/>
        <a:p>
          <a:endParaRPr lang="zh-TW" altLang="en-US" b="1">
            <a:solidFill>
              <a:srgbClr val="0000FF"/>
            </a:solidFill>
          </a:endParaRPr>
        </a:p>
      </dgm:t>
    </dgm:pt>
    <dgm:pt modelId="{5E981C1A-B962-42E7-8BCA-BBAD81FA29F3}" type="sibTrans" cxnId="{00DE29E4-1207-4499-8AA6-EB7768600AD0}">
      <dgm:prSet/>
      <dgm:spPr/>
      <dgm:t>
        <a:bodyPr/>
        <a:lstStyle/>
        <a:p>
          <a:endParaRPr lang="zh-TW" altLang="en-US" b="1">
            <a:solidFill>
              <a:srgbClr val="0000FF"/>
            </a:solidFill>
          </a:endParaRPr>
        </a:p>
      </dgm:t>
    </dgm:pt>
    <dgm:pt modelId="{B9DDA6C0-5AA6-4D28-82A2-DE77AADF4652}">
      <dgm:prSet phldrT="[文字]"/>
      <dgm:spPr>
        <a:solidFill>
          <a:srgbClr val="00B0F0"/>
        </a:solidFill>
      </dgm:spPr>
      <dgm:t>
        <a:bodyPr/>
        <a:lstStyle/>
        <a:p>
          <a:r>
            <a:rPr lang="zh-TW" altLang="en-US" b="1" dirty="0" smtClean="0">
              <a:solidFill>
                <a:schemeClr val="bg1"/>
              </a:solidFill>
            </a:rPr>
            <a:t>專利授權</a:t>
          </a:r>
          <a:endParaRPr lang="zh-TW" altLang="en-US" b="1" dirty="0">
            <a:solidFill>
              <a:schemeClr val="bg1"/>
            </a:solidFill>
          </a:endParaRPr>
        </a:p>
      </dgm:t>
    </dgm:pt>
    <dgm:pt modelId="{7C841188-2FE2-4747-A658-C78CFDF6762E}" type="parTrans" cxnId="{29B69A3D-6B0F-4E24-962F-5C3155DD9875}">
      <dgm:prSet/>
      <dgm:spPr/>
      <dgm:t>
        <a:bodyPr/>
        <a:lstStyle/>
        <a:p>
          <a:endParaRPr lang="zh-TW" altLang="en-US" b="1">
            <a:solidFill>
              <a:srgbClr val="0000FF"/>
            </a:solidFill>
          </a:endParaRPr>
        </a:p>
      </dgm:t>
    </dgm:pt>
    <dgm:pt modelId="{81C851A4-D9E7-4CE0-99B6-1C6C57D32023}" type="sibTrans" cxnId="{29B69A3D-6B0F-4E24-962F-5C3155DD9875}">
      <dgm:prSet/>
      <dgm:spPr/>
      <dgm:t>
        <a:bodyPr/>
        <a:lstStyle/>
        <a:p>
          <a:endParaRPr lang="zh-TW" altLang="en-US" b="1">
            <a:solidFill>
              <a:srgbClr val="0000FF"/>
            </a:solidFill>
          </a:endParaRPr>
        </a:p>
      </dgm:t>
    </dgm:pt>
    <dgm:pt modelId="{52165050-628A-4D87-9A65-AE7055B6D4A4}">
      <dgm:prSet phldrT="[文字]"/>
      <dgm:spPr>
        <a:solidFill>
          <a:srgbClr val="00B0F0"/>
        </a:solidFill>
      </dgm:spPr>
      <dgm:t>
        <a:bodyPr/>
        <a:lstStyle/>
        <a:p>
          <a:r>
            <a:rPr lang="zh-TW" altLang="en-US" b="1" dirty="0" smtClean="0">
              <a:solidFill>
                <a:schemeClr val="bg1"/>
              </a:solidFill>
            </a:rPr>
            <a:t>技術授權</a:t>
          </a:r>
          <a:endParaRPr lang="zh-TW" altLang="en-US" b="1" dirty="0">
            <a:solidFill>
              <a:schemeClr val="bg1"/>
            </a:solidFill>
          </a:endParaRPr>
        </a:p>
      </dgm:t>
    </dgm:pt>
    <dgm:pt modelId="{337C6955-C354-4839-86DE-5A003F472184}" type="parTrans" cxnId="{0C5607DD-1196-449F-9FB6-A766FDC39B47}">
      <dgm:prSet/>
      <dgm:spPr/>
      <dgm:t>
        <a:bodyPr/>
        <a:lstStyle/>
        <a:p>
          <a:endParaRPr lang="zh-TW" altLang="en-US" b="1">
            <a:solidFill>
              <a:srgbClr val="0000FF"/>
            </a:solidFill>
          </a:endParaRPr>
        </a:p>
      </dgm:t>
    </dgm:pt>
    <dgm:pt modelId="{AD92E69B-F1CF-4B82-82C4-6C4A77CD9869}" type="sibTrans" cxnId="{0C5607DD-1196-449F-9FB6-A766FDC39B47}">
      <dgm:prSet/>
      <dgm:spPr/>
      <dgm:t>
        <a:bodyPr/>
        <a:lstStyle/>
        <a:p>
          <a:endParaRPr lang="zh-TW" altLang="en-US" b="1">
            <a:solidFill>
              <a:srgbClr val="0000FF"/>
            </a:solidFill>
          </a:endParaRPr>
        </a:p>
      </dgm:t>
    </dgm:pt>
    <dgm:pt modelId="{9F2D4B8B-2A59-4B92-BEB2-63FE3C081660}">
      <dgm:prSet phldrT="[文字]"/>
      <dgm:spPr/>
      <dgm:t>
        <a:bodyPr/>
        <a:lstStyle/>
        <a:p>
          <a:r>
            <a:rPr lang="zh-TW" altLang="en-US" b="1" dirty="0" smtClean="0">
              <a:solidFill>
                <a:srgbClr val="0000FF"/>
              </a:solidFill>
            </a:rPr>
            <a:t>技術服務</a:t>
          </a:r>
          <a:endParaRPr lang="zh-TW" altLang="en-US" b="1" dirty="0">
            <a:solidFill>
              <a:srgbClr val="0000FF"/>
            </a:solidFill>
          </a:endParaRPr>
        </a:p>
      </dgm:t>
    </dgm:pt>
    <dgm:pt modelId="{670B29B3-B2FE-4F7D-AE74-F06382551819}" type="sibTrans" cxnId="{21BC9400-FA00-4305-83D5-B3DC0BAADCBF}">
      <dgm:prSet/>
      <dgm:spPr/>
      <dgm:t>
        <a:bodyPr/>
        <a:lstStyle/>
        <a:p>
          <a:endParaRPr lang="zh-TW" altLang="en-US" b="1">
            <a:solidFill>
              <a:srgbClr val="0000FF"/>
            </a:solidFill>
          </a:endParaRPr>
        </a:p>
      </dgm:t>
    </dgm:pt>
    <dgm:pt modelId="{F53C1F78-C777-42CA-9994-A25597FFFB69}" type="parTrans" cxnId="{21BC9400-FA00-4305-83D5-B3DC0BAADCBF}">
      <dgm:prSet/>
      <dgm:spPr/>
      <dgm:t>
        <a:bodyPr/>
        <a:lstStyle/>
        <a:p>
          <a:endParaRPr lang="zh-TW" altLang="en-US" b="1">
            <a:solidFill>
              <a:srgbClr val="0000FF"/>
            </a:solidFill>
          </a:endParaRPr>
        </a:p>
      </dgm:t>
    </dgm:pt>
    <dgm:pt modelId="{4B594F67-4F0C-4389-8C1A-7DB8B3ACA99C}">
      <dgm:prSet phldrT="[文字]"/>
      <dgm:spPr>
        <a:solidFill>
          <a:srgbClr val="FF66FF"/>
        </a:solidFill>
      </dgm:spPr>
      <dgm:t>
        <a:bodyPr/>
        <a:lstStyle/>
        <a:p>
          <a:r>
            <a:rPr lang="zh-TW" altLang="en-US" b="1" dirty="0" smtClean="0">
              <a:solidFill>
                <a:schemeClr val="bg1"/>
              </a:solidFill>
            </a:rPr>
            <a:t>專利讓與</a:t>
          </a:r>
          <a:endParaRPr lang="zh-TW" altLang="en-US" b="1" dirty="0">
            <a:solidFill>
              <a:schemeClr val="bg1"/>
            </a:solidFill>
          </a:endParaRPr>
        </a:p>
      </dgm:t>
    </dgm:pt>
    <dgm:pt modelId="{39AE217B-5BFE-446D-8EDA-ED178C281CF4}" type="parTrans" cxnId="{1492C374-4AC8-4B5A-BF1B-9669C2D1CAAA}">
      <dgm:prSet/>
      <dgm:spPr/>
      <dgm:t>
        <a:bodyPr/>
        <a:lstStyle/>
        <a:p>
          <a:endParaRPr lang="zh-TW" altLang="en-US" b="1">
            <a:solidFill>
              <a:srgbClr val="0000FF"/>
            </a:solidFill>
          </a:endParaRPr>
        </a:p>
      </dgm:t>
    </dgm:pt>
    <dgm:pt modelId="{496FF291-E742-4686-BC61-398F3F35F342}" type="sibTrans" cxnId="{1492C374-4AC8-4B5A-BF1B-9669C2D1CAAA}">
      <dgm:prSet/>
      <dgm:spPr/>
      <dgm:t>
        <a:bodyPr/>
        <a:lstStyle/>
        <a:p>
          <a:endParaRPr lang="zh-TW" altLang="en-US" b="1">
            <a:solidFill>
              <a:srgbClr val="0000FF"/>
            </a:solidFill>
          </a:endParaRPr>
        </a:p>
      </dgm:t>
    </dgm:pt>
    <dgm:pt modelId="{E3AFDDF2-3179-48DB-AD1D-61DA4F6D3ECB}">
      <dgm:prSet phldrT="[文字]"/>
      <dgm:spPr>
        <a:solidFill>
          <a:srgbClr val="FF66FF"/>
        </a:solidFill>
      </dgm:spPr>
      <dgm:t>
        <a:bodyPr/>
        <a:lstStyle/>
        <a:p>
          <a:r>
            <a:rPr lang="zh-TW" altLang="en-US" b="1" dirty="0" smtClean="0">
              <a:solidFill>
                <a:schemeClr val="bg1"/>
              </a:solidFill>
            </a:rPr>
            <a:t>技術讓與</a:t>
          </a:r>
          <a:endParaRPr lang="zh-TW" altLang="en-US" b="1" dirty="0">
            <a:solidFill>
              <a:schemeClr val="bg1"/>
            </a:solidFill>
          </a:endParaRPr>
        </a:p>
      </dgm:t>
    </dgm:pt>
    <dgm:pt modelId="{E927DBF1-A465-41B6-84BC-953BF8C869FD}" type="parTrans" cxnId="{857E08A7-6C49-4B1C-8D34-094B8A34375E}">
      <dgm:prSet/>
      <dgm:spPr/>
      <dgm:t>
        <a:bodyPr/>
        <a:lstStyle/>
        <a:p>
          <a:endParaRPr lang="zh-TW" altLang="en-US" b="1">
            <a:solidFill>
              <a:srgbClr val="0000FF"/>
            </a:solidFill>
          </a:endParaRPr>
        </a:p>
      </dgm:t>
    </dgm:pt>
    <dgm:pt modelId="{3620D3D2-85C4-4EB1-9506-73D5DDEACF9A}" type="sibTrans" cxnId="{857E08A7-6C49-4B1C-8D34-094B8A34375E}">
      <dgm:prSet/>
      <dgm:spPr/>
      <dgm:t>
        <a:bodyPr/>
        <a:lstStyle/>
        <a:p>
          <a:endParaRPr lang="zh-TW" altLang="en-US" b="1">
            <a:solidFill>
              <a:srgbClr val="0000FF"/>
            </a:solidFill>
          </a:endParaRPr>
        </a:p>
      </dgm:t>
    </dgm:pt>
    <dgm:pt modelId="{24E74668-3FD6-4330-BEE9-EE979C33F3EE}">
      <dgm:prSet phldrT="[文字]"/>
      <dgm:spPr>
        <a:solidFill>
          <a:srgbClr val="92D050"/>
        </a:solidFill>
      </dgm:spPr>
      <dgm:t>
        <a:bodyPr/>
        <a:lstStyle/>
        <a:p>
          <a:r>
            <a:rPr lang="zh-TW" altLang="en-US" b="1" dirty="0" smtClean="0">
              <a:solidFill>
                <a:srgbClr val="FF0000"/>
              </a:solidFill>
            </a:rPr>
            <a:t>自產自銷</a:t>
          </a:r>
        </a:p>
      </dgm:t>
    </dgm:pt>
    <dgm:pt modelId="{D634B2B8-0554-4E65-B6A2-85B0A6F16D77}" type="parTrans" cxnId="{1C5BBDF8-502F-49A4-B6E0-507A27AE2D75}">
      <dgm:prSet/>
      <dgm:spPr/>
      <dgm:t>
        <a:bodyPr/>
        <a:lstStyle/>
        <a:p>
          <a:endParaRPr lang="zh-TW" altLang="en-US" b="1">
            <a:solidFill>
              <a:srgbClr val="0000FF"/>
            </a:solidFill>
          </a:endParaRPr>
        </a:p>
      </dgm:t>
    </dgm:pt>
    <dgm:pt modelId="{DFF72A9C-2A28-469F-82D6-CCF38A3B7BC1}" type="sibTrans" cxnId="{1C5BBDF8-502F-49A4-B6E0-507A27AE2D75}">
      <dgm:prSet/>
      <dgm:spPr/>
      <dgm:t>
        <a:bodyPr/>
        <a:lstStyle/>
        <a:p>
          <a:endParaRPr lang="zh-TW" altLang="en-US" b="1">
            <a:solidFill>
              <a:srgbClr val="0000FF"/>
            </a:solidFill>
          </a:endParaRPr>
        </a:p>
      </dgm:t>
    </dgm:pt>
    <dgm:pt modelId="{15DB6DAA-9207-425A-A1CB-A1B6A7F35830}" type="pres">
      <dgm:prSet presAssocID="{DF4732BB-439B-431D-9371-91F2D3E8A3AD}" presName="Name0" presStyleCnt="0">
        <dgm:presLayoutVars>
          <dgm:chPref val="1"/>
          <dgm:dir/>
          <dgm:animOne val="branch"/>
          <dgm:animLvl val="lvl"/>
          <dgm:resizeHandles/>
        </dgm:presLayoutVars>
      </dgm:prSet>
      <dgm:spPr/>
      <dgm:t>
        <a:bodyPr/>
        <a:lstStyle/>
        <a:p>
          <a:endParaRPr lang="zh-TW" altLang="en-US"/>
        </a:p>
      </dgm:t>
    </dgm:pt>
    <dgm:pt modelId="{FF2F0393-0F3C-4350-B8DD-203459929166}" type="pres">
      <dgm:prSet presAssocID="{CB1E52B5-3424-40AC-93FB-C6AE515743EA}" presName="vertOne" presStyleCnt="0"/>
      <dgm:spPr/>
    </dgm:pt>
    <dgm:pt modelId="{9309C61C-9CAA-47EF-8A50-0FB00BC62BEF}" type="pres">
      <dgm:prSet presAssocID="{CB1E52B5-3424-40AC-93FB-C6AE515743EA}" presName="txOne" presStyleLbl="node0" presStyleIdx="0" presStyleCnt="5" custScaleX="77225" custScaleY="74213" custLinFactY="602" custLinFactNeighborX="1702" custLinFactNeighborY="100000">
        <dgm:presLayoutVars>
          <dgm:chPref val="3"/>
        </dgm:presLayoutVars>
      </dgm:prSet>
      <dgm:spPr/>
      <dgm:t>
        <a:bodyPr/>
        <a:lstStyle/>
        <a:p>
          <a:endParaRPr lang="zh-TW" altLang="en-US"/>
        </a:p>
      </dgm:t>
    </dgm:pt>
    <dgm:pt modelId="{50CAC380-0608-432C-ABF3-9EAE7AFF9705}" type="pres">
      <dgm:prSet presAssocID="{CB1E52B5-3424-40AC-93FB-C6AE515743EA}" presName="parTransOne" presStyleCnt="0"/>
      <dgm:spPr/>
    </dgm:pt>
    <dgm:pt modelId="{AFDA6A3B-98AD-496F-99B5-8047F9EA19A0}" type="pres">
      <dgm:prSet presAssocID="{CB1E52B5-3424-40AC-93FB-C6AE515743EA}" presName="horzOne" presStyleCnt="0"/>
      <dgm:spPr/>
    </dgm:pt>
    <dgm:pt modelId="{D550C89D-0651-4998-9E15-E4781B9E4CEE}" type="pres">
      <dgm:prSet presAssocID="{F11D8718-3D37-4EC5-BB56-88D695F9689F}" presName="vertTwo" presStyleCnt="0"/>
      <dgm:spPr/>
    </dgm:pt>
    <dgm:pt modelId="{6CB77DB8-18D3-418E-A76E-A7CF4FBD081A}" type="pres">
      <dgm:prSet presAssocID="{F11D8718-3D37-4EC5-BB56-88D695F9689F}" presName="txTwo" presStyleLbl="node2" presStyleIdx="0" presStyleCnt="2" custScaleX="380472" custScaleY="71957" custLinFactNeighborX="60802" custLinFactNeighborY="75935">
        <dgm:presLayoutVars>
          <dgm:chPref val="3"/>
        </dgm:presLayoutVars>
      </dgm:prSet>
      <dgm:spPr/>
      <dgm:t>
        <a:bodyPr/>
        <a:lstStyle/>
        <a:p>
          <a:endParaRPr lang="zh-TW" altLang="en-US"/>
        </a:p>
      </dgm:t>
    </dgm:pt>
    <dgm:pt modelId="{B64F121A-A16F-4991-982A-9561EFEC82B2}" type="pres">
      <dgm:prSet presAssocID="{F11D8718-3D37-4EC5-BB56-88D695F9689F}" presName="parTransTwo" presStyleCnt="0"/>
      <dgm:spPr/>
    </dgm:pt>
    <dgm:pt modelId="{FDFE2142-E7A4-429D-8998-62E915979CD5}" type="pres">
      <dgm:prSet presAssocID="{F11D8718-3D37-4EC5-BB56-88D695F9689F}" presName="horzTwo" presStyleCnt="0"/>
      <dgm:spPr/>
    </dgm:pt>
    <dgm:pt modelId="{8FB26526-7B46-4D9A-ADD9-A89DA8315363}" type="pres">
      <dgm:prSet presAssocID="{2E154AA3-2923-4EC3-BD7A-095B969C9F39}" presName="vertThree" presStyleCnt="0"/>
      <dgm:spPr/>
    </dgm:pt>
    <dgm:pt modelId="{BC5E3F33-AECA-4350-9034-14501C910075}" type="pres">
      <dgm:prSet presAssocID="{2E154AA3-2923-4EC3-BD7A-095B969C9F39}" presName="txThree" presStyleLbl="node3" presStyleIdx="0" presStyleCnt="2" custLinFactNeighborX="-66316" custLinFactNeighborY="12207">
        <dgm:presLayoutVars>
          <dgm:chPref val="3"/>
        </dgm:presLayoutVars>
      </dgm:prSet>
      <dgm:spPr/>
      <dgm:t>
        <a:bodyPr/>
        <a:lstStyle/>
        <a:p>
          <a:endParaRPr lang="zh-TW" altLang="en-US"/>
        </a:p>
      </dgm:t>
    </dgm:pt>
    <dgm:pt modelId="{9EB96120-6E12-4239-A1AE-126455F0A731}" type="pres">
      <dgm:prSet presAssocID="{2E154AA3-2923-4EC3-BD7A-095B969C9F39}" presName="horzThree" presStyleCnt="0"/>
      <dgm:spPr/>
    </dgm:pt>
    <dgm:pt modelId="{3EBB7D18-6F27-40A5-9CCE-874C90888211}" type="pres">
      <dgm:prSet presAssocID="{EEDD0639-2FD7-4D85-996F-C8BD31A7922D}" presName="sibSpaceTwo" presStyleCnt="0"/>
      <dgm:spPr/>
    </dgm:pt>
    <dgm:pt modelId="{3CCACA8E-8079-49DF-8141-2538D0738C3E}" type="pres">
      <dgm:prSet presAssocID="{B9DDA6C0-5AA6-4D28-82A2-DE77AADF4652}" presName="vertTwo" presStyleCnt="0"/>
      <dgm:spPr/>
    </dgm:pt>
    <dgm:pt modelId="{A31FA6D4-A019-4C9F-B05C-87CFF99C2CCB}" type="pres">
      <dgm:prSet presAssocID="{B9DDA6C0-5AA6-4D28-82A2-DE77AADF4652}" presName="txTwo" presStyleLbl="node2" presStyleIdx="1" presStyleCnt="2" custLinFactX="108053" custLinFactY="-38330" custLinFactNeighborX="200000" custLinFactNeighborY="-100000">
        <dgm:presLayoutVars>
          <dgm:chPref val="3"/>
        </dgm:presLayoutVars>
      </dgm:prSet>
      <dgm:spPr/>
      <dgm:t>
        <a:bodyPr/>
        <a:lstStyle/>
        <a:p>
          <a:endParaRPr lang="zh-TW" altLang="en-US"/>
        </a:p>
      </dgm:t>
    </dgm:pt>
    <dgm:pt modelId="{13CE918F-451B-490F-A72B-2B549CD0DB99}" type="pres">
      <dgm:prSet presAssocID="{B9DDA6C0-5AA6-4D28-82A2-DE77AADF4652}" presName="parTransTwo" presStyleCnt="0"/>
      <dgm:spPr/>
    </dgm:pt>
    <dgm:pt modelId="{DCD1E265-3E10-416D-A007-9A71F629C280}" type="pres">
      <dgm:prSet presAssocID="{B9DDA6C0-5AA6-4D28-82A2-DE77AADF4652}" presName="horzTwo" presStyleCnt="0"/>
      <dgm:spPr/>
    </dgm:pt>
    <dgm:pt modelId="{F6601C14-8A20-43D3-AA91-5E11D4BA1500}" type="pres">
      <dgm:prSet presAssocID="{9F2D4B8B-2A59-4B92-BEB2-63FE3C081660}" presName="vertThree" presStyleCnt="0"/>
      <dgm:spPr/>
    </dgm:pt>
    <dgm:pt modelId="{725BB83C-7598-4726-8879-2413116C3F64}" type="pres">
      <dgm:prSet presAssocID="{9F2D4B8B-2A59-4B92-BEB2-63FE3C081660}" presName="txThree" presStyleLbl="node3" presStyleIdx="1" presStyleCnt="2" custLinFactX="-77264" custLinFactNeighborX="-100000" custLinFactNeighborY="-15030">
        <dgm:presLayoutVars>
          <dgm:chPref val="3"/>
        </dgm:presLayoutVars>
      </dgm:prSet>
      <dgm:spPr/>
      <dgm:t>
        <a:bodyPr/>
        <a:lstStyle/>
        <a:p>
          <a:endParaRPr lang="zh-TW" altLang="en-US"/>
        </a:p>
      </dgm:t>
    </dgm:pt>
    <dgm:pt modelId="{07C25D3A-7570-4AAB-B0D4-361B649A7112}" type="pres">
      <dgm:prSet presAssocID="{9F2D4B8B-2A59-4B92-BEB2-63FE3C081660}" presName="horzThree" presStyleCnt="0"/>
      <dgm:spPr/>
    </dgm:pt>
    <dgm:pt modelId="{F77EC2DD-331F-438D-948B-F56E95CEFE34}" type="pres">
      <dgm:prSet presAssocID="{64900C4A-8BA0-4BE0-8393-E4BA149F199B}" presName="sibSpaceOne" presStyleCnt="0"/>
      <dgm:spPr/>
    </dgm:pt>
    <dgm:pt modelId="{864580A4-EF72-4CD9-B52C-01EE190E3284}" type="pres">
      <dgm:prSet presAssocID="{52165050-628A-4D87-9A65-AE7055B6D4A4}" presName="vertOne" presStyleCnt="0"/>
      <dgm:spPr/>
    </dgm:pt>
    <dgm:pt modelId="{B282987B-C787-40E3-98D6-B597D308DDAC}" type="pres">
      <dgm:prSet presAssocID="{52165050-628A-4D87-9A65-AE7055B6D4A4}" presName="txOne" presStyleLbl="node0" presStyleIdx="1" presStyleCnt="5" custLinFactNeighborX="46025" custLinFactNeighborY="34160">
        <dgm:presLayoutVars>
          <dgm:chPref val="3"/>
        </dgm:presLayoutVars>
      </dgm:prSet>
      <dgm:spPr/>
      <dgm:t>
        <a:bodyPr/>
        <a:lstStyle/>
        <a:p>
          <a:endParaRPr lang="zh-TW" altLang="en-US"/>
        </a:p>
      </dgm:t>
    </dgm:pt>
    <dgm:pt modelId="{1E7C6515-8703-47C9-BA81-2F17F74229FD}" type="pres">
      <dgm:prSet presAssocID="{52165050-628A-4D87-9A65-AE7055B6D4A4}" presName="horzOne" presStyleCnt="0"/>
      <dgm:spPr/>
    </dgm:pt>
    <dgm:pt modelId="{26492AB7-24E7-4EBC-A424-D110B1759876}" type="pres">
      <dgm:prSet presAssocID="{AD92E69B-F1CF-4B82-82C4-6C4A77CD9869}" presName="sibSpaceOne" presStyleCnt="0"/>
      <dgm:spPr/>
    </dgm:pt>
    <dgm:pt modelId="{F63032E6-06CE-465F-9086-A5D7C1CA23F4}" type="pres">
      <dgm:prSet presAssocID="{4B594F67-4F0C-4389-8C1A-7DB8B3ACA99C}" presName="vertOne" presStyleCnt="0"/>
      <dgm:spPr/>
    </dgm:pt>
    <dgm:pt modelId="{27BC78E2-5157-40F7-8965-38B18A70FEFE}" type="pres">
      <dgm:prSet presAssocID="{4B594F67-4F0C-4389-8C1A-7DB8B3ACA99C}" presName="txOne" presStyleLbl="node0" presStyleIdx="2" presStyleCnt="5" custLinFactY="64575" custLinFactNeighborX="76490" custLinFactNeighborY="100000">
        <dgm:presLayoutVars>
          <dgm:chPref val="3"/>
        </dgm:presLayoutVars>
      </dgm:prSet>
      <dgm:spPr/>
      <dgm:t>
        <a:bodyPr/>
        <a:lstStyle/>
        <a:p>
          <a:endParaRPr lang="zh-TW" altLang="en-US"/>
        </a:p>
      </dgm:t>
    </dgm:pt>
    <dgm:pt modelId="{6574D437-A14A-4AF1-8895-AA178616C9AF}" type="pres">
      <dgm:prSet presAssocID="{4B594F67-4F0C-4389-8C1A-7DB8B3ACA99C}" presName="horzOne" presStyleCnt="0"/>
      <dgm:spPr/>
    </dgm:pt>
    <dgm:pt modelId="{8CF0A06B-559A-43B3-9256-F9FB5E067256}" type="pres">
      <dgm:prSet presAssocID="{496FF291-E742-4686-BC61-398F3F35F342}" presName="sibSpaceOne" presStyleCnt="0"/>
      <dgm:spPr/>
    </dgm:pt>
    <dgm:pt modelId="{1EECED1A-5C35-4AD2-8B50-D7243DDDEAD8}" type="pres">
      <dgm:prSet presAssocID="{E3AFDDF2-3179-48DB-AD1D-61DA4F6D3ECB}" presName="vertOne" presStyleCnt="0"/>
      <dgm:spPr/>
    </dgm:pt>
    <dgm:pt modelId="{B7562378-C9C8-4712-980E-FA6221F974C4}" type="pres">
      <dgm:prSet presAssocID="{E3AFDDF2-3179-48DB-AD1D-61DA4F6D3ECB}" presName="txOne" presStyleLbl="node0" presStyleIdx="3" presStyleCnt="5" custLinFactX="-94190" custLinFactY="64595" custLinFactNeighborX="-100000" custLinFactNeighborY="100000">
        <dgm:presLayoutVars>
          <dgm:chPref val="3"/>
        </dgm:presLayoutVars>
      </dgm:prSet>
      <dgm:spPr/>
      <dgm:t>
        <a:bodyPr/>
        <a:lstStyle/>
        <a:p>
          <a:endParaRPr lang="zh-TW" altLang="en-US"/>
        </a:p>
      </dgm:t>
    </dgm:pt>
    <dgm:pt modelId="{4706A404-3D29-4486-9762-95A2614D53A7}" type="pres">
      <dgm:prSet presAssocID="{E3AFDDF2-3179-48DB-AD1D-61DA4F6D3ECB}" presName="horzOne" presStyleCnt="0"/>
      <dgm:spPr/>
    </dgm:pt>
    <dgm:pt modelId="{DAED26E9-CC00-49D4-90D0-04C8C207B478}" type="pres">
      <dgm:prSet presAssocID="{3620D3D2-85C4-4EB1-9506-73D5DDEACF9A}" presName="sibSpaceOne" presStyleCnt="0"/>
      <dgm:spPr/>
    </dgm:pt>
    <dgm:pt modelId="{05362C9C-8DA4-443D-B318-15D02E8EE69A}" type="pres">
      <dgm:prSet presAssocID="{24E74668-3FD6-4330-BEE9-EE979C33F3EE}" presName="vertOne" presStyleCnt="0"/>
      <dgm:spPr/>
    </dgm:pt>
    <dgm:pt modelId="{704910A5-1E4B-415E-9166-E04047989EDA}" type="pres">
      <dgm:prSet presAssocID="{24E74668-3FD6-4330-BEE9-EE979C33F3EE}" presName="txOne" presStyleLbl="node0" presStyleIdx="4" presStyleCnt="5" custLinFactX="-210874" custLinFactY="81500" custLinFactNeighborX="-300000" custLinFactNeighborY="100000">
        <dgm:presLayoutVars>
          <dgm:chPref val="3"/>
        </dgm:presLayoutVars>
      </dgm:prSet>
      <dgm:spPr/>
      <dgm:t>
        <a:bodyPr/>
        <a:lstStyle/>
        <a:p>
          <a:endParaRPr lang="zh-TW" altLang="en-US"/>
        </a:p>
      </dgm:t>
    </dgm:pt>
    <dgm:pt modelId="{D04D8D35-1818-47CC-8B7C-F6D138E70A4A}" type="pres">
      <dgm:prSet presAssocID="{24E74668-3FD6-4330-BEE9-EE979C33F3EE}" presName="horzOne" presStyleCnt="0"/>
      <dgm:spPr/>
    </dgm:pt>
  </dgm:ptLst>
  <dgm:cxnLst>
    <dgm:cxn modelId="{ADD71D02-3C7F-4476-A4E0-DCCD25333199}" type="presOf" srcId="{9F2D4B8B-2A59-4B92-BEB2-63FE3C081660}" destId="{725BB83C-7598-4726-8879-2413116C3F64}" srcOrd="0" destOrd="0" presId="urn:microsoft.com/office/officeart/2005/8/layout/hierarchy4"/>
    <dgm:cxn modelId="{C17C977C-568E-4DB5-B777-0DF5AF3C75C7}" srcId="{CB1E52B5-3424-40AC-93FB-C6AE515743EA}" destId="{F11D8718-3D37-4EC5-BB56-88D695F9689F}" srcOrd="0" destOrd="0" parTransId="{F4C02914-2978-43EE-B917-932452F3FC8B}" sibTransId="{EEDD0639-2FD7-4D85-996F-C8BD31A7922D}"/>
    <dgm:cxn modelId="{62652D6D-CF18-4F0E-9D2B-1A747B4A91A8}" type="presOf" srcId="{52165050-628A-4D87-9A65-AE7055B6D4A4}" destId="{B282987B-C787-40E3-98D6-B597D308DDAC}" srcOrd="0" destOrd="0" presId="urn:microsoft.com/office/officeart/2005/8/layout/hierarchy4"/>
    <dgm:cxn modelId="{857E08A7-6C49-4B1C-8D34-094B8A34375E}" srcId="{DF4732BB-439B-431D-9371-91F2D3E8A3AD}" destId="{E3AFDDF2-3179-48DB-AD1D-61DA4F6D3ECB}" srcOrd="3" destOrd="0" parTransId="{E927DBF1-A465-41B6-84BC-953BF8C869FD}" sibTransId="{3620D3D2-85C4-4EB1-9506-73D5DDEACF9A}"/>
    <dgm:cxn modelId="{C4BB08A5-D5B2-48CC-9837-635284DC7B8E}" type="presOf" srcId="{24E74668-3FD6-4330-BEE9-EE979C33F3EE}" destId="{704910A5-1E4B-415E-9166-E04047989EDA}" srcOrd="0" destOrd="0" presId="urn:microsoft.com/office/officeart/2005/8/layout/hierarchy4"/>
    <dgm:cxn modelId="{3C41DD2A-F3B6-4917-BA87-4624A02895B2}" type="presOf" srcId="{4B594F67-4F0C-4389-8C1A-7DB8B3ACA99C}" destId="{27BC78E2-5157-40F7-8965-38B18A70FEFE}" srcOrd="0" destOrd="0" presId="urn:microsoft.com/office/officeart/2005/8/layout/hierarchy4"/>
    <dgm:cxn modelId="{1492C374-4AC8-4B5A-BF1B-9669C2D1CAAA}" srcId="{DF4732BB-439B-431D-9371-91F2D3E8A3AD}" destId="{4B594F67-4F0C-4389-8C1A-7DB8B3ACA99C}" srcOrd="2" destOrd="0" parTransId="{39AE217B-5BFE-446D-8EDA-ED178C281CF4}" sibTransId="{496FF291-E742-4686-BC61-398F3F35F342}"/>
    <dgm:cxn modelId="{29B69A3D-6B0F-4E24-962F-5C3155DD9875}" srcId="{CB1E52B5-3424-40AC-93FB-C6AE515743EA}" destId="{B9DDA6C0-5AA6-4D28-82A2-DE77AADF4652}" srcOrd="1" destOrd="0" parTransId="{7C841188-2FE2-4747-A658-C78CFDF6762E}" sibTransId="{81C851A4-D9E7-4CE0-99B6-1C6C57D32023}"/>
    <dgm:cxn modelId="{6BCB7F66-B997-44A0-96C3-022922F9D552}" type="presOf" srcId="{2E154AA3-2923-4EC3-BD7A-095B969C9F39}" destId="{BC5E3F33-AECA-4350-9034-14501C910075}" srcOrd="0" destOrd="0" presId="urn:microsoft.com/office/officeart/2005/8/layout/hierarchy4"/>
    <dgm:cxn modelId="{8256C749-BFFE-4DF5-A923-63B5F380631C}" type="presOf" srcId="{CB1E52B5-3424-40AC-93FB-C6AE515743EA}" destId="{9309C61C-9CAA-47EF-8A50-0FB00BC62BEF}" srcOrd="0" destOrd="0" presId="urn:microsoft.com/office/officeart/2005/8/layout/hierarchy4"/>
    <dgm:cxn modelId="{00DE29E4-1207-4499-8AA6-EB7768600AD0}" srcId="{F11D8718-3D37-4EC5-BB56-88D695F9689F}" destId="{2E154AA3-2923-4EC3-BD7A-095B969C9F39}" srcOrd="0" destOrd="0" parTransId="{38ECE133-C5B5-4A39-BD37-D14991D2B7F0}" sibTransId="{5E981C1A-B962-42E7-8BCA-BBAD81FA29F3}"/>
    <dgm:cxn modelId="{21BC9400-FA00-4305-83D5-B3DC0BAADCBF}" srcId="{B9DDA6C0-5AA6-4D28-82A2-DE77AADF4652}" destId="{9F2D4B8B-2A59-4B92-BEB2-63FE3C081660}" srcOrd="0" destOrd="0" parTransId="{F53C1F78-C777-42CA-9994-A25597FFFB69}" sibTransId="{670B29B3-B2FE-4F7D-AE74-F06382551819}"/>
    <dgm:cxn modelId="{5DC86500-C835-433F-9C11-C53249F0B450}" type="presOf" srcId="{E3AFDDF2-3179-48DB-AD1D-61DA4F6D3ECB}" destId="{B7562378-C9C8-4712-980E-FA6221F974C4}" srcOrd="0" destOrd="0" presId="urn:microsoft.com/office/officeart/2005/8/layout/hierarchy4"/>
    <dgm:cxn modelId="{1C5BBDF8-502F-49A4-B6E0-507A27AE2D75}" srcId="{DF4732BB-439B-431D-9371-91F2D3E8A3AD}" destId="{24E74668-3FD6-4330-BEE9-EE979C33F3EE}" srcOrd="4" destOrd="0" parTransId="{D634B2B8-0554-4E65-B6A2-85B0A6F16D77}" sibTransId="{DFF72A9C-2A28-469F-82D6-CCF38A3B7BC1}"/>
    <dgm:cxn modelId="{022961BB-7156-4326-B5D1-B704C3E6392E}" type="presOf" srcId="{F11D8718-3D37-4EC5-BB56-88D695F9689F}" destId="{6CB77DB8-18D3-418E-A76E-A7CF4FBD081A}" srcOrd="0" destOrd="0" presId="urn:microsoft.com/office/officeart/2005/8/layout/hierarchy4"/>
    <dgm:cxn modelId="{0C5607DD-1196-449F-9FB6-A766FDC39B47}" srcId="{DF4732BB-439B-431D-9371-91F2D3E8A3AD}" destId="{52165050-628A-4D87-9A65-AE7055B6D4A4}" srcOrd="1" destOrd="0" parTransId="{337C6955-C354-4839-86DE-5A003F472184}" sibTransId="{AD92E69B-F1CF-4B82-82C4-6C4A77CD9869}"/>
    <dgm:cxn modelId="{084D7CCE-F938-46FA-91AF-CEFD7ABC667D}" type="presOf" srcId="{B9DDA6C0-5AA6-4D28-82A2-DE77AADF4652}" destId="{A31FA6D4-A019-4C9F-B05C-87CFF99C2CCB}" srcOrd="0" destOrd="0" presId="urn:microsoft.com/office/officeart/2005/8/layout/hierarchy4"/>
    <dgm:cxn modelId="{4CC2D4E2-3746-4475-92CB-DFD69C7EE79D}" type="presOf" srcId="{DF4732BB-439B-431D-9371-91F2D3E8A3AD}" destId="{15DB6DAA-9207-425A-A1CB-A1B6A7F35830}" srcOrd="0" destOrd="0" presId="urn:microsoft.com/office/officeart/2005/8/layout/hierarchy4"/>
    <dgm:cxn modelId="{0560ADD4-ECC3-49F5-B137-F805DF995A1F}" srcId="{DF4732BB-439B-431D-9371-91F2D3E8A3AD}" destId="{CB1E52B5-3424-40AC-93FB-C6AE515743EA}" srcOrd="0" destOrd="0" parTransId="{6EE4A88C-DFCF-414C-AE5D-EC3A3A30C3EC}" sibTransId="{64900C4A-8BA0-4BE0-8393-E4BA149F199B}"/>
    <dgm:cxn modelId="{4C812622-CE26-403E-8940-D788DAC796B2}" type="presParOf" srcId="{15DB6DAA-9207-425A-A1CB-A1B6A7F35830}" destId="{FF2F0393-0F3C-4350-B8DD-203459929166}" srcOrd="0" destOrd="0" presId="urn:microsoft.com/office/officeart/2005/8/layout/hierarchy4"/>
    <dgm:cxn modelId="{4C291782-7C94-4B17-8B5A-632A25968C1C}" type="presParOf" srcId="{FF2F0393-0F3C-4350-B8DD-203459929166}" destId="{9309C61C-9CAA-47EF-8A50-0FB00BC62BEF}" srcOrd="0" destOrd="0" presId="urn:microsoft.com/office/officeart/2005/8/layout/hierarchy4"/>
    <dgm:cxn modelId="{FF824EA8-4623-4AAC-B9DA-672F0A129D75}" type="presParOf" srcId="{FF2F0393-0F3C-4350-B8DD-203459929166}" destId="{50CAC380-0608-432C-ABF3-9EAE7AFF9705}" srcOrd="1" destOrd="0" presId="urn:microsoft.com/office/officeart/2005/8/layout/hierarchy4"/>
    <dgm:cxn modelId="{B301C429-A6F9-46B8-9C91-E93C02428B8C}" type="presParOf" srcId="{FF2F0393-0F3C-4350-B8DD-203459929166}" destId="{AFDA6A3B-98AD-496F-99B5-8047F9EA19A0}" srcOrd="2" destOrd="0" presId="urn:microsoft.com/office/officeart/2005/8/layout/hierarchy4"/>
    <dgm:cxn modelId="{64C482F6-B52D-47DF-8AB9-55F6AFE97B16}" type="presParOf" srcId="{AFDA6A3B-98AD-496F-99B5-8047F9EA19A0}" destId="{D550C89D-0651-4998-9E15-E4781B9E4CEE}" srcOrd="0" destOrd="0" presId="urn:microsoft.com/office/officeart/2005/8/layout/hierarchy4"/>
    <dgm:cxn modelId="{FC7A3070-EDDD-4D62-98D9-47F0A2D6F1FE}" type="presParOf" srcId="{D550C89D-0651-4998-9E15-E4781B9E4CEE}" destId="{6CB77DB8-18D3-418E-A76E-A7CF4FBD081A}" srcOrd="0" destOrd="0" presId="urn:microsoft.com/office/officeart/2005/8/layout/hierarchy4"/>
    <dgm:cxn modelId="{B94B047C-FF23-4051-AB40-02E66F0FEE67}" type="presParOf" srcId="{D550C89D-0651-4998-9E15-E4781B9E4CEE}" destId="{B64F121A-A16F-4991-982A-9561EFEC82B2}" srcOrd="1" destOrd="0" presId="urn:microsoft.com/office/officeart/2005/8/layout/hierarchy4"/>
    <dgm:cxn modelId="{2497C17C-A39E-4299-B938-E9EA5CA3EBCA}" type="presParOf" srcId="{D550C89D-0651-4998-9E15-E4781B9E4CEE}" destId="{FDFE2142-E7A4-429D-8998-62E915979CD5}" srcOrd="2" destOrd="0" presId="urn:microsoft.com/office/officeart/2005/8/layout/hierarchy4"/>
    <dgm:cxn modelId="{CBD2BDC4-AF8C-4F73-A6D2-411422455BCF}" type="presParOf" srcId="{FDFE2142-E7A4-429D-8998-62E915979CD5}" destId="{8FB26526-7B46-4D9A-ADD9-A89DA8315363}" srcOrd="0" destOrd="0" presId="urn:microsoft.com/office/officeart/2005/8/layout/hierarchy4"/>
    <dgm:cxn modelId="{62114EB0-32C8-4756-9B42-7B808BCE6027}" type="presParOf" srcId="{8FB26526-7B46-4D9A-ADD9-A89DA8315363}" destId="{BC5E3F33-AECA-4350-9034-14501C910075}" srcOrd="0" destOrd="0" presId="urn:microsoft.com/office/officeart/2005/8/layout/hierarchy4"/>
    <dgm:cxn modelId="{00DB5F4A-4EE1-468F-AB8D-3AD20D458BC6}" type="presParOf" srcId="{8FB26526-7B46-4D9A-ADD9-A89DA8315363}" destId="{9EB96120-6E12-4239-A1AE-126455F0A731}" srcOrd="1" destOrd="0" presId="urn:microsoft.com/office/officeart/2005/8/layout/hierarchy4"/>
    <dgm:cxn modelId="{020B9391-93B6-44AA-93C6-EA27A06A9BF5}" type="presParOf" srcId="{AFDA6A3B-98AD-496F-99B5-8047F9EA19A0}" destId="{3EBB7D18-6F27-40A5-9CCE-874C90888211}" srcOrd="1" destOrd="0" presId="urn:microsoft.com/office/officeart/2005/8/layout/hierarchy4"/>
    <dgm:cxn modelId="{1E3E2C37-812B-44E4-9A52-6E3CFD61E621}" type="presParOf" srcId="{AFDA6A3B-98AD-496F-99B5-8047F9EA19A0}" destId="{3CCACA8E-8079-49DF-8141-2538D0738C3E}" srcOrd="2" destOrd="0" presId="urn:microsoft.com/office/officeart/2005/8/layout/hierarchy4"/>
    <dgm:cxn modelId="{B952CD51-08D2-4DCD-B553-4FAD1D253763}" type="presParOf" srcId="{3CCACA8E-8079-49DF-8141-2538D0738C3E}" destId="{A31FA6D4-A019-4C9F-B05C-87CFF99C2CCB}" srcOrd="0" destOrd="0" presId="urn:microsoft.com/office/officeart/2005/8/layout/hierarchy4"/>
    <dgm:cxn modelId="{FCD4BA91-344B-4BBD-9AC2-04B5B7FBBF0D}" type="presParOf" srcId="{3CCACA8E-8079-49DF-8141-2538D0738C3E}" destId="{13CE918F-451B-490F-A72B-2B549CD0DB99}" srcOrd="1" destOrd="0" presId="urn:microsoft.com/office/officeart/2005/8/layout/hierarchy4"/>
    <dgm:cxn modelId="{7FC80F57-3E31-4A5B-98D2-90903999A5BD}" type="presParOf" srcId="{3CCACA8E-8079-49DF-8141-2538D0738C3E}" destId="{DCD1E265-3E10-416D-A007-9A71F629C280}" srcOrd="2" destOrd="0" presId="urn:microsoft.com/office/officeart/2005/8/layout/hierarchy4"/>
    <dgm:cxn modelId="{DECBB768-978A-4D25-AB56-BF686B634216}" type="presParOf" srcId="{DCD1E265-3E10-416D-A007-9A71F629C280}" destId="{F6601C14-8A20-43D3-AA91-5E11D4BA1500}" srcOrd="0" destOrd="0" presId="urn:microsoft.com/office/officeart/2005/8/layout/hierarchy4"/>
    <dgm:cxn modelId="{C4630C47-FC91-4E92-9B7F-41C9EC234709}" type="presParOf" srcId="{F6601C14-8A20-43D3-AA91-5E11D4BA1500}" destId="{725BB83C-7598-4726-8879-2413116C3F64}" srcOrd="0" destOrd="0" presId="urn:microsoft.com/office/officeart/2005/8/layout/hierarchy4"/>
    <dgm:cxn modelId="{91B84A71-62A4-44C4-947F-2447D111D59D}" type="presParOf" srcId="{F6601C14-8A20-43D3-AA91-5E11D4BA1500}" destId="{07C25D3A-7570-4AAB-B0D4-361B649A7112}" srcOrd="1" destOrd="0" presId="urn:microsoft.com/office/officeart/2005/8/layout/hierarchy4"/>
    <dgm:cxn modelId="{12E1DCEA-7AC3-46B5-92A7-DD1296D90D61}" type="presParOf" srcId="{15DB6DAA-9207-425A-A1CB-A1B6A7F35830}" destId="{F77EC2DD-331F-438D-948B-F56E95CEFE34}" srcOrd="1" destOrd="0" presId="urn:microsoft.com/office/officeart/2005/8/layout/hierarchy4"/>
    <dgm:cxn modelId="{970EA5B4-6804-4DF3-9CF0-C2650ADC12D3}" type="presParOf" srcId="{15DB6DAA-9207-425A-A1CB-A1B6A7F35830}" destId="{864580A4-EF72-4CD9-B52C-01EE190E3284}" srcOrd="2" destOrd="0" presId="urn:microsoft.com/office/officeart/2005/8/layout/hierarchy4"/>
    <dgm:cxn modelId="{2596A1FE-F9C4-4EA9-B6BD-7B933B5B64DA}" type="presParOf" srcId="{864580A4-EF72-4CD9-B52C-01EE190E3284}" destId="{B282987B-C787-40E3-98D6-B597D308DDAC}" srcOrd="0" destOrd="0" presId="urn:microsoft.com/office/officeart/2005/8/layout/hierarchy4"/>
    <dgm:cxn modelId="{BD9DCC36-3648-453F-93DB-1D5BE6326EE9}" type="presParOf" srcId="{864580A4-EF72-4CD9-B52C-01EE190E3284}" destId="{1E7C6515-8703-47C9-BA81-2F17F74229FD}" srcOrd="1" destOrd="0" presId="urn:microsoft.com/office/officeart/2005/8/layout/hierarchy4"/>
    <dgm:cxn modelId="{0B197152-3576-418D-B9FC-57A729E231B3}" type="presParOf" srcId="{15DB6DAA-9207-425A-A1CB-A1B6A7F35830}" destId="{26492AB7-24E7-4EBC-A424-D110B1759876}" srcOrd="3" destOrd="0" presId="urn:microsoft.com/office/officeart/2005/8/layout/hierarchy4"/>
    <dgm:cxn modelId="{E93F4CD9-334D-4FB5-843C-5DAE221E9CF6}" type="presParOf" srcId="{15DB6DAA-9207-425A-A1CB-A1B6A7F35830}" destId="{F63032E6-06CE-465F-9086-A5D7C1CA23F4}" srcOrd="4" destOrd="0" presId="urn:microsoft.com/office/officeart/2005/8/layout/hierarchy4"/>
    <dgm:cxn modelId="{5784038F-A428-4FA9-A194-A492DD396D1B}" type="presParOf" srcId="{F63032E6-06CE-465F-9086-A5D7C1CA23F4}" destId="{27BC78E2-5157-40F7-8965-38B18A70FEFE}" srcOrd="0" destOrd="0" presId="urn:microsoft.com/office/officeart/2005/8/layout/hierarchy4"/>
    <dgm:cxn modelId="{D2FE2E6F-FBAF-4FC0-B6FC-0B82C91B0B4E}" type="presParOf" srcId="{F63032E6-06CE-465F-9086-A5D7C1CA23F4}" destId="{6574D437-A14A-4AF1-8895-AA178616C9AF}" srcOrd="1" destOrd="0" presId="urn:microsoft.com/office/officeart/2005/8/layout/hierarchy4"/>
    <dgm:cxn modelId="{3D80DE2C-CD00-44DE-A6ED-16E21903B7C1}" type="presParOf" srcId="{15DB6DAA-9207-425A-A1CB-A1B6A7F35830}" destId="{8CF0A06B-559A-43B3-9256-F9FB5E067256}" srcOrd="5" destOrd="0" presId="urn:microsoft.com/office/officeart/2005/8/layout/hierarchy4"/>
    <dgm:cxn modelId="{62527987-6FD6-4198-A61A-7362A984B6A3}" type="presParOf" srcId="{15DB6DAA-9207-425A-A1CB-A1B6A7F35830}" destId="{1EECED1A-5C35-4AD2-8B50-D7243DDDEAD8}" srcOrd="6" destOrd="0" presId="urn:microsoft.com/office/officeart/2005/8/layout/hierarchy4"/>
    <dgm:cxn modelId="{CA63A66A-B5DD-4FE0-9D64-8ABE61F54379}" type="presParOf" srcId="{1EECED1A-5C35-4AD2-8B50-D7243DDDEAD8}" destId="{B7562378-C9C8-4712-980E-FA6221F974C4}" srcOrd="0" destOrd="0" presId="urn:microsoft.com/office/officeart/2005/8/layout/hierarchy4"/>
    <dgm:cxn modelId="{F23F3EF6-8A82-4453-AA0E-D7C914001E4B}" type="presParOf" srcId="{1EECED1A-5C35-4AD2-8B50-D7243DDDEAD8}" destId="{4706A404-3D29-4486-9762-95A2614D53A7}" srcOrd="1" destOrd="0" presId="urn:microsoft.com/office/officeart/2005/8/layout/hierarchy4"/>
    <dgm:cxn modelId="{EA84449B-5509-4658-800A-C31B40478F49}" type="presParOf" srcId="{15DB6DAA-9207-425A-A1CB-A1B6A7F35830}" destId="{DAED26E9-CC00-49D4-90D0-04C8C207B478}" srcOrd="7" destOrd="0" presId="urn:microsoft.com/office/officeart/2005/8/layout/hierarchy4"/>
    <dgm:cxn modelId="{F23B478E-FDCE-4BB5-8419-C87BC3BCE935}" type="presParOf" srcId="{15DB6DAA-9207-425A-A1CB-A1B6A7F35830}" destId="{05362C9C-8DA4-443D-B318-15D02E8EE69A}" srcOrd="8" destOrd="0" presId="urn:microsoft.com/office/officeart/2005/8/layout/hierarchy4"/>
    <dgm:cxn modelId="{BE46DE58-3CAD-4291-B4AB-EC0FF13C89BF}" type="presParOf" srcId="{05362C9C-8DA4-443D-B318-15D02E8EE69A}" destId="{704910A5-1E4B-415E-9166-E04047989EDA}" srcOrd="0" destOrd="0" presId="urn:microsoft.com/office/officeart/2005/8/layout/hierarchy4"/>
    <dgm:cxn modelId="{0237C1B4-FF26-4B40-83CF-32A219B7A405}" type="presParOf" srcId="{05362C9C-8DA4-443D-B318-15D02E8EE69A}" destId="{D04D8D35-1818-47CC-8B7C-F6D138E70A4A}" srcOrd="1" destOrd="0" presId="urn:microsoft.com/office/officeart/2005/8/layout/hierarchy4"/>
  </dgm:cxnLst>
  <dgm:bg>
    <a:noFill/>
  </dgm:bg>
  <dgm:whole>
    <a:ln w="57150" cmpd="thickThin">
      <a:solidFill>
        <a:srgbClr val="00B0F0"/>
      </a:solidFill>
      <a:prstDash val="dash"/>
    </a:ln>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0360A8-0E1E-4A7C-B642-79464FA43C38}" type="doc">
      <dgm:prSet loTypeId="urn:microsoft.com/office/officeart/2005/8/layout/hProcess9" loCatId="process" qsTypeId="urn:microsoft.com/office/officeart/2005/8/quickstyle/simple1" qsCatId="simple" csTypeId="urn:microsoft.com/office/officeart/2005/8/colors/accent2_1" csCatId="accent2" phldr="1"/>
      <dgm:spPr/>
    </dgm:pt>
    <dgm:pt modelId="{CBE4E96C-F049-411F-A7E9-385FE9DAA730}">
      <dgm:prSet phldrT="[文字]"/>
      <dgm:spPr/>
      <dgm:t>
        <a:bodyPr/>
        <a:lstStyle/>
        <a:p>
          <a:r>
            <a:rPr lang="zh-TW" altLang="en-US" dirty="0" smtClean="0">
              <a:latin typeface="標楷體" pitchFamily="65" charset="-120"/>
            </a:rPr>
            <a:t>新增研發成果運用技術摘要及彙整表</a:t>
          </a:r>
          <a:endParaRPr lang="zh-TW" altLang="en-US" dirty="0"/>
        </a:p>
      </dgm:t>
    </dgm:pt>
    <dgm:pt modelId="{ACB2AEAC-F78A-4156-847F-582AB7B8497A}" type="parTrans" cxnId="{2F46107E-8448-478B-A098-C60BE249C121}">
      <dgm:prSet/>
      <dgm:spPr/>
      <dgm:t>
        <a:bodyPr/>
        <a:lstStyle/>
        <a:p>
          <a:endParaRPr lang="zh-TW" altLang="en-US"/>
        </a:p>
      </dgm:t>
    </dgm:pt>
    <dgm:pt modelId="{F684701A-A6D7-4B27-844B-354E368EDC96}" type="sibTrans" cxnId="{2F46107E-8448-478B-A098-C60BE249C121}">
      <dgm:prSet/>
      <dgm:spPr/>
      <dgm:t>
        <a:bodyPr/>
        <a:lstStyle/>
        <a:p>
          <a:endParaRPr lang="zh-TW" altLang="en-US"/>
        </a:p>
      </dgm:t>
    </dgm:pt>
    <dgm:pt modelId="{551054B5-12F8-4433-A2F1-99DF5EC5696B}">
      <dgm:prSet phldrT="[文字]"/>
      <dgm:spPr/>
      <dgm:t>
        <a:bodyPr/>
        <a:lstStyle/>
        <a:p>
          <a:r>
            <a:rPr lang="zh-TW" altLang="en-US" dirty="0" smtClean="0">
              <a:latin typeface="標楷體" pitchFamily="65" charset="-120"/>
            </a:rPr>
            <a:t>新增成本計價表</a:t>
          </a:r>
          <a:endParaRPr lang="zh-TW" altLang="en-US" dirty="0"/>
        </a:p>
      </dgm:t>
    </dgm:pt>
    <dgm:pt modelId="{3C09357B-B1B4-4238-A6CE-B882EA5D847F}" type="parTrans" cxnId="{3045F347-F2BF-4587-9552-1DA5BC29F6EE}">
      <dgm:prSet/>
      <dgm:spPr/>
      <dgm:t>
        <a:bodyPr/>
        <a:lstStyle/>
        <a:p>
          <a:endParaRPr lang="zh-TW" altLang="en-US"/>
        </a:p>
      </dgm:t>
    </dgm:pt>
    <dgm:pt modelId="{0B46C21F-415B-45EA-B2EC-8C48255EA22E}" type="sibTrans" cxnId="{3045F347-F2BF-4587-9552-1DA5BC29F6EE}">
      <dgm:prSet/>
      <dgm:spPr/>
      <dgm:t>
        <a:bodyPr/>
        <a:lstStyle/>
        <a:p>
          <a:endParaRPr lang="zh-TW" altLang="en-US"/>
        </a:p>
      </dgm:t>
    </dgm:pt>
    <dgm:pt modelId="{5B52F218-E961-4F86-BDE1-818B96647BBA}">
      <dgm:prSet phldrT="[文字]"/>
      <dgm:spPr/>
      <dgm:t>
        <a:bodyPr/>
        <a:lstStyle/>
        <a:p>
          <a:r>
            <a:rPr lang="zh-TW" altLang="en-US" dirty="0" smtClean="0"/>
            <a:t>洽談合約</a:t>
          </a:r>
          <a:endParaRPr lang="zh-TW" altLang="en-US" dirty="0"/>
        </a:p>
      </dgm:t>
    </dgm:pt>
    <dgm:pt modelId="{8C19BA09-9C91-4402-B6B2-E38A49C77085}" type="parTrans" cxnId="{02331026-488C-4CDB-AA22-A65F4270B207}">
      <dgm:prSet/>
      <dgm:spPr/>
      <dgm:t>
        <a:bodyPr/>
        <a:lstStyle/>
        <a:p>
          <a:endParaRPr lang="zh-TW" altLang="en-US"/>
        </a:p>
      </dgm:t>
    </dgm:pt>
    <dgm:pt modelId="{9431F664-3D9F-45B9-B499-2F7578D8DFE4}" type="sibTrans" cxnId="{02331026-488C-4CDB-AA22-A65F4270B207}">
      <dgm:prSet/>
      <dgm:spPr/>
      <dgm:t>
        <a:bodyPr/>
        <a:lstStyle/>
        <a:p>
          <a:endParaRPr lang="zh-TW" altLang="en-US"/>
        </a:p>
      </dgm:t>
    </dgm:pt>
    <dgm:pt modelId="{E5D9AC1F-4706-4788-A617-5FC79849E794}" type="pres">
      <dgm:prSet presAssocID="{B90360A8-0E1E-4A7C-B642-79464FA43C38}" presName="CompostProcess" presStyleCnt="0">
        <dgm:presLayoutVars>
          <dgm:dir/>
          <dgm:resizeHandles val="exact"/>
        </dgm:presLayoutVars>
      </dgm:prSet>
      <dgm:spPr/>
    </dgm:pt>
    <dgm:pt modelId="{640A56C2-705C-41C2-BB23-E379CD1B02BD}" type="pres">
      <dgm:prSet presAssocID="{B90360A8-0E1E-4A7C-B642-79464FA43C38}" presName="arrow" presStyleLbl="bgShp" presStyleIdx="0" presStyleCnt="1"/>
      <dgm:spPr/>
    </dgm:pt>
    <dgm:pt modelId="{68892043-40A3-48A0-9249-F55F6FE9952C}" type="pres">
      <dgm:prSet presAssocID="{B90360A8-0E1E-4A7C-B642-79464FA43C38}" presName="linearProcess" presStyleCnt="0"/>
      <dgm:spPr/>
    </dgm:pt>
    <dgm:pt modelId="{40839C3F-591B-4721-A03A-547B7A4EAAF4}" type="pres">
      <dgm:prSet presAssocID="{CBE4E96C-F049-411F-A7E9-385FE9DAA730}" presName="textNode" presStyleLbl="node1" presStyleIdx="0" presStyleCnt="3">
        <dgm:presLayoutVars>
          <dgm:bulletEnabled val="1"/>
        </dgm:presLayoutVars>
      </dgm:prSet>
      <dgm:spPr/>
      <dgm:t>
        <a:bodyPr/>
        <a:lstStyle/>
        <a:p>
          <a:endParaRPr lang="zh-TW" altLang="en-US"/>
        </a:p>
      </dgm:t>
    </dgm:pt>
    <dgm:pt modelId="{FAD95C5B-F93E-4FEA-A605-6EC9DCFCFB4F}" type="pres">
      <dgm:prSet presAssocID="{F684701A-A6D7-4B27-844B-354E368EDC96}" presName="sibTrans" presStyleCnt="0"/>
      <dgm:spPr/>
    </dgm:pt>
    <dgm:pt modelId="{5999EE53-8A0A-43C5-8EB5-EC35ABD186F6}" type="pres">
      <dgm:prSet presAssocID="{551054B5-12F8-4433-A2F1-99DF5EC5696B}" presName="textNode" presStyleLbl="node1" presStyleIdx="1" presStyleCnt="3">
        <dgm:presLayoutVars>
          <dgm:bulletEnabled val="1"/>
        </dgm:presLayoutVars>
      </dgm:prSet>
      <dgm:spPr/>
      <dgm:t>
        <a:bodyPr/>
        <a:lstStyle/>
        <a:p>
          <a:endParaRPr lang="zh-TW" altLang="en-US"/>
        </a:p>
      </dgm:t>
    </dgm:pt>
    <dgm:pt modelId="{7F113C47-5379-4681-8B07-335A354F0F60}" type="pres">
      <dgm:prSet presAssocID="{0B46C21F-415B-45EA-B2EC-8C48255EA22E}" presName="sibTrans" presStyleCnt="0"/>
      <dgm:spPr/>
    </dgm:pt>
    <dgm:pt modelId="{3B37817A-2DF5-4CFE-AAD4-1F67520FCC48}" type="pres">
      <dgm:prSet presAssocID="{5B52F218-E961-4F86-BDE1-818B96647BBA}" presName="textNode" presStyleLbl="node1" presStyleIdx="2" presStyleCnt="3">
        <dgm:presLayoutVars>
          <dgm:bulletEnabled val="1"/>
        </dgm:presLayoutVars>
      </dgm:prSet>
      <dgm:spPr/>
      <dgm:t>
        <a:bodyPr/>
        <a:lstStyle/>
        <a:p>
          <a:endParaRPr lang="zh-TW" altLang="en-US"/>
        </a:p>
      </dgm:t>
    </dgm:pt>
  </dgm:ptLst>
  <dgm:cxnLst>
    <dgm:cxn modelId="{3045F347-F2BF-4587-9552-1DA5BC29F6EE}" srcId="{B90360A8-0E1E-4A7C-B642-79464FA43C38}" destId="{551054B5-12F8-4433-A2F1-99DF5EC5696B}" srcOrd="1" destOrd="0" parTransId="{3C09357B-B1B4-4238-A6CE-B882EA5D847F}" sibTransId="{0B46C21F-415B-45EA-B2EC-8C48255EA22E}"/>
    <dgm:cxn modelId="{2F46107E-8448-478B-A098-C60BE249C121}" srcId="{B90360A8-0E1E-4A7C-B642-79464FA43C38}" destId="{CBE4E96C-F049-411F-A7E9-385FE9DAA730}" srcOrd="0" destOrd="0" parTransId="{ACB2AEAC-F78A-4156-847F-582AB7B8497A}" sibTransId="{F684701A-A6D7-4B27-844B-354E368EDC96}"/>
    <dgm:cxn modelId="{69E8C48F-C1E1-4AF6-A979-1828D98E964E}" type="presOf" srcId="{B90360A8-0E1E-4A7C-B642-79464FA43C38}" destId="{E5D9AC1F-4706-4788-A617-5FC79849E794}" srcOrd="0" destOrd="0" presId="urn:microsoft.com/office/officeart/2005/8/layout/hProcess9"/>
    <dgm:cxn modelId="{B491031E-1337-4A0A-A2A3-E7BA386AF405}" type="presOf" srcId="{5B52F218-E961-4F86-BDE1-818B96647BBA}" destId="{3B37817A-2DF5-4CFE-AAD4-1F67520FCC48}" srcOrd="0" destOrd="0" presId="urn:microsoft.com/office/officeart/2005/8/layout/hProcess9"/>
    <dgm:cxn modelId="{02331026-488C-4CDB-AA22-A65F4270B207}" srcId="{B90360A8-0E1E-4A7C-B642-79464FA43C38}" destId="{5B52F218-E961-4F86-BDE1-818B96647BBA}" srcOrd="2" destOrd="0" parTransId="{8C19BA09-9C91-4402-B6B2-E38A49C77085}" sibTransId="{9431F664-3D9F-45B9-B499-2F7578D8DFE4}"/>
    <dgm:cxn modelId="{A0B0662A-1AF1-4D5D-90EA-29B606397B76}" type="presOf" srcId="{CBE4E96C-F049-411F-A7E9-385FE9DAA730}" destId="{40839C3F-591B-4721-A03A-547B7A4EAAF4}" srcOrd="0" destOrd="0" presId="urn:microsoft.com/office/officeart/2005/8/layout/hProcess9"/>
    <dgm:cxn modelId="{21F883E8-4E86-4BA8-ACFD-95E9E697477A}" type="presOf" srcId="{551054B5-12F8-4433-A2F1-99DF5EC5696B}" destId="{5999EE53-8A0A-43C5-8EB5-EC35ABD186F6}" srcOrd="0" destOrd="0" presId="urn:microsoft.com/office/officeart/2005/8/layout/hProcess9"/>
    <dgm:cxn modelId="{A7F2983C-D3F1-434D-97E4-9B8D92EC26B2}" type="presParOf" srcId="{E5D9AC1F-4706-4788-A617-5FC79849E794}" destId="{640A56C2-705C-41C2-BB23-E379CD1B02BD}" srcOrd="0" destOrd="0" presId="urn:microsoft.com/office/officeart/2005/8/layout/hProcess9"/>
    <dgm:cxn modelId="{36B61B1A-D346-417D-89F4-B794AC7CC73D}" type="presParOf" srcId="{E5D9AC1F-4706-4788-A617-5FC79849E794}" destId="{68892043-40A3-48A0-9249-F55F6FE9952C}" srcOrd="1" destOrd="0" presId="urn:microsoft.com/office/officeart/2005/8/layout/hProcess9"/>
    <dgm:cxn modelId="{E63040FB-74C0-446E-90A5-286645E0F9F7}" type="presParOf" srcId="{68892043-40A3-48A0-9249-F55F6FE9952C}" destId="{40839C3F-591B-4721-A03A-547B7A4EAAF4}" srcOrd="0" destOrd="0" presId="urn:microsoft.com/office/officeart/2005/8/layout/hProcess9"/>
    <dgm:cxn modelId="{E99C5192-99C2-4C99-8662-9FC5B5B10A7E}" type="presParOf" srcId="{68892043-40A3-48A0-9249-F55F6FE9952C}" destId="{FAD95C5B-F93E-4FEA-A605-6EC9DCFCFB4F}" srcOrd="1" destOrd="0" presId="urn:microsoft.com/office/officeart/2005/8/layout/hProcess9"/>
    <dgm:cxn modelId="{B2764B4B-C83F-4FAB-823E-FD7DF34F2EA3}" type="presParOf" srcId="{68892043-40A3-48A0-9249-F55F6FE9952C}" destId="{5999EE53-8A0A-43C5-8EB5-EC35ABD186F6}" srcOrd="2" destOrd="0" presId="urn:microsoft.com/office/officeart/2005/8/layout/hProcess9"/>
    <dgm:cxn modelId="{0A12E876-51CD-4503-ADD4-FEDD07471A38}" type="presParOf" srcId="{68892043-40A3-48A0-9249-F55F6FE9952C}" destId="{7F113C47-5379-4681-8B07-335A354F0F60}" srcOrd="3" destOrd="0" presId="urn:microsoft.com/office/officeart/2005/8/layout/hProcess9"/>
    <dgm:cxn modelId="{91DE3263-6742-4821-8315-E487014EB03B}" type="presParOf" srcId="{68892043-40A3-48A0-9249-F55F6FE9952C}" destId="{3B37817A-2DF5-4CFE-AAD4-1F67520FCC4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0360A8-0E1E-4A7C-B642-79464FA43C38}" type="doc">
      <dgm:prSet loTypeId="urn:microsoft.com/office/officeart/2005/8/layout/hProcess9" loCatId="process" qsTypeId="urn:microsoft.com/office/officeart/2005/8/quickstyle/simple1" qsCatId="simple" csTypeId="urn:microsoft.com/office/officeart/2005/8/colors/accent2_1" csCatId="accent2" phldr="1"/>
      <dgm:spPr/>
    </dgm:pt>
    <dgm:pt modelId="{CBE4E96C-F049-411F-A7E9-385FE9DAA730}">
      <dgm:prSet phldrT="[文字]"/>
      <dgm:spPr/>
      <dgm:t>
        <a:bodyPr/>
        <a:lstStyle/>
        <a:p>
          <a:r>
            <a:rPr lang="zh-TW" altLang="en-US" dirty="0" smtClean="0">
              <a:latin typeface="標楷體" pitchFamily="65" charset="-120"/>
            </a:rPr>
            <a:t>新增估價單、報價單、成本分析表</a:t>
          </a:r>
          <a:r>
            <a:rPr lang="en-US" altLang="zh-TW" dirty="0" smtClean="0">
              <a:latin typeface="標楷體" pitchFamily="65" charset="-120"/>
            </a:rPr>
            <a:t>(</a:t>
          </a:r>
          <a:r>
            <a:rPr lang="zh-TW" altLang="en-US" dirty="0" smtClean="0">
              <a:latin typeface="標楷體" pitchFamily="65" charset="-120"/>
            </a:rPr>
            <a:t>估價單可用簽呈取代</a:t>
          </a:r>
          <a:r>
            <a:rPr lang="en-US" altLang="zh-TW" dirty="0" smtClean="0">
              <a:latin typeface="標楷體" pitchFamily="65" charset="-120"/>
            </a:rPr>
            <a:t>)</a:t>
          </a:r>
          <a:endParaRPr lang="zh-TW" altLang="en-US" dirty="0"/>
        </a:p>
      </dgm:t>
    </dgm:pt>
    <dgm:pt modelId="{ACB2AEAC-F78A-4156-847F-582AB7B8497A}" type="parTrans" cxnId="{2F46107E-8448-478B-A098-C60BE249C121}">
      <dgm:prSet/>
      <dgm:spPr/>
      <dgm:t>
        <a:bodyPr/>
        <a:lstStyle/>
        <a:p>
          <a:endParaRPr lang="zh-TW" altLang="en-US"/>
        </a:p>
      </dgm:t>
    </dgm:pt>
    <dgm:pt modelId="{F684701A-A6D7-4B27-844B-354E368EDC96}" type="sibTrans" cxnId="{2F46107E-8448-478B-A098-C60BE249C121}">
      <dgm:prSet/>
      <dgm:spPr/>
      <dgm:t>
        <a:bodyPr/>
        <a:lstStyle/>
        <a:p>
          <a:endParaRPr lang="zh-TW" altLang="en-US"/>
        </a:p>
      </dgm:t>
    </dgm:pt>
    <dgm:pt modelId="{5B52F218-E961-4F86-BDE1-818B96647BBA}">
      <dgm:prSet phldrT="[文字]"/>
      <dgm:spPr/>
      <dgm:t>
        <a:bodyPr/>
        <a:lstStyle/>
        <a:p>
          <a:r>
            <a:rPr lang="zh-TW" altLang="en-US" dirty="0" smtClean="0"/>
            <a:t>洽談合約</a:t>
          </a:r>
          <a:r>
            <a:rPr lang="en-US" altLang="zh-TW" dirty="0" smtClean="0"/>
            <a:t>(50</a:t>
          </a:r>
          <a:r>
            <a:rPr lang="zh-TW" altLang="zh-TW" dirty="0" smtClean="0"/>
            <a:t>萬元</a:t>
          </a:r>
          <a:r>
            <a:rPr lang="zh-TW" altLang="en-US" dirty="0" smtClean="0"/>
            <a:t>以上或較複雜案件</a:t>
          </a:r>
          <a:r>
            <a:rPr lang="en-US" altLang="zh-TW" dirty="0" smtClean="0"/>
            <a:t>)</a:t>
          </a:r>
          <a:endParaRPr lang="zh-TW" altLang="en-US" dirty="0"/>
        </a:p>
      </dgm:t>
    </dgm:pt>
    <dgm:pt modelId="{8C19BA09-9C91-4402-B6B2-E38A49C77085}" type="parTrans" cxnId="{02331026-488C-4CDB-AA22-A65F4270B207}">
      <dgm:prSet/>
      <dgm:spPr/>
      <dgm:t>
        <a:bodyPr/>
        <a:lstStyle/>
        <a:p>
          <a:endParaRPr lang="zh-TW" altLang="en-US"/>
        </a:p>
      </dgm:t>
    </dgm:pt>
    <dgm:pt modelId="{9431F664-3D9F-45B9-B499-2F7578D8DFE4}" type="sibTrans" cxnId="{02331026-488C-4CDB-AA22-A65F4270B207}">
      <dgm:prSet/>
      <dgm:spPr/>
      <dgm:t>
        <a:bodyPr/>
        <a:lstStyle/>
        <a:p>
          <a:endParaRPr lang="zh-TW" altLang="en-US"/>
        </a:p>
      </dgm:t>
    </dgm:pt>
    <dgm:pt modelId="{E5D9AC1F-4706-4788-A617-5FC79849E794}" type="pres">
      <dgm:prSet presAssocID="{B90360A8-0E1E-4A7C-B642-79464FA43C38}" presName="CompostProcess" presStyleCnt="0">
        <dgm:presLayoutVars>
          <dgm:dir/>
          <dgm:resizeHandles val="exact"/>
        </dgm:presLayoutVars>
      </dgm:prSet>
      <dgm:spPr/>
    </dgm:pt>
    <dgm:pt modelId="{640A56C2-705C-41C2-BB23-E379CD1B02BD}" type="pres">
      <dgm:prSet presAssocID="{B90360A8-0E1E-4A7C-B642-79464FA43C38}" presName="arrow" presStyleLbl="bgShp" presStyleIdx="0" presStyleCnt="1"/>
      <dgm:spPr/>
    </dgm:pt>
    <dgm:pt modelId="{68892043-40A3-48A0-9249-F55F6FE9952C}" type="pres">
      <dgm:prSet presAssocID="{B90360A8-0E1E-4A7C-B642-79464FA43C38}" presName="linearProcess" presStyleCnt="0"/>
      <dgm:spPr/>
    </dgm:pt>
    <dgm:pt modelId="{40839C3F-591B-4721-A03A-547B7A4EAAF4}" type="pres">
      <dgm:prSet presAssocID="{CBE4E96C-F049-411F-A7E9-385FE9DAA730}" presName="textNode" presStyleLbl="node1" presStyleIdx="0" presStyleCnt="2">
        <dgm:presLayoutVars>
          <dgm:bulletEnabled val="1"/>
        </dgm:presLayoutVars>
      </dgm:prSet>
      <dgm:spPr/>
      <dgm:t>
        <a:bodyPr/>
        <a:lstStyle/>
        <a:p>
          <a:endParaRPr lang="zh-TW" altLang="en-US"/>
        </a:p>
      </dgm:t>
    </dgm:pt>
    <dgm:pt modelId="{FAD95C5B-F93E-4FEA-A605-6EC9DCFCFB4F}" type="pres">
      <dgm:prSet presAssocID="{F684701A-A6D7-4B27-844B-354E368EDC96}" presName="sibTrans" presStyleCnt="0"/>
      <dgm:spPr/>
    </dgm:pt>
    <dgm:pt modelId="{3B37817A-2DF5-4CFE-AAD4-1F67520FCC48}" type="pres">
      <dgm:prSet presAssocID="{5B52F218-E961-4F86-BDE1-818B96647BBA}" presName="textNode" presStyleLbl="node1" presStyleIdx="1" presStyleCnt="2">
        <dgm:presLayoutVars>
          <dgm:bulletEnabled val="1"/>
        </dgm:presLayoutVars>
      </dgm:prSet>
      <dgm:spPr/>
      <dgm:t>
        <a:bodyPr/>
        <a:lstStyle/>
        <a:p>
          <a:endParaRPr lang="zh-TW" altLang="en-US"/>
        </a:p>
      </dgm:t>
    </dgm:pt>
  </dgm:ptLst>
  <dgm:cxnLst>
    <dgm:cxn modelId="{5A6FEDC6-0356-4996-95A2-B8933ED8BC68}" type="presOf" srcId="{5B52F218-E961-4F86-BDE1-818B96647BBA}" destId="{3B37817A-2DF5-4CFE-AAD4-1F67520FCC48}" srcOrd="0" destOrd="0" presId="urn:microsoft.com/office/officeart/2005/8/layout/hProcess9"/>
    <dgm:cxn modelId="{02331026-488C-4CDB-AA22-A65F4270B207}" srcId="{B90360A8-0E1E-4A7C-B642-79464FA43C38}" destId="{5B52F218-E961-4F86-BDE1-818B96647BBA}" srcOrd="1" destOrd="0" parTransId="{8C19BA09-9C91-4402-B6B2-E38A49C77085}" sibTransId="{9431F664-3D9F-45B9-B499-2F7578D8DFE4}"/>
    <dgm:cxn modelId="{87ED846B-9AF8-4BEA-995D-BD17629159DF}" type="presOf" srcId="{CBE4E96C-F049-411F-A7E9-385FE9DAA730}" destId="{40839C3F-591B-4721-A03A-547B7A4EAAF4}" srcOrd="0" destOrd="0" presId="urn:microsoft.com/office/officeart/2005/8/layout/hProcess9"/>
    <dgm:cxn modelId="{4D75C1A1-66DD-4B17-8B3B-1ABB28B1E93E}" type="presOf" srcId="{B90360A8-0E1E-4A7C-B642-79464FA43C38}" destId="{E5D9AC1F-4706-4788-A617-5FC79849E794}" srcOrd="0" destOrd="0" presId="urn:microsoft.com/office/officeart/2005/8/layout/hProcess9"/>
    <dgm:cxn modelId="{2F46107E-8448-478B-A098-C60BE249C121}" srcId="{B90360A8-0E1E-4A7C-B642-79464FA43C38}" destId="{CBE4E96C-F049-411F-A7E9-385FE9DAA730}" srcOrd="0" destOrd="0" parTransId="{ACB2AEAC-F78A-4156-847F-582AB7B8497A}" sibTransId="{F684701A-A6D7-4B27-844B-354E368EDC96}"/>
    <dgm:cxn modelId="{A987DD6F-5476-49C0-8EA1-4FD858118429}" type="presParOf" srcId="{E5D9AC1F-4706-4788-A617-5FC79849E794}" destId="{640A56C2-705C-41C2-BB23-E379CD1B02BD}" srcOrd="0" destOrd="0" presId="urn:microsoft.com/office/officeart/2005/8/layout/hProcess9"/>
    <dgm:cxn modelId="{ECF8F4E6-9003-48C9-AEC1-704A2CC5A082}" type="presParOf" srcId="{E5D9AC1F-4706-4788-A617-5FC79849E794}" destId="{68892043-40A3-48A0-9249-F55F6FE9952C}" srcOrd="1" destOrd="0" presId="urn:microsoft.com/office/officeart/2005/8/layout/hProcess9"/>
    <dgm:cxn modelId="{D1930E08-907A-4889-8B9C-EE2037908B6B}" type="presParOf" srcId="{68892043-40A3-48A0-9249-F55F6FE9952C}" destId="{40839C3F-591B-4721-A03A-547B7A4EAAF4}" srcOrd="0" destOrd="0" presId="urn:microsoft.com/office/officeart/2005/8/layout/hProcess9"/>
    <dgm:cxn modelId="{59E67D66-DFD5-4DCD-9893-726E5A549C90}" type="presParOf" srcId="{68892043-40A3-48A0-9249-F55F6FE9952C}" destId="{FAD95C5B-F93E-4FEA-A605-6EC9DCFCFB4F}" srcOrd="1" destOrd="0" presId="urn:microsoft.com/office/officeart/2005/8/layout/hProcess9"/>
    <dgm:cxn modelId="{B2AA22DC-6FE7-4200-A955-133FE5B15F4B}" type="presParOf" srcId="{68892043-40A3-48A0-9249-F55F6FE9952C}" destId="{3B37817A-2DF5-4CFE-AAD4-1F67520FCC48}"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0360A8-0E1E-4A7C-B642-79464FA43C38}" type="doc">
      <dgm:prSet loTypeId="urn:microsoft.com/office/officeart/2005/8/layout/hProcess9" loCatId="process" qsTypeId="urn:microsoft.com/office/officeart/2005/8/quickstyle/simple1" qsCatId="simple" csTypeId="urn:microsoft.com/office/officeart/2005/8/colors/accent2_1" csCatId="accent2" phldr="1"/>
      <dgm:spPr/>
    </dgm:pt>
    <dgm:pt modelId="{CBE4E96C-F049-411F-A7E9-385FE9DAA730}">
      <dgm:prSet phldrT="[文字]"/>
      <dgm:spPr/>
      <dgm:t>
        <a:bodyPr/>
        <a:lstStyle/>
        <a:p>
          <a:r>
            <a:rPr lang="zh-TW" altLang="en-US" dirty="0" smtClean="0"/>
            <a:t>送交智慧財產局申請</a:t>
          </a:r>
          <a:endParaRPr lang="zh-TW" altLang="en-US" dirty="0"/>
        </a:p>
      </dgm:t>
    </dgm:pt>
    <dgm:pt modelId="{ACB2AEAC-F78A-4156-847F-582AB7B8497A}" type="parTrans" cxnId="{2F46107E-8448-478B-A098-C60BE249C121}">
      <dgm:prSet/>
      <dgm:spPr/>
      <dgm:t>
        <a:bodyPr/>
        <a:lstStyle/>
        <a:p>
          <a:endParaRPr lang="zh-TW" altLang="en-US"/>
        </a:p>
      </dgm:t>
    </dgm:pt>
    <dgm:pt modelId="{F684701A-A6D7-4B27-844B-354E368EDC96}" type="sibTrans" cxnId="{2F46107E-8448-478B-A098-C60BE249C121}">
      <dgm:prSet/>
      <dgm:spPr/>
      <dgm:t>
        <a:bodyPr/>
        <a:lstStyle/>
        <a:p>
          <a:endParaRPr lang="zh-TW" altLang="en-US"/>
        </a:p>
      </dgm:t>
    </dgm:pt>
    <dgm:pt modelId="{551054B5-12F8-4433-A2F1-99DF5EC5696B}">
      <dgm:prSet phldrT="[文字]"/>
      <dgm:spPr/>
      <dgm:t>
        <a:bodyPr/>
        <a:lstStyle/>
        <a:p>
          <a:r>
            <a:rPr lang="zh-TW" altLang="en-US" dirty="0" smtClean="0"/>
            <a:t>核駁與答辯</a:t>
          </a:r>
          <a:endParaRPr lang="zh-TW" altLang="en-US" dirty="0"/>
        </a:p>
      </dgm:t>
    </dgm:pt>
    <dgm:pt modelId="{3C09357B-B1B4-4238-A6CE-B882EA5D847F}" type="parTrans" cxnId="{3045F347-F2BF-4587-9552-1DA5BC29F6EE}">
      <dgm:prSet/>
      <dgm:spPr/>
      <dgm:t>
        <a:bodyPr/>
        <a:lstStyle/>
        <a:p>
          <a:endParaRPr lang="zh-TW" altLang="en-US"/>
        </a:p>
      </dgm:t>
    </dgm:pt>
    <dgm:pt modelId="{0B46C21F-415B-45EA-B2EC-8C48255EA22E}" type="sibTrans" cxnId="{3045F347-F2BF-4587-9552-1DA5BC29F6EE}">
      <dgm:prSet/>
      <dgm:spPr/>
      <dgm:t>
        <a:bodyPr/>
        <a:lstStyle/>
        <a:p>
          <a:endParaRPr lang="zh-TW" altLang="en-US"/>
        </a:p>
      </dgm:t>
    </dgm:pt>
    <dgm:pt modelId="{9F89204E-3F71-4F4B-9CF6-E32DFF19CA23}">
      <dgm:prSet phldrT="[文字]"/>
      <dgm:spPr/>
      <dgm:t>
        <a:bodyPr/>
        <a:lstStyle/>
        <a:p>
          <a:r>
            <a:rPr lang="zh-TW" altLang="en-US" dirty="0" smtClean="0"/>
            <a:t>領證</a:t>
          </a:r>
          <a:endParaRPr lang="zh-TW" altLang="en-US" dirty="0"/>
        </a:p>
      </dgm:t>
    </dgm:pt>
    <dgm:pt modelId="{5D64150A-ED0F-49A5-9E8C-C4C8992CDA91}" type="parTrans" cxnId="{921F6F9A-96D1-405E-9A12-C36E02D394DD}">
      <dgm:prSet/>
      <dgm:spPr/>
      <dgm:t>
        <a:bodyPr/>
        <a:lstStyle/>
        <a:p>
          <a:endParaRPr lang="zh-TW" altLang="en-US"/>
        </a:p>
      </dgm:t>
    </dgm:pt>
    <dgm:pt modelId="{D58AFC1A-10AF-4B54-87A9-8FDFF314EF07}" type="sibTrans" cxnId="{921F6F9A-96D1-405E-9A12-C36E02D394DD}">
      <dgm:prSet/>
      <dgm:spPr/>
      <dgm:t>
        <a:bodyPr/>
        <a:lstStyle/>
        <a:p>
          <a:endParaRPr lang="zh-TW" altLang="en-US"/>
        </a:p>
      </dgm:t>
    </dgm:pt>
    <dgm:pt modelId="{5B52F218-E961-4F86-BDE1-818B96647BBA}">
      <dgm:prSet phldrT="[文字]"/>
      <dgm:spPr/>
      <dgm:t>
        <a:bodyPr/>
        <a:lstStyle/>
        <a:p>
          <a:r>
            <a:rPr lang="zh-TW" altLang="en-US" dirty="0" smtClean="0"/>
            <a:t>年費維護</a:t>
          </a:r>
          <a:endParaRPr lang="zh-TW" altLang="en-US" dirty="0"/>
        </a:p>
      </dgm:t>
    </dgm:pt>
    <dgm:pt modelId="{8C19BA09-9C91-4402-B6B2-E38A49C77085}" type="parTrans" cxnId="{02331026-488C-4CDB-AA22-A65F4270B207}">
      <dgm:prSet/>
      <dgm:spPr/>
      <dgm:t>
        <a:bodyPr/>
        <a:lstStyle/>
        <a:p>
          <a:endParaRPr lang="zh-TW" altLang="en-US"/>
        </a:p>
      </dgm:t>
    </dgm:pt>
    <dgm:pt modelId="{9431F664-3D9F-45B9-B499-2F7578D8DFE4}" type="sibTrans" cxnId="{02331026-488C-4CDB-AA22-A65F4270B207}">
      <dgm:prSet/>
      <dgm:spPr/>
      <dgm:t>
        <a:bodyPr/>
        <a:lstStyle/>
        <a:p>
          <a:endParaRPr lang="zh-TW" altLang="en-US"/>
        </a:p>
      </dgm:t>
    </dgm:pt>
    <dgm:pt modelId="{E5D9AC1F-4706-4788-A617-5FC79849E794}" type="pres">
      <dgm:prSet presAssocID="{B90360A8-0E1E-4A7C-B642-79464FA43C38}" presName="CompostProcess" presStyleCnt="0">
        <dgm:presLayoutVars>
          <dgm:dir/>
          <dgm:resizeHandles val="exact"/>
        </dgm:presLayoutVars>
      </dgm:prSet>
      <dgm:spPr/>
    </dgm:pt>
    <dgm:pt modelId="{640A56C2-705C-41C2-BB23-E379CD1B02BD}" type="pres">
      <dgm:prSet presAssocID="{B90360A8-0E1E-4A7C-B642-79464FA43C38}" presName="arrow" presStyleLbl="bgShp" presStyleIdx="0" presStyleCnt="1"/>
      <dgm:spPr/>
    </dgm:pt>
    <dgm:pt modelId="{68892043-40A3-48A0-9249-F55F6FE9952C}" type="pres">
      <dgm:prSet presAssocID="{B90360A8-0E1E-4A7C-B642-79464FA43C38}" presName="linearProcess" presStyleCnt="0"/>
      <dgm:spPr/>
    </dgm:pt>
    <dgm:pt modelId="{40839C3F-591B-4721-A03A-547B7A4EAAF4}" type="pres">
      <dgm:prSet presAssocID="{CBE4E96C-F049-411F-A7E9-385FE9DAA730}" presName="textNode" presStyleLbl="node1" presStyleIdx="0" presStyleCnt="4">
        <dgm:presLayoutVars>
          <dgm:bulletEnabled val="1"/>
        </dgm:presLayoutVars>
      </dgm:prSet>
      <dgm:spPr/>
      <dgm:t>
        <a:bodyPr/>
        <a:lstStyle/>
        <a:p>
          <a:endParaRPr lang="zh-TW" altLang="en-US"/>
        </a:p>
      </dgm:t>
    </dgm:pt>
    <dgm:pt modelId="{FAD95C5B-F93E-4FEA-A605-6EC9DCFCFB4F}" type="pres">
      <dgm:prSet presAssocID="{F684701A-A6D7-4B27-844B-354E368EDC96}" presName="sibTrans" presStyleCnt="0"/>
      <dgm:spPr/>
    </dgm:pt>
    <dgm:pt modelId="{5999EE53-8A0A-43C5-8EB5-EC35ABD186F6}" type="pres">
      <dgm:prSet presAssocID="{551054B5-12F8-4433-A2F1-99DF5EC5696B}" presName="textNode" presStyleLbl="node1" presStyleIdx="1" presStyleCnt="4">
        <dgm:presLayoutVars>
          <dgm:bulletEnabled val="1"/>
        </dgm:presLayoutVars>
      </dgm:prSet>
      <dgm:spPr/>
      <dgm:t>
        <a:bodyPr/>
        <a:lstStyle/>
        <a:p>
          <a:endParaRPr lang="zh-TW" altLang="en-US"/>
        </a:p>
      </dgm:t>
    </dgm:pt>
    <dgm:pt modelId="{7F113C47-5379-4681-8B07-335A354F0F60}" type="pres">
      <dgm:prSet presAssocID="{0B46C21F-415B-45EA-B2EC-8C48255EA22E}" presName="sibTrans" presStyleCnt="0"/>
      <dgm:spPr/>
    </dgm:pt>
    <dgm:pt modelId="{E407DB6C-230B-4EAE-B28A-F455F1F21A05}" type="pres">
      <dgm:prSet presAssocID="{9F89204E-3F71-4F4B-9CF6-E32DFF19CA23}" presName="textNode" presStyleLbl="node1" presStyleIdx="2" presStyleCnt="4">
        <dgm:presLayoutVars>
          <dgm:bulletEnabled val="1"/>
        </dgm:presLayoutVars>
      </dgm:prSet>
      <dgm:spPr/>
      <dgm:t>
        <a:bodyPr/>
        <a:lstStyle/>
        <a:p>
          <a:endParaRPr lang="zh-TW" altLang="en-US"/>
        </a:p>
      </dgm:t>
    </dgm:pt>
    <dgm:pt modelId="{0C80FB75-8A83-4786-B6D7-54C7EA7AE97F}" type="pres">
      <dgm:prSet presAssocID="{D58AFC1A-10AF-4B54-87A9-8FDFF314EF07}" presName="sibTrans" presStyleCnt="0"/>
      <dgm:spPr/>
    </dgm:pt>
    <dgm:pt modelId="{3B37817A-2DF5-4CFE-AAD4-1F67520FCC48}" type="pres">
      <dgm:prSet presAssocID="{5B52F218-E961-4F86-BDE1-818B96647BBA}" presName="textNode" presStyleLbl="node1" presStyleIdx="3" presStyleCnt="4">
        <dgm:presLayoutVars>
          <dgm:bulletEnabled val="1"/>
        </dgm:presLayoutVars>
      </dgm:prSet>
      <dgm:spPr/>
      <dgm:t>
        <a:bodyPr/>
        <a:lstStyle/>
        <a:p>
          <a:endParaRPr lang="zh-TW" altLang="en-US"/>
        </a:p>
      </dgm:t>
    </dgm:pt>
  </dgm:ptLst>
  <dgm:cxnLst>
    <dgm:cxn modelId="{3045F347-F2BF-4587-9552-1DA5BC29F6EE}" srcId="{B90360A8-0E1E-4A7C-B642-79464FA43C38}" destId="{551054B5-12F8-4433-A2F1-99DF5EC5696B}" srcOrd="1" destOrd="0" parTransId="{3C09357B-B1B4-4238-A6CE-B882EA5D847F}" sibTransId="{0B46C21F-415B-45EA-B2EC-8C48255EA22E}"/>
    <dgm:cxn modelId="{2F46107E-8448-478B-A098-C60BE249C121}" srcId="{B90360A8-0E1E-4A7C-B642-79464FA43C38}" destId="{CBE4E96C-F049-411F-A7E9-385FE9DAA730}" srcOrd="0" destOrd="0" parTransId="{ACB2AEAC-F78A-4156-847F-582AB7B8497A}" sibTransId="{F684701A-A6D7-4B27-844B-354E368EDC96}"/>
    <dgm:cxn modelId="{125D0B17-31AE-447E-B7B7-63FDAC1C3CA0}" type="presOf" srcId="{551054B5-12F8-4433-A2F1-99DF5EC5696B}" destId="{5999EE53-8A0A-43C5-8EB5-EC35ABD186F6}" srcOrd="0" destOrd="0" presId="urn:microsoft.com/office/officeart/2005/8/layout/hProcess9"/>
    <dgm:cxn modelId="{C8780248-C001-47D3-9718-17292C02FADF}" type="presOf" srcId="{5B52F218-E961-4F86-BDE1-818B96647BBA}" destId="{3B37817A-2DF5-4CFE-AAD4-1F67520FCC48}" srcOrd="0" destOrd="0" presId="urn:microsoft.com/office/officeart/2005/8/layout/hProcess9"/>
    <dgm:cxn modelId="{40797028-A2C8-4D23-851B-F3A43E13DD91}" type="presOf" srcId="{CBE4E96C-F049-411F-A7E9-385FE9DAA730}" destId="{40839C3F-591B-4721-A03A-547B7A4EAAF4}" srcOrd="0" destOrd="0" presId="urn:microsoft.com/office/officeart/2005/8/layout/hProcess9"/>
    <dgm:cxn modelId="{921F6F9A-96D1-405E-9A12-C36E02D394DD}" srcId="{B90360A8-0E1E-4A7C-B642-79464FA43C38}" destId="{9F89204E-3F71-4F4B-9CF6-E32DFF19CA23}" srcOrd="2" destOrd="0" parTransId="{5D64150A-ED0F-49A5-9E8C-C4C8992CDA91}" sibTransId="{D58AFC1A-10AF-4B54-87A9-8FDFF314EF07}"/>
    <dgm:cxn modelId="{266B4AD1-1A10-495F-AFA7-9109A2305840}" type="presOf" srcId="{B90360A8-0E1E-4A7C-B642-79464FA43C38}" destId="{E5D9AC1F-4706-4788-A617-5FC79849E794}" srcOrd="0" destOrd="0" presId="urn:microsoft.com/office/officeart/2005/8/layout/hProcess9"/>
    <dgm:cxn modelId="{02331026-488C-4CDB-AA22-A65F4270B207}" srcId="{B90360A8-0E1E-4A7C-B642-79464FA43C38}" destId="{5B52F218-E961-4F86-BDE1-818B96647BBA}" srcOrd="3" destOrd="0" parTransId="{8C19BA09-9C91-4402-B6B2-E38A49C77085}" sibTransId="{9431F664-3D9F-45B9-B499-2F7578D8DFE4}"/>
    <dgm:cxn modelId="{36C2CF78-05DC-4C78-A4BD-39B3BDE6593E}" type="presOf" srcId="{9F89204E-3F71-4F4B-9CF6-E32DFF19CA23}" destId="{E407DB6C-230B-4EAE-B28A-F455F1F21A05}" srcOrd="0" destOrd="0" presId="urn:microsoft.com/office/officeart/2005/8/layout/hProcess9"/>
    <dgm:cxn modelId="{D8009CEA-7BBD-4254-B44C-701D326176FA}" type="presParOf" srcId="{E5D9AC1F-4706-4788-A617-5FC79849E794}" destId="{640A56C2-705C-41C2-BB23-E379CD1B02BD}" srcOrd="0" destOrd="0" presId="urn:microsoft.com/office/officeart/2005/8/layout/hProcess9"/>
    <dgm:cxn modelId="{75EBC3E8-4359-4015-8C4E-E407631FF41C}" type="presParOf" srcId="{E5D9AC1F-4706-4788-A617-5FC79849E794}" destId="{68892043-40A3-48A0-9249-F55F6FE9952C}" srcOrd="1" destOrd="0" presId="urn:microsoft.com/office/officeart/2005/8/layout/hProcess9"/>
    <dgm:cxn modelId="{BFA51FC8-9639-4C43-90F8-AFEF7D262DA4}" type="presParOf" srcId="{68892043-40A3-48A0-9249-F55F6FE9952C}" destId="{40839C3F-591B-4721-A03A-547B7A4EAAF4}" srcOrd="0" destOrd="0" presId="urn:microsoft.com/office/officeart/2005/8/layout/hProcess9"/>
    <dgm:cxn modelId="{583D626C-3B19-4820-9635-8C01331D3B09}" type="presParOf" srcId="{68892043-40A3-48A0-9249-F55F6FE9952C}" destId="{FAD95C5B-F93E-4FEA-A605-6EC9DCFCFB4F}" srcOrd="1" destOrd="0" presId="urn:microsoft.com/office/officeart/2005/8/layout/hProcess9"/>
    <dgm:cxn modelId="{ECB84BAD-D575-48D8-B1D4-EB22F49C5B3B}" type="presParOf" srcId="{68892043-40A3-48A0-9249-F55F6FE9952C}" destId="{5999EE53-8A0A-43C5-8EB5-EC35ABD186F6}" srcOrd="2" destOrd="0" presId="urn:microsoft.com/office/officeart/2005/8/layout/hProcess9"/>
    <dgm:cxn modelId="{66F5548E-C8A7-48E8-B29B-ED936DF68E7C}" type="presParOf" srcId="{68892043-40A3-48A0-9249-F55F6FE9952C}" destId="{7F113C47-5379-4681-8B07-335A354F0F60}" srcOrd="3" destOrd="0" presId="urn:microsoft.com/office/officeart/2005/8/layout/hProcess9"/>
    <dgm:cxn modelId="{0B682196-1F21-4061-8050-F2BFC5AC2124}" type="presParOf" srcId="{68892043-40A3-48A0-9249-F55F6FE9952C}" destId="{E407DB6C-230B-4EAE-B28A-F455F1F21A05}" srcOrd="4" destOrd="0" presId="urn:microsoft.com/office/officeart/2005/8/layout/hProcess9"/>
    <dgm:cxn modelId="{FB14E710-E570-4246-81A1-6BAE020F98AE}" type="presParOf" srcId="{68892043-40A3-48A0-9249-F55F6FE9952C}" destId="{0C80FB75-8A83-4786-B6D7-54C7EA7AE97F}" srcOrd="5" destOrd="0" presId="urn:microsoft.com/office/officeart/2005/8/layout/hProcess9"/>
    <dgm:cxn modelId="{1B5ED90F-02B5-4319-8211-2D141CAEDF1E}" type="presParOf" srcId="{68892043-40A3-48A0-9249-F55F6FE9952C}" destId="{3B37817A-2DF5-4CFE-AAD4-1F67520FCC48}"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CE28CC-B632-4253-87EA-BF5769D359B7}" type="doc">
      <dgm:prSet loTypeId="urn:microsoft.com/office/officeart/2005/8/layout/hProcess9" loCatId="process" qsTypeId="urn:microsoft.com/office/officeart/2005/8/quickstyle/simple1" qsCatId="simple" csTypeId="urn:microsoft.com/office/officeart/2005/8/colors/accent2_1" csCatId="accent2" phldr="1"/>
      <dgm:spPr/>
    </dgm:pt>
    <dgm:pt modelId="{EA7B7294-1A61-4ABA-9565-595AA7C81727}">
      <dgm:prSet phldrT="[文字]"/>
      <dgm:spPr/>
      <dgm:t>
        <a:bodyPr/>
        <a:lstStyle/>
        <a:p>
          <a:r>
            <a:rPr lang="zh-TW" altLang="en-US" dirty="0" smtClean="0">
              <a:solidFill>
                <a:schemeClr val="tx1"/>
              </a:solidFill>
            </a:rPr>
            <a:t>提案申請</a:t>
          </a:r>
          <a:r>
            <a:rPr lang="en-US" altLang="zh-TW" dirty="0" smtClean="0">
              <a:solidFill>
                <a:srgbClr val="0000FF"/>
              </a:solidFill>
            </a:rPr>
            <a:t>(</a:t>
          </a:r>
          <a:r>
            <a:rPr lang="zh-TW" altLang="en-US" dirty="0" smtClean="0">
              <a:solidFill>
                <a:srgbClr val="0000FF"/>
              </a:solidFill>
            </a:rPr>
            <a:t>專利管理系統</a:t>
          </a:r>
          <a:r>
            <a:rPr lang="en-US" altLang="zh-TW" dirty="0" smtClean="0">
              <a:solidFill>
                <a:srgbClr val="0000FF"/>
              </a:solidFill>
            </a:rPr>
            <a:t>)</a:t>
          </a:r>
          <a:endParaRPr lang="zh-TW" altLang="en-US" dirty="0">
            <a:solidFill>
              <a:srgbClr val="0000FF"/>
            </a:solidFill>
          </a:endParaRPr>
        </a:p>
      </dgm:t>
    </dgm:pt>
    <dgm:pt modelId="{D61F56FA-CCD4-4726-B392-C8D45B228E38}" type="parTrans" cxnId="{0A2F6F67-E22F-4B13-84BC-6B0BFBB9E9E4}">
      <dgm:prSet/>
      <dgm:spPr/>
      <dgm:t>
        <a:bodyPr/>
        <a:lstStyle/>
        <a:p>
          <a:endParaRPr lang="zh-TW" altLang="en-US"/>
        </a:p>
      </dgm:t>
    </dgm:pt>
    <dgm:pt modelId="{DC0C7C59-AC88-44AB-97BC-0E03002827E9}" type="sibTrans" cxnId="{0A2F6F67-E22F-4B13-84BC-6B0BFBB9E9E4}">
      <dgm:prSet/>
      <dgm:spPr/>
      <dgm:t>
        <a:bodyPr/>
        <a:lstStyle/>
        <a:p>
          <a:endParaRPr lang="zh-TW" altLang="en-US"/>
        </a:p>
      </dgm:t>
    </dgm:pt>
    <dgm:pt modelId="{8177A27F-658B-45E2-A448-583FC90F1D60}">
      <dgm:prSet phldrT="[文字]"/>
      <dgm:spPr/>
      <dgm:t>
        <a:bodyPr/>
        <a:lstStyle/>
        <a:p>
          <a:r>
            <a:rPr lang="zh-TW" altLang="en-US" dirty="0" smtClean="0"/>
            <a:t>核可後，系統發通知給委託事務所撰稿</a:t>
          </a:r>
          <a:endParaRPr lang="en-US" altLang="zh-TW" dirty="0" smtClean="0"/>
        </a:p>
      </dgm:t>
    </dgm:pt>
    <dgm:pt modelId="{FF78452C-CE93-4855-9AAE-E13094517AB9}" type="parTrans" cxnId="{EB4B67EE-4FB5-4858-8771-945BE6D4B107}">
      <dgm:prSet/>
      <dgm:spPr/>
      <dgm:t>
        <a:bodyPr/>
        <a:lstStyle/>
        <a:p>
          <a:endParaRPr lang="zh-TW" altLang="en-US"/>
        </a:p>
      </dgm:t>
    </dgm:pt>
    <dgm:pt modelId="{DEBB0A9B-3F0D-4D89-91EC-F66F76EA5B58}" type="sibTrans" cxnId="{EB4B67EE-4FB5-4858-8771-945BE6D4B107}">
      <dgm:prSet/>
      <dgm:spPr/>
      <dgm:t>
        <a:bodyPr/>
        <a:lstStyle/>
        <a:p>
          <a:endParaRPr lang="zh-TW" altLang="en-US"/>
        </a:p>
      </dgm:t>
    </dgm:pt>
    <dgm:pt modelId="{4FB5EC2F-6CB1-4E50-BE0A-A22BF592BADD}">
      <dgm:prSet phldrT="[文字]"/>
      <dgm:spPr/>
      <dgm:t>
        <a:bodyPr/>
        <a:lstStyle/>
        <a:p>
          <a:r>
            <a:rPr lang="zh-TW" altLang="en-US" dirty="0" smtClean="0"/>
            <a:t>與事務所討論稿件並定稿</a:t>
          </a:r>
          <a:endParaRPr lang="zh-TW" altLang="en-US" dirty="0"/>
        </a:p>
      </dgm:t>
    </dgm:pt>
    <dgm:pt modelId="{A7150DD8-A866-4A09-8FA7-C9F1C0ACA32E}" type="parTrans" cxnId="{9BC9DC3B-A7BB-4A09-9530-5604405BB591}">
      <dgm:prSet/>
      <dgm:spPr/>
      <dgm:t>
        <a:bodyPr/>
        <a:lstStyle/>
        <a:p>
          <a:endParaRPr lang="zh-TW" altLang="en-US"/>
        </a:p>
      </dgm:t>
    </dgm:pt>
    <dgm:pt modelId="{342E6D53-B938-48DF-801F-8BA6934FA507}" type="sibTrans" cxnId="{9BC9DC3B-A7BB-4A09-9530-5604405BB591}">
      <dgm:prSet/>
      <dgm:spPr/>
      <dgm:t>
        <a:bodyPr/>
        <a:lstStyle/>
        <a:p>
          <a:endParaRPr lang="zh-TW" altLang="en-US"/>
        </a:p>
      </dgm:t>
    </dgm:pt>
    <dgm:pt modelId="{0E03A40F-E529-45C3-BB8D-6469C36C01EC}">
      <dgm:prSet phldrT="[文字]"/>
      <dgm:spPr/>
      <dgm:t>
        <a:bodyPr/>
        <a:lstStyle/>
        <a:p>
          <a:r>
            <a:rPr lang="zh-TW" altLang="en-US" dirty="0" smtClean="0"/>
            <a:t>辦理購案發債</a:t>
          </a:r>
          <a:r>
            <a:rPr lang="en-US" altLang="zh-TW" dirty="0" smtClean="0">
              <a:solidFill>
                <a:srgbClr val="0000FF"/>
              </a:solidFill>
            </a:rPr>
            <a:t>(</a:t>
          </a:r>
          <a:r>
            <a:rPr lang="zh-TW" altLang="en-US" dirty="0" smtClean="0">
              <a:solidFill>
                <a:srgbClr val="0000FF"/>
              </a:solidFill>
            </a:rPr>
            <a:t>專利管理</a:t>
          </a:r>
          <a:r>
            <a:rPr lang="en-US" altLang="zh-TW" smtClean="0">
              <a:solidFill>
                <a:srgbClr val="0000FF"/>
              </a:solidFill>
            </a:rPr>
            <a:t>&amp;</a:t>
          </a:r>
          <a:r>
            <a:rPr lang="zh-TW" altLang="en-US" smtClean="0">
              <a:solidFill>
                <a:srgbClr val="0000FF"/>
              </a:solidFill>
            </a:rPr>
            <a:t>採購系統</a:t>
          </a:r>
          <a:r>
            <a:rPr lang="en-US" altLang="zh-TW" dirty="0" smtClean="0">
              <a:solidFill>
                <a:srgbClr val="0000FF"/>
              </a:solidFill>
            </a:rPr>
            <a:t>)</a:t>
          </a:r>
          <a:endParaRPr lang="zh-TW" altLang="en-US" dirty="0">
            <a:solidFill>
              <a:srgbClr val="0000FF"/>
            </a:solidFill>
          </a:endParaRPr>
        </a:p>
      </dgm:t>
    </dgm:pt>
    <dgm:pt modelId="{503A03FE-26F4-44EC-BE19-E79C4A77261F}" type="parTrans" cxnId="{A0893967-C4B2-4994-91E9-B1AE2969E364}">
      <dgm:prSet/>
      <dgm:spPr/>
      <dgm:t>
        <a:bodyPr/>
        <a:lstStyle/>
        <a:p>
          <a:endParaRPr lang="zh-TW" altLang="en-US"/>
        </a:p>
      </dgm:t>
    </dgm:pt>
    <dgm:pt modelId="{2AD9E325-E674-4578-8777-8880A8B9BCA2}" type="sibTrans" cxnId="{A0893967-C4B2-4994-91E9-B1AE2969E364}">
      <dgm:prSet/>
      <dgm:spPr/>
      <dgm:t>
        <a:bodyPr/>
        <a:lstStyle/>
        <a:p>
          <a:endParaRPr lang="zh-TW" altLang="en-US"/>
        </a:p>
      </dgm:t>
    </dgm:pt>
    <dgm:pt modelId="{92BE99DF-1C6B-4EA8-8289-878F75166EF9}">
      <dgm:prSet phldrT="[文字]"/>
      <dgm:spPr/>
      <dgm:t>
        <a:bodyPr/>
        <a:lstStyle/>
        <a:p>
          <a:r>
            <a:rPr lang="zh-TW" altLang="en-US" dirty="0" smtClean="0"/>
            <a:t>事務所把專利送件</a:t>
          </a:r>
          <a:endParaRPr lang="zh-TW" altLang="en-US" dirty="0"/>
        </a:p>
      </dgm:t>
    </dgm:pt>
    <dgm:pt modelId="{34853BA1-B1F2-4CF1-90C3-B76759B85518}" type="parTrans" cxnId="{214C9E9A-0D07-4F33-8160-F7EE241AE4E8}">
      <dgm:prSet/>
      <dgm:spPr/>
      <dgm:t>
        <a:bodyPr/>
        <a:lstStyle/>
        <a:p>
          <a:endParaRPr lang="zh-TW" altLang="en-US"/>
        </a:p>
      </dgm:t>
    </dgm:pt>
    <dgm:pt modelId="{E9BBF545-CD3A-46B0-8096-B2F8F473FF09}" type="sibTrans" cxnId="{214C9E9A-0D07-4F33-8160-F7EE241AE4E8}">
      <dgm:prSet/>
      <dgm:spPr/>
      <dgm:t>
        <a:bodyPr/>
        <a:lstStyle/>
        <a:p>
          <a:endParaRPr lang="zh-TW" altLang="en-US"/>
        </a:p>
      </dgm:t>
    </dgm:pt>
    <dgm:pt modelId="{34AE2790-D502-410E-8F91-F947641535A7}">
      <dgm:prSet phldrT="[文字]"/>
      <dgm:spPr/>
      <dgm:t>
        <a:bodyPr/>
        <a:lstStyle/>
        <a:p>
          <a:r>
            <a:rPr lang="zh-TW" altLang="en-US" dirty="0" smtClean="0"/>
            <a:t>辦理購案結報</a:t>
          </a:r>
          <a:r>
            <a:rPr lang="en-US" altLang="zh-TW" dirty="0" smtClean="0">
              <a:solidFill>
                <a:srgbClr val="0000FF"/>
              </a:solidFill>
            </a:rPr>
            <a:t>(</a:t>
          </a:r>
          <a:r>
            <a:rPr lang="zh-TW" altLang="en-US" dirty="0" smtClean="0">
              <a:solidFill>
                <a:srgbClr val="0000FF"/>
              </a:solidFill>
            </a:rPr>
            <a:t>採購系統</a:t>
          </a:r>
          <a:r>
            <a:rPr lang="en-US" altLang="zh-TW" dirty="0" smtClean="0">
              <a:solidFill>
                <a:srgbClr val="0000FF"/>
              </a:solidFill>
            </a:rPr>
            <a:t>)</a:t>
          </a:r>
          <a:endParaRPr lang="zh-TW" altLang="en-US" dirty="0">
            <a:solidFill>
              <a:srgbClr val="0000FF"/>
            </a:solidFill>
          </a:endParaRPr>
        </a:p>
      </dgm:t>
    </dgm:pt>
    <dgm:pt modelId="{B2DB3617-A9A2-4240-AF1F-665595FE4C4A}" type="parTrans" cxnId="{FAB814DD-0AAB-4D4B-92DE-8C2B690EE861}">
      <dgm:prSet/>
      <dgm:spPr/>
      <dgm:t>
        <a:bodyPr/>
        <a:lstStyle/>
        <a:p>
          <a:endParaRPr lang="zh-TW" altLang="en-US"/>
        </a:p>
      </dgm:t>
    </dgm:pt>
    <dgm:pt modelId="{1F42C554-ADD1-4880-8C29-F519E519D229}" type="sibTrans" cxnId="{FAB814DD-0AAB-4D4B-92DE-8C2B690EE861}">
      <dgm:prSet/>
      <dgm:spPr/>
      <dgm:t>
        <a:bodyPr/>
        <a:lstStyle/>
        <a:p>
          <a:endParaRPr lang="zh-TW" altLang="en-US"/>
        </a:p>
      </dgm:t>
    </dgm:pt>
    <dgm:pt modelId="{E9471A84-AC13-45A1-B2E7-1416CFD07BA7}" type="pres">
      <dgm:prSet presAssocID="{ADCE28CC-B632-4253-87EA-BF5769D359B7}" presName="CompostProcess" presStyleCnt="0">
        <dgm:presLayoutVars>
          <dgm:dir/>
          <dgm:resizeHandles val="exact"/>
        </dgm:presLayoutVars>
      </dgm:prSet>
      <dgm:spPr/>
    </dgm:pt>
    <dgm:pt modelId="{DE124BCD-ED81-43C8-8192-2522EA596433}" type="pres">
      <dgm:prSet presAssocID="{ADCE28CC-B632-4253-87EA-BF5769D359B7}" presName="arrow" presStyleLbl="bgShp" presStyleIdx="0" presStyleCnt="1"/>
      <dgm:spPr/>
    </dgm:pt>
    <dgm:pt modelId="{4FBC58BA-B41D-47F7-B42E-8D982A8BEB28}" type="pres">
      <dgm:prSet presAssocID="{ADCE28CC-B632-4253-87EA-BF5769D359B7}" presName="linearProcess" presStyleCnt="0"/>
      <dgm:spPr/>
    </dgm:pt>
    <dgm:pt modelId="{93335C03-85D8-4A98-8743-9A0159716585}" type="pres">
      <dgm:prSet presAssocID="{EA7B7294-1A61-4ABA-9565-595AA7C81727}" presName="textNode" presStyleLbl="node1" presStyleIdx="0" presStyleCnt="6">
        <dgm:presLayoutVars>
          <dgm:bulletEnabled val="1"/>
        </dgm:presLayoutVars>
      </dgm:prSet>
      <dgm:spPr/>
      <dgm:t>
        <a:bodyPr/>
        <a:lstStyle/>
        <a:p>
          <a:endParaRPr lang="zh-TW" altLang="en-US"/>
        </a:p>
      </dgm:t>
    </dgm:pt>
    <dgm:pt modelId="{57FF99F7-477D-442E-BC46-7F8D2C9D6640}" type="pres">
      <dgm:prSet presAssocID="{DC0C7C59-AC88-44AB-97BC-0E03002827E9}" presName="sibTrans" presStyleCnt="0"/>
      <dgm:spPr/>
    </dgm:pt>
    <dgm:pt modelId="{A48A1233-1A22-4270-AE57-B4D5EF78F7AC}" type="pres">
      <dgm:prSet presAssocID="{8177A27F-658B-45E2-A448-583FC90F1D60}" presName="textNode" presStyleLbl="node1" presStyleIdx="1" presStyleCnt="6">
        <dgm:presLayoutVars>
          <dgm:bulletEnabled val="1"/>
        </dgm:presLayoutVars>
      </dgm:prSet>
      <dgm:spPr/>
      <dgm:t>
        <a:bodyPr/>
        <a:lstStyle/>
        <a:p>
          <a:endParaRPr lang="zh-TW" altLang="en-US"/>
        </a:p>
      </dgm:t>
    </dgm:pt>
    <dgm:pt modelId="{ED296740-45A8-412E-824B-8EDE22080A20}" type="pres">
      <dgm:prSet presAssocID="{DEBB0A9B-3F0D-4D89-91EC-F66F76EA5B58}" presName="sibTrans" presStyleCnt="0"/>
      <dgm:spPr/>
    </dgm:pt>
    <dgm:pt modelId="{99830F39-213E-41D5-891A-2E8F0CF25A2E}" type="pres">
      <dgm:prSet presAssocID="{4FB5EC2F-6CB1-4E50-BE0A-A22BF592BADD}" presName="textNode" presStyleLbl="node1" presStyleIdx="2" presStyleCnt="6">
        <dgm:presLayoutVars>
          <dgm:bulletEnabled val="1"/>
        </dgm:presLayoutVars>
      </dgm:prSet>
      <dgm:spPr/>
      <dgm:t>
        <a:bodyPr/>
        <a:lstStyle/>
        <a:p>
          <a:endParaRPr lang="zh-TW" altLang="en-US"/>
        </a:p>
      </dgm:t>
    </dgm:pt>
    <dgm:pt modelId="{42E0CCE8-9887-45F7-BD19-A393872607F9}" type="pres">
      <dgm:prSet presAssocID="{342E6D53-B938-48DF-801F-8BA6934FA507}" presName="sibTrans" presStyleCnt="0"/>
      <dgm:spPr/>
    </dgm:pt>
    <dgm:pt modelId="{054C0979-4918-4469-B300-7FA066952DE8}" type="pres">
      <dgm:prSet presAssocID="{0E03A40F-E529-45C3-BB8D-6469C36C01EC}" presName="textNode" presStyleLbl="node1" presStyleIdx="3" presStyleCnt="6" custLinFactNeighborY="1248">
        <dgm:presLayoutVars>
          <dgm:bulletEnabled val="1"/>
        </dgm:presLayoutVars>
      </dgm:prSet>
      <dgm:spPr/>
      <dgm:t>
        <a:bodyPr/>
        <a:lstStyle/>
        <a:p>
          <a:endParaRPr lang="zh-TW" altLang="en-US"/>
        </a:p>
      </dgm:t>
    </dgm:pt>
    <dgm:pt modelId="{2405DCDB-A0DC-4424-AA64-D6271F378B19}" type="pres">
      <dgm:prSet presAssocID="{2AD9E325-E674-4578-8777-8880A8B9BCA2}" presName="sibTrans" presStyleCnt="0"/>
      <dgm:spPr/>
    </dgm:pt>
    <dgm:pt modelId="{486E62F4-81BC-41C2-AC74-897581485160}" type="pres">
      <dgm:prSet presAssocID="{92BE99DF-1C6B-4EA8-8289-878F75166EF9}" presName="textNode" presStyleLbl="node1" presStyleIdx="4" presStyleCnt="6">
        <dgm:presLayoutVars>
          <dgm:bulletEnabled val="1"/>
        </dgm:presLayoutVars>
      </dgm:prSet>
      <dgm:spPr/>
      <dgm:t>
        <a:bodyPr/>
        <a:lstStyle/>
        <a:p>
          <a:endParaRPr lang="zh-TW" altLang="en-US"/>
        </a:p>
      </dgm:t>
    </dgm:pt>
    <dgm:pt modelId="{A5D9FC84-29BF-4E22-8B6E-D241653A9FEC}" type="pres">
      <dgm:prSet presAssocID="{E9BBF545-CD3A-46B0-8096-B2F8F473FF09}" presName="sibTrans" presStyleCnt="0"/>
      <dgm:spPr/>
    </dgm:pt>
    <dgm:pt modelId="{569F4DC9-7906-44F2-9305-E09DA5E3BAD3}" type="pres">
      <dgm:prSet presAssocID="{34AE2790-D502-410E-8F91-F947641535A7}" presName="textNode" presStyleLbl="node1" presStyleIdx="5" presStyleCnt="6">
        <dgm:presLayoutVars>
          <dgm:bulletEnabled val="1"/>
        </dgm:presLayoutVars>
      </dgm:prSet>
      <dgm:spPr/>
      <dgm:t>
        <a:bodyPr/>
        <a:lstStyle/>
        <a:p>
          <a:endParaRPr lang="zh-TW" altLang="en-US"/>
        </a:p>
      </dgm:t>
    </dgm:pt>
  </dgm:ptLst>
  <dgm:cxnLst>
    <dgm:cxn modelId="{EB4B67EE-4FB5-4858-8771-945BE6D4B107}" srcId="{ADCE28CC-B632-4253-87EA-BF5769D359B7}" destId="{8177A27F-658B-45E2-A448-583FC90F1D60}" srcOrd="1" destOrd="0" parTransId="{FF78452C-CE93-4855-9AAE-E13094517AB9}" sibTransId="{DEBB0A9B-3F0D-4D89-91EC-F66F76EA5B58}"/>
    <dgm:cxn modelId="{9BC9DC3B-A7BB-4A09-9530-5604405BB591}" srcId="{ADCE28CC-B632-4253-87EA-BF5769D359B7}" destId="{4FB5EC2F-6CB1-4E50-BE0A-A22BF592BADD}" srcOrd="2" destOrd="0" parTransId="{A7150DD8-A866-4A09-8FA7-C9F1C0ACA32E}" sibTransId="{342E6D53-B938-48DF-801F-8BA6934FA507}"/>
    <dgm:cxn modelId="{214C9E9A-0D07-4F33-8160-F7EE241AE4E8}" srcId="{ADCE28CC-B632-4253-87EA-BF5769D359B7}" destId="{92BE99DF-1C6B-4EA8-8289-878F75166EF9}" srcOrd="4" destOrd="0" parTransId="{34853BA1-B1F2-4CF1-90C3-B76759B85518}" sibTransId="{E9BBF545-CD3A-46B0-8096-B2F8F473FF09}"/>
    <dgm:cxn modelId="{CA4C4EE6-F4F3-4E8A-9CA8-C0D4DFDFB484}" type="presOf" srcId="{0E03A40F-E529-45C3-BB8D-6469C36C01EC}" destId="{054C0979-4918-4469-B300-7FA066952DE8}" srcOrd="0" destOrd="0" presId="urn:microsoft.com/office/officeart/2005/8/layout/hProcess9"/>
    <dgm:cxn modelId="{29823639-88CF-43C0-B008-A6E5FC7D6AC9}" type="presOf" srcId="{ADCE28CC-B632-4253-87EA-BF5769D359B7}" destId="{E9471A84-AC13-45A1-B2E7-1416CFD07BA7}" srcOrd="0" destOrd="0" presId="urn:microsoft.com/office/officeart/2005/8/layout/hProcess9"/>
    <dgm:cxn modelId="{F40C1DD4-F3A5-4F13-A40D-24E2C7C28B49}" type="presOf" srcId="{4FB5EC2F-6CB1-4E50-BE0A-A22BF592BADD}" destId="{99830F39-213E-41D5-891A-2E8F0CF25A2E}" srcOrd="0" destOrd="0" presId="urn:microsoft.com/office/officeart/2005/8/layout/hProcess9"/>
    <dgm:cxn modelId="{0D4518BF-09DF-4FDA-8C08-4481E4F702C7}" type="presOf" srcId="{EA7B7294-1A61-4ABA-9565-595AA7C81727}" destId="{93335C03-85D8-4A98-8743-9A0159716585}" srcOrd="0" destOrd="0" presId="urn:microsoft.com/office/officeart/2005/8/layout/hProcess9"/>
    <dgm:cxn modelId="{18CF1958-B5B6-4B25-81E0-5EF79018477D}" type="presOf" srcId="{34AE2790-D502-410E-8F91-F947641535A7}" destId="{569F4DC9-7906-44F2-9305-E09DA5E3BAD3}" srcOrd="0" destOrd="0" presId="urn:microsoft.com/office/officeart/2005/8/layout/hProcess9"/>
    <dgm:cxn modelId="{A0893967-C4B2-4994-91E9-B1AE2969E364}" srcId="{ADCE28CC-B632-4253-87EA-BF5769D359B7}" destId="{0E03A40F-E529-45C3-BB8D-6469C36C01EC}" srcOrd="3" destOrd="0" parTransId="{503A03FE-26F4-44EC-BE19-E79C4A77261F}" sibTransId="{2AD9E325-E674-4578-8777-8880A8B9BCA2}"/>
    <dgm:cxn modelId="{0A2F6F67-E22F-4B13-84BC-6B0BFBB9E9E4}" srcId="{ADCE28CC-B632-4253-87EA-BF5769D359B7}" destId="{EA7B7294-1A61-4ABA-9565-595AA7C81727}" srcOrd="0" destOrd="0" parTransId="{D61F56FA-CCD4-4726-B392-C8D45B228E38}" sibTransId="{DC0C7C59-AC88-44AB-97BC-0E03002827E9}"/>
    <dgm:cxn modelId="{636BBB54-7310-4559-95F3-64FF1AD5983B}" type="presOf" srcId="{92BE99DF-1C6B-4EA8-8289-878F75166EF9}" destId="{486E62F4-81BC-41C2-AC74-897581485160}" srcOrd="0" destOrd="0" presId="urn:microsoft.com/office/officeart/2005/8/layout/hProcess9"/>
    <dgm:cxn modelId="{FAB814DD-0AAB-4D4B-92DE-8C2B690EE861}" srcId="{ADCE28CC-B632-4253-87EA-BF5769D359B7}" destId="{34AE2790-D502-410E-8F91-F947641535A7}" srcOrd="5" destOrd="0" parTransId="{B2DB3617-A9A2-4240-AF1F-665595FE4C4A}" sibTransId="{1F42C554-ADD1-4880-8C29-F519E519D229}"/>
    <dgm:cxn modelId="{F5BA56E2-0B6D-4367-8BFE-C7EF41AAD14D}" type="presOf" srcId="{8177A27F-658B-45E2-A448-583FC90F1D60}" destId="{A48A1233-1A22-4270-AE57-B4D5EF78F7AC}" srcOrd="0" destOrd="0" presId="urn:microsoft.com/office/officeart/2005/8/layout/hProcess9"/>
    <dgm:cxn modelId="{4D6BC5CD-DE4F-4EC1-AF1A-DC473416FF13}" type="presParOf" srcId="{E9471A84-AC13-45A1-B2E7-1416CFD07BA7}" destId="{DE124BCD-ED81-43C8-8192-2522EA596433}" srcOrd="0" destOrd="0" presId="urn:microsoft.com/office/officeart/2005/8/layout/hProcess9"/>
    <dgm:cxn modelId="{7D9D03F0-EBB3-4F90-BC1F-8F90B37612D2}" type="presParOf" srcId="{E9471A84-AC13-45A1-B2E7-1416CFD07BA7}" destId="{4FBC58BA-B41D-47F7-B42E-8D982A8BEB28}" srcOrd="1" destOrd="0" presId="urn:microsoft.com/office/officeart/2005/8/layout/hProcess9"/>
    <dgm:cxn modelId="{A26084DE-F482-4012-8500-E7EFF7819268}" type="presParOf" srcId="{4FBC58BA-B41D-47F7-B42E-8D982A8BEB28}" destId="{93335C03-85D8-4A98-8743-9A0159716585}" srcOrd="0" destOrd="0" presId="urn:microsoft.com/office/officeart/2005/8/layout/hProcess9"/>
    <dgm:cxn modelId="{F8D99F7F-D190-434C-AEEE-05D4ADC109DE}" type="presParOf" srcId="{4FBC58BA-B41D-47F7-B42E-8D982A8BEB28}" destId="{57FF99F7-477D-442E-BC46-7F8D2C9D6640}" srcOrd="1" destOrd="0" presId="urn:microsoft.com/office/officeart/2005/8/layout/hProcess9"/>
    <dgm:cxn modelId="{EEB96798-505E-4580-83D2-AE36962E124A}" type="presParOf" srcId="{4FBC58BA-B41D-47F7-B42E-8D982A8BEB28}" destId="{A48A1233-1A22-4270-AE57-B4D5EF78F7AC}" srcOrd="2" destOrd="0" presId="urn:microsoft.com/office/officeart/2005/8/layout/hProcess9"/>
    <dgm:cxn modelId="{EB64D0F7-8B5F-4C75-AE0B-70DFB49EE7D3}" type="presParOf" srcId="{4FBC58BA-B41D-47F7-B42E-8D982A8BEB28}" destId="{ED296740-45A8-412E-824B-8EDE22080A20}" srcOrd="3" destOrd="0" presId="urn:microsoft.com/office/officeart/2005/8/layout/hProcess9"/>
    <dgm:cxn modelId="{547126C1-445D-4BEF-AF1F-15ADC1A41403}" type="presParOf" srcId="{4FBC58BA-B41D-47F7-B42E-8D982A8BEB28}" destId="{99830F39-213E-41D5-891A-2E8F0CF25A2E}" srcOrd="4" destOrd="0" presId="urn:microsoft.com/office/officeart/2005/8/layout/hProcess9"/>
    <dgm:cxn modelId="{5538C773-AE7B-4055-A350-8969D4F3ABA9}" type="presParOf" srcId="{4FBC58BA-B41D-47F7-B42E-8D982A8BEB28}" destId="{42E0CCE8-9887-45F7-BD19-A393872607F9}" srcOrd="5" destOrd="0" presId="urn:microsoft.com/office/officeart/2005/8/layout/hProcess9"/>
    <dgm:cxn modelId="{C29AE091-1B50-4F46-935B-16D9FEC8ECE7}" type="presParOf" srcId="{4FBC58BA-B41D-47F7-B42E-8D982A8BEB28}" destId="{054C0979-4918-4469-B300-7FA066952DE8}" srcOrd="6" destOrd="0" presId="urn:microsoft.com/office/officeart/2005/8/layout/hProcess9"/>
    <dgm:cxn modelId="{D12385A1-ED79-4AAE-A2C4-7E6D3DAF66C2}" type="presParOf" srcId="{4FBC58BA-B41D-47F7-B42E-8D982A8BEB28}" destId="{2405DCDB-A0DC-4424-AA64-D6271F378B19}" srcOrd="7" destOrd="0" presId="urn:microsoft.com/office/officeart/2005/8/layout/hProcess9"/>
    <dgm:cxn modelId="{63690D98-2A18-4DED-9B25-F4D9B6C5EC74}" type="presParOf" srcId="{4FBC58BA-B41D-47F7-B42E-8D982A8BEB28}" destId="{486E62F4-81BC-41C2-AC74-897581485160}" srcOrd="8" destOrd="0" presId="urn:microsoft.com/office/officeart/2005/8/layout/hProcess9"/>
    <dgm:cxn modelId="{BD24BC12-9177-4DCB-BDAE-AEC28B917A27}" type="presParOf" srcId="{4FBC58BA-B41D-47F7-B42E-8D982A8BEB28}" destId="{A5D9FC84-29BF-4E22-8B6E-D241653A9FEC}" srcOrd="9" destOrd="0" presId="urn:microsoft.com/office/officeart/2005/8/layout/hProcess9"/>
    <dgm:cxn modelId="{4A06E93D-1702-48CE-A016-BA403AF4E90C}" type="presParOf" srcId="{4FBC58BA-B41D-47F7-B42E-8D982A8BEB28}" destId="{569F4DC9-7906-44F2-9305-E09DA5E3BAD3}"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DCE28CC-B632-4253-87EA-BF5769D359B7}" type="doc">
      <dgm:prSet loTypeId="urn:microsoft.com/office/officeart/2005/8/layout/hProcess9" loCatId="process" qsTypeId="urn:microsoft.com/office/officeart/2005/8/quickstyle/simple1" qsCatId="simple" csTypeId="urn:microsoft.com/office/officeart/2005/8/colors/accent2_1" csCatId="accent2" phldr="1"/>
      <dgm:spPr/>
    </dgm:pt>
    <dgm:pt modelId="{EA7B7294-1A61-4ABA-9565-595AA7C81727}">
      <dgm:prSet phldrT="[文字]"/>
      <dgm:spPr/>
      <dgm:t>
        <a:bodyPr/>
        <a:lstStyle/>
        <a:p>
          <a:r>
            <a:rPr lang="zh-TW" altLang="en-US" dirty="0" smtClean="0"/>
            <a:t>事務所轉寄核駁通知</a:t>
          </a:r>
          <a:endParaRPr lang="zh-TW" altLang="en-US" dirty="0"/>
        </a:p>
      </dgm:t>
    </dgm:pt>
    <dgm:pt modelId="{D61F56FA-CCD4-4726-B392-C8D45B228E38}" type="parTrans" cxnId="{0A2F6F67-E22F-4B13-84BC-6B0BFBB9E9E4}">
      <dgm:prSet/>
      <dgm:spPr/>
      <dgm:t>
        <a:bodyPr/>
        <a:lstStyle/>
        <a:p>
          <a:endParaRPr lang="zh-TW" altLang="en-US"/>
        </a:p>
      </dgm:t>
    </dgm:pt>
    <dgm:pt modelId="{DC0C7C59-AC88-44AB-97BC-0E03002827E9}" type="sibTrans" cxnId="{0A2F6F67-E22F-4B13-84BC-6B0BFBB9E9E4}">
      <dgm:prSet/>
      <dgm:spPr/>
      <dgm:t>
        <a:bodyPr/>
        <a:lstStyle/>
        <a:p>
          <a:endParaRPr lang="zh-TW" altLang="en-US"/>
        </a:p>
      </dgm:t>
    </dgm:pt>
    <dgm:pt modelId="{8177A27F-658B-45E2-A448-583FC90F1D60}">
      <dgm:prSet phldrT="[文字]"/>
      <dgm:spPr/>
      <dgm:t>
        <a:bodyPr/>
        <a:lstStyle/>
        <a:p>
          <a:r>
            <a:rPr lang="zh-TW" altLang="en-US" dirty="0" smtClean="0"/>
            <a:t>核可後，系統發通知給事務所撰寫答辯稿</a:t>
          </a:r>
          <a:endParaRPr lang="en-US" altLang="zh-TW" dirty="0" smtClean="0"/>
        </a:p>
      </dgm:t>
    </dgm:pt>
    <dgm:pt modelId="{FF78452C-CE93-4855-9AAE-E13094517AB9}" type="parTrans" cxnId="{EB4B67EE-4FB5-4858-8771-945BE6D4B107}">
      <dgm:prSet/>
      <dgm:spPr/>
      <dgm:t>
        <a:bodyPr/>
        <a:lstStyle/>
        <a:p>
          <a:endParaRPr lang="zh-TW" altLang="en-US"/>
        </a:p>
      </dgm:t>
    </dgm:pt>
    <dgm:pt modelId="{DEBB0A9B-3F0D-4D89-91EC-F66F76EA5B58}" type="sibTrans" cxnId="{EB4B67EE-4FB5-4858-8771-945BE6D4B107}">
      <dgm:prSet/>
      <dgm:spPr/>
      <dgm:t>
        <a:bodyPr/>
        <a:lstStyle/>
        <a:p>
          <a:endParaRPr lang="zh-TW" altLang="en-US"/>
        </a:p>
      </dgm:t>
    </dgm:pt>
    <dgm:pt modelId="{4FB5EC2F-6CB1-4E50-BE0A-A22BF592BADD}">
      <dgm:prSet phldrT="[文字]"/>
      <dgm:spPr/>
      <dgm:t>
        <a:bodyPr/>
        <a:lstStyle/>
        <a:p>
          <a:r>
            <a:rPr lang="zh-TW" altLang="en-US" dirty="0" smtClean="0"/>
            <a:t>與事務所討論稿件並定稿</a:t>
          </a:r>
          <a:endParaRPr lang="zh-TW" altLang="en-US" dirty="0"/>
        </a:p>
      </dgm:t>
    </dgm:pt>
    <dgm:pt modelId="{A7150DD8-A866-4A09-8FA7-C9F1C0ACA32E}" type="parTrans" cxnId="{9BC9DC3B-A7BB-4A09-9530-5604405BB591}">
      <dgm:prSet/>
      <dgm:spPr/>
      <dgm:t>
        <a:bodyPr/>
        <a:lstStyle/>
        <a:p>
          <a:endParaRPr lang="zh-TW" altLang="en-US"/>
        </a:p>
      </dgm:t>
    </dgm:pt>
    <dgm:pt modelId="{342E6D53-B938-48DF-801F-8BA6934FA507}" type="sibTrans" cxnId="{9BC9DC3B-A7BB-4A09-9530-5604405BB591}">
      <dgm:prSet/>
      <dgm:spPr/>
      <dgm:t>
        <a:bodyPr/>
        <a:lstStyle/>
        <a:p>
          <a:endParaRPr lang="zh-TW" altLang="en-US"/>
        </a:p>
      </dgm:t>
    </dgm:pt>
    <dgm:pt modelId="{0E03A40F-E529-45C3-BB8D-6469C36C01EC}">
      <dgm:prSet phldrT="[文字]"/>
      <dgm:spPr/>
      <dgm:t>
        <a:bodyPr/>
        <a:lstStyle/>
        <a:p>
          <a:r>
            <a:rPr lang="zh-TW" altLang="en-US" dirty="0" smtClean="0"/>
            <a:t>辦理購案發債</a:t>
          </a:r>
          <a:r>
            <a:rPr lang="en-US" altLang="zh-TW" dirty="0" smtClean="0">
              <a:solidFill>
                <a:srgbClr val="0000FF"/>
              </a:solidFill>
            </a:rPr>
            <a:t>(</a:t>
          </a:r>
          <a:r>
            <a:rPr lang="zh-TW" altLang="en-US" dirty="0" smtClean="0">
              <a:solidFill>
                <a:srgbClr val="0000FF"/>
              </a:solidFill>
            </a:rPr>
            <a:t>專利管理</a:t>
          </a:r>
          <a:r>
            <a:rPr lang="en-US" altLang="zh-TW" dirty="0" smtClean="0">
              <a:solidFill>
                <a:srgbClr val="0000FF"/>
              </a:solidFill>
            </a:rPr>
            <a:t>&amp;</a:t>
          </a:r>
          <a:r>
            <a:rPr lang="zh-TW" altLang="en-US" dirty="0" smtClean="0">
              <a:solidFill>
                <a:srgbClr val="0000FF"/>
              </a:solidFill>
            </a:rPr>
            <a:t>採購系統</a:t>
          </a:r>
          <a:r>
            <a:rPr lang="en-US" altLang="zh-TW" dirty="0" smtClean="0">
              <a:solidFill>
                <a:srgbClr val="0000FF"/>
              </a:solidFill>
            </a:rPr>
            <a:t>)</a:t>
          </a:r>
          <a:endParaRPr lang="zh-TW" altLang="en-US" dirty="0">
            <a:solidFill>
              <a:srgbClr val="0000FF"/>
            </a:solidFill>
          </a:endParaRPr>
        </a:p>
      </dgm:t>
    </dgm:pt>
    <dgm:pt modelId="{503A03FE-26F4-44EC-BE19-E79C4A77261F}" type="parTrans" cxnId="{A0893967-C4B2-4994-91E9-B1AE2969E364}">
      <dgm:prSet/>
      <dgm:spPr/>
      <dgm:t>
        <a:bodyPr/>
        <a:lstStyle/>
        <a:p>
          <a:endParaRPr lang="zh-TW" altLang="en-US"/>
        </a:p>
      </dgm:t>
    </dgm:pt>
    <dgm:pt modelId="{2AD9E325-E674-4578-8777-8880A8B9BCA2}" type="sibTrans" cxnId="{A0893967-C4B2-4994-91E9-B1AE2969E364}">
      <dgm:prSet/>
      <dgm:spPr/>
      <dgm:t>
        <a:bodyPr/>
        <a:lstStyle/>
        <a:p>
          <a:endParaRPr lang="zh-TW" altLang="en-US"/>
        </a:p>
      </dgm:t>
    </dgm:pt>
    <dgm:pt modelId="{92BE99DF-1C6B-4EA8-8289-878F75166EF9}">
      <dgm:prSet phldrT="[文字]"/>
      <dgm:spPr/>
      <dgm:t>
        <a:bodyPr/>
        <a:lstStyle/>
        <a:p>
          <a:r>
            <a:rPr lang="zh-TW" altLang="en-US" dirty="0" smtClean="0"/>
            <a:t>事務所把答辯稿送件</a:t>
          </a:r>
          <a:endParaRPr lang="zh-TW" altLang="en-US" dirty="0"/>
        </a:p>
      </dgm:t>
    </dgm:pt>
    <dgm:pt modelId="{34853BA1-B1F2-4CF1-90C3-B76759B85518}" type="parTrans" cxnId="{214C9E9A-0D07-4F33-8160-F7EE241AE4E8}">
      <dgm:prSet/>
      <dgm:spPr/>
      <dgm:t>
        <a:bodyPr/>
        <a:lstStyle/>
        <a:p>
          <a:endParaRPr lang="zh-TW" altLang="en-US"/>
        </a:p>
      </dgm:t>
    </dgm:pt>
    <dgm:pt modelId="{E9BBF545-CD3A-46B0-8096-B2F8F473FF09}" type="sibTrans" cxnId="{214C9E9A-0D07-4F33-8160-F7EE241AE4E8}">
      <dgm:prSet/>
      <dgm:spPr/>
      <dgm:t>
        <a:bodyPr/>
        <a:lstStyle/>
        <a:p>
          <a:endParaRPr lang="zh-TW" altLang="en-US"/>
        </a:p>
      </dgm:t>
    </dgm:pt>
    <dgm:pt modelId="{34AE2790-D502-410E-8F91-F947641535A7}">
      <dgm:prSet phldrT="[文字]"/>
      <dgm:spPr/>
      <dgm:t>
        <a:bodyPr/>
        <a:lstStyle/>
        <a:p>
          <a:r>
            <a:rPr lang="zh-TW" altLang="en-US" dirty="0" smtClean="0"/>
            <a:t>辦理購案結報</a:t>
          </a:r>
          <a:r>
            <a:rPr lang="en-US" altLang="zh-TW" dirty="0" smtClean="0">
              <a:solidFill>
                <a:srgbClr val="0000FF"/>
              </a:solidFill>
            </a:rPr>
            <a:t>(</a:t>
          </a:r>
          <a:r>
            <a:rPr lang="zh-TW" altLang="en-US" dirty="0" smtClean="0">
              <a:solidFill>
                <a:srgbClr val="0000FF"/>
              </a:solidFill>
            </a:rPr>
            <a:t>採購系統</a:t>
          </a:r>
          <a:r>
            <a:rPr lang="en-US" altLang="zh-TW" dirty="0" smtClean="0">
              <a:solidFill>
                <a:srgbClr val="0000FF"/>
              </a:solidFill>
            </a:rPr>
            <a:t>)</a:t>
          </a:r>
          <a:endParaRPr lang="zh-TW" altLang="en-US" dirty="0">
            <a:solidFill>
              <a:srgbClr val="0000FF"/>
            </a:solidFill>
          </a:endParaRPr>
        </a:p>
      </dgm:t>
    </dgm:pt>
    <dgm:pt modelId="{B2DB3617-A9A2-4240-AF1F-665595FE4C4A}" type="parTrans" cxnId="{FAB814DD-0AAB-4D4B-92DE-8C2B690EE861}">
      <dgm:prSet/>
      <dgm:spPr/>
      <dgm:t>
        <a:bodyPr/>
        <a:lstStyle/>
        <a:p>
          <a:endParaRPr lang="zh-TW" altLang="en-US"/>
        </a:p>
      </dgm:t>
    </dgm:pt>
    <dgm:pt modelId="{1F42C554-ADD1-4880-8C29-F519E519D229}" type="sibTrans" cxnId="{FAB814DD-0AAB-4D4B-92DE-8C2B690EE861}">
      <dgm:prSet/>
      <dgm:spPr/>
      <dgm:t>
        <a:bodyPr/>
        <a:lstStyle/>
        <a:p>
          <a:endParaRPr lang="zh-TW" altLang="en-US"/>
        </a:p>
      </dgm:t>
    </dgm:pt>
    <dgm:pt modelId="{5569C081-D4C1-43BE-AEE6-58E70D83B2EF}">
      <dgm:prSet phldrT="[文字]"/>
      <dgm:spPr/>
      <dgm:t>
        <a:bodyPr/>
        <a:lstStyle/>
        <a:p>
          <a:r>
            <a:rPr lang="zh-TW" altLang="en-US" dirty="0" smtClean="0"/>
            <a:t>填寫核駁答辯評估表</a:t>
          </a:r>
          <a:r>
            <a:rPr lang="en-US" altLang="zh-TW" dirty="0" smtClean="0"/>
            <a:t>&amp;</a:t>
          </a:r>
          <a:r>
            <a:rPr lang="zh-TW" altLang="en-US" dirty="0" smtClean="0"/>
            <a:t>送審</a:t>
          </a:r>
          <a:r>
            <a:rPr lang="en-US" altLang="zh-TW" dirty="0" smtClean="0">
              <a:solidFill>
                <a:srgbClr val="0000FF"/>
              </a:solidFill>
            </a:rPr>
            <a:t>(</a:t>
          </a:r>
          <a:r>
            <a:rPr lang="zh-TW" altLang="en-US" dirty="0" smtClean="0">
              <a:solidFill>
                <a:srgbClr val="0000FF"/>
              </a:solidFill>
            </a:rPr>
            <a:t>專利管理系統</a:t>
          </a:r>
          <a:r>
            <a:rPr lang="en-US" altLang="zh-TW" dirty="0" smtClean="0">
              <a:solidFill>
                <a:srgbClr val="0000FF"/>
              </a:solidFill>
            </a:rPr>
            <a:t>)</a:t>
          </a:r>
          <a:endParaRPr lang="zh-TW" altLang="en-US" dirty="0">
            <a:solidFill>
              <a:srgbClr val="0000FF"/>
            </a:solidFill>
          </a:endParaRPr>
        </a:p>
      </dgm:t>
    </dgm:pt>
    <dgm:pt modelId="{84BAE60B-C163-4B2C-BA31-B6732CF40DDE}" type="parTrans" cxnId="{B15314C0-34CF-457F-BD96-7B48B14AAB16}">
      <dgm:prSet/>
      <dgm:spPr/>
      <dgm:t>
        <a:bodyPr/>
        <a:lstStyle/>
        <a:p>
          <a:endParaRPr lang="zh-TW" altLang="en-US"/>
        </a:p>
      </dgm:t>
    </dgm:pt>
    <dgm:pt modelId="{7B4E759D-3F00-4325-AC3C-895583B07360}" type="sibTrans" cxnId="{B15314C0-34CF-457F-BD96-7B48B14AAB16}">
      <dgm:prSet/>
      <dgm:spPr/>
      <dgm:t>
        <a:bodyPr/>
        <a:lstStyle/>
        <a:p>
          <a:endParaRPr lang="zh-TW" altLang="en-US"/>
        </a:p>
      </dgm:t>
    </dgm:pt>
    <dgm:pt modelId="{E9471A84-AC13-45A1-B2E7-1416CFD07BA7}" type="pres">
      <dgm:prSet presAssocID="{ADCE28CC-B632-4253-87EA-BF5769D359B7}" presName="CompostProcess" presStyleCnt="0">
        <dgm:presLayoutVars>
          <dgm:dir/>
          <dgm:resizeHandles val="exact"/>
        </dgm:presLayoutVars>
      </dgm:prSet>
      <dgm:spPr/>
    </dgm:pt>
    <dgm:pt modelId="{DE124BCD-ED81-43C8-8192-2522EA596433}" type="pres">
      <dgm:prSet presAssocID="{ADCE28CC-B632-4253-87EA-BF5769D359B7}" presName="arrow" presStyleLbl="bgShp" presStyleIdx="0" presStyleCnt="1"/>
      <dgm:spPr/>
    </dgm:pt>
    <dgm:pt modelId="{4FBC58BA-B41D-47F7-B42E-8D982A8BEB28}" type="pres">
      <dgm:prSet presAssocID="{ADCE28CC-B632-4253-87EA-BF5769D359B7}" presName="linearProcess" presStyleCnt="0"/>
      <dgm:spPr/>
    </dgm:pt>
    <dgm:pt modelId="{93335C03-85D8-4A98-8743-9A0159716585}" type="pres">
      <dgm:prSet presAssocID="{EA7B7294-1A61-4ABA-9565-595AA7C81727}" presName="textNode" presStyleLbl="node1" presStyleIdx="0" presStyleCnt="7">
        <dgm:presLayoutVars>
          <dgm:bulletEnabled val="1"/>
        </dgm:presLayoutVars>
      </dgm:prSet>
      <dgm:spPr/>
      <dgm:t>
        <a:bodyPr/>
        <a:lstStyle/>
        <a:p>
          <a:endParaRPr lang="zh-TW" altLang="en-US"/>
        </a:p>
      </dgm:t>
    </dgm:pt>
    <dgm:pt modelId="{57FF99F7-477D-442E-BC46-7F8D2C9D6640}" type="pres">
      <dgm:prSet presAssocID="{DC0C7C59-AC88-44AB-97BC-0E03002827E9}" presName="sibTrans" presStyleCnt="0"/>
      <dgm:spPr/>
    </dgm:pt>
    <dgm:pt modelId="{4C618377-2D6E-4BAA-BA17-A0FC1C314139}" type="pres">
      <dgm:prSet presAssocID="{5569C081-D4C1-43BE-AEE6-58E70D83B2EF}" presName="textNode" presStyleLbl="node1" presStyleIdx="1" presStyleCnt="7">
        <dgm:presLayoutVars>
          <dgm:bulletEnabled val="1"/>
        </dgm:presLayoutVars>
      </dgm:prSet>
      <dgm:spPr/>
      <dgm:t>
        <a:bodyPr/>
        <a:lstStyle/>
        <a:p>
          <a:endParaRPr lang="zh-TW" altLang="en-US"/>
        </a:p>
      </dgm:t>
    </dgm:pt>
    <dgm:pt modelId="{10DBD47D-2AD6-484E-9BAD-18DD1BE8EF8A}" type="pres">
      <dgm:prSet presAssocID="{7B4E759D-3F00-4325-AC3C-895583B07360}" presName="sibTrans" presStyleCnt="0"/>
      <dgm:spPr/>
    </dgm:pt>
    <dgm:pt modelId="{A48A1233-1A22-4270-AE57-B4D5EF78F7AC}" type="pres">
      <dgm:prSet presAssocID="{8177A27F-658B-45E2-A448-583FC90F1D60}" presName="textNode" presStyleLbl="node1" presStyleIdx="2" presStyleCnt="7">
        <dgm:presLayoutVars>
          <dgm:bulletEnabled val="1"/>
        </dgm:presLayoutVars>
      </dgm:prSet>
      <dgm:spPr/>
      <dgm:t>
        <a:bodyPr/>
        <a:lstStyle/>
        <a:p>
          <a:endParaRPr lang="zh-TW" altLang="en-US"/>
        </a:p>
      </dgm:t>
    </dgm:pt>
    <dgm:pt modelId="{ED296740-45A8-412E-824B-8EDE22080A20}" type="pres">
      <dgm:prSet presAssocID="{DEBB0A9B-3F0D-4D89-91EC-F66F76EA5B58}" presName="sibTrans" presStyleCnt="0"/>
      <dgm:spPr/>
    </dgm:pt>
    <dgm:pt modelId="{99830F39-213E-41D5-891A-2E8F0CF25A2E}" type="pres">
      <dgm:prSet presAssocID="{4FB5EC2F-6CB1-4E50-BE0A-A22BF592BADD}" presName="textNode" presStyleLbl="node1" presStyleIdx="3" presStyleCnt="7">
        <dgm:presLayoutVars>
          <dgm:bulletEnabled val="1"/>
        </dgm:presLayoutVars>
      </dgm:prSet>
      <dgm:spPr/>
      <dgm:t>
        <a:bodyPr/>
        <a:lstStyle/>
        <a:p>
          <a:endParaRPr lang="zh-TW" altLang="en-US"/>
        </a:p>
      </dgm:t>
    </dgm:pt>
    <dgm:pt modelId="{42E0CCE8-9887-45F7-BD19-A393872607F9}" type="pres">
      <dgm:prSet presAssocID="{342E6D53-B938-48DF-801F-8BA6934FA507}" presName="sibTrans" presStyleCnt="0"/>
      <dgm:spPr/>
    </dgm:pt>
    <dgm:pt modelId="{054C0979-4918-4469-B300-7FA066952DE8}" type="pres">
      <dgm:prSet presAssocID="{0E03A40F-E529-45C3-BB8D-6469C36C01EC}" presName="textNode" presStyleLbl="node1" presStyleIdx="4" presStyleCnt="7">
        <dgm:presLayoutVars>
          <dgm:bulletEnabled val="1"/>
        </dgm:presLayoutVars>
      </dgm:prSet>
      <dgm:spPr/>
      <dgm:t>
        <a:bodyPr/>
        <a:lstStyle/>
        <a:p>
          <a:endParaRPr lang="zh-TW" altLang="en-US"/>
        </a:p>
      </dgm:t>
    </dgm:pt>
    <dgm:pt modelId="{2405DCDB-A0DC-4424-AA64-D6271F378B19}" type="pres">
      <dgm:prSet presAssocID="{2AD9E325-E674-4578-8777-8880A8B9BCA2}" presName="sibTrans" presStyleCnt="0"/>
      <dgm:spPr/>
    </dgm:pt>
    <dgm:pt modelId="{486E62F4-81BC-41C2-AC74-897581485160}" type="pres">
      <dgm:prSet presAssocID="{92BE99DF-1C6B-4EA8-8289-878F75166EF9}" presName="textNode" presStyleLbl="node1" presStyleIdx="5" presStyleCnt="7">
        <dgm:presLayoutVars>
          <dgm:bulletEnabled val="1"/>
        </dgm:presLayoutVars>
      </dgm:prSet>
      <dgm:spPr/>
      <dgm:t>
        <a:bodyPr/>
        <a:lstStyle/>
        <a:p>
          <a:endParaRPr lang="zh-TW" altLang="en-US"/>
        </a:p>
      </dgm:t>
    </dgm:pt>
    <dgm:pt modelId="{A5D9FC84-29BF-4E22-8B6E-D241653A9FEC}" type="pres">
      <dgm:prSet presAssocID="{E9BBF545-CD3A-46B0-8096-B2F8F473FF09}" presName="sibTrans" presStyleCnt="0"/>
      <dgm:spPr/>
    </dgm:pt>
    <dgm:pt modelId="{569F4DC9-7906-44F2-9305-E09DA5E3BAD3}" type="pres">
      <dgm:prSet presAssocID="{34AE2790-D502-410E-8F91-F947641535A7}" presName="textNode" presStyleLbl="node1" presStyleIdx="6" presStyleCnt="7">
        <dgm:presLayoutVars>
          <dgm:bulletEnabled val="1"/>
        </dgm:presLayoutVars>
      </dgm:prSet>
      <dgm:spPr/>
      <dgm:t>
        <a:bodyPr/>
        <a:lstStyle/>
        <a:p>
          <a:endParaRPr lang="zh-TW" altLang="en-US"/>
        </a:p>
      </dgm:t>
    </dgm:pt>
  </dgm:ptLst>
  <dgm:cxnLst>
    <dgm:cxn modelId="{EB4B67EE-4FB5-4858-8771-945BE6D4B107}" srcId="{ADCE28CC-B632-4253-87EA-BF5769D359B7}" destId="{8177A27F-658B-45E2-A448-583FC90F1D60}" srcOrd="2" destOrd="0" parTransId="{FF78452C-CE93-4855-9AAE-E13094517AB9}" sibTransId="{DEBB0A9B-3F0D-4D89-91EC-F66F76EA5B58}"/>
    <dgm:cxn modelId="{9BC9DC3B-A7BB-4A09-9530-5604405BB591}" srcId="{ADCE28CC-B632-4253-87EA-BF5769D359B7}" destId="{4FB5EC2F-6CB1-4E50-BE0A-A22BF592BADD}" srcOrd="3" destOrd="0" parTransId="{A7150DD8-A866-4A09-8FA7-C9F1C0ACA32E}" sibTransId="{342E6D53-B938-48DF-801F-8BA6934FA507}"/>
    <dgm:cxn modelId="{214C9E9A-0D07-4F33-8160-F7EE241AE4E8}" srcId="{ADCE28CC-B632-4253-87EA-BF5769D359B7}" destId="{92BE99DF-1C6B-4EA8-8289-878F75166EF9}" srcOrd="5" destOrd="0" parTransId="{34853BA1-B1F2-4CF1-90C3-B76759B85518}" sibTransId="{E9BBF545-CD3A-46B0-8096-B2F8F473FF09}"/>
    <dgm:cxn modelId="{B7BE1F83-C6D4-4276-A741-88A5A59071B4}" type="presOf" srcId="{92BE99DF-1C6B-4EA8-8289-878F75166EF9}" destId="{486E62F4-81BC-41C2-AC74-897581485160}" srcOrd="0" destOrd="0" presId="urn:microsoft.com/office/officeart/2005/8/layout/hProcess9"/>
    <dgm:cxn modelId="{85E8F92A-4A6B-4A92-B10D-640A77F503BA}" type="presOf" srcId="{8177A27F-658B-45E2-A448-583FC90F1D60}" destId="{A48A1233-1A22-4270-AE57-B4D5EF78F7AC}" srcOrd="0" destOrd="0" presId="urn:microsoft.com/office/officeart/2005/8/layout/hProcess9"/>
    <dgm:cxn modelId="{B7A19AC1-D4C1-4F39-AC9D-32D429FD97C3}" type="presOf" srcId="{5569C081-D4C1-43BE-AEE6-58E70D83B2EF}" destId="{4C618377-2D6E-4BAA-BA17-A0FC1C314139}" srcOrd="0" destOrd="0" presId="urn:microsoft.com/office/officeart/2005/8/layout/hProcess9"/>
    <dgm:cxn modelId="{B15314C0-34CF-457F-BD96-7B48B14AAB16}" srcId="{ADCE28CC-B632-4253-87EA-BF5769D359B7}" destId="{5569C081-D4C1-43BE-AEE6-58E70D83B2EF}" srcOrd="1" destOrd="0" parTransId="{84BAE60B-C163-4B2C-BA31-B6732CF40DDE}" sibTransId="{7B4E759D-3F00-4325-AC3C-895583B07360}"/>
    <dgm:cxn modelId="{77DD5D68-23E6-4E37-B08B-796AAAE1CA06}" type="presOf" srcId="{34AE2790-D502-410E-8F91-F947641535A7}" destId="{569F4DC9-7906-44F2-9305-E09DA5E3BAD3}" srcOrd="0" destOrd="0" presId="urn:microsoft.com/office/officeart/2005/8/layout/hProcess9"/>
    <dgm:cxn modelId="{0E4EDF11-4726-4EFE-AFA8-6C80A412B7B9}" type="presOf" srcId="{0E03A40F-E529-45C3-BB8D-6469C36C01EC}" destId="{054C0979-4918-4469-B300-7FA066952DE8}" srcOrd="0" destOrd="0" presId="urn:microsoft.com/office/officeart/2005/8/layout/hProcess9"/>
    <dgm:cxn modelId="{A0893967-C4B2-4994-91E9-B1AE2969E364}" srcId="{ADCE28CC-B632-4253-87EA-BF5769D359B7}" destId="{0E03A40F-E529-45C3-BB8D-6469C36C01EC}" srcOrd="4" destOrd="0" parTransId="{503A03FE-26F4-44EC-BE19-E79C4A77261F}" sibTransId="{2AD9E325-E674-4578-8777-8880A8B9BCA2}"/>
    <dgm:cxn modelId="{0A2F6F67-E22F-4B13-84BC-6B0BFBB9E9E4}" srcId="{ADCE28CC-B632-4253-87EA-BF5769D359B7}" destId="{EA7B7294-1A61-4ABA-9565-595AA7C81727}" srcOrd="0" destOrd="0" parTransId="{D61F56FA-CCD4-4726-B392-C8D45B228E38}" sibTransId="{DC0C7C59-AC88-44AB-97BC-0E03002827E9}"/>
    <dgm:cxn modelId="{FAB814DD-0AAB-4D4B-92DE-8C2B690EE861}" srcId="{ADCE28CC-B632-4253-87EA-BF5769D359B7}" destId="{34AE2790-D502-410E-8F91-F947641535A7}" srcOrd="6" destOrd="0" parTransId="{B2DB3617-A9A2-4240-AF1F-665595FE4C4A}" sibTransId="{1F42C554-ADD1-4880-8C29-F519E519D229}"/>
    <dgm:cxn modelId="{8948CA82-A494-41E7-8CAC-807FFB783F85}" type="presOf" srcId="{ADCE28CC-B632-4253-87EA-BF5769D359B7}" destId="{E9471A84-AC13-45A1-B2E7-1416CFD07BA7}" srcOrd="0" destOrd="0" presId="urn:microsoft.com/office/officeart/2005/8/layout/hProcess9"/>
    <dgm:cxn modelId="{FC83FBB6-F396-4514-B092-C09B74B2CF8F}" type="presOf" srcId="{EA7B7294-1A61-4ABA-9565-595AA7C81727}" destId="{93335C03-85D8-4A98-8743-9A0159716585}" srcOrd="0" destOrd="0" presId="urn:microsoft.com/office/officeart/2005/8/layout/hProcess9"/>
    <dgm:cxn modelId="{9AE33072-8DE7-4A25-B340-D45C026EC779}" type="presOf" srcId="{4FB5EC2F-6CB1-4E50-BE0A-A22BF592BADD}" destId="{99830F39-213E-41D5-891A-2E8F0CF25A2E}" srcOrd="0" destOrd="0" presId="urn:microsoft.com/office/officeart/2005/8/layout/hProcess9"/>
    <dgm:cxn modelId="{DFA71552-9C4A-400C-A909-8DB90C303FF8}" type="presParOf" srcId="{E9471A84-AC13-45A1-B2E7-1416CFD07BA7}" destId="{DE124BCD-ED81-43C8-8192-2522EA596433}" srcOrd="0" destOrd="0" presId="urn:microsoft.com/office/officeart/2005/8/layout/hProcess9"/>
    <dgm:cxn modelId="{360702CD-A983-4F50-BCCB-929F387442B6}" type="presParOf" srcId="{E9471A84-AC13-45A1-B2E7-1416CFD07BA7}" destId="{4FBC58BA-B41D-47F7-B42E-8D982A8BEB28}" srcOrd="1" destOrd="0" presId="urn:microsoft.com/office/officeart/2005/8/layout/hProcess9"/>
    <dgm:cxn modelId="{11061C4A-9E41-4EFF-902E-CD40AEDB75D1}" type="presParOf" srcId="{4FBC58BA-B41D-47F7-B42E-8D982A8BEB28}" destId="{93335C03-85D8-4A98-8743-9A0159716585}" srcOrd="0" destOrd="0" presId="urn:microsoft.com/office/officeart/2005/8/layout/hProcess9"/>
    <dgm:cxn modelId="{08544412-F9C4-47DD-8FF9-6ABB94DA1C14}" type="presParOf" srcId="{4FBC58BA-B41D-47F7-B42E-8D982A8BEB28}" destId="{57FF99F7-477D-442E-BC46-7F8D2C9D6640}" srcOrd="1" destOrd="0" presId="urn:microsoft.com/office/officeart/2005/8/layout/hProcess9"/>
    <dgm:cxn modelId="{14FF6D8D-0B2D-4361-99A8-1B7D842C5D7D}" type="presParOf" srcId="{4FBC58BA-B41D-47F7-B42E-8D982A8BEB28}" destId="{4C618377-2D6E-4BAA-BA17-A0FC1C314139}" srcOrd="2" destOrd="0" presId="urn:microsoft.com/office/officeart/2005/8/layout/hProcess9"/>
    <dgm:cxn modelId="{AE8F3CEC-D57D-489B-9DA5-5E0476F184D2}" type="presParOf" srcId="{4FBC58BA-B41D-47F7-B42E-8D982A8BEB28}" destId="{10DBD47D-2AD6-484E-9BAD-18DD1BE8EF8A}" srcOrd="3" destOrd="0" presId="urn:microsoft.com/office/officeart/2005/8/layout/hProcess9"/>
    <dgm:cxn modelId="{0D945076-F65B-41F2-8175-38107A68696B}" type="presParOf" srcId="{4FBC58BA-B41D-47F7-B42E-8D982A8BEB28}" destId="{A48A1233-1A22-4270-AE57-B4D5EF78F7AC}" srcOrd="4" destOrd="0" presId="urn:microsoft.com/office/officeart/2005/8/layout/hProcess9"/>
    <dgm:cxn modelId="{9112AFFA-E85D-48ED-85E6-85DE47C0378B}" type="presParOf" srcId="{4FBC58BA-B41D-47F7-B42E-8D982A8BEB28}" destId="{ED296740-45A8-412E-824B-8EDE22080A20}" srcOrd="5" destOrd="0" presId="urn:microsoft.com/office/officeart/2005/8/layout/hProcess9"/>
    <dgm:cxn modelId="{4D1EF39E-158D-4AF0-98A6-5E04480D627D}" type="presParOf" srcId="{4FBC58BA-B41D-47F7-B42E-8D982A8BEB28}" destId="{99830F39-213E-41D5-891A-2E8F0CF25A2E}" srcOrd="6" destOrd="0" presId="urn:microsoft.com/office/officeart/2005/8/layout/hProcess9"/>
    <dgm:cxn modelId="{BD545AED-3156-4D43-BE43-91299BC6BCB2}" type="presParOf" srcId="{4FBC58BA-B41D-47F7-B42E-8D982A8BEB28}" destId="{42E0CCE8-9887-45F7-BD19-A393872607F9}" srcOrd="7" destOrd="0" presId="urn:microsoft.com/office/officeart/2005/8/layout/hProcess9"/>
    <dgm:cxn modelId="{A0B83E5F-D2C8-450E-B6A2-23C386A06167}" type="presParOf" srcId="{4FBC58BA-B41D-47F7-B42E-8D982A8BEB28}" destId="{054C0979-4918-4469-B300-7FA066952DE8}" srcOrd="8" destOrd="0" presId="urn:microsoft.com/office/officeart/2005/8/layout/hProcess9"/>
    <dgm:cxn modelId="{E7AA6631-C46A-4667-93D0-4245D9C8DEDC}" type="presParOf" srcId="{4FBC58BA-B41D-47F7-B42E-8D982A8BEB28}" destId="{2405DCDB-A0DC-4424-AA64-D6271F378B19}" srcOrd="9" destOrd="0" presId="urn:microsoft.com/office/officeart/2005/8/layout/hProcess9"/>
    <dgm:cxn modelId="{FDDFB1E5-F733-424D-B10E-6654ED48CCE4}" type="presParOf" srcId="{4FBC58BA-B41D-47F7-B42E-8D982A8BEB28}" destId="{486E62F4-81BC-41C2-AC74-897581485160}" srcOrd="10" destOrd="0" presId="urn:microsoft.com/office/officeart/2005/8/layout/hProcess9"/>
    <dgm:cxn modelId="{D29B3522-EF00-427E-A6B9-B744A07F0D5C}" type="presParOf" srcId="{4FBC58BA-B41D-47F7-B42E-8D982A8BEB28}" destId="{A5D9FC84-29BF-4E22-8B6E-D241653A9FEC}" srcOrd="11" destOrd="0" presId="urn:microsoft.com/office/officeart/2005/8/layout/hProcess9"/>
    <dgm:cxn modelId="{B4F3CF8B-6CCD-4E3A-8DB0-A3FDBE842BC7}" type="presParOf" srcId="{4FBC58BA-B41D-47F7-B42E-8D982A8BEB28}" destId="{569F4DC9-7906-44F2-9305-E09DA5E3BAD3}"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DCE28CC-B632-4253-87EA-BF5769D359B7}" type="doc">
      <dgm:prSet loTypeId="urn:microsoft.com/office/officeart/2005/8/layout/hProcess9" loCatId="process" qsTypeId="urn:microsoft.com/office/officeart/2005/8/quickstyle/simple1" qsCatId="simple" csTypeId="urn:microsoft.com/office/officeart/2005/8/colors/accent2_1" csCatId="accent2" phldr="1"/>
      <dgm:spPr/>
    </dgm:pt>
    <dgm:pt modelId="{EA7B7294-1A61-4ABA-9565-595AA7C81727}">
      <dgm:prSet phldrT="[文字]"/>
      <dgm:spPr/>
      <dgm:t>
        <a:bodyPr/>
        <a:lstStyle/>
        <a:p>
          <a:r>
            <a:rPr lang="zh-TW" altLang="en-US" dirty="0" smtClean="0"/>
            <a:t>事務所轉寄核准通知</a:t>
          </a:r>
          <a:endParaRPr lang="zh-TW" altLang="en-US" dirty="0"/>
        </a:p>
      </dgm:t>
    </dgm:pt>
    <dgm:pt modelId="{D61F56FA-CCD4-4726-B392-C8D45B228E38}" type="parTrans" cxnId="{0A2F6F67-E22F-4B13-84BC-6B0BFBB9E9E4}">
      <dgm:prSet/>
      <dgm:spPr/>
      <dgm:t>
        <a:bodyPr/>
        <a:lstStyle/>
        <a:p>
          <a:endParaRPr lang="zh-TW" altLang="en-US"/>
        </a:p>
      </dgm:t>
    </dgm:pt>
    <dgm:pt modelId="{DC0C7C59-AC88-44AB-97BC-0E03002827E9}" type="sibTrans" cxnId="{0A2F6F67-E22F-4B13-84BC-6B0BFBB9E9E4}">
      <dgm:prSet/>
      <dgm:spPr/>
      <dgm:t>
        <a:bodyPr/>
        <a:lstStyle/>
        <a:p>
          <a:endParaRPr lang="zh-TW" altLang="en-US"/>
        </a:p>
      </dgm:t>
    </dgm:pt>
    <dgm:pt modelId="{8177A27F-658B-45E2-A448-583FC90F1D60}">
      <dgm:prSet phldrT="[文字]"/>
      <dgm:spPr/>
      <dgm:t>
        <a:bodyPr/>
        <a:lstStyle/>
        <a:p>
          <a:r>
            <a:rPr lang="zh-TW" altLang="en-US" dirty="0" smtClean="0"/>
            <a:t>核可後，系統發通知給事務所辦理領證</a:t>
          </a:r>
          <a:endParaRPr lang="en-US" altLang="zh-TW" dirty="0" smtClean="0"/>
        </a:p>
      </dgm:t>
    </dgm:pt>
    <dgm:pt modelId="{FF78452C-CE93-4855-9AAE-E13094517AB9}" type="parTrans" cxnId="{EB4B67EE-4FB5-4858-8771-945BE6D4B107}">
      <dgm:prSet/>
      <dgm:spPr/>
      <dgm:t>
        <a:bodyPr/>
        <a:lstStyle/>
        <a:p>
          <a:endParaRPr lang="zh-TW" altLang="en-US"/>
        </a:p>
      </dgm:t>
    </dgm:pt>
    <dgm:pt modelId="{DEBB0A9B-3F0D-4D89-91EC-F66F76EA5B58}" type="sibTrans" cxnId="{EB4B67EE-4FB5-4858-8771-945BE6D4B107}">
      <dgm:prSet/>
      <dgm:spPr/>
      <dgm:t>
        <a:bodyPr/>
        <a:lstStyle/>
        <a:p>
          <a:endParaRPr lang="zh-TW" altLang="en-US"/>
        </a:p>
      </dgm:t>
    </dgm:pt>
    <dgm:pt modelId="{0E03A40F-E529-45C3-BB8D-6469C36C01EC}">
      <dgm:prSet phldrT="[文字]"/>
      <dgm:spPr/>
      <dgm:t>
        <a:bodyPr/>
        <a:lstStyle/>
        <a:p>
          <a:r>
            <a:rPr lang="zh-TW" altLang="en-US" dirty="0" smtClean="0"/>
            <a:t>辦理購案發債</a:t>
          </a:r>
          <a:r>
            <a:rPr lang="en-US" altLang="zh-TW" dirty="0" smtClean="0">
              <a:solidFill>
                <a:srgbClr val="0000FF"/>
              </a:solidFill>
            </a:rPr>
            <a:t>(</a:t>
          </a:r>
          <a:r>
            <a:rPr lang="zh-TW" altLang="en-US" dirty="0" smtClean="0">
              <a:solidFill>
                <a:srgbClr val="0000FF"/>
              </a:solidFill>
            </a:rPr>
            <a:t>專利管理</a:t>
          </a:r>
          <a:r>
            <a:rPr lang="en-US" altLang="zh-TW" dirty="0" smtClean="0">
              <a:solidFill>
                <a:srgbClr val="0000FF"/>
              </a:solidFill>
            </a:rPr>
            <a:t>&amp;</a:t>
          </a:r>
          <a:r>
            <a:rPr lang="zh-TW" altLang="en-US" dirty="0" smtClean="0">
              <a:solidFill>
                <a:srgbClr val="0000FF"/>
              </a:solidFill>
            </a:rPr>
            <a:t>採購系統</a:t>
          </a:r>
          <a:r>
            <a:rPr lang="en-US" altLang="zh-TW" dirty="0" smtClean="0">
              <a:solidFill>
                <a:srgbClr val="0000FF"/>
              </a:solidFill>
            </a:rPr>
            <a:t>)</a:t>
          </a:r>
          <a:endParaRPr lang="zh-TW" altLang="en-US" dirty="0">
            <a:solidFill>
              <a:srgbClr val="0000FF"/>
            </a:solidFill>
          </a:endParaRPr>
        </a:p>
      </dgm:t>
    </dgm:pt>
    <dgm:pt modelId="{503A03FE-26F4-44EC-BE19-E79C4A77261F}" type="parTrans" cxnId="{A0893967-C4B2-4994-91E9-B1AE2969E364}">
      <dgm:prSet/>
      <dgm:spPr/>
      <dgm:t>
        <a:bodyPr/>
        <a:lstStyle/>
        <a:p>
          <a:endParaRPr lang="zh-TW" altLang="en-US"/>
        </a:p>
      </dgm:t>
    </dgm:pt>
    <dgm:pt modelId="{2AD9E325-E674-4578-8777-8880A8B9BCA2}" type="sibTrans" cxnId="{A0893967-C4B2-4994-91E9-B1AE2969E364}">
      <dgm:prSet/>
      <dgm:spPr/>
      <dgm:t>
        <a:bodyPr/>
        <a:lstStyle/>
        <a:p>
          <a:endParaRPr lang="zh-TW" altLang="en-US"/>
        </a:p>
      </dgm:t>
    </dgm:pt>
    <dgm:pt modelId="{92BE99DF-1C6B-4EA8-8289-878F75166EF9}">
      <dgm:prSet phldrT="[文字]"/>
      <dgm:spPr/>
      <dgm:t>
        <a:bodyPr/>
        <a:lstStyle/>
        <a:p>
          <a:r>
            <a:rPr lang="zh-TW" altLang="en-US" dirty="0" smtClean="0"/>
            <a:t>事務所代為辦理領證</a:t>
          </a:r>
          <a:endParaRPr lang="zh-TW" altLang="en-US" dirty="0"/>
        </a:p>
      </dgm:t>
    </dgm:pt>
    <dgm:pt modelId="{34853BA1-B1F2-4CF1-90C3-B76759B85518}" type="parTrans" cxnId="{214C9E9A-0D07-4F33-8160-F7EE241AE4E8}">
      <dgm:prSet/>
      <dgm:spPr/>
      <dgm:t>
        <a:bodyPr/>
        <a:lstStyle/>
        <a:p>
          <a:endParaRPr lang="zh-TW" altLang="en-US"/>
        </a:p>
      </dgm:t>
    </dgm:pt>
    <dgm:pt modelId="{E9BBF545-CD3A-46B0-8096-B2F8F473FF09}" type="sibTrans" cxnId="{214C9E9A-0D07-4F33-8160-F7EE241AE4E8}">
      <dgm:prSet/>
      <dgm:spPr/>
      <dgm:t>
        <a:bodyPr/>
        <a:lstStyle/>
        <a:p>
          <a:endParaRPr lang="zh-TW" altLang="en-US"/>
        </a:p>
      </dgm:t>
    </dgm:pt>
    <dgm:pt modelId="{34AE2790-D502-410E-8F91-F947641535A7}">
      <dgm:prSet phldrT="[文字]"/>
      <dgm:spPr/>
      <dgm:t>
        <a:bodyPr/>
        <a:lstStyle/>
        <a:p>
          <a:r>
            <a:rPr lang="zh-TW" altLang="en-US" dirty="0" smtClean="0"/>
            <a:t>辦理購案結報</a:t>
          </a:r>
          <a:r>
            <a:rPr lang="en-US" altLang="zh-TW" dirty="0" smtClean="0">
              <a:solidFill>
                <a:srgbClr val="0000FF"/>
              </a:solidFill>
            </a:rPr>
            <a:t>(</a:t>
          </a:r>
          <a:r>
            <a:rPr lang="zh-TW" altLang="en-US" dirty="0" smtClean="0">
              <a:solidFill>
                <a:srgbClr val="0000FF"/>
              </a:solidFill>
            </a:rPr>
            <a:t>採購系統</a:t>
          </a:r>
          <a:r>
            <a:rPr lang="en-US" altLang="zh-TW" dirty="0" smtClean="0">
              <a:solidFill>
                <a:srgbClr val="0000FF"/>
              </a:solidFill>
            </a:rPr>
            <a:t>)</a:t>
          </a:r>
          <a:endParaRPr lang="zh-TW" altLang="en-US" dirty="0">
            <a:solidFill>
              <a:srgbClr val="0000FF"/>
            </a:solidFill>
          </a:endParaRPr>
        </a:p>
      </dgm:t>
    </dgm:pt>
    <dgm:pt modelId="{B2DB3617-A9A2-4240-AF1F-665595FE4C4A}" type="parTrans" cxnId="{FAB814DD-0AAB-4D4B-92DE-8C2B690EE861}">
      <dgm:prSet/>
      <dgm:spPr/>
      <dgm:t>
        <a:bodyPr/>
        <a:lstStyle/>
        <a:p>
          <a:endParaRPr lang="zh-TW" altLang="en-US"/>
        </a:p>
      </dgm:t>
    </dgm:pt>
    <dgm:pt modelId="{1F42C554-ADD1-4880-8C29-F519E519D229}" type="sibTrans" cxnId="{FAB814DD-0AAB-4D4B-92DE-8C2B690EE861}">
      <dgm:prSet/>
      <dgm:spPr/>
      <dgm:t>
        <a:bodyPr/>
        <a:lstStyle/>
        <a:p>
          <a:endParaRPr lang="zh-TW" altLang="en-US"/>
        </a:p>
      </dgm:t>
    </dgm:pt>
    <dgm:pt modelId="{5569C081-D4C1-43BE-AEE6-58E70D83B2EF}">
      <dgm:prSet phldrT="[文字]"/>
      <dgm:spPr/>
      <dgm:t>
        <a:bodyPr/>
        <a:lstStyle/>
        <a:p>
          <a:r>
            <a:rPr lang="zh-TW" altLang="en-US" dirty="0" smtClean="0"/>
            <a:t>填寫領證確認單</a:t>
          </a:r>
          <a:r>
            <a:rPr lang="en-US" altLang="zh-TW" dirty="0" smtClean="0"/>
            <a:t>&amp;</a:t>
          </a:r>
          <a:r>
            <a:rPr lang="zh-TW" altLang="en-US" dirty="0" smtClean="0"/>
            <a:t>送審</a:t>
          </a:r>
          <a:r>
            <a:rPr lang="en-US" altLang="zh-TW" dirty="0" smtClean="0">
              <a:solidFill>
                <a:srgbClr val="0000FF"/>
              </a:solidFill>
            </a:rPr>
            <a:t>(</a:t>
          </a:r>
          <a:r>
            <a:rPr lang="zh-TW" altLang="en-US" dirty="0" smtClean="0">
              <a:solidFill>
                <a:srgbClr val="0000FF"/>
              </a:solidFill>
            </a:rPr>
            <a:t>專利管理系統</a:t>
          </a:r>
          <a:r>
            <a:rPr lang="en-US" altLang="zh-TW" dirty="0" smtClean="0">
              <a:solidFill>
                <a:srgbClr val="0000FF"/>
              </a:solidFill>
            </a:rPr>
            <a:t>)</a:t>
          </a:r>
          <a:endParaRPr lang="zh-TW" altLang="en-US" dirty="0">
            <a:solidFill>
              <a:srgbClr val="0000FF"/>
            </a:solidFill>
          </a:endParaRPr>
        </a:p>
      </dgm:t>
    </dgm:pt>
    <dgm:pt modelId="{84BAE60B-C163-4B2C-BA31-B6732CF40DDE}" type="parTrans" cxnId="{B15314C0-34CF-457F-BD96-7B48B14AAB16}">
      <dgm:prSet/>
      <dgm:spPr/>
      <dgm:t>
        <a:bodyPr/>
        <a:lstStyle/>
        <a:p>
          <a:endParaRPr lang="zh-TW" altLang="en-US"/>
        </a:p>
      </dgm:t>
    </dgm:pt>
    <dgm:pt modelId="{7B4E759D-3F00-4325-AC3C-895583B07360}" type="sibTrans" cxnId="{B15314C0-34CF-457F-BD96-7B48B14AAB16}">
      <dgm:prSet/>
      <dgm:spPr/>
      <dgm:t>
        <a:bodyPr/>
        <a:lstStyle/>
        <a:p>
          <a:endParaRPr lang="zh-TW" altLang="en-US"/>
        </a:p>
      </dgm:t>
    </dgm:pt>
    <dgm:pt modelId="{E9471A84-AC13-45A1-B2E7-1416CFD07BA7}" type="pres">
      <dgm:prSet presAssocID="{ADCE28CC-B632-4253-87EA-BF5769D359B7}" presName="CompostProcess" presStyleCnt="0">
        <dgm:presLayoutVars>
          <dgm:dir/>
          <dgm:resizeHandles val="exact"/>
        </dgm:presLayoutVars>
      </dgm:prSet>
      <dgm:spPr/>
    </dgm:pt>
    <dgm:pt modelId="{DE124BCD-ED81-43C8-8192-2522EA596433}" type="pres">
      <dgm:prSet presAssocID="{ADCE28CC-B632-4253-87EA-BF5769D359B7}" presName="arrow" presStyleLbl="bgShp" presStyleIdx="0" presStyleCnt="1"/>
      <dgm:spPr/>
    </dgm:pt>
    <dgm:pt modelId="{4FBC58BA-B41D-47F7-B42E-8D982A8BEB28}" type="pres">
      <dgm:prSet presAssocID="{ADCE28CC-B632-4253-87EA-BF5769D359B7}" presName="linearProcess" presStyleCnt="0"/>
      <dgm:spPr/>
    </dgm:pt>
    <dgm:pt modelId="{93335C03-85D8-4A98-8743-9A0159716585}" type="pres">
      <dgm:prSet presAssocID="{EA7B7294-1A61-4ABA-9565-595AA7C81727}" presName="textNode" presStyleLbl="node1" presStyleIdx="0" presStyleCnt="6">
        <dgm:presLayoutVars>
          <dgm:bulletEnabled val="1"/>
        </dgm:presLayoutVars>
      </dgm:prSet>
      <dgm:spPr/>
      <dgm:t>
        <a:bodyPr/>
        <a:lstStyle/>
        <a:p>
          <a:endParaRPr lang="zh-TW" altLang="en-US"/>
        </a:p>
      </dgm:t>
    </dgm:pt>
    <dgm:pt modelId="{57FF99F7-477D-442E-BC46-7F8D2C9D6640}" type="pres">
      <dgm:prSet presAssocID="{DC0C7C59-AC88-44AB-97BC-0E03002827E9}" presName="sibTrans" presStyleCnt="0"/>
      <dgm:spPr/>
    </dgm:pt>
    <dgm:pt modelId="{4C618377-2D6E-4BAA-BA17-A0FC1C314139}" type="pres">
      <dgm:prSet presAssocID="{5569C081-D4C1-43BE-AEE6-58E70D83B2EF}" presName="textNode" presStyleLbl="node1" presStyleIdx="1" presStyleCnt="6">
        <dgm:presLayoutVars>
          <dgm:bulletEnabled val="1"/>
        </dgm:presLayoutVars>
      </dgm:prSet>
      <dgm:spPr/>
      <dgm:t>
        <a:bodyPr/>
        <a:lstStyle/>
        <a:p>
          <a:endParaRPr lang="zh-TW" altLang="en-US"/>
        </a:p>
      </dgm:t>
    </dgm:pt>
    <dgm:pt modelId="{10DBD47D-2AD6-484E-9BAD-18DD1BE8EF8A}" type="pres">
      <dgm:prSet presAssocID="{7B4E759D-3F00-4325-AC3C-895583B07360}" presName="sibTrans" presStyleCnt="0"/>
      <dgm:spPr/>
    </dgm:pt>
    <dgm:pt modelId="{A48A1233-1A22-4270-AE57-B4D5EF78F7AC}" type="pres">
      <dgm:prSet presAssocID="{8177A27F-658B-45E2-A448-583FC90F1D60}" presName="textNode" presStyleLbl="node1" presStyleIdx="2" presStyleCnt="6">
        <dgm:presLayoutVars>
          <dgm:bulletEnabled val="1"/>
        </dgm:presLayoutVars>
      </dgm:prSet>
      <dgm:spPr/>
      <dgm:t>
        <a:bodyPr/>
        <a:lstStyle/>
        <a:p>
          <a:endParaRPr lang="zh-TW" altLang="en-US"/>
        </a:p>
      </dgm:t>
    </dgm:pt>
    <dgm:pt modelId="{ED296740-45A8-412E-824B-8EDE22080A20}" type="pres">
      <dgm:prSet presAssocID="{DEBB0A9B-3F0D-4D89-91EC-F66F76EA5B58}" presName="sibTrans" presStyleCnt="0"/>
      <dgm:spPr/>
    </dgm:pt>
    <dgm:pt modelId="{054C0979-4918-4469-B300-7FA066952DE8}" type="pres">
      <dgm:prSet presAssocID="{0E03A40F-E529-45C3-BB8D-6469C36C01EC}" presName="textNode" presStyleLbl="node1" presStyleIdx="3" presStyleCnt="6">
        <dgm:presLayoutVars>
          <dgm:bulletEnabled val="1"/>
        </dgm:presLayoutVars>
      </dgm:prSet>
      <dgm:spPr/>
      <dgm:t>
        <a:bodyPr/>
        <a:lstStyle/>
        <a:p>
          <a:endParaRPr lang="zh-TW" altLang="en-US"/>
        </a:p>
      </dgm:t>
    </dgm:pt>
    <dgm:pt modelId="{2405DCDB-A0DC-4424-AA64-D6271F378B19}" type="pres">
      <dgm:prSet presAssocID="{2AD9E325-E674-4578-8777-8880A8B9BCA2}" presName="sibTrans" presStyleCnt="0"/>
      <dgm:spPr/>
    </dgm:pt>
    <dgm:pt modelId="{486E62F4-81BC-41C2-AC74-897581485160}" type="pres">
      <dgm:prSet presAssocID="{92BE99DF-1C6B-4EA8-8289-878F75166EF9}" presName="textNode" presStyleLbl="node1" presStyleIdx="4" presStyleCnt="6">
        <dgm:presLayoutVars>
          <dgm:bulletEnabled val="1"/>
        </dgm:presLayoutVars>
      </dgm:prSet>
      <dgm:spPr/>
      <dgm:t>
        <a:bodyPr/>
        <a:lstStyle/>
        <a:p>
          <a:endParaRPr lang="zh-TW" altLang="en-US"/>
        </a:p>
      </dgm:t>
    </dgm:pt>
    <dgm:pt modelId="{A5D9FC84-29BF-4E22-8B6E-D241653A9FEC}" type="pres">
      <dgm:prSet presAssocID="{E9BBF545-CD3A-46B0-8096-B2F8F473FF09}" presName="sibTrans" presStyleCnt="0"/>
      <dgm:spPr/>
    </dgm:pt>
    <dgm:pt modelId="{569F4DC9-7906-44F2-9305-E09DA5E3BAD3}" type="pres">
      <dgm:prSet presAssocID="{34AE2790-D502-410E-8F91-F947641535A7}" presName="textNode" presStyleLbl="node1" presStyleIdx="5" presStyleCnt="6">
        <dgm:presLayoutVars>
          <dgm:bulletEnabled val="1"/>
        </dgm:presLayoutVars>
      </dgm:prSet>
      <dgm:spPr/>
      <dgm:t>
        <a:bodyPr/>
        <a:lstStyle/>
        <a:p>
          <a:endParaRPr lang="zh-TW" altLang="en-US"/>
        </a:p>
      </dgm:t>
    </dgm:pt>
  </dgm:ptLst>
  <dgm:cxnLst>
    <dgm:cxn modelId="{EB4B67EE-4FB5-4858-8771-945BE6D4B107}" srcId="{ADCE28CC-B632-4253-87EA-BF5769D359B7}" destId="{8177A27F-658B-45E2-A448-583FC90F1D60}" srcOrd="2" destOrd="0" parTransId="{FF78452C-CE93-4855-9AAE-E13094517AB9}" sibTransId="{DEBB0A9B-3F0D-4D89-91EC-F66F76EA5B58}"/>
    <dgm:cxn modelId="{1304601F-36E8-4B87-886A-6526EE9CDAFE}" type="presOf" srcId="{8177A27F-658B-45E2-A448-583FC90F1D60}" destId="{A48A1233-1A22-4270-AE57-B4D5EF78F7AC}" srcOrd="0" destOrd="0" presId="urn:microsoft.com/office/officeart/2005/8/layout/hProcess9"/>
    <dgm:cxn modelId="{214C9E9A-0D07-4F33-8160-F7EE241AE4E8}" srcId="{ADCE28CC-B632-4253-87EA-BF5769D359B7}" destId="{92BE99DF-1C6B-4EA8-8289-878F75166EF9}" srcOrd="4" destOrd="0" parTransId="{34853BA1-B1F2-4CF1-90C3-B76759B85518}" sibTransId="{E9BBF545-CD3A-46B0-8096-B2F8F473FF09}"/>
    <dgm:cxn modelId="{565E72CD-91C6-42D6-AC06-C9A18B1B20BE}" type="presOf" srcId="{ADCE28CC-B632-4253-87EA-BF5769D359B7}" destId="{E9471A84-AC13-45A1-B2E7-1416CFD07BA7}" srcOrd="0" destOrd="0" presId="urn:microsoft.com/office/officeart/2005/8/layout/hProcess9"/>
    <dgm:cxn modelId="{FE710D1C-8813-4114-8EF0-1624C3742007}" type="presOf" srcId="{5569C081-D4C1-43BE-AEE6-58E70D83B2EF}" destId="{4C618377-2D6E-4BAA-BA17-A0FC1C314139}" srcOrd="0" destOrd="0" presId="urn:microsoft.com/office/officeart/2005/8/layout/hProcess9"/>
    <dgm:cxn modelId="{354558A6-BD0F-4158-9CBA-E7502D8436A9}" type="presOf" srcId="{EA7B7294-1A61-4ABA-9565-595AA7C81727}" destId="{93335C03-85D8-4A98-8743-9A0159716585}" srcOrd="0" destOrd="0" presId="urn:microsoft.com/office/officeart/2005/8/layout/hProcess9"/>
    <dgm:cxn modelId="{B15314C0-34CF-457F-BD96-7B48B14AAB16}" srcId="{ADCE28CC-B632-4253-87EA-BF5769D359B7}" destId="{5569C081-D4C1-43BE-AEE6-58E70D83B2EF}" srcOrd="1" destOrd="0" parTransId="{84BAE60B-C163-4B2C-BA31-B6732CF40DDE}" sibTransId="{7B4E759D-3F00-4325-AC3C-895583B07360}"/>
    <dgm:cxn modelId="{E82433EE-6EA3-4E4A-AC64-739C94E6FF6E}" type="presOf" srcId="{0E03A40F-E529-45C3-BB8D-6469C36C01EC}" destId="{054C0979-4918-4469-B300-7FA066952DE8}" srcOrd="0" destOrd="0" presId="urn:microsoft.com/office/officeart/2005/8/layout/hProcess9"/>
    <dgm:cxn modelId="{A0893967-C4B2-4994-91E9-B1AE2969E364}" srcId="{ADCE28CC-B632-4253-87EA-BF5769D359B7}" destId="{0E03A40F-E529-45C3-BB8D-6469C36C01EC}" srcOrd="3" destOrd="0" parTransId="{503A03FE-26F4-44EC-BE19-E79C4A77261F}" sibTransId="{2AD9E325-E674-4578-8777-8880A8B9BCA2}"/>
    <dgm:cxn modelId="{FB5FD4EB-71CE-4E1D-85B4-44EDEE2BC0F5}" type="presOf" srcId="{92BE99DF-1C6B-4EA8-8289-878F75166EF9}" destId="{486E62F4-81BC-41C2-AC74-897581485160}" srcOrd="0" destOrd="0" presId="urn:microsoft.com/office/officeart/2005/8/layout/hProcess9"/>
    <dgm:cxn modelId="{0A2F6F67-E22F-4B13-84BC-6B0BFBB9E9E4}" srcId="{ADCE28CC-B632-4253-87EA-BF5769D359B7}" destId="{EA7B7294-1A61-4ABA-9565-595AA7C81727}" srcOrd="0" destOrd="0" parTransId="{D61F56FA-CCD4-4726-B392-C8D45B228E38}" sibTransId="{DC0C7C59-AC88-44AB-97BC-0E03002827E9}"/>
    <dgm:cxn modelId="{FAB814DD-0AAB-4D4B-92DE-8C2B690EE861}" srcId="{ADCE28CC-B632-4253-87EA-BF5769D359B7}" destId="{34AE2790-D502-410E-8F91-F947641535A7}" srcOrd="5" destOrd="0" parTransId="{B2DB3617-A9A2-4240-AF1F-665595FE4C4A}" sibTransId="{1F42C554-ADD1-4880-8C29-F519E519D229}"/>
    <dgm:cxn modelId="{C48320CC-41C6-41E5-8118-0153C2EC59CB}" type="presOf" srcId="{34AE2790-D502-410E-8F91-F947641535A7}" destId="{569F4DC9-7906-44F2-9305-E09DA5E3BAD3}" srcOrd="0" destOrd="0" presId="urn:microsoft.com/office/officeart/2005/8/layout/hProcess9"/>
    <dgm:cxn modelId="{CA0EC1B5-44A0-4A2A-A5EF-F5BFEFDCCCBD}" type="presParOf" srcId="{E9471A84-AC13-45A1-B2E7-1416CFD07BA7}" destId="{DE124BCD-ED81-43C8-8192-2522EA596433}" srcOrd="0" destOrd="0" presId="urn:microsoft.com/office/officeart/2005/8/layout/hProcess9"/>
    <dgm:cxn modelId="{791B59F7-D3C4-4CC6-AD7A-DBF68829DBA2}" type="presParOf" srcId="{E9471A84-AC13-45A1-B2E7-1416CFD07BA7}" destId="{4FBC58BA-B41D-47F7-B42E-8D982A8BEB28}" srcOrd="1" destOrd="0" presId="urn:microsoft.com/office/officeart/2005/8/layout/hProcess9"/>
    <dgm:cxn modelId="{5D1200D0-634B-472E-B8B4-D8C78BADA90A}" type="presParOf" srcId="{4FBC58BA-B41D-47F7-B42E-8D982A8BEB28}" destId="{93335C03-85D8-4A98-8743-9A0159716585}" srcOrd="0" destOrd="0" presId="urn:microsoft.com/office/officeart/2005/8/layout/hProcess9"/>
    <dgm:cxn modelId="{1B345F2B-145A-479D-A32D-DD30973956D5}" type="presParOf" srcId="{4FBC58BA-B41D-47F7-B42E-8D982A8BEB28}" destId="{57FF99F7-477D-442E-BC46-7F8D2C9D6640}" srcOrd="1" destOrd="0" presId="urn:microsoft.com/office/officeart/2005/8/layout/hProcess9"/>
    <dgm:cxn modelId="{D7CC9F89-8535-4CC7-903E-49DF902F575C}" type="presParOf" srcId="{4FBC58BA-B41D-47F7-B42E-8D982A8BEB28}" destId="{4C618377-2D6E-4BAA-BA17-A0FC1C314139}" srcOrd="2" destOrd="0" presId="urn:microsoft.com/office/officeart/2005/8/layout/hProcess9"/>
    <dgm:cxn modelId="{DC73A1F2-6015-43C5-BCFF-E9EF34BA4CDB}" type="presParOf" srcId="{4FBC58BA-B41D-47F7-B42E-8D982A8BEB28}" destId="{10DBD47D-2AD6-484E-9BAD-18DD1BE8EF8A}" srcOrd="3" destOrd="0" presId="urn:microsoft.com/office/officeart/2005/8/layout/hProcess9"/>
    <dgm:cxn modelId="{60FDEE97-4216-4EDC-8465-65595F041A4D}" type="presParOf" srcId="{4FBC58BA-B41D-47F7-B42E-8D982A8BEB28}" destId="{A48A1233-1A22-4270-AE57-B4D5EF78F7AC}" srcOrd="4" destOrd="0" presId="urn:microsoft.com/office/officeart/2005/8/layout/hProcess9"/>
    <dgm:cxn modelId="{C68ED0C8-D369-4852-8ED3-7F03189AEF78}" type="presParOf" srcId="{4FBC58BA-B41D-47F7-B42E-8D982A8BEB28}" destId="{ED296740-45A8-412E-824B-8EDE22080A20}" srcOrd="5" destOrd="0" presId="urn:microsoft.com/office/officeart/2005/8/layout/hProcess9"/>
    <dgm:cxn modelId="{B99C22B4-1B8B-4D05-B751-F31FA4A48DEB}" type="presParOf" srcId="{4FBC58BA-B41D-47F7-B42E-8D982A8BEB28}" destId="{054C0979-4918-4469-B300-7FA066952DE8}" srcOrd="6" destOrd="0" presId="urn:microsoft.com/office/officeart/2005/8/layout/hProcess9"/>
    <dgm:cxn modelId="{8A5403AF-EFD4-46C4-8E97-52263CA40B19}" type="presParOf" srcId="{4FBC58BA-B41D-47F7-B42E-8D982A8BEB28}" destId="{2405DCDB-A0DC-4424-AA64-D6271F378B19}" srcOrd="7" destOrd="0" presId="urn:microsoft.com/office/officeart/2005/8/layout/hProcess9"/>
    <dgm:cxn modelId="{3FC11D8E-0498-446F-AE43-A38A037D748C}" type="presParOf" srcId="{4FBC58BA-B41D-47F7-B42E-8D982A8BEB28}" destId="{486E62F4-81BC-41C2-AC74-897581485160}" srcOrd="8" destOrd="0" presId="urn:microsoft.com/office/officeart/2005/8/layout/hProcess9"/>
    <dgm:cxn modelId="{55981F08-8A2C-4710-81A5-D161B3156A1B}" type="presParOf" srcId="{4FBC58BA-B41D-47F7-B42E-8D982A8BEB28}" destId="{A5D9FC84-29BF-4E22-8B6E-D241653A9FEC}" srcOrd="9" destOrd="0" presId="urn:microsoft.com/office/officeart/2005/8/layout/hProcess9"/>
    <dgm:cxn modelId="{F5CE29AB-2C4B-4B50-9F3C-5D26A02CA1AB}" type="presParOf" srcId="{4FBC58BA-B41D-47F7-B42E-8D982A8BEB28}" destId="{569F4DC9-7906-44F2-9305-E09DA5E3BAD3}"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BF139-C229-47F7-B064-63F5D68FF362}">
      <dsp:nvSpPr>
        <dsp:cNvPr id="0" name=""/>
        <dsp:cNvSpPr/>
      </dsp:nvSpPr>
      <dsp:spPr>
        <a:xfrm>
          <a:off x="-6074697" y="-929462"/>
          <a:ext cx="7231379" cy="7231379"/>
        </a:xfrm>
        <a:prstGeom prst="blockArc">
          <a:avLst>
            <a:gd name="adj1" fmla="val 18900000"/>
            <a:gd name="adj2" fmla="val 2700000"/>
            <a:gd name="adj3" fmla="val 29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155400-D0E7-4120-96B1-659E1BDADE06}">
      <dsp:nvSpPr>
        <dsp:cNvPr id="0" name=""/>
        <dsp:cNvSpPr/>
      </dsp:nvSpPr>
      <dsp:spPr>
        <a:xfrm>
          <a:off x="605375" y="413034"/>
          <a:ext cx="7532114" cy="826498"/>
        </a:xfrm>
        <a:prstGeom prst="rect">
          <a:avLst/>
        </a:prstGeom>
        <a:solidFill>
          <a:srgbClr val="CC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6033" tIns="81280" rIns="81280" bIns="81280" numCol="1" spcCol="1270" anchor="ctr" anchorCtr="0">
          <a:noAutofit/>
        </a:bodyPr>
        <a:lstStyle/>
        <a:p>
          <a:pPr lvl="0" algn="l" defTabSz="1422400">
            <a:lnSpc>
              <a:spcPct val="90000"/>
            </a:lnSpc>
            <a:spcBef>
              <a:spcPct val="0"/>
            </a:spcBef>
            <a:spcAft>
              <a:spcPct val="35000"/>
            </a:spcAft>
          </a:pPr>
          <a:r>
            <a:rPr lang="zh-TW" altLang="en-US" sz="3200" b="1" kern="1200" dirty="0" smtClean="0">
              <a:latin typeface="微軟正黑體" panose="020B0604030504040204" pitchFamily="34" charset="-120"/>
              <a:ea typeface="微軟正黑體" panose="020B0604030504040204" pitchFamily="34" charset="-120"/>
            </a:rPr>
            <a:t>綜計組組織架構</a:t>
          </a:r>
          <a:endParaRPr lang="zh-TW" altLang="en-US" sz="3200" b="1" kern="1200" dirty="0">
            <a:latin typeface="微軟正黑體" panose="020B0604030504040204" pitchFamily="34" charset="-120"/>
            <a:ea typeface="微軟正黑體" panose="020B0604030504040204" pitchFamily="34" charset="-120"/>
          </a:endParaRPr>
        </a:p>
      </dsp:txBody>
      <dsp:txXfrm>
        <a:off x="605375" y="413034"/>
        <a:ext cx="7532114" cy="826498"/>
      </dsp:txXfrm>
    </dsp:sp>
    <dsp:sp modelId="{9BA4F072-4320-4253-AB8F-0B0946B2E3D1}">
      <dsp:nvSpPr>
        <dsp:cNvPr id="0" name=""/>
        <dsp:cNvSpPr/>
      </dsp:nvSpPr>
      <dsp:spPr>
        <a:xfrm>
          <a:off x="88813" y="309722"/>
          <a:ext cx="1033123" cy="1033123"/>
        </a:xfrm>
        <a:prstGeom prst="ellipse">
          <a:avLst/>
        </a:prstGeom>
        <a:solidFill>
          <a:schemeClr val="lt1">
            <a:hueOff val="0"/>
            <a:satOff val="0"/>
            <a:lumOff val="0"/>
            <a:alphaOff val="0"/>
          </a:schemeClr>
        </a:solidFill>
        <a:ln w="25400" cap="flat" cmpd="sng" algn="ctr">
          <a:solidFill>
            <a:srgbClr val="CC0000"/>
          </a:solidFill>
          <a:prstDash val="solid"/>
        </a:ln>
        <a:effectLst/>
      </dsp:spPr>
      <dsp:style>
        <a:lnRef idx="2">
          <a:scrgbClr r="0" g="0" b="0"/>
        </a:lnRef>
        <a:fillRef idx="1">
          <a:scrgbClr r="0" g="0" b="0"/>
        </a:fillRef>
        <a:effectRef idx="0">
          <a:scrgbClr r="0" g="0" b="0"/>
        </a:effectRef>
        <a:fontRef idx="minor"/>
      </dsp:style>
    </dsp:sp>
    <dsp:sp modelId="{20369886-1114-4FED-B9C4-DE7570CE0024}">
      <dsp:nvSpPr>
        <dsp:cNvPr id="0" name=""/>
        <dsp:cNvSpPr/>
      </dsp:nvSpPr>
      <dsp:spPr>
        <a:xfrm>
          <a:off x="1079225" y="1652996"/>
          <a:ext cx="7058264" cy="826498"/>
        </a:xfrm>
        <a:prstGeom prst="rect">
          <a:avLst/>
        </a:prstGeom>
        <a:solidFill>
          <a:srgbClr val="0085B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6033" tIns="81280" rIns="81280" bIns="81280" numCol="1" spcCol="1270" anchor="ctr" anchorCtr="0">
          <a:noAutofit/>
        </a:bodyPr>
        <a:lstStyle/>
        <a:p>
          <a:pPr lvl="0" algn="l" defTabSz="1422400">
            <a:lnSpc>
              <a:spcPct val="90000"/>
            </a:lnSpc>
            <a:spcBef>
              <a:spcPct val="0"/>
            </a:spcBef>
            <a:spcAft>
              <a:spcPct val="35000"/>
            </a:spcAft>
          </a:pPr>
          <a:r>
            <a:rPr lang="en-US" altLang="zh-TW" sz="3200" b="1" kern="1200" dirty="0" smtClean="0">
              <a:latin typeface="微軟正黑體" panose="020B0604030504040204" pitchFamily="34" charset="-120"/>
              <a:ea typeface="微軟正黑體" panose="020B0604030504040204" pitchFamily="34" charset="-120"/>
            </a:rPr>
            <a:t>KPI</a:t>
          </a:r>
          <a:r>
            <a:rPr lang="zh-TW" altLang="en-US" sz="3200" b="1" kern="1200" dirty="0" smtClean="0">
              <a:latin typeface="微軟正黑體" panose="020B0604030504040204" pitchFamily="34" charset="-120"/>
              <a:ea typeface="微軟正黑體" panose="020B0604030504040204" pitchFamily="34" charset="-120"/>
            </a:rPr>
            <a:t>績效指標簡介</a:t>
          </a:r>
          <a:endParaRPr lang="zh-TW" altLang="en-US" sz="3200" b="1" kern="1200" dirty="0">
            <a:latin typeface="微軟正黑體" panose="020B0604030504040204" pitchFamily="34" charset="-120"/>
            <a:ea typeface="微軟正黑體" panose="020B0604030504040204" pitchFamily="34" charset="-120"/>
          </a:endParaRPr>
        </a:p>
      </dsp:txBody>
      <dsp:txXfrm>
        <a:off x="1079225" y="1652996"/>
        <a:ext cx="7058264" cy="826498"/>
      </dsp:txXfrm>
    </dsp:sp>
    <dsp:sp modelId="{D5BE05F2-DF8C-477E-9F54-71FC6D9D4A68}">
      <dsp:nvSpPr>
        <dsp:cNvPr id="0" name=""/>
        <dsp:cNvSpPr/>
      </dsp:nvSpPr>
      <dsp:spPr>
        <a:xfrm>
          <a:off x="562664" y="1549684"/>
          <a:ext cx="1033123" cy="1033123"/>
        </a:xfrm>
        <a:prstGeom prst="ellipse">
          <a:avLst/>
        </a:prstGeom>
        <a:solidFill>
          <a:schemeClr val="lt1">
            <a:hueOff val="0"/>
            <a:satOff val="0"/>
            <a:lumOff val="0"/>
            <a:alphaOff val="0"/>
          </a:schemeClr>
        </a:solidFill>
        <a:ln w="25400" cap="flat" cmpd="sng" algn="ctr">
          <a:solidFill>
            <a:srgbClr val="0085B4"/>
          </a:solidFill>
          <a:prstDash val="solid"/>
        </a:ln>
        <a:effectLst/>
      </dsp:spPr>
      <dsp:style>
        <a:lnRef idx="2">
          <a:scrgbClr r="0" g="0" b="0"/>
        </a:lnRef>
        <a:fillRef idx="1">
          <a:scrgbClr r="0" g="0" b="0"/>
        </a:fillRef>
        <a:effectRef idx="0">
          <a:scrgbClr r="0" g="0" b="0"/>
        </a:effectRef>
        <a:fontRef idx="minor"/>
      </dsp:style>
    </dsp:sp>
    <dsp:sp modelId="{D898334B-8BED-4DFE-AAC9-6A53BA95BCBE}">
      <dsp:nvSpPr>
        <dsp:cNvPr id="0" name=""/>
        <dsp:cNvSpPr/>
      </dsp:nvSpPr>
      <dsp:spPr>
        <a:xfrm>
          <a:off x="1079225" y="2892959"/>
          <a:ext cx="7058264" cy="826498"/>
        </a:xfrm>
        <a:prstGeom prst="rect">
          <a:avLst/>
        </a:prstGeom>
        <a:solidFill>
          <a:srgbClr val="008E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6033" tIns="81280" rIns="81280" bIns="81280" numCol="1" spcCol="1270" anchor="ctr" anchorCtr="0">
          <a:noAutofit/>
        </a:bodyPr>
        <a:lstStyle/>
        <a:p>
          <a:pPr lvl="0" algn="l" defTabSz="1422400">
            <a:lnSpc>
              <a:spcPct val="90000"/>
            </a:lnSpc>
            <a:spcBef>
              <a:spcPct val="0"/>
            </a:spcBef>
            <a:spcAft>
              <a:spcPct val="35000"/>
            </a:spcAft>
          </a:pPr>
          <a:r>
            <a:rPr lang="zh-TW" altLang="en-US" sz="3200" b="1" kern="1200" dirty="0" smtClean="0">
              <a:latin typeface="微軟正黑體" panose="020B0604030504040204" pitchFamily="34" charset="-120"/>
              <a:ea typeface="微軟正黑體" panose="020B0604030504040204" pitchFamily="34" charset="-120"/>
            </a:rPr>
            <a:t>論著管理系統介紹</a:t>
          </a:r>
          <a:endParaRPr lang="zh-TW" altLang="en-US" sz="3200" b="1" kern="1200" dirty="0">
            <a:latin typeface="微軟正黑體" panose="020B0604030504040204" pitchFamily="34" charset="-120"/>
            <a:ea typeface="微軟正黑體" panose="020B0604030504040204" pitchFamily="34" charset="-120"/>
          </a:endParaRPr>
        </a:p>
      </dsp:txBody>
      <dsp:txXfrm>
        <a:off x="1079225" y="2892959"/>
        <a:ext cx="7058264" cy="826498"/>
      </dsp:txXfrm>
    </dsp:sp>
    <dsp:sp modelId="{85E20AC4-91A5-43F8-B6F7-5230633251CC}">
      <dsp:nvSpPr>
        <dsp:cNvPr id="0" name=""/>
        <dsp:cNvSpPr/>
      </dsp:nvSpPr>
      <dsp:spPr>
        <a:xfrm>
          <a:off x="562664" y="2789647"/>
          <a:ext cx="1033123" cy="1033123"/>
        </a:xfrm>
        <a:prstGeom prst="ellipse">
          <a:avLst/>
        </a:prstGeom>
        <a:solidFill>
          <a:schemeClr val="lt1">
            <a:hueOff val="0"/>
            <a:satOff val="0"/>
            <a:lumOff val="0"/>
            <a:alphaOff val="0"/>
          </a:schemeClr>
        </a:solidFill>
        <a:ln w="25400" cap="flat" cmpd="sng" algn="ctr">
          <a:solidFill>
            <a:srgbClr val="008E40"/>
          </a:solidFill>
          <a:prstDash val="solid"/>
        </a:ln>
        <a:effectLst/>
      </dsp:spPr>
      <dsp:style>
        <a:lnRef idx="2">
          <a:scrgbClr r="0" g="0" b="0"/>
        </a:lnRef>
        <a:fillRef idx="1">
          <a:scrgbClr r="0" g="0" b="0"/>
        </a:fillRef>
        <a:effectRef idx="0">
          <a:scrgbClr r="0" g="0" b="0"/>
        </a:effectRef>
        <a:fontRef idx="minor"/>
      </dsp:style>
    </dsp:sp>
    <dsp:sp modelId="{17D7D7AA-9233-4262-B8E5-BC85CC59D2A3}">
      <dsp:nvSpPr>
        <dsp:cNvPr id="0" name=""/>
        <dsp:cNvSpPr/>
      </dsp:nvSpPr>
      <dsp:spPr>
        <a:xfrm>
          <a:off x="605375" y="4132922"/>
          <a:ext cx="7532114" cy="826498"/>
        </a:xfrm>
        <a:prstGeom prst="rect">
          <a:avLst/>
        </a:prstGeom>
        <a:solidFill>
          <a:srgbClr val="CC9B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6033" tIns="81280" rIns="81280" bIns="81280" numCol="1" spcCol="1270" anchor="ctr" anchorCtr="0">
          <a:noAutofit/>
        </a:bodyPr>
        <a:lstStyle/>
        <a:p>
          <a:pPr lvl="0" algn="l" defTabSz="1422400">
            <a:lnSpc>
              <a:spcPct val="90000"/>
            </a:lnSpc>
            <a:spcBef>
              <a:spcPct val="0"/>
            </a:spcBef>
            <a:spcAft>
              <a:spcPct val="35000"/>
            </a:spcAft>
          </a:pPr>
          <a:r>
            <a:rPr lang="zh-TW" altLang="en-US" sz="3200" b="1" kern="1200" dirty="0" smtClean="0">
              <a:latin typeface="微軟正黑體" panose="020B0604030504040204" pitchFamily="34" charset="-120"/>
              <a:ea typeface="微軟正黑體" panose="020B0604030504040204" pitchFamily="34" charset="-120"/>
            </a:rPr>
            <a:t>人力工時介紹</a:t>
          </a:r>
          <a:endParaRPr lang="zh-TW" altLang="en-US" sz="3200" b="1" kern="1200" dirty="0">
            <a:latin typeface="微軟正黑體" panose="020B0604030504040204" pitchFamily="34" charset="-120"/>
            <a:ea typeface="微軟正黑體" panose="020B0604030504040204" pitchFamily="34" charset="-120"/>
          </a:endParaRPr>
        </a:p>
      </dsp:txBody>
      <dsp:txXfrm>
        <a:off x="605375" y="4132922"/>
        <a:ext cx="7532114" cy="826498"/>
      </dsp:txXfrm>
    </dsp:sp>
    <dsp:sp modelId="{A17B6EEF-E70B-4C24-9130-89680C403C97}">
      <dsp:nvSpPr>
        <dsp:cNvPr id="0" name=""/>
        <dsp:cNvSpPr/>
      </dsp:nvSpPr>
      <dsp:spPr>
        <a:xfrm>
          <a:off x="88813" y="4029609"/>
          <a:ext cx="1033123" cy="1033123"/>
        </a:xfrm>
        <a:prstGeom prst="ellipse">
          <a:avLst/>
        </a:prstGeom>
        <a:solidFill>
          <a:schemeClr val="lt1">
            <a:hueOff val="0"/>
            <a:satOff val="0"/>
            <a:lumOff val="0"/>
            <a:alphaOff val="0"/>
          </a:schemeClr>
        </a:solidFill>
        <a:ln w="25400" cap="flat" cmpd="sng" algn="ctr">
          <a:solidFill>
            <a:srgbClr val="CC9B00"/>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24BCD-ED81-43C8-8192-2522EA596433}">
      <dsp:nvSpPr>
        <dsp:cNvPr id="0" name=""/>
        <dsp:cNvSpPr/>
      </dsp:nvSpPr>
      <dsp:spPr>
        <a:xfrm>
          <a:off x="804695" y="0"/>
          <a:ext cx="9119876" cy="4800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335C03-85D8-4A98-8743-9A0159716585}">
      <dsp:nvSpPr>
        <dsp:cNvPr id="0" name=""/>
        <dsp:cNvSpPr/>
      </dsp:nvSpPr>
      <dsp:spPr>
        <a:xfrm>
          <a:off x="2946" y="1440179"/>
          <a:ext cx="171573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系統發通知辦理中華民國專利年費維護</a:t>
          </a:r>
          <a:endParaRPr lang="zh-TW" altLang="en-US" sz="2100" kern="1200" dirty="0"/>
        </a:p>
      </dsp:txBody>
      <dsp:txXfrm>
        <a:off x="86701" y="1523934"/>
        <a:ext cx="1548229" cy="1752730"/>
      </dsp:txXfrm>
    </dsp:sp>
    <dsp:sp modelId="{4C618377-2D6E-4BAA-BA17-A0FC1C314139}">
      <dsp:nvSpPr>
        <dsp:cNvPr id="0" name=""/>
        <dsp:cNvSpPr/>
      </dsp:nvSpPr>
      <dsp:spPr>
        <a:xfrm>
          <a:off x="1804473" y="1440179"/>
          <a:ext cx="171573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填寫年費維護評估</a:t>
          </a:r>
          <a:r>
            <a:rPr lang="zh-TW" altLang="en-US" sz="2100" kern="1200" dirty="0" smtClean="0">
              <a:solidFill>
                <a:schemeClr val="tx1"/>
              </a:solidFill>
            </a:rPr>
            <a:t>表</a:t>
          </a:r>
          <a:r>
            <a:rPr lang="en-US" altLang="zh-TW" sz="2100" kern="1200" dirty="0" smtClean="0">
              <a:solidFill>
                <a:schemeClr val="tx1"/>
              </a:solidFill>
            </a:rPr>
            <a:t>&amp;</a:t>
          </a:r>
          <a:r>
            <a:rPr lang="zh-TW" altLang="en-US" sz="2100" kern="1200" dirty="0" smtClean="0">
              <a:solidFill>
                <a:schemeClr val="tx1"/>
              </a:solidFill>
            </a:rPr>
            <a:t>送審</a:t>
          </a:r>
          <a:r>
            <a:rPr lang="en-US" altLang="zh-TW" sz="2100" kern="1200" dirty="0" smtClean="0">
              <a:solidFill>
                <a:srgbClr val="0000FF"/>
              </a:solidFill>
            </a:rPr>
            <a:t>(</a:t>
          </a:r>
          <a:r>
            <a:rPr lang="zh-TW" altLang="en-US" sz="2100" kern="1200" dirty="0" smtClean="0">
              <a:solidFill>
                <a:srgbClr val="0000FF"/>
              </a:solidFill>
            </a:rPr>
            <a:t>專利管理系統</a:t>
          </a:r>
          <a:r>
            <a:rPr lang="en-US" altLang="zh-TW" sz="2100" kern="1200" dirty="0" smtClean="0">
              <a:solidFill>
                <a:srgbClr val="0000FF"/>
              </a:solidFill>
            </a:rPr>
            <a:t>)</a:t>
          </a:r>
          <a:endParaRPr lang="zh-TW" altLang="en-US" sz="2100" kern="1200" dirty="0">
            <a:solidFill>
              <a:srgbClr val="0000FF"/>
            </a:solidFill>
          </a:endParaRPr>
        </a:p>
      </dsp:txBody>
      <dsp:txXfrm>
        <a:off x="1888228" y="1523934"/>
        <a:ext cx="1548229" cy="1752730"/>
      </dsp:txXfrm>
    </dsp:sp>
    <dsp:sp modelId="{A48A1233-1A22-4270-AE57-B4D5EF78F7AC}">
      <dsp:nvSpPr>
        <dsp:cNvPr id="0" name=""/>
        <dsp:cNvSpPr/>
      </dsp:nvSpPr>
      <dsp:spPr>
        <a:xfrm>
          <a:off x="3606000" y="1440179"/>
          <a:ext cx="171573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核可後，系統發通知給申請人</a:t>
          </a:r>
          <a:endParaRPr lang="en-US" altLang="zh-TW" sz="2100" kern="1200" dirty="0" smtClean="0"/>
        </a:p>
      </dsp:txBody>
      <dsp:txXfrm>
        <a:off x="3689755" y="1523934"/>
        <a:ext cx="1548229" cy="1752730"/>
      </dsp:txXfrm>
    </dsp:sp>
    <dsp:sp modelId="{054C0979-4918-4469-B300-7FA066952DE8}">
      <dsp:nvSpPr>
        <dsp:cNvPr id="0" name=""/>
        <dsp:cNvSpPr/>
      </dsp:nvSpPr>
      <dsp:spPr>
        <a:xfrm>
          <a:off x="5407526" y="1440179"/>
          <a:ext cx="171573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辦理購案發債以及預借款</a:t>
          </a:r>
          <a:r>
            <a:rPr lang="en-US" altLang="zh-TW" sz="2100" kern="1200" dirty="0" smtClean="0">
              <a:solidFill>
                <a:srgbClr val="0000FF"/>
              </a:solidFill>
            </a:rPr>
            <a:t>(</a:t>
          </a:r>
          <a:r>
            <a:rPr lang="zh-TW" altLang="en-US" sz="2100" kern="1200" dirty="0" smtClean="0">
              <a:solidFill>
                <a:srgbClr val="0000FF"/>
              </a:solidFill>
            </a:rPr>
            <a:t>專利管理</a:t>
          </a:r>
          <a:r>
            <a:rPr lang="en-US" altLang="zh-TW" sz="2100" kern="1200" dirty="0" smtClean="0">
              <a:solidFill>
                <a:srgbClr val="0000FF"/>
              </a:solidFill>
            </a:rPr>
            <a:t>&amp;</a:t>
          </a:r>
          <a:r>
            <a:rPr lang="zh-TW" altLang="en-US" sz="2100" kern="1200" dirty="0" smtClean="0">
              <a:solidFill>
                <a:srgbClr val="0000FF"/>
              </a:solidFill>
            </a:rPr>
            <a:t>採購系統</a:t>
          </a:r>
          <a:r>
            <a:rPr lang="en-US" altLang="zh-TW" sz="2100" kern="1200" dirty="0" smtClean="0">
              <a:solidFill>
                <a:srgbClr val="0000FF"/>
              </a:solidFill>
            </a:rPr>
            <a:t>)</a:t>
          </a:r>
          <a:endParaRPr lang="zh-TW" altLang="en-US" sz="2100" kern="1200" dirty="0">
            <a:solidFill>
              <a:srgbClr val="0000FF"/>
            </a:solidFill>
          </a:endParaRPr>
        </a:p>
      </dsp:txBody>
      <dsp:txXfrm>
        <a:off x="5491281" y="1523934"/>
        <a:ext cx="1548229" cy="1752730"/>
      </dsp:txXfrm>
    </dsp:sp>
    <dsp:sp modelId="{486E62F4-81BC-41C2-AC74-897581485160}">
      <dsp:nvSpPr>
        <dsp:cNvPr id="0" name=""/>
        <dsp:cNvSpPr/>
      </dsp:nvSpPr>
      <dsp:spPr>
        <a:xfrm>
          <a:off x="7209053" y="1440179"/>
          <a:ext cx="171573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主計室匯款，智財局寄收據給本所</a:t>
          </a:r>
          <a:endParaRPr lang="zh-TW" altLang="en-US" sz="2100" kern="1200" dirty="0"/>
        </a:p>
      </dsp:txBody>
      <dsp:txXfrm>
        <a:off x="7292808" y="1523934"/>
        <a:ext cx="1548229" cy="1752730"/>
      </dsp:txXfrm>
    </dsp:sp>
    <dsp:sp modelId="{569F4DC9-7906-44F2-9305-E09DA5E3BAD3}">
      <dsp:nvSpPr>
        <dsp:cNvPr id="0" name=""/>
        <dsp:cNvSpPr/>
      </dsp:nvSpPr>
      <dsp:spPr>
        <a:xfrm>
          <a:off x="9010580" y="1440179"/>
          <a:ext cx="171573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辦理購案結報</a:t>
          </a:r>
          <a:r>
            <a:rPr lang="en-US" altLang="zh-TW" sz="2100" kern="1200" dirty="0" smtClean="0">
              <a:solidFill>
                <a:srgbClr val="0000FF"/>
              </a:solidFill>
            </a:rPr>
            <a:t>(</a:t>
          </a:r>
          <a:r>
            <a:rPr lang="zh-TW" altLang="en-US" sz="2100" kern="1200" dirty="0" smtClean="0">
              <a:solidFill>
                <a:srgbClr val="0000FF"/>
              </a:solidFill>
            </a:rPr>
            <a:t>採購系統</a:t>
          </a:r>
          <a:r>
            <a:rPr lang="en-US" altLang="zh-TW" sz="2100" kern="1200" dirty="0" smtClean="0">
              <a:solidFill>
                <a:srgbClr val="0000FF"/>
              </a:solidFill>
            </a:rPr>
            <a:t>)</a:t>
          </a:r>
          <a:endParaRPr lang="zh-TW" altLang="en-US" sz="2100" kern="1200" dirty="0">
            <a:solidFill>
              <a:srgbClr val="0000FF"/>
            </a:solidFill>
          </a:endParaRPr>
        </a:p>
      </dsp:txBody>
      <dsp:txXfrm>
        <a:off x="9094335" y="1523934"/>
        <a:ext cx="1548229" cy="17527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24BCD-ED81-43C8-8192-2522EA596433}">
      <dsp:nvSpPr>
        <dsp:cNvPr id="0" name=""/>
        <dsp:cNvSpPr/>
      </dsp:nvSpPr>
      <dsp:spPr>
        <a:xfrm>
          <a:off x="804695" y="0"/>
          <a:ext cx="9119876" cy="4800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335C03-85D8-4A98-8743-9A0159716585}">
      <dsp:nvSpPr>
        <dsp:cNvPr id="0" name=""/>
        <dsp:cNvSpPr/>
      </dsp:nvSpPr>
      <dsp:spPr>
        <a:xfrm>
          <a:off x="4715" y="1440179"/>
          <a:ext cx="2061507"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smtClean="0"/>
            <a:t>系統發通知辦理國外專利年費維護</a:t>
          </a:r>
          <a:endParaRPr lang="zh-TW" altLang="en-US" sz="2200" kern="1200" dirty="0"/>
        </a:p>
      </dsp:txBody>
      <dsp:txXfrm>
        <a:off x="98453" y="1533917"/>
        <a:ext cx="1874031" cy="1732764"/>
      </dsp:txXfrm>
    </dsp:sp>
    <dsp:sp modelId="{4C618377-2D6E-4BAA-BA17-A0FC1C314139}">
      <dsp:nvSpPr>
        <dsp:cNvPr id="0" name=""/>
        <dsp:cNvSpPr/>
      </dsp:nvSpPr>
      <dsp:spPr>
        <a:xfrm>
          <a:off x="2169297" y="1440179"/>
          <a:ext cx="2061507"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smtClean="0"/>
            <a:t>填寫年費維護評估表</a:t>
          </a:r>
          <a:r>
            <a:rPr lang="en-US" altLang="zh-TW" sz="2200" kern="1200" dirty="0" smtClean="0"/>
            <a:t>&amp;</a:t>
          </a:r>
          <a:r>
            <a:rPr lang="zh-TW" altLang="en-US" sz="2200" kern="1200" dirty="0" smtClean="0"/>
            <a:t>送審</a:t>
          </a:r>
          <a:r>
            <a:rPr lang="en-US" altLang="zh-TW" sz="2200" kern="1200" dirty="0" smtClean="0">
              <a:solidFill>
                <a:srgbClr val="0000FF"/>
              </a:solidFill>
            </a:rPr>
            <a:t>(</a:t>
          </a:r>
          <a:r>
            <a:rPr lang="zh-TW" altLang="en-US" sz="2200" kern="1200" dirty="0" smtClean="0">
              <a:solidFill>
                <a:srgbClr val="0000FF"/>
              </a:solidFill>
            </a:rPr>
            <a:t>專利管理系統</a:t>
          </a:r>
          <a:r>
            <a:rPr lang="en-US" altLang="zh-TW" sz="2200" kern="1200" dirty="0" smtClean="0">
              <a:solidFill>
                <a:srgbClr val="0000FF"/>
              </a:solidFill>
            </a:rPr>
            <a:t>)</a:t>
          </a:r>
          <a:endParaRPr lang="zh-TW" altLang="en-US" sz="2200" kern="1200" dirty="0">
            <a:solidFill>
              <a:srgbClr val="0000FF"/>
            </a:solidFill>
          </a:endParaRPr>
        </a:p>
      </dsp:txBody>
      <dsp:txXfrm>
        <a:off x="2263035" y="1533917"/>
        <a:ext cx="1874031" cy="1732764"/>
      </dsp:txXfrm>
    </dsp:sp>
    <dsp:sp modelId="{A48A1233-1A22-4270-AE57-B4D5EF78F7AC}">
      <dsp:nvSpPr>
        <dsp:cNvPr id="0" name=""/>
        <dsp:cNvSpPr/>
      </dsp:nvSpPr>
      <dsp:spPr>
        <a:xfrm>
          <a:off x="4333879" y="1440179"/>
          <a:ext cx="2061507"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smtClean="0"/>
            <a:t>核可後，系統發通知給事務所辦理國外專利年費繳納</a:t>
          </a:r>
          <a:endParaRPr lang="en-US" altLang="zh-TW" sz="2200" kern="1200" dirty="0" smtClean="0"/>
        </a:p>
      </dsp:txBody>
      <dsp:txXfrm>
        <a:off x="4427617" y="1533917"/>
        <a:ext cx="1874031" cy="1732764"/>
      </dsp:txXfrm>
    </dsp:sp>
    <dsp:sp modelId="{054C0979-4918-4469-B300-7FA066952DE8}">
      <dsp:nvSpPr>
        <dsp:cNvPr id="0" name=""/>
        <dsp:cNvSpPr/>
      </dsp:nvSpPr>
      <dsp:spPr>
        <a:xfrm>
          <a:off x="6498462" y="1440179"/>
          <a:ext cx="2061507"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smtClean="0"/>
            <a:t>辦理購案發債</a:t>
          </a:r>
          <a:r>
            <a:rPr lang="en-US" altLang="zh-TW" sz="2200" kern="1200" dirty="0" smtClean="0">
              <a:solidFill>
                <a:srgbClr val="0000FF"/>
              </a:solidFill>
            </a:rPr>
            <a:t>(</a:t>
          </a:r>
          <a:r>
            <a:rPr lang="zh-TW" altLang="en-US" sz="2200" kern="1200" dirty="0" smtClean="0">
              <a:solidFill>
                <a:srgbClr val="0000FF"/>
              </a:solidFill>
            </a:rPr>
            <a:t>專利管理</a:t>
          </a:r>
          <a:r>
            <a:rPr lang="en-US" altLang="zh-TW" sz="2200" kern="1200" dirty="0" smtClean="0">
              <a:solidFill>
                <a:srgbClr val="0000FF"/>
              </a:solidFill>
            </a:rPr>
            <a:t>&amp;</a:t>
          </a:r>
          <a:r>
            <a:rPr lang="zh-TW" altLang="en-US" sz="2200" kern="1200" dirty="0" smtClean="0">
              <a:solidFill>
                <a:srgbClr val="0000FF"/>
              </a:solidFill>
            </a:rPr>
            <a:t>採購系統</a:t>
          </a:r>
          <a:r>
            <a:rPr lang="en-US" altLang="zh-TW" sz="2200" kern="1200" dirty="0" smtClean="0">
              <a:solidFill>
                <a:srgbClr val="0000FF"/>
              </a:solidFill>
            </a:rPr>
            <a:t>)</a:t>
          </a:r>
          <a:endParaRPr lang="zh-TW" altLang="en-US" sz="2200" kern="1200" dirty="0">
            <a:solidFill>
              <a:srgbClr val="0000FF"/>
            </a:solidFill>
          </a:endParaRPr>
        </a:p>
      </dsp:txBody>
      <dsp:txXfrm>
        <a:off x="6592200" y="1533917"/>
        <a:ext cx="1874031" cy="1732764"/>
      </dsp:txXfrm>
    </dsp:sp>
    <dsp:sp modelId="{569F4DC9-7906-44F2-9305-E09DA5E3BAD3}">
      <dsp:nvSpPr>
        <dsp:cNvPr id="0" name=""/>
        <dsp:cNvSpPr/>
      </dsp:nvSpPr>
      <dsp:spPr>
        <a:xfrm>
          <a:off x="8663044" y="1440179"/>
          <a:ext cx="2061507"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smtClean="0"/>
            <a:t>辦理專利購案結報</a:t>
          </a:r>
          <a:r>
            <a:rPr lang="en-US" altLang="zh-TW" sz="2200" kern="1200" dirty="0" smtClean="0">
              <a:solidFill>
                <a:srgbClr val="0000FF"/>
              </a:solidFill>
            </a:rPr>
            <a:t>(</a:t>
          </a:r>
          <a:r>
            <a:rPr lang="zh-TW" altLang="en-US" sz="2200" kern="1200" dirty="0" smtClean="0">
              <a:solidFill>
                <a:srgbClr val="0000FF"/>
              </a:solidFill>
            </a:rPr>
            <a:t>採購系統</a:t>
          </a:r>
          <a:r>
            <a:rPr lang="en-US" altLang="zh-TW" sz="2200" kern="1200" dirty="0" smtClean="0">
              <a:solidFill>
                <a:srgbClr val="0000FF"/>
              </a:solidFill>
            </a:rPr>
            <a:t>)</a:t>
          </a:r>
          <a:endParaRPr lang="zh-TW" altLang="en-US" sz="2200" kern="1200" dirty="0">
            <a:solidFill>
              <a:srgbClr val="0000FF"/>
            </a:solidFill>
          </a:endParaRPr>
        </a:p>
      </dsp:txBody>
      <dsp:txXfrm>
        <a:off x="8756782" y="1533917"/>
        <a:ext cx="1874031" cy="17327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BC902-B574-4FBF-A351-07139F08A892}">
      <dsp:nvSpPr>
        <dsp:cNvPr id="0" name=""/>
        <dsp:cNvSpPr/>
      </dsp:nvSpPr>
      <dsp:spPr>
        <a:xfrm>
          <a:off x="6823741" y="279404"/>
          <a:ext cx="3028044" cy="17260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contrasting" dir="t"/>
        </a:scene3d>
        <a:sp3d prstMaterial="translucentPowder"/>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zh-TW" altLang="en-US" sz="4600" b="1" kern="12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技術移轉</a:t>
          </a:r>
          <a:endParaRPr lang="zh-TW" altLang="en-US" sz="4600" b="1" kern="12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6908002" y="363665"/>
        <a:ext cx="2859522" cy="1557570"/>
      </dsp:txXfrm>
    </dsp:sp>
    <dsp:sp modelId="{643EF31F-5DDA-4E05-AC94-CE5CACCDE748}">
      <dsp:nvSpPr>
        <dsp:cNvPr id="0" name=""/>
        <dsp:cNvSpPr/>
      </dsp:nvSpPr>
      <dsp:spPr>
        <a:xfrm>
          <a:off x="3403665" y="-2419063"/>
          <a:ext cx="4600718" cy="4600718"/>
        </a:xfrm>
        <a:custGeom>
          <a:avLst/>
          <a:gdLst/>
          <a:ahLst/>
          <a:cxnLst/>
          <a:rect l="0" t="0" r="0" b="0"/>
          <a:pathLst>
            <a:path>
              <a:moveTo>
                <a:pt x="3418092" y="4310912"/>
              </a:moveTo>
              <a:arcTo wR="2300359" hR="2300359" stAng="3655732" swAng="332468"/>
            </a:path>
          </a:pathLst>
        </a:custGeom>
        <a:noFill/>
        <a:ln w="9525" cap="flat" cmpd="sng" algn="ctr">
          <a:solidFill>
            <a:schemeClr val="accent1">
              <a:hueOff val="0"/>
              <a:satOff val="0"/>
              <a:lumOff val="0"/>
              <a:alphaOff val="0"/>
            </a:schemeClr>
          </a:solidFill>
          <a:prstDash val="solid"/>
        </a:ln>
        <a:effectLst/>
        <a:scene3d>
          <a:camera prst="orthographicFront"/>
          <a:lightRig rig="contrasting" dir="t"/>
        </a:scene3d>
        <a:sp3d prstMaterial="translucentPowder"/>
      </dsp:spPr>
      <dsp:style>
        <a:lnRef idx="1">
          <a:scrgbClr r="0" g="0" b="0"/>
        </a:lnRef>
        <a:fillRef idx="0">
          <a:scrgbClr r="0" g="0" b="0"/>
        </a:fillRef>
        <a:effectRef idx="0">
          <a:scrgbClr r="0" g="0" b="0"/>
        </a:effectRef>
        <a:fontRef idx="minor"/>
      </dsp:style>
    </dsp:sp>
    <dsp:sp modelId="{BB88F85C-55A6-4CED-99A0-7361D76887AB}">
      <dsp:nvSpPr>
        <dsp:cNvPr id="0" name=""/>
        <dsp:cNvSpPr/>
      </dsp:nvSpPr>
      <dsp:spPr>
        <a:xfrm>
          <a:off x="3703511" y="1809364"/>
          <a:ext cx="2916804" cy="1805458"/>
        </a:xfrm>
        <a:prstGeom prst="roundRect">
          <a:avLst/>
        </a:prstGeom>
        <a:solidFill>
          <a:srgbClr val="0000FF"/>
        </a:solidFill>
        <a:ln w="25400" cap="flat" cmpd="sng" algn="ctr">
          <a:solidFill>
            <a:schemeClr val="lt1">
              <a:hueOff val="0"/>
              <a:satOff val="0"/>
              <a:lumOff val="0"/>
              <a:alphaOff val="0"/>
            </a:schemeClr>
          </a:solidFill>
          <a:prstDash val="solid"/>
        </a:ln>
        <a:effectLst/>
        <a:scene3d>
          <a:camera prst="orthographicFront"/>
          <a:lightRig rig="contrasting" dir="t"/>
        </a:scene3d>
        <a:sp3d prstMaterial="translucentPowder"/>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zh-TW" altLang="en-US" sz="4600" b="1" kern="12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技術服務</a:t>
          </a:r>
          <a:endParaRPr lang="zh-TW" altLang="en-US" sz="4600" b="1" kern="12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3791646" y="1897499"/>
        <a:ext cx="2740534" cy="1629188"/>
      </dsp:txXfrm>
    </dsp:sp>
    <dsp:sp modelId="{E92DFC7D-1C4C-4EB3-8618-FF553C54E13E}">
      <dsp:nvSpPr>
        <dsp:cNvPr id="0" name=""/>
        <dsp:cNvSpPr/>
      </dsp:nvSpPr>
      <dsp:spPr>
        <a:xfrm>
          <a:off x="556518" y="-1253808"/>
          <a:ext cx="4600718" cy="4600718"/>
        </a:xfrm>
        <a:custGeom>
          <a:avLst/>
          <a:gdLst/>
          <a:ahLst/>
          <a:cxnLst/>
          <a:rect l="0" t="0" r="0" b="0"/>
          <a:pathLst>
            <a:path>
              <a:moveTo>
                <a:pt x="3144295" y="4440318"/>
              </a:moveTo>
              <a:arcTo wR="2300359" hR="2300359" stAng="4108632" swAng="424920"/>
            </a:path>
          </a:pathLst>
        </a:custGeom>
        <a:noFill/>
        <a:ln w="9525" cap="flat" cmpd="sng" algn="ctr">
          <a:solidFill>
            <a:schemeClr val="accent1">
              <a:hueOff val="0"/>
              <a:satOff val="0"/>
              <a:lumOff val="0"/>
              <a:alphaOff val="0"/>
            </a:schemeClr>
          </a:solidFill>
          <a:prstDash val="solid"/>
        </a:ln>
        <a:effectLst/>
        <a:scene3d>
          <a:camera prst="orthographicFront"/>
          <a:lightRig rig="contrasting" dir="t"/>
        </a:scene3d>
        <a:sp3d prstMaterial="translucentPowder"/>
      </dsp:spPr>
      <dsp:style>
        <a:lnRef idx="1">
          <a:scrgbClr r="0" g="0" b="0"/>
        </a:lnRef>
        <a:fillRef idx="0">
          <a:scrgbClr r="0" g="0" b="0"/>
        </a:fillRef>
        <a:effectRef idx="0">
          <a:scrgbClr r="0" g="0" b="0"/>
        </a:effectRef>
        <a:fontRef idx="minor"/>
      </dsp:style>
    </dsp:sp>
    <dsp:sp modelId="{440D8115-CC1A-45D9-8FD0-960BB113FC2F}">
      <dsp:nvSpPr>
        <dsp:cNvPr id="0" name=""/>
        <dsp:cNvSpPr/>
      </dsp:nvSpPr>
      <dsp:spPr>
        <a:xfrm>
          <a:off x="214066" y="2875567"/>
          <a:ext cx="3213665" cy="1841826"/>
        </a:xfrm>
        <a:prstGeom prst="roundRect">
          <a:avLst/>
        </a:prstGeom>
        <a:solidFill>
          <a:srgbClr val="FF66FF"/>
        </a:solidFill>
        <a:ln w="25400" cap="flat" cmpd="sng" algn="ctr">
          <a:solidFill>
            <a:schemeClr val="lt1">
              <a:hueOff val="0"/>
              <a:satOff val="0"/>
              <a:lumOff val="0"/>
              <a:alphaOff val="0"/>
            </a:schemeClr>
          </a:solidFill>
          <a:prstDash val="solid"/>
        </a:ln>
        <a:effectLst/>
        <a:scene3d>
          <a:camera prst="orthographicFront"/>
          <a:lightRig rig="contrasting" dir="t"/>
        </a:scene3d>
        <a:sp3d prstMaterial="translucentPowder"/>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zh-TW" altLang="en-US" sz="4600" kern="12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專利管理</a:t>
          </a:r>
          <a:endParaRPr lang="zh-TW" altLang="en-US" sz="4600" kern="12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303977" y="2965478"/>
        <a:ext cx="3033843" cy="1662004"/>
      </dsp:txXfrm>
    </dsp:sp>
    <dsp:sp modelId="{58F200CF-713B-4BF9-906F-CEB52824E723}">
      <dsp:nvSpPr>
        <dsp:cNvPr id="0" name=""/>
        <dsp:cNvSpPr/>
      </dsp:nvSpPr>
      <dsp:spPr>
        <a:xfrm>
          <a:off x="1497012" y="-1619288"/>
          <a:ext cx="6393549" cy="6393549"/>
        </a:xfrm>
        <a:custGeom>
          <a:avLst/>
          <a:gdLst/>
          <a:ahLst/>
          <a:cxnLst/>
          <a:rect l="0" t="0" r="0" b="0"/>
          <a:pathLst>
            <a:path>
              <a:moveTo>
                <a:pt x="250037" y="4436173"/>
              </a:moveTo>
              <a:arcTo wR="3196774" hR="3196774" stAng="9431302" swAng="10662490"/>
            </a:path>
          </a:pathLst>
        </a:custGeom>
        <a:noFill/>
        <a:ln w="9525" cap="flat" cmpd="sng" algn="ctr">
          <a:solidFill>
            <a:schemeClr val="accent1">
              <a:hueOff val="0"/>
              <a:satOff val="0"/>
              <a:lumOff val="0"/>
              <a:alphaOff val="0"/>
            </a:schemeClr>
          </a:solidFill>
          <a:prstDash val="solid"/>
        </a:ln>
        <a:effectLst/>
        <a:scene3d>
          <a:camera prst="orthographicFront"/>
          <a:lightRig rig="contrasting" dir="t"/>
        </a:scene3d>
        <a:sp3d prstMaterial="translucentPowder"/>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9C61C-9CAA-47EF-8A50-0FB00BC62BEF}">
      <dsp:nvSpPr>
        <dsp:cNvPr id="0" name=""/>
        <dsp:cNvSpPr/>
      </dsp:nvSpPr>
      <dsp:spPr>
        <a:xfrm>
          <a:off x="623729" y="188607"/>
          <a:ext cx="3683129" cy="1176103"/>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smtClean="0">
              <a:solidFill>
                <a:schemeClr val="accent6">
                  <a:lumMod val="75000"/>
                </a:schemeClr>
              </a:solidFill>
            </a:rPr>
            <a:t>合作開發</a:t>
          </a:r>
          <a:endParaRPr lang="zh-TW" altLang="en-US" sz="2700" b="1" kern="1200" dirty="0">
            <a:solidFill>
              <a:schemeClr val="accent6">
                <a:lumMod val="75000"/>
              </a:schemeClr>
            </a:solidFill>
          </a:endParaRPr>
        </a:p>
      </dsp:txBody>
      <dsp:txXfrm>
        <a:off x="658176" y="223054"/>
        <a:ext cx="3614235" cy="1107209"/>
      </dsp:txXfrm>
    </dsp:sp>
    <dsp:sp modelId="{6CB77DB8-18D3-418E-A76E-A7CF4FBD081A}">
      <dsp:nvSpPr>
        <dsp:cNvPr id="0" name=""/>
        <dsp:cNvSpPr/>
      </dsp:nvSpPr>
      <dsp:spPr>
        <a:xfrm>
          <a:off x="596116" y="1488776"/>
          <a:ext cx="3704571" cy="114035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smtClean="0">
              <a:solidFill>
                <a:srgbClr val="002060"/>
              </a:solidFill>
            </a:rPr>
            <a:t>合作研究</a:t>
          </a:r>
        </a:p>
      </dsp:txBody>
      <dsp:txXfrm>
        <a:off x="629516" y="1522176"/>
        <a:ext cx="3637771" cy="1073551"/>
      </dsp:txXfrm>
    </dsp:sp>
    <dsp:sp modelId="{BC5E3F33-AECA-4350-9034-14501C910075}">
      <dsp:nvSpPr>
        <dsp:cNvPr id="0" name=""/>
        <dsp:cNvSpPr/>
      </dsp:nvSpPr>
      <dsp:spPr>
        <a:xfrm>
          <a:off x="723843" y="2864921"/>
          <a:ext cx="973677" cy="1584767"/>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smtClean="0">
              <a:solidFill>
                <a:schemeClr val="bg1"/>
              </a:solidFill>
            </a:rPr>
            <a:t>先期參與</a:t>
          </a:r>
          <a:endParaRPr lang="zh-TW" altLang="en-US" sz="2700" b="1" kern="1200" dirty="0">
            <a:solidFill>
              <a:schemeClr val="bg1"/>
            </a:solidFill>
          </a:endParaRPr>
        </a:p>
      </dsp:txBody>
      <dsp:txXfrm>
        <a:off x="752361" y="2893439"/>
        <a:ext cx="916641" cy="1527731"/>
      </dsp:txXfrm>
    </dsp:sp>
    <dsp:sp modelId="{A31FA6D4-A019-4C9F-B05C-87CFF99C2CCB}">
      <dsp:nvSpPr>
        <dsp:cNvPr id="0" name=""/>
        <dsp:cNvSpPr/>
      </dsp:nvSpPr>
      <dsp:spPr>
        <a:xfrm>
          <a:off x="6789904" y="571783"/>
          <a:ext cx="973677" cy="1584767"/>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smtClean="0">
              <a:solidFill>
                <a:schemeClr val="bg1"/>
              </a:solidFill>
            </a:rPr>
            <a:t>專利授權</a:t>
          </a:r>
          <a:endParaRPr lang="zh-TW" altLang="en-US" sz="2700" b="1" kern="1200" dirty="0">
            <a:solidFill>
              <a:schemeClr val="bg1"/>
            </a:solidFill>
          </a:endParaRPr>
        </a:p>
      </dsp:txBody>
      <dsp:txXfrm>
        <a:off x="6818422" y="600301"/>
        <a:ext cx="916641" cy="1527731"/>
      </dsp:txXfrm>
    </dsp:sp>
    <dsp:sp modelId="{725BB83C-7598-4726-8879-2413116C3F64}">
      <dsp:nvSpPr>
        <dsp:cNvPr id="0" name=""/>
        <dsp:cNvSpPr/>
      </dsp:nvSpPr>
      <dsp:spPr>
        <a:xfrm>
          <a:off x="2064480" y="2877695"/>
          <a:ext cx="973677" cy="15847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smtClean="0">
              <a:solidFill>
                <a:srgbClr val="0000FF"/>
              </a:solidFill>
            </a:rPr>
            <a:t>技術服務</a:t>
          </a:r>
          <a:endParaRPr lang="zh-TW" altLang="en-US" sz="2700" b="1" kern="1200" dirty="0">
            <a:solidFill>
              <a:srgbClr val="0000FF"/>
            </a:solidFill>
          </a:endParaRPr>
        </a:p>
      </dsp:txBody>
      <dsp:txXfrm>
        <a:off x="2092998" y="2906213"/>
        <a:ext cx="916641" cy="1527731"/>
      </dsp:txXfrm>
    </dsp:sp>
    <dsp:sp modelId="{B282987B-C787-40E3-98D6-B597D308DDAC}">
      <dsp:nvSpPr>
        <dsp:cNvPr id="0" name=""/>
        <dsp:cNvSpPr/>
      </dsp:nvSpPr>
      <dsp:spPr>
        <a:xfrm>
          <a:off x="5376887" y="544478"/>
          <a:ext cx="975582" cy="1584767"/>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smtClean="0">
              <a:solidFill>
                <a:schemeClr val="bg1"/>
              </a:solidFill>
            </a:rPr>
            <a:t>技術授權</a:t>
          </a:r>
          <a:endParaRPr lang="zh-TW" altLang="en-US" sz="2700" b="1" kern="1200" dirty="0">
            <a:solidFill>
              <a:schemeClr val="bg1"/>
            </a:solidFill>
          </a:endParaRPr>
        </a:p>
      </dsp:txBody>
      <dsp:txXfrm>
        <a:off x="5405461" y="573052"/>
        <a:ext cx="918434" cy="1527619"/>
      </dsp:txXfrm>
    </dsp:sp>
    <dsp:sp modelId="{27BC78E2-5157-40F7-8965-38B18A70FEFE}">
      <dsp:nvSpPr>
        <dsp:cNvPr id="0" name=""/>
        <dsp:cNvSpPr/>
      </dsp:nvSpPr>
      <dsp:spPr>
        <a:xfrm>
          <a:off x="6813419" y="2611253"/>
          <a:ext cx="975582" cy="1584767"/>
        </a:xfrm>
        <a:prstGeom prst="roundRect">
          <a:avLst>
            <a:gd name="adj" fmla="val 10000"/>
          </a:avLst>
        </a:prstGeom>
        <a:solidFill>
          <a:srgbClr val="FF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smtClean="0">
              <a:solidFill>
                <a:schemeClr val="bg1"/>
              </a:solidFill>
            </a:rPr>
            <a:t>專利讓與</a:t>
          </a:r>
          <a:endParaRPr lang="zh-TW" altLang="en-US" sz="2700" b="1" kern="1200" dirty="0">
            <a:solidFill>
              <a:schemeClr val="bg1"/>
            </a:solidFill>
          </a:endParaRPr>
        </a:p>
      </dsp:txBody>
      <dsp:txXfrm>
        <a:off x="6841993" y="2639827"/>
        <a:ext cx="918434" cy="1527619"/>
      </dsp:txXfrm>
    </dsp:sp>
    <dsp:sp modelId="{B7562378-C9C8-4712-980E-FA6221F974C4}">
      <dsp:nvSpPr>
        <dsp:cNvPr id="0" name=""/>
        <dsp:cNvSpPr/>
      </dsp:nvSpPr>
      <dsp:spPr>
        <a:xfrm>
          <a:off x="5312033" y="2611570"/>
          <a:ext cx="975582" cy="1584767"/>
        </a:xfrm>
        <a:prstGeom prst="roundRect">
          <a:avLst>
            <a:gd name="adj" fmla="val 10000"/>
          </a:avLst>
        </a:prstGeom>
        <a:solidFill>
          <a:srgbClr val="FF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smtClean="0">
              <a:solidFill>
                <a:schemeClr val="bg1"/>
              </a:solidFill>
            </a:rPr>
            <a:t>技術讓與</a:t>
          </a:r>
          <a:endParaRPr lang="zh-TW" altLang="en-US" sz="2700" b="1" kern="1200" dirty="0">
            <a:solidFill>
              <a:schemeClr val="bg1"/>
            </a:solidFill>
          </a:endParaRPr>
        </a:p>
      </dsp:txBody>
      <dsp:txXfrm>
        <a:off x="5340607" y="2640144"/>
        <a:ext cx="918434" cy="1527619"/>
      </dsp:txXfrm>
    </dsp:sp>
    <dsp:sp modelId="{704910A5-1E4B-415E-9166-E04047989EDA}">
      <dsp:nvSpPr>
        <dsp:cNvPr id="0" name=""/>
        <dsp:cNvSpPr/>
      </dsp:nvSpPr>
      <dsp:spPr>
        <a:xfrm>
          <a:off x="3361840" y="2879475"/>
          <a:ext cx="975582" cy="1584767"/>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smtClean="0">
              <a:solidFill>
                <a:srgbClr val="FF0000"/>
              </a:solidFill>
            </a:rPr>
            <a:t>自產自銷</a:t>
          </a:r>
        </a:p>
      </dsp:txBody>
      <dsp:txXfrm>
        <a:off x="3390414" y="2908049"/>
        <a:ext cx="918434" cy="15276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A56C2-705C-41C2-BB23-E379CD1B02BD}">
      <dsp:nvSpPr>
        <dsp:cNvPr id="0" name=""/>
        <dsp:cNvSpPr/>
      </dsp:nvSpPr>
      <dsp:spPr>
        <a:xfrm>
          <a:off x="540067" y="0"/>
          <a:ext cx="6120765" cy="4800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839C3F-591B-4721-A03A-547B7A4EAAF4}">
      <dsp:nvSpPr>
        <dsp:cNvPr id="0" name=""/>
        <dsp:cNvSpPr/>
      </dsp:nvSpPr>
      <dsp:spPr>
        <a:xfrm>
          <a:off x="244014" y="1440179"/>
          <a:ext cx="2160270"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kern="1200" dirty="0" smtClean="0">
              <a:latin typeface="標楷體" pitchFamily="65" charset="-120"/>
            </a:rPr>
            <a:t>新增研發成果運用技術摘要及彙整表</a:t>
          </a:r>
          <a:endParaRPr lang="zh-TW" altLang="en-US" sz="2500" kern="1200" dirty="0"/>
        </a:p>
      </dsp:txBody>
      <dsp:txXfrm>
        <a:off x="337752" y="1533917"/>
        <a:ext cx="1972794" cy="1732764"/>
      </dsp:txXfrm>
    </dsp:sp>
    <dsp:sp modelId="{5999EE53-8A0A-43C5-8EB5-EC35ABD186F6}">
      <dsp:nvSpPr>
        <dsp:cNvPr id="0" name=""/>
        <dsp:cNvSpPr/>
      </dsp:nvSpPr>
      <dsp:spPr>
        <a:xfrm>
          <a:off x="2520314" y="1440179"/>
          <a:ext cx="2160270"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kern="1200" dirty="0" smtClean="0">
              <a:latin typeface="標楷體" pitchFamily="65" charset="-120"/>
            </a:rPr>
            <a:t>新增成本計價表</a:t>
          </a:r>
          <a:endParaRPr lang="zh-TW" altLang="en-US" sz="2500" kern="1200" dirty="0"/>
        </a:p>
      </dsp:txBody>
      <dsp:txXfrm>
        <a:off x="2614052" y="1533917"/>
        <a:ext cx="1972794" cy="1732764"/>
      </dsp:txXfrm>
    </dsp:sp>
    <dsp:sp modelId="{3B37817A-2DF5-4CFE-AAD4-1F67520FCC48}">
      <dsp:nvSpPr>
        <dsp:cNvPr id="0" name=""/>
        <dsp:cNvSpPr/>
      </dsp:nvSpPr>
      <dsp:spPr>
        <a:xfrm>
          <a:off x="4796615" y="1440179"/>
          <a:ext cx="2160270"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kern="1200" dirty="0" smtClean="0"/>
            <a:t>洽談合約</a:t>
          </a:r>
          <a:endParaRPr lang="zh-TW" altLang="en-US" sz="2500" kern="1200" dirty="0"/>
        </a:p>
      </dsp:txBody>
      <dsp:txXfrm>
        <a:off x="4890353" y="1533917"/>
        <a:ext cx="1972794" cy="17327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A56C2-705C-41C2-BB23-E379CD1B02BD}">
      <dsp:nvSpPr>
        <dsp:cNvPr id="0" name=""/>
        <dsp:cNvSpPr/>
      </dsp:nvSpPr>
      <dsp:spPr>
        <a:xfrm>
          <a:off x="540067" y="0"/>
          <a:ext cx="6120765" cy="4800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839C3F-591B-4721-A03A-547B7A4EAAF4}">
      <dsp:nvSpPr>
        <dsp:cNvPr id="0" name=""/>
        <dsp:cNvSpPr/>
      </dsp:nvSpPr>
      <dsp:spPr>
        <a:xfrm>
          <a:off x="87" y="1440179"/>
          <a:ext cx="3512548"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latin typeface="標楷體" pitchFamily="65" charset="-120"/>
            </a:rPr>
            <a:t>新增估價單、報價單、成本分析表</a:t>
          </a:r>
          <a:r>
            <a:rPr lang="en-US" altLang="zh-TW" sz="2800" kern="1200" dirty="0" smtClean="0">
              <a:latin typeface="標楷體" pitchFamily="65" charset="-120"/>
            </a:rPr>
            <a:t>(</a:t>
          </a:r>
          <a:r>
            <a:rPr lang="zh-TW" altLang="en-US" sz="2800" kern="1200" dirty="0" smtClean="0">
              <a:latin typeface="標楷體" pitchFamily="65" charset="-120"/>
            </a:rPr>
            <a:t>估價單可用簽呈取代</a:t>
          </a:r>
          <a:r>
            <a:rPr lang="en-US" altLang="zh-TW" sz="2800" kern="1200" dirty="0" smtClean="0">
              <a:latin typeface="標楷體" pitchFamily="65" charset="-120"/>
            </a:rPr>
            <a:t>)</a:t>
          </a:r>
          <a:endParaRPr lang="zh-TW" altLang="en-US" sz="2800" kern="1200" dirty="0"/>
        </a:p>
      </dsp:txBody>
      <dsp:txXfrm>
        <a:off x="93825" y="1533917"/>
        <a:ext cx="3325072" cy="1732764"/>
      </dsp:txXfrm>
    </dsp:sp>
    <dsp:sp modelId="{3B37817A-2DF5-4CFE-AAD4-1F67520FCC48}">
      <dsp:nvSpPr>
        <dsp:cNvPr id="0" name=""/>
        <dsp:cNvSpPr/>
      </dsp:nvSpPr>
      <dsp:spPr>
        <a:xfrm>
          <a:off x="3688263" y="1440179"/>
          <a:ext cx="3512548"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t>洽談合約</a:t>
          </a:r>
          <a:r>
            <a:rPr lang="en-US" altLang="zh-TW" sz="2800" kern="1200" dirty="0" smtClean="0"/>
            <a:t>(50</a:t>
          </a:r>
          <a:r>
            <a:rPr lang="zh-TW" altLang="zh-TW" sz="2800" kern="1200" dirty="0" smtClean="0"/>
            <a:t>萬元</a:t>
          </a:r>
          <a:r>
            <a:rPr lang="zh-TW" altLang="en-US" sz="2800" kern="1200" dirty="0" smtClean="0"/>
            <a:t>以上或較複雜案件</a:t>
          </a:r>
          <a:r>
            <a:rPr lang="en-US" altLang="zh-TW" sz="2800" kern="1200" dirty="0" smtClean="0"/>
            <a:t>)</a:t>
          </a:r>
          <a:endParaRPr lang="zh-TW" altLang="en-US" sz="2800" kern="1200" dirty="0"/>
        </a:p>
      </dsp:txBody>
      <dsp:txXfrm>
        <a:off x="3782001" y="1533917"/>
        <a:ext cx="3325072" cy="17327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A56C2-705C-41C2-BB23-E379CD1B02BD}">
      <dsp:nvSpPr>
        <dsp:cNvPr id="0" name=""/>
        <dsp:cNvSpPr/>
      </dsp:nvSpPr>
      <dsp:spPr>
        <a:xfrm>
          <a:off x="540067" y="0"/>
          <a:ext cx="6120765" cy="4800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839C3F-591B-4721-A03A-547B7A4EAAF4}">
      <dsp:nvSpPr>
        <dsp:cNvPr id="0" name=""/>
        <dsp:cNvSpPr/>
      </dsp:nvSpPr>
      <dsp:spPr>
        <a:xfrm>
          <a:off x="3603" y="1440179"/>
          <a:ext cx="173341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zh-TW" altLang="en-US" sz="3300" kern="1200" dirty="0" smtClean="0"/>
            <a:t>送交智慧財產局申請</a:t>
          </a:r>
          <a:endParaRPr lang="zh-TW" altLang="en-US" sz="3300" kern="1200" dirty="0"/>
        </a:p>
      </dsp:txBody>
      <dsp:txXfrm>
        <a:off x="88222" y="1524798"/>
        <a:ext cx="1564181" cy="1751002"/>
      </dsp:txXfrm>
    </dsp:sp>
    <dsp:sp modelId="{5999EE53-8A0A-43C5-8EB5-EC35ABD186F6}">
      <dsp:nvSpPr>
        <dsp:cNvPr id="0" name=""/>
        <dsp:cNvSpPr/>
      </dsp:nvSpPr>
      <dsp:spPr>
        <a:xfrm>
          <a:off x="1823694" y="1440179"/>
          <a:ext cx="173341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zh-TW" altLang="en-US" sz="3300" kern="1200" dirty="0" smtClean="0"/>
            <a:t>核駁與答辯</a:t>
          </a:r>
          <a:endParaRPr lang="zh-TW" altLang="en-US" sz="3300" kern="1200" dirty="0"/>
        </a:p>
      </dsp:txBody>
      <dsp:txXfrm>
        <a:off x="1908313" y="1524798"/>
        <a:ext cx="1564181" cy="1751002"/>
      </dsp:txXfrm>
    </dsp:sp>
    <dsp:sp modelId="{E407DB6C-230B-4EAE-B28A-F455F1F21A05}">
      <dsp:nvSpPr>
        <dsp:cNvPr id="0" name=""/>
        <dsp:cNvSpPr/>
      </dsp:nvSpPr>
      <dsp:spPr>
        <a:xfrm>
          <a:off x="3643785" y="1440179"/>
          <a:ext cx="173341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zh-TW" altLang="en-US" sz="3300" kern="1200" dirty="0" smtClean="0"/>
            <a:t>領證</a:t>
          </a:r>
          <a:endParaRPr lang="zh-TW" altLang="en-US" sz="3300" kern="1200" dirty="0"/>
        </a:p>
      </dsp:txBody>
      <dsp:txXfrm>
        <a:off x="3728404" y="1524798"/>
        <a:ext cx="1564181" cy="1751002"/>
      </dsp:txXfrm>
    </dsp:sp>
    <dsp:sp modelId="{3B37817A-2DF5-4CFE-AAD4-1F67520FCC48}">
      <dsp:nvSpPr>
        <dsp:cNvPr id="0" name=""/>
        <dsp:cNvSpPr/>
      </dsp:nvSpPr>
      <dsp:spPr>
        <a:xfrm>
          <a:off x="5463876" y="1440179"/>
          <a:ext cx="173341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zh-TW" altLang="en-US" sz="3300" kern="1200" dirty="0" smtClean="0"/>
            <a:t>年費維護</a:t>
          </a:r>
          <a:endParaRPr lang="zh-TW" altLang="en-US" sz="3300" kern="1200" dirty="0"/>
        </a:p>
      </dsp:txBody>
      <dsp:txXfrm>
        <a:off x="5548495" y="1524798"/>
        <a:ext cx="1564181" cy="17510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24BCD-ED81-43C8-8192-2522EA596433}">
      <dsp:nvSpPr>
        <dsp:cNvPr id="0" name=""/>
        <dsp:cNvSpPr/>
      </dsp:nvSpPr>
      <dsp:spPr>
        <a:xfrm>
          <a:off x="804695" y="0"/>
          <a:ext cx="9119876" cy="4800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335C03-85D8-4A98-8743-9A0159716585}">
      <dsp:nvSpPr>
        <dsp:cNvPr id="0" name=""/>
        <dsp:cNvSpPr/>
      </dsp:nvSpPr>
      <dsp:spPr>
        <a:xfrm>
          <a:off x="2946" y="1440179"/>
          <a:ext cx="171573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solidFill>
                <a:schemeClr val="tx1"/>
              </a:solidFill>
            </a:rPr>
            <a:t>提案申請</a:t>
          </a:r>
          <a:r>
            <a:rPr lang="en-US" altLang="zh-TW" sz="2100" kern="1200" dirty="0" smtClean="0">
              <a:solidFill>
                <a:srgbClr val="0000FF"/>
              </a:solidFill>
            </a:rPr>
            <a:t>(</a:t>
          </a:r>
          <a:r>
            <a:rPr lang="zh-TW" altLang="en-US" sz="2100" kern="1200" dirty="0" smtClean="0">
              <a:solidFill>
                <a:srgbClr val="0000FF"/>
              </a:solidFill>
            </a:rPr>
            <a:t>專利管理系統</a:t>
          </a:r>
          <a:r>
            <a:rPr lang="en-US" altLang="zh-TW" sz="2100" kern="1200" dirty="0" smtClean="0">
              <a:solidFill>
                <a:srgbClr val="0000FF"/>
              </a:solidFill>
            </a:rPr>
            <a:t>)</a:t>
          </a:r>
          <a:endParaRPr lang="zh-TW" altLang="en-US" sz="2100" kern="1200" dirty="0">
            <a:solidFill>
              <a:srgbClr val="0000FF"/>
            </a:solidFill>
          </a:endParaRPr>
        </a:p>
      </dsp:txBody>
      <dsp:txXfrm>
        <a:off x="86701" y="1523934"/>
        <a:ext cx="1548229" cy="1752730"/>
      </dsp:txXfrm>
    </dsp:sp>
    <dsp:sp modelId="{A48A1233-1A22-4270-AE57-B4D5EF78F7AC}">
      <dsp:nvSpPr>
        <dsp:cNvPr id="0" name=""/>
        <dsp:cNvSpPr/>
      </dsp:nvSpPr>
      <dsp:spPr>
        <a:xfrm>
          <a:off x="1804473" y="1440179"/>
          <a:ext cx="171573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核可後，系統發通知給委託事務所撰稿</a:t>
          </a:r>
          <a:endParaRPr lang="en-US" altLang="zh-TW" sz="2100" kern="1200" dirty="0" smtClean="0"/>
        </a:p>
      </dsp:txBody>
      <dsp:txXfrm>
        <a:off x="1888228" y="1523934"/>
        <a:ext cx="1548229" cy="1752730"/>
      </dsp:txXfrm>
    </dsp:sp>
    <dsp:sp modelId="{99830F39-213E-41D5-891A-2E8F0CF25A2E}">
      <dsp:nvSpPr>
        <dsp:cNvPr id="0" name=""/>
        <dsp:cNvSpPr/>
      </dsp:nvSpPr>
      <dsp:spPr>
        <a:xfrm>
          <a:off x="3606000" y="1440179"/>
          <a:ext cx="171573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與事務所討論稿件並定稿</a:t>
          </a:r>
          <a:endParaRPr lang="zh-TW" altLang="en-US" sz="2100" kern="1200" dirty="0"/>
        </a:p>
      </dsp:txBody>
      <dsp:txXfrm>
        <a:off x="3689755" y="1523934"/>
        <a:ext cx="1548229" cy="1752730"/>
      </dsp:txXfrm>
    </dsp:sp>
    <dsp:sp modelId="{054C0979-4918-4469-B300-7FA066952DE8}">
      <dsp:nvSpPr>
        <dsp:cNvPr id="0" name=""/>
        <dsp:cNvSpPr/>
      </dsp:nvSpPr>
      <dsp:spPr>
        <a:xfrm>
          <a:off x="5407526" y="1464144"/>
          <a:ext cx="171573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辦理購案發債</a:t>
          </a:r>
          <a:r>
            <a:rPr lang="en-US" altLang="zh-TW" sz="2100" kern="1200" dirty="0" smtClean="0">
              <a:solidFill>
                <a:srgbClr val="0000FF"/>
              </a:solidFill>
            </a:rPr>
            <a:t>(</a:t>
          </a:r>
          <a:r>
            <a:rPr lang="zh-TW" altLang="en-US" sz="2100" kern="1200" dirty="0" smtClean="0">
              <a:solidFill>
                <a:srgbClr val="0000FF"/>
              </a:solidFill>
            </a:rPr>
            <a:t>專利管理</a:t>
          </a:r>
          <a:r>
            <a:rPr lang="en-US" altLang="zh-TW" sz="2100" kern="1200" smtClean="0">
              <a:solidFill>
                <a:srgbClr val="0000FF"/>
              </a:solidFill>
            </a:rPr>
            <a:t>&amp;</a:t>
          </a:r>
          <a:r>
            <a:rPr lang="zh-TW" altLang="en-US" sz="2100" kern="1200" smtClean="0">
              <a:solidFill>
                <a:srgbClr val="0000FF"/>
              </a:solidFill>
            </a:rPr>
            <a:t>採購系統</a:t>
          </a:r>
          <a:r>
            <a:rPr lang="en-US" altLang="zh-TW" sz="2100" kern="1200" dirty="0" smtClean="0">
              <a:solidFill>
                <a:srgbClr val="0000FF"/>
              </a:solidFill>
            </a:rPr>
            <a:t>)</a:t>
          </a:r>
          <a:endParaRPr lang="zh-TW" altLang="en-US" sz="2100" kern="1200" dirty="0">
            <a:solidFill>
              <a:srgbClr val="0000FF"/>
            </a:solidFill>
          </a:endParaRPr>
        </a:p>
      </dsp:txBody>
      <dsp:txXfrm>
        <a:off x="5491281" y="1547899"/>
        <a:ext cx="1548229" cy="1752730"/>
      </dsp:txXfrm>
    </dsp:sp>
    <dsp:sp modelId="{486E62F4-81BC-41C2-AC74-897581485160}">
      <dsp:nvSpPr>
        <dsp:cNvPr id="0" name=""/>
        <dsp:cNvSpPr/>
      </dsp:nvSpPr>
      <dsp:spPr>
        <a:xfrm>
          <a:off x="7209053" y="1440179"/>
          <a:ext cx="171573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事務所把專利送件</a:t>
          </a:r>
          <a:endParaRPr lang="zh-TW" altLang="en-US" sz="2100" kern="1200" dirty="0"/>
        </a:p>
      </dsp:txBody>
      <dsp:txXfrm>
        <a:off x="7292808" y="1523934"/>
        <a:ext cx="1548229" cy="1752730"/>
      </dsp:txXfrm>
    </dsp:sp>
    <dsp:sp modelId="{569F4DC9-7906-44F2-9305-E09DA5E3BAD3}">
      <dsp:nvSpPr>
        <dsp:cNvPr id="0" name=""/>
        <dsp:cNvSpPr/>
      </dsp:nvSpPr>
      <dsp:spPr>
        <a:xfrm>
          <a:off x="9010580" y="1440179"/>
          <a:ext cx="171573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辦理購案結報</a:t>
          </a:r>
          <a:r>
            <a:rPr lang="en-US" altLang="zh-TW" sz="2100" kern="1200" dirty="0" smtClean="0">
              <a:solidFill>
                <a:srgbClr val="0000FF"/>
              </a:solidFill>
            </a:rPr>
            <a:t>(</a:t>
          </a:r>
          <a:r>
            <a:rPr lang="zh-TW" altLang="en-US" sz="2100" kern="1200" dirty="0" smtClean="0">
              <a:solidFill>
                <a:srgbClr val="0000FF"/>
              </a:solidFill>
            </a:rPr>
            <a:t>採購系統</a:t>
          </a:r>
          <a:r>
            <a:rPr lang="en-US" altLang="zh-TW" sz="2100" kern="1200" dirty="0" smtClean="0">
              <a:solidFill>
                <a:srgbClr val="0000FF"/>
              </a:solidFill>
            </a:rPr>
            <a:t>)</a:t>
          </a:r>
          <a:endParaRPr lang="zh-TW" altLang="en-US" sz="2100" kern="1200" dirty="0">
            <a:solidFill>
              <a:srgbClr val="0000FF"/>
            </a:solidFill>
          </a:endParaRPr>
        </a:p>
      </dsp:txBody>
      <dsp:txXfrm>
        <a:off x="9094335" y="1523934"/>
        <a:ext cx="1548229" cy="17527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24BCD-ED81-43C8-8192-2522EA596433}">
      <dsp:nvSpPr>
        <dsp:cNvPr id="0" name=""/>
        <dsp:cNvSpPr/>
      </dsp:nvSpPr>
      <dsp:spPr>
        <a:xfrm>
          <a:off x="804695" y="0"/>
          <a:ext cx="9119876" cy="4800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335C03-85D8-4A98-8743-9A0159716585}">
      <dsp:nvSpPr>
        <dsp:cNvPr id="0" name=""/>
        <dsp:cNvSpPr/>
      </dsp:nvSpPr>
      <dsp:spPr>
        <a:xfrm>
          <a:off x="916" y="1440179"/>
          <a:ext cx="1469511"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事務所轉寄核駁通知</a:t>
          </a:r>
          <a:endParaRPr lang="zh-TW" altLang="en-US" sz="2100" kern="1200" dirty="0"/>
        </a:p>
      </dsp:txBody>
      <dsp:txXfrm>
        <a:off x="72652" y="1511915"/>
        <a:ext cx="1326039" cy="1776768"/>
      </dsp:txXfrm>
    </dsp:sp>
    <dsp:sp modelId="{4C618377-2D6E-4BAA-BA17-A0FC1C314139}">
      <dsp:nvSpPr>
        <dsp:cNvPr id="0" name=""/>
        <dsp:cNvSpPr/>
      </dsp:nvSpPr>
      <dsp:spPr>
        <a:xfrm>
          <a:off x="1543903" y="1440179"/>
          <a:ext cx="1469511"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填寫核駁答辯評估表</a:t>
          </a:r>
          <a:r>
            <a:rPr lang="en-US" altLang="zh-TW" sz="2100" kern="1200" dirty="0" smtClean="0"/>
            <a:t>&amp;</a:t>
          </a:r>
          <a:r>
            <a:rPr lang="zh-TW" altLang="en-US" sz="2100" kern="1200" dirty="0" smtClean="0"/>
            <a:t>送審</a:t>
          </a:r>
          <a:r>
            <a:rPr lang="en-US" altLang="zh-TW" sz="2100" kern="1200" dirty="0" smtClean="0">
              <a:solidFill>
                <a:srgbClr val="0000FF"/>
              </a:solidFill>
            </a:rPr>
            <a:t>(</a:t>
          </a:r>
          <a:r>
            <a:rPr lang="zh-TW" altLang="en-US" sz="2100" kern="1200" dirty="0" smtClean="0">
              <a:solidFill>
                <a:srgbClr val="0000FF"/>
              </a:solidFill>
            </a:rPr>
            <a:t>專利管理系統</a:t>
          </a:r>
          <a:r>
            <a:rPr lang="en-US" altLang="zh-TW" sz="2100" kern="1200" dirty="0" smtClean="0">
              <a:solidFill>
                <a:srgbClr val="0000FF"/>
              </a:solidFill>
            </a:rPr>
            <a:t>)</a:t>
          </a:r>
          <a:endParaRPr lang="zh-TW" altLang="en-US" sz="2100" kern="1200" dirty="0">
            <a:solidFill>
              <a:srgbClr val="0000FF"/>
            </a:solidFill>
          </a:endParaRPr>
        </a:p>
      </dsp:txBody>
      <dsp:txXfrm>
        <a:off x="1615639" y="1511915"/>
        <a:ext cx="1326039" cy="1776768"/>
      </dsp:txXfrm>
    </dsp:sp>
    <dsp:sp modelId="{A48A1233-1A22-4270-AE57-B4D5EF78F7AC}">
      <dsp:nvSpPr>
        <dsp:cNvPr id="0" name=""/>
        <dsp:cNvSpPr/>
      </dsp:nvSpPr>
      <dsp:spPr>
        <a:xfrm>
          <a:off x="3086890" y="1440179"/>
          <a:ext cx="1469511"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核可後，系統發通知給事務所撰寫答辯稿</a:t>
          </a:r>
          <a:endParaRPr lang="en-US" altLang="zh-TW" sz="2100" kern="1200" dirty="0" smtClean="0"/>
        </a:p>
      </dsp:txBody>
      <dsp:txXfrm>
        <a:off x="3158626" y="1511915"/>
        <a:ext cx="1326039" cy="1776768"/>
      </dsp:txXfrm>
    </dsp:sp>
    <dsp:sp modelId="{99830F39-213E-41D5-891A-2E8F0CF25A2E}">
      <dsp:nvSpPr>
        <dsp:cNvPr id="0" name=""/>
        <dsp:cNvSpPr/>
      </dsp:nvSpPr>
      <dsp:spPr>
        <a:xfrm>
          <a:off x="4629877" y="1440179"/>
          <a:ext cx="1469511"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與事務所討論稿件並定稿</a:t>
          </a:r>
          <a:endParaRPr lang="zh-TW" altLang="en-US" sz="2100" kern="1200" dirty="0"/>
        </a:p>
      </dsp:txBody>
      <dsp:txXfrm>
        <a:off x="4701613" y="1511915"/>
        <a:ext cx="1326039" cy="1776768"/>
      </dsp:txXfrm>
    </dsp:sp>
    <dsp:sp modelId="{054C0979-4918-4469-B300-7FA066952DE8}">
      <dsp:nvSpPr>
        <dsp:cNvPr id="0" name=""/>
        <dsp:cNvSpPr/>
      </dsp:nvSpPr>
      <dsp:spPr>
        <a:xfrm>
          <a:off x="6172864" y="1440179"/>
          <a:ext cx="1469511"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辦理購案發債</a:t>
          </a:r>
          <a:r>
            <a:rPr lang="en-US" altLang="zh-TW" sz="2100" kern="1200" dirty="0" smtClean="0">
              <a:solidFill>
                <a:srgbClr val="0000FF"/>
              </a:solidFill>
            </a:rPr>
            <a:t>(</a:t>
          </a:r>
          <a:r>
            <a:rPr lang="zh-TW" altLang="en-US" sz="2100" kern="1200" dirty="0" smtClean="0">
              <a:solidFill>
                <a:srgbClr val="0000FF"/>
              </a:solidFill>
            </a:rPr>
            <a:t>專利管理</a:t>
          </a:r>
          <a:r>
            <a:rPr lang="en-US" altLang="zh-TW" sz="2100" kern="1200" dirty="0" smtClean="0">
              <a:solidFill>
                <a:srgbClr val="0000FF"/>
              </a:solidFill>
            </a:rPr>
            <a:t>&amp;</a:t>
          </a:r>
          <a:r>
            <a:rPr lang="zh-TW" altLang="en-US" sz="2100" kern="1200" dirty="0" smtClean="0">
              <a:solidFill>
                <a:srgbClr val="0000FF"/>
              </a:solidFill>
            </a:rPr>
            <a:t>採購系統</a:t>
          </a:r>
          <a:r>
            <a:rPr lang="en-US" altLang="zh-TW" sz="2100" kern="1200" dirty="0" smtClean="0">
              <a:solidFill>
                <a:srgbClr val="0000FF"/>
              </a:solidFill>
            </a:rPr>
            <a:t>)</a:t>
          </a:r>
          <a:endParaRPr lang="zh-TW" altLang="en-US" sz="2100" kern="1200" dirty="0">
            <a:solidFill>
              <a:srgbClr val="0000FF"/>
            </a:solidFill>
          </a:endParaRPr>
        </a:p>
      </dsp:txBody>
      <dsp:txXfrm>
        <a:off x="6244600" y="1511915"/>
        <a:ext cx="1326039" cy="1776768"/>
      </dsp:txXfrm>
    </dsp:sp>
    <dsp:sp modelId="{486E62F4-81BC-41C2-AC74-897581485160}">
      <dsp:nvSpPr>
        <dsp:cNvPr id="0" name=""/>
        <dsp:cNvSpPr/>
      </dsp:nvSpPr>
      <dsp:spPr>
        <a:xfrm>
          <a:off x="7715851" y="1440179"/>
          <a:ext cx="1469511"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事務所把答辯稿送件</a:t>
          </a:r>
          <a:endParaRPr lang="zh-TW" altLang="en-US" sz="2100" kern="1200" dirty="0"/>
        </a:p>
      </dsp:txBody>
      <dsp:txXfrm>
        <a:off x="7787587" y="1511915"/>
        <a:ext cx="1326039" cy="1776768"/>
      </dsp:txXfrm>
    </dsp:sp>
    <dsp:sp modelId="{569F4DC9-7906-44F2-9305-E09DA5E3BAD3}">
      <dsp:nvSpPr>
        <dsp:cNvPr id="0" name=""/>
        <dsp:cNvSpPr/>
      </dsp:nvSpPr>
      <dsp:spPr>
        <a:xfrm>
          <a:off x="9258838" y="1440179"/>
          <a:ext cx="1469511"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辦理購案結報</a:t>
          </a:r>
          <a:r>
            <a:rPr lang="en-US" altLang="zh-TW" sz="2100" kern="1200" dirty="0" smtClean="0">
              <a:solidFill>
                <a:srgbClr val="0000FF"/>
              </a:solidFill>
            </a:rPr>
            <a:t>(</a:t>
          </a:r>
          <a:r>
            <a:rPr lang="zh-TW" altLang="en-US" sz="2100" kern="1200" dirty="0" smtClean="0">
              <a:solidFill>
                <a:srgbClr val="0000FF"/>
              </a:solidFill>
            </a:rPr>
            <a:t>採購系統</a:t>
          </a:r>
          <a:r>
            <a:rPr lang="en-US" altLang="zh-TW" sz="2100" kern="1200" dirty="0" smtClean="0">
              <a:solidFill>
                <a:srgbClr val="0000FF"/>
              </a:solidFill>
            </a:rPr>
            <a:t>)</a:t>
          </a:r>
          <a:endParaRPr lang="zh-TW" altLang="en-US" sz="2100" kern="1200" dirty="0">
            <a:solidFill>
              <a:srgbClr val="0000FF"/>
            </a:solidFill>
          </a:endParaRPr>
        </a:p>
      </dsp:txBody>
      <dsp:txXfrm>
        <a:off x="9330574" y="1511915"/>
        <a:ext cx="1326039" cy="17767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24BCD-ED81-43C8-8192-2522EA596433}">
      <dsp:nvSpPr>
        <dsp:cNvPr id="0" name=""/>
        <dsp:cNvSpPr/>
      </dsp:nvSpPr>
      <dsp:spPr>
        <a:xfrm>
          <a:off x="804695" y="0"/>
          <a:ext cx="9119876" cy="4800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335C03-85D8-4A98-8743-9A0159716585}">
      <dsp:nvSpPr>
        <dsp:cNvPr id="0" name=""/>
        <dsp:cNvSpPr/>
      </dsp:nvSpPr>
      <dsp:spPr>
        <a:xfrm>
          <a:off x="2946" y="1440179"/>
          <a:ext cx="171573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事務所轉寄核准通知</a:t>
          </a:r>
          <a:endParaRPr lang="zh-TW" altLang="en-US" sz="2100" kern="1200" dirty="0"/>
        </a:p>
      </dsp:txBody>
      <dsp:txXfrm>
        <a:off x="86701" y="1523934"/>
        <a:ext cx="1548229" cy="1752730"/>
      </dsp:txXfrm>
    </dsp:sp>
    <dsp:sp modelId="{4C618377-2D6E-4BAA-BA17-A0FC1C314139}">
      <dsp:nvSpPr>
        <dsp:cNvPr id="0" name=""/>
        <dsp:cNvSpPr/>
      </dsp:nvSpPr>
      <dsp:spPr>
        <a:xfrm>
          <a:off x="1804473" y="1440179"/>
          <a:ext cx="171573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填寫領證確認單</a:t>
          </a:r>
          <a:r>
            <a:rPr lang="en-US" altLang="zh-TW" sz="2100" kern="1200" dirty="0" smtClean="0"/>
            <a:t>&amp;</a:t>
          </a:r>
          <a:r>
            <a:rPr lang="zh-TW" altLang="en-US" sz="2100" kern="1200" dirty="0" smtClean="0"/>
            <a:t>送審</a:t>
          </a:r>
          <a:r>
            <a:rPr lang="en-US" altLang="zh-TW" sz="2100" kern="1200" dirty="0" smtClean="0">
              <a:solidFill>
                <a:srgbClr val="0000FF"/>
              </a:solidFill>
            </a:rPr>
            <a:t>(</a:t>
          </a:r>
          <a:r>
            <a:rPr lang="zh-TW" altLang="en-US" sz="2100" kern="1200" dirty="0" smtClean="0">
              <a:solidFill>
                <a:srgbClr val="0000FF"/>
              </a:solidFill>
            </a:rPr>
            <a:t>專利管理系統</a:t>
          </a:r>
          <a:r>
            <a:rPr lang="en-US" altLang="zh-TW" sz="2100" kern="1200" dirty="0" smtClean="0">
              <a:solidFill>
                <a:srgbClr val="0000FF"/>
              </a:solidFill>
            </a:rPr>
            <a:t>)</a:t>
          </a:r>
          <a:endParaRPr lang="zh-TW" altLang="en-US" sz="2100" kern="1200" dirty="0">
            <a:solidFill>
              <a:srgbClr val="0000FF"/>
            </a:solidFill>
          </a:endParaRPr>
        </a:p>
      </dsp:txBody>
      <dsp:txXfrm>
        <a:off x="1888228" y="1523934"/>
        <a:ext cx="1548229" cy="1752730"/>
      </dsp:txXfrm>
    </dsp:sp>
    <dsp:sp modelId="{A48A1233-1A22-4270-AE57-B4D5EF78F7AC}">
      <dsp:nvSpPr>
        <dsp:cNvPr id="0" name=""/>
        <dsp:cNvSpPr/>
      </dsp:nvSpPr>
      <dsp:spPr>
        <a:xfrm>
          <a:off x="3606000" y="1440179"/>
          <a:ext cx="171573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核可後，系統發通知給事務所辦理領證</a:t>
          </a:r>
          <a:endParaRPr lang="en-US" altLang="zh-TW" sz="2100" kern="1200" dirty="0" smtClean="0"/>
        </a:p>
      </dsp:txBody>
      <dsp:txXfrm>
        <a:off x="3689755" y="1523934"/>
        <a:ext cx="1548229" cy="1752730"/>
      </dsp:txXfrm>
    </dsp:sp>
    <dsp:sp modelId="{054C0979-4918-4469-B300-7FA066952DE8}">
      <dsp:nvSpPr>
        <dsp:cNvPr id="0" name=""/>
        <dsp:cNvSpPr/>
      </dsp:nvSpPr>
      <dsp:spPr>
        <a:xfrm>
          <a:off x="5407526" y="1440179"/>
          <a:ext cx="171573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辦理購案發債</a:t>
          </a:r>
          <a:r>
            <a:rPr lang="en-US" altLang="zh-TW" sz="2100" kern="1200" dirty="0" smtClean="0">
              <a:solidFill>
                <a:srgbClr val="0000FF"/>
              </a:solidFill>
            </a:rPr>
            <a:t>(</a:t>
          </a:r>
          <a:r>
            <a:rPr lang="zh-TW" altLang="en-US" sz="2100" kern="1200" dirty="0" smtClean="0">
              <a:solidFill>
                <a:srgbClr val="0000FF"/>
              </a:solidFill>
            </a:rPr>
            <a:t>專利管理</a:t>
          </a:r>
          <a:r>
            <a:rPr lang="en-US" altLang="zh-TW" sz="2100" kern="1200" dirty="0" smtClean="0">
              <a:solidFill>
                <a:srgbClr val="0000FF"/>
              </a:solidFill>
            </a:rPr>
            <a:t>&amp;</a:t>
          </a:r>
          <a:r>
            <a:rPr lang="zh-TW" altLang="en-US" sz="2100" kern="1200" dirty="0" smtClean="0">
              <a:solidFill>
                <a:srgbClr val="0000FF"/>
              </a:solidFill>
            </a:rPr>
            <a:t>採購系統</a:t>
          </a:r>
          <a:r>
            <a:rPr lang="en-US" altLang="zh-TW" sz="2100" kern="1200" dirty="0" smtClean="0">
              <a:solidFill>
                <a:srgbClr val="0000FF"/>
              </a:solidFill>
            </a:rPr>
            <a:t>)</a:t>
          </a:r>
          <a:endParaRPr lang="zh-TW" altLang="en-US" sz="2100" kern="1200" dirty="0">
            <a:solidFill>
              <a:srgbClr val="0000FF"/>
            </a:solidFill>
          </a:endParaRPr>
        </a:p>
      </dsp:txBody>
      <dsp:txXfrm>
        <a:off x="5491281" y="1523934"/>
        <a:ext cx="1548229" cy="1752730"/>
      </dsp:txXfrm>
    </dsp:sp>
    <dsp:sp modelId="{486E62F4-81BC-41C2-AC74-897581485160}">
      <dsp:nvSpPr>
        <dsp:cNvPr id="0" name=""/>
        <dsp:cNvSpPr/>
      </dsp:nvSpPr>
      <dsp:spPr>
        <a:xfrm>
          <a:off x="7209053" y="1440179"/>
          <a:ext cx="171573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事務所代為辦理領證</a:t>
          </a:r>
          <a:endParaRPr lang="zh-TW" altLang="en-US" sz="2100" kern="1200" dirty="0"/>
        </a:p>
      </dsp:txBody>
      <dsp:txXfrm>
        <a:off x="7292808" y="1523934"/>
        <a:ext cx="1548229" cy="1752730"/>
      </dsp:txXfrm>
    </dsp:sp>
    <dsp:sp modelId="{569F4DC9-7906-44F2-9305-E09DA5E3BAD3}">
      <dsp:nvSpPr>
        <dsp:cNvPr id="0" name=""/>
        <dsp:cNvSpPr/>
      </dsp:nvSpPr>
      <dsp:spPr>
        <a:xfrm>
          <a:off x="9010580" y="1440179"/>
          <a:ext cx="1715739" cy="1920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辦理購案結報</a:t>
          </a:r>
          <a:r>
            <a:rPr lang="en-US" altLang="zh-TW" sz="2100" kern="1200" dirty="0" smtClean="0">
              <a:solidFill>
                <a:srgbClr val="0000FF"/>
              </a:solidFill>
            </a:rPr>
            <a:t>(</a:t>
          </a:r>
          <a:r>
            <a:rPr lang="zh-TW" altLang="en-US" sz="2100" kern="1200" dirty="0" smtClean="0">
              <a:solidFill>
                <a:srgbClr val="0000FF"/>
              </a:solidFill>
            </a:rPr>
            <a:t>採購系統</a:t>
          </a:r>
          <a:r>
            <a:rPr lang="en-US" altLang="zh-TW" sz="2100" kern="1200" dirty="0" smtClean="0">
              <a:solidFill>
                <a:srgbClr val="0000FF"/>
              </a:solidFill>
            </a:rPr>
            <a:t>)</a:t>
          </a:r>
          <a:endParaRPr lang="zh-TW" altLang="en-US" sz="2100" kern="1200" dirty="0">
            <a:solidFill>
              <a:srgbClr val="0000FF"/>
            </a:solidFill>
          </a:endParaRPr>
        </a:p>
      </dsp:txBody>
      <dsp:txXfrm>
        <a:off x="9094335" y="1523934"/>
        <a:ext cx="1548229" cy="175273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D4499776-2977-4BB5-A839-F7F555620247}" type="datetimeFigureOut">
              <a:rPr lang="zh-TW" altLang="en-US" smtClean="0"/>
              <a:t>2019/10/23</a:t>
            </a:fld>
            <a:endParaRPr lang="zh-TW" altLang="en-US"/>
          </a:p>
        </p:txBody>
      </p:sp>
      <p:sp>
        <p:nvSpPr>
          <p:cNvPr id="4" name="頁尾版面配置區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30BEC80F-2985-46B6-835E-45D81DA30A0E}" type="slidenum">
              <a:rPr lang="zh-TW" altLang="en-US" smtClean="0"/>
              <a:t>‹#›</a:t>
            </a:fld>
            <a:endParaRPr lang="zh-TW" altLang="en-US"/>
          </a:p>
        </p:txBody>
      </p:sp>
    </p:spTree>
    <p:extLst>
      <p:ext uri="{BB962C8B-B14F-4D97-AF65-F5344CB8AC3E}">
        <p14:creationId xmlns:p14="http://schemas.microsoft.com/office/powerpoint/2010/main" val="279146472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E2E5B342-8ED9-4DD8-85EF-D58681484544}" type="datetimeFigureOut">
              <a:rPr lang="zh-TW" altLang="en-US" smtClean="0"/>
              <a:t>2019/10/23</a:t>
            </a:fld>
            <a:endParaRPr lang="zh-TW" altLang="en-US"/>
          </a:p>
        </p:txBody>
      </p:sp>
      <p:sp>
        <p:nvSpPr>
          <p:cNvPr id="4" name="投影片圖像版面配置區 3"/>
          <p:cNvSpPr>
            <a:spLocks noGrp="1" noRot="1" noChangeAspect="1"/>
          </p:cNvSpPr>
          <p:nvPr>
            <p:ph type="sldImg" idx="2"/>
          </p:nvPr>
        </p:nvSpPr>
        <p:spPr>
          <a:xfrm>
            <a:off x="863600" y="746125"/>
            <a:ext cx="5080000" cy="3725863"/>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D8216032-66BE-422F-A629-6E5668C3BA44}" type="slidenum">
              <a:rPr lang="zh-TW" altLang="en-US" smtClean="0"/>
              <a:t>‹#›</a:t>
            </a:fld>
            <a:endParaRPr lang="zh-TW" altLang="en-US"/>
          </a:p>
        </p:txBody>
      </p:sp>
    </p:spTree>
    <p:extLst>
      <p:ext uri="{BB962C8B-B14F-4D97-AF65-F5344CB8AC3E}">
        <p14:creationId xmlns:p14="http://schemas.microsoft.com/office/powerpoint/2010/main" val="1127740944"/>
      </p:ext>
    </p:extLst>
  </p:cSld>
  <p:clrMap bg1="lt1" tx1="dk1" bg2="lt2" tx2="dk2" accent1="accent1" accent2="accent2" accent3="accent3" accent4="accent4" accent5="accent5" accent6="accent6" hlink="hlink" folHlink="folHlink"/>
  <p:hf sldNum="0" hdr="0" ftr="0" dt="0"/>
  <p:notesStyle>
    <a:lvl1pPr marL="0" algn="l" defTabSz="989123" rtl="0" eaLnBrk="1" latinLnBrk="0" hangingPunct="1">
      <a:defRPr sz="1400" kern="1200">
        <a:solidFill>
          <a:schemeClr val="tx1"/>
        </a:solidFill>
        <a:latin typeface="+mn-lt"/>
        <a:ea typeface="+mn-ea"/>
        <a:cs typeface="+mn-cs"/>
      </a:defRPr>
    </a:lvl1pPr>
    <a:lvl2pPr marL="494560" algn="l" defTabSz="989123" rtl="0" eaLnBrk="1" latinLnBrk="0" hangingPunct="1">
      <a:defRPr sz="1400" kern="1200">
        <a:solidFill>
          <a:schemeClr val="tx1"/>
        </a:solidFill>
        <a:latin typeface="+mn-lt"/>
        <a:ea typeface="+mn-ea"/>
        <a:cs typeface="+mn-cs"/>
      </a:defRPr>
    </a:lvl2pPr>
    <a:lvl3pPr marL="989123" algn="l" defTabSz="989123" rtl="0" eaLnBrk="1" latinLnBrk="0" hangingPunct="1">
      <a:defRPr sz="1400" kern="1200">
        <a:solidFill>
          <a:schemeClr val="tx1"/>
        </a:solidFill>
        <a:latin typeface="+mn-lt"/>
        <a:ea typeface="+mn-ea"/>
        <a:cs typeface="+mn-cs"/>
      </a:defRPr>
    </a:lvl3pPr>
    <a:lvl4pPr marL="1483684" algn="l" defTabSz="989123" rtl="0" eaLnBrk="1" latinLnBrk="0" hangingPunct="1">
      <a:defRPr sz="1400" kern="1200">
        <a:solidFill>
          <a:schemeClr val="tx1"/>
        </a:solidFill>
        <a:latin typeface="+mn-lt"/>
        <a:ea typeface="+mn-ea"/>
        <a:cs typeface="+mn-cs"/>
      </a:defRPr>
    </a:lvl4pPr>
    <a:lvl5pPr marL="1978248" algn="l" defTabSz="989123" rtl="0" eaLnBrk="1" latinLnBrk="0" hangingPunct="1">
      <a:defRPr sz="1400" kern="1200">
        <a:solidFill>
          <a:schemeClr val="tx1"/>
        </a:solidFill>
        <a:latin typeface="+mn-lt"/>
        <a:ea typeface="+mn-ea"/>
        <a:cs typeface="+mn-cs"/>
      </a:defRPr>
    </a:lvl5pPr>
    <a:lvl6pPr marL="2472807" algn="l" defTabSz="989123" rtl="0" eaLnBrk="1" latinLnBrk="0" hangingPunct="1">
      <a:defRPr sz="1400" kern="1200">
        <a:solidFill>
          <a:schemeClr val="tx1"/>
        </a:solidFill>
        <a:latin typeface="+mn-lt"/>
        <a:ea typeface="+mn-ea"/>
        <a:cs typeface="+mn-cs"/>
      </a:defRPr>
    </a:lvl6pPr>
    <a:lvl7pPr marL="2967363" algn="l" defTabSz="989123" rtl="0" eaLnBrk="1" latinLnBrk="0" hangingPunct="1">
      <a:defRPr sz="1400" kern="1200">
        <a:solidFill>
          <a:schemeClr val="tx1"/>
        </a:solidFill>
        <a:latin typeface="+mn-lt"/>
        <a:ea typeface="+mn-ea"/>
        <a:cs typeface="+mn-cs"/>
      </a:defRPr>
    </a:lvl7pPr>
    <a:lvl8pPr marL="3461933" algn="l" defTabSz="989123" rtl="0" eaLnBrk="1" latinLnBrk="0" hangingPunct="1">
      <a:defRPr sz="1400" kern="1200">
        <a:solidFill>
          <a:schemeClr val="tx1"/>
        </a:solidFill>
        <a:latin typeface="+mn-lt"/>
        <a:ea typeface="+mn-ea"/>
        <a:cs typeface="+mn-cs"/>
      </a:defRPr>
    </a:lvl8pPr>
    <a:lvl9pPr marL="3956488" algn="l" defTabSz="989123"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131.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標題</a:t>
            </a:r>
            <a:r>
              <a:rPr lang="en-US" altLang="zh-TW" dirty="0" smtClean="0"/>
              <a:t>:</a:t>
            </a:r>
            <a:r>
              <a:rPr lang="zh-TW" altLang="en-US" dirty="0" smtClean="0"/>
              <a:t> </a:t>
            </a:r>
            <a:r>
              <a:rPr lang="en-US" altLang="zh-TW" dirty="0" smtClean="0"/>
              <a:t>44</a:t>
            </a:r>
            <a:r>
              <a:rPr lang="zh-TW" altLang="en-US" dirty="0" smtClean="0"/>
              <a:t>點標楷體加粗</a:t>
            </a:r>
            <a:endParaRPr lang="en-US" altLang="zh-TW" dirty="0" smtClean="0"/>
          </a:p>
          <a:p>
            <a:r>
              <a:rPr lang="zh-TW" altLang="en-US" dirty="0" smtClean="0"/>
              <a:t>副標題</a:t>
            </a:r>
            <a:r>
              <a:rPr lang="en-US" altLang="zh-TW" dirty="0" smtClean="0"/>
              <a:t>:</a:t>
            </a:r>
            <a:r>
              <a:rPr lang="zh-TW" altLang="en-US" dirty="0" smtClean="0"/>
              <a:t> </a:t>
            </a:r>
            <a:r>
              <a:rPr lang="en-US" altLang="zh-TW" dirty="0" smtClean="0"/>
              <a:t>32</a:t>
            </a:r>
            <a:r>
              <a:rPr lang="zh-TW" altLang="en-US" dirty="0" smtClean="0"/>
              <a:t>點標楷體加粗</a:t>
            </a:r>
            <a:endParaRPr lang="zh-TW" altLang="en-US" dirty="0"/>
          </a:p>
        </p:txBody>
      </p:sp>
      <p:sp>
        <p:nvSpPr>
          <p:cNvPr id="4" name="投影片編號版面配置區 3"/>
          <p:cNvSpPr>
            <a:spLocks noGrp="1"/>
          </p:cNvSpPr>
          <p:nvPr>
            <p:ph type="sldNum" sz="quarter" idx="10"/>
          </p:nvPr>
        </p:nvSpPr>
        <p:spPr/>
        <p:txBody>
          <a:bodyPr/>
          <a:lstStyle/>
          <a:p>
            <a:pPr>
              <a:defRPr/>
            </a:pPr>
            <a:fld id="{B36B95FE-6008-4B32-8A81-AF26413ABE5B}" type="slidenum">
              <a:rPr lang="zh-TW" altLang="en-US" smtClean="0">
                <a:solidFill>
                  <a:prstClr val="black"/>
                </a:solidFill>
              </a:rPr>
              <a:pPr>
                <a:defRPr/>
              </a:pPr>
              <a:t>1</a:t>
            </a:fld>
            <a:endParaRPr lang="en-US" altLang="zh-TW">
              <a:solidFill>
                <a:prstClr val="black"/>
              </a:solidFill>
            </a:endParaRPr>
          </a:p>
        </p:txBody>
      </p:sp>
    </p:spTree>
    <p:extLst>
      <p:ext uri="{BB962C8B-B14F-4D97-AF65-F5344CB8AC3E}">
        <p14:creationId xmlns:p14="http://schemas.microsoft.com/office/powerpoint/2010/main" val="694680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標題</a:t>
            </a:r>
            <a:r>
              <a:rPr lang="en-US" altLang="zh-TW" dirty="0" smtClean="0"/>
              <a:t>:</a:t>
            </a:r>
            <a:r>
              <a:rPr lang="zh-TW" altLang="en-US" dirty="0" smtClean="0"/>
              <a:t> </a:t>
            </a:r>
            <a:r>
              <a:rPr lang="en-US" altLang="zh-TW" dirty="0" smtClean="0"/>
              <a:t>44</a:t>
            </a:r>
            <a:r>
              <a:rPr lang="zh-TW" altLang="en-US" dirty="0" smtClean="0"/>
              <a:t>點標楷體加粗</a:t>
            </a:r>
            <a:endParaRPr lang="en-US" altLang="zh-TW" dirty="0" smtClean="0"/>
          </a:p>
          <a:p>
            <a:r>
              <a:rPr lang="zh-TW" altLang="en-US" dirty="0" smtClean="0"/>
              <a:t>副標題</a:t>
            </a:r>
            <a:r>
              <a:rPr lang="en-US" altLang="zh-TW" dirty="0" smtClean="0"/>
              <a:t>:</a:t>
            </a:r>
            <a:r>
              <a:rPr lang="zh-TW" altLang="en-US" dirty="0" smtClean="0"/>
              <a:t> </a:t>
            </a:r>
            <a:r>
              <a:rPr lang="en-US" altLang="zh-TW" dirty="0" smtClean="0"/>
              <a:t>32</a:t>
            </a:r>
            <a:r>
              <a:rPr lang="zh-TW" altLang="en-US" dirty="0" smtClean="0"/>
              <a:t>點標楷體加粗</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20</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3750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標題</a:t>
            </a:r>
            <a:r>
              <a:rPr lang="en-US" altLang="zh-TW" dirty="0" smtClean="0"/>
              <a:t>:</a:t>
            </a:r>
            <a:r>
              <a:rPr lang="zh-TW" altLang="en-US" dirty="0" smtClean="0"/>
              <a:t> </a:t>
            </a:r>
            <a:r>
              <a:rPr lang="en-US" altLang="zh-TW" dirty="0" smtClean="0"/>
              <a:t>44</a:t>
            </a:r>
            <a:r>
              <a:rPr lang="zh-TW" altLang="en-US" dirty="0" smtClean="0"/>
              <a:t>點標楷體加粗</a:t>
            </a:r>
            <a:endParaRPr lang="en-US" altLang="zh-TW" dirty="0" smtClean="0"/>
          </a:p>
          <a:p>
            <a:r>
              <a:rPr lang="zh-TW" altLang="en-US" dirty="0" smtClean="0"/>
              <a:t>標題一</a:t>
            </a:r>
            <a:r>
              <a:rPr lang="en-US" altLang="zh-TW" dirty="0" smtClean="0"/>
              <a:t>:</a:t>
            </a:r>
            <a:r>
              <a:rPr lang="zh-TW" altLang="en-US" dirty="0" smtClean="0"/>
              <a:t> </a:t>
            </a:r>
            <a:r>
              <a:rPr lang="en-US" altLang="zh-TW" dirty="0" smtClean="0"/>
              <a:t>32</a:t>
            </a:r>
            <a:r>
              <a:rPr lang="zh-TW" altLang="en-US" dirty="0" smtClean="0"/>
              <a:t>點標楷體加粗</a:t>
            </a:r>
            <a:endParaRPr lang="en-US" altLang="zh-TW" dirty="0" smtClean="0"/>
          </a:p>
          <a:p>
            <a:r>
              <a:rPr lang="zh-TW" altLang="en-US" dirty="0" smtClean="0"/>
              <a:t>標題二</a:t>
            </a:r>
            <a:r>
              <a:rPr lang="en-US" altLang="zh-TW" dirty="0" smtClean="0"/>
              <a:t>:</a:t>
            </a:r>
            <a:r>
              <a:rPr lang="zh-TW" altLang="en-US" dirty="0" smtClean="0"/>
              <a:t> </a:t>
            </a:r>
            <a:r>
              <a:rPr lang="en-US" altLang="zh-TW" dirty="0" smtClean="0"/>
              <a:t>28</a:t>
            </a:r>
            <a:r>
              <a:rPr lang="zh-TW" altLang="en-US" dirty="0" smtClean="0"/>
              <a:t>點標楷體加粗</a:t>
            </a:r>
            <a:endParaRPr lang="en-US" altLang="zh-TW" dirty="0" smtClean="0"/>
          </a:p>
          <a:p>
            <a:r>
              <a:rPr lang="zh-TW" altLang="en-US" dirty="0" smtClean="0"/>
              <a:t>標題三</a:t>
            </a:r>
            <a:r>
              <a:rPr lang="en-US" altLang="zh-TW" dirty="0" smtClean="0"/>
              <a:t>:</a:t>
            </a:r>
            <a:r>
              <a:rPr lang="zh-TW" altLang="en-US" dirty="0" smtClean="0"/>
              <a:t> </a:t>
            </a:r>
            <a:r>
              <a:rPr lang="en-US" altLang="zh-TW" dirty="0" smtClean="0"/>
              <a:t>24</a:t>
            </a:r>
            <a:r>
              <a:rPr lang="zh-TW" altLang="en-US" dirty="0" smtClean="0"/>
              <a:t>點標楷體加粗</a:t>
            </a:r>
            <a:endParaRPr lang="en-US" altLang="zh-TW" dirty="0" smtClean="0"/>
          </a:p>
          <a:p>
            <a:r>
              <a:rPr lang="zh-TW" altLang="en-US" dirty="0" smtClean="0"/>
              <a:t>間距</a:t>
            </a:r>
            <a:r>
              <a:rPr lang="en-US" altLang="zh-TW" dirty="0" smtClean="0"/>
              <a:t>:</a:t>
            </a:r>
            <a:r>
              <a:rPr lang="zh-TW" altLang="en-US" dirty="0" smtClean="0"/>
              <a:t> </a:t>
            </a:r>
            <a:r>
              <a:rPr lang="en-US" altLang="zh-TW" dirty="0" smtClean="0"/>
              <a:t>1.5</a:t>
            </a:r>
            <a:r>
              <a:rPr lang="zh-TW" altLang="en-US" dirty="0" smtClean="0"/>
              <a:t>倍行距</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21</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937848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先從本次會議中的受眾的角度設想</a:t>
            </a:r>
            <a:r>
              <a:rPr lang="en-US" altLang="zh-TW" dirty="0" smtClean="0"/>
              <a:t>,</a:t>
            </a:r>
            <a:r>
              <a:rPr lang="zh-TW" altLang="en-US" dirty="0" smtClean="0"/>
              <a:t> 開門見出提出他最想知道、最關切的事情</a:t>
            </a:r>
            <a:r>
              <a:rPr lang="en-US" altLang="zh-TW" dirty="0" smtClean="0"/>
              <a:t>;</a:t>
            </a:r>
            <a:r>
              <a:rPr lang="zh-TW" altLang="en-US" dirty="0" smtClean="0"/>
              <a:t> 再分項細說</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22</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08873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向會議中受眾說明</a:t>
            </a:r>
            <a:r>
              <a:rPr lang="en-US" altLang="zh-TW" dirty="0" smtClean="0"/>
              <a:t>:</a:t>
            </a:r>
            <a:r>
              <a:rPr lang="zh-TW" altLang="en-US" dirty="0" smtClean="0"/>
              <a:t> 本次報告之主題</a:t>
            </a:r>
            <a:r>
              <a:rPr lang="en-US" altLang="zh-TW" dirty="0" smtClean="0"/>
              <a:t>,</a:t>
            </a:r>
            <a:r>
              <a:rPr lang="zh-TW" altLang="en-US" dirty="0" smtClean="0"/>
              <a:t> 其發生原因摘要</a:t>
            </a:r>
            <a:r>
              <a:rPr lang="en-US" altLang="zh-TW" dirty="0" smtClean="0"/>
              <a:t>(</a:t>
            </a:r>
            <a:r>
              <a:rPr lang="zh-TW" altLang="en-US" dirty="0" smtClean="0"/>
              <a:t>人事時地物</a:t>
            </a:r>
            <a:r>
              <a:rPr lang="en-US" altLang="zh-TW" dirty="0" smtClean="0"/>
              <a:t>),</a:t>
            </a:r>
            <a:r>
              <a:rPr lang="zh-TW" altLang="en-US" dirty="0" smtClean="0"/>
              <a:t> 並舉出</a:t>
            </a:r>
            <a:r>
              <a:rPr lang="en-US" altLang="zh-TW" dirty="0" smtClean="0"/>
              <a:t>&lt;</a:t>
            </a:r>
            <a:r>
              <a:rPr lang="zh-TW" altLang="en-US" dirty="0" smtClean="0"/>
              <a:t>關切事項</a:t>
            </a:r>
            <a:r>
              <a:rPr lang="en-US" altLang="zh-TW" dirty="0" smtClean="0"/>
              <a:t>/</a:t>
            </a:r>
            <a:r>
              <a:rPr lang="zh-TW" altLang="en-US" dirty="0" smtClean="0"/>
              <a:t> 待討論議題</a:t>
            </a:r>
            <a:r>
              <a:rPr lang="en-US" altLang="zh-TW" dirty="0" smtClean="0"/>
              <a:t>&gt;</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23</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988749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向會議中受眾說明</a:t>
            </a:r>
            <a:r>
              <a:rPr lang="en-US" altLang="zh-TW" dirty="0" smtClean="0"/>
              <a:t>:</a:t>
            </a:r>
            <a:r>
              <a:rPr lang="zh-TW" altLang="en-US" dirty="0" smtClean="0"/>
              <a:t> 本次報告之主題</a:t>
            </a:r>
            <a:r>
              <a:rPr lang="en-US" altLang="zh-TW" dirty="0" smtClean="0"/>
              <a:t>,</a:t>
            </a:r>
            <a:r>
              <a:rPr lang="zh-TW" altLang="en-US" dirty="0" smtClean="0"/>
              <a:t> 其發生原因摘要</a:t>
            </a:r>
            <a:r>
              <a:rPr lang="en-US" altLang="zh-TW" dirty="0" smtClean="0"/>
              <a:t>(</a:t>
            </a:r>
            <a:r>
              <a:rPr lang="zh-TW" altLang="en-US" dirty="0" smtClean="0"/>
              <a:t>人事時地物</a:t>
            </a:r>
            <a:r>
              <a:rPr lang="en-US" altLang="zh-TW" dirty="0" smtClean="0"/>
              <a:t>),</a:t>
            </a:r>
            <a:r>
              <a:rPr lang="zh-TW" altLang="en-US" dirty="0" smtClean="0"/>
              <a:t> 並舉出</a:t>
            </a:r>
            <a:r>
              <a:rPr lang="en-US" altLang="zh-TW" dirty="0" smtClean="0"/>
              <a:t>&lt;</a:t>
            </a:r>
            <a:r>
              <a:rPr lang="zh-TW" altLang="en-US" dirty="0" smtClean="0"/>
              <a:t>關切事項</a:t>
            </a:r>
            <a:r>
              <a:rPr lang="en-US" altLang="zh-TW" dirty="0" smtClean="0"/>
              <a:t>/</a:t>
            </a:r>
            <a:r>
              <a:rPr lang="zh-TW" altLang="en-US" dirty="0" smtClean="0"/>
              <a:t> 待討論議題</a:t>
            </a:r>
            <a:r>
              <a:rPr lang="en-US" altLang="zh-TW" dirty="0" smtClean="0"/>
              <a:t>&gt;</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24</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164802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17538" y="811213"/>
            <a:ext cx="5522912" cy="40513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7CEF4DCD-C60D-43CE-A99F-D1EBDC36DDE0}" type="slidenum">
              <a:rPr kumimoji="0" lang="en-US" altLang="zh-TW"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25</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423419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向會議中受眾說明</a:t>
            </a:r>
            <a:r>
              <a:rPr lang="en-US" altLang="zh-TW" dirty="0" smtClean="0"/>
              <a:t>:</a:t>
            </a:r>
            <a:r>
              <a:rPr lang="zh-TW" altLang="en-US" dirty="0" smtClean="0"/>
              <a:t> 本次報告之主題</a:t>
            </a:r>
            <a:r>
              <a:rPr lang="en-US" altLang="zh-TW" dirty="0" smtClean="0"/>
              <a:t>,</a:t>
            </a:r>
            <a:r>
              <a:rPr lang="zh-TW" altLang="en-US" dirty="0" smtClean="0"/>
              <a:t> 其發生原因摘要</a:t>
            </a:r>
            <a:r>
              <a:rPr lang="en-US" altLang="zh-TW" dirty="0" smtClean="0"/>
              <a:t>(</a:t>
            </a:r>
            <a:r>
              <a:rPr lang="zh-TW" altLang="en-US" dirty="0" smtClean="0"/>
              <a:t>人事時地物</a:t>
            </a:r>
            <a:r>
              <a:rPr lang="en-US" altLang="zh-TW" dirty="0" smtClean="0"/>
              <a:t>),</a:t>
            </a:r>
            <a:r>
              <a:rPr lang="zh-TW" altLang="en-US" dirty="0" smtClean="0"/>
              <a:t> 並舉出</a:t>
            </a:r>
            <a:r>
              <a:rPr lang="en-US" altLang="zh-TW" dirty="0" smtClean="0"/>
              <a:t>&lt;</a:t>
            </a:r>
            <a:r>
              <a:rPr lang="zh-TW" altLang="en-US" dirty="0" smtClean="0"/>
              <a:t>關切事項</a:t>
            </a:r>
            <a:r>
              <a:rPr lang="en-US" altLang="zh-TW" dirty="0" smtClean="0"/>
              <a:t>/</a:t>
            </a:r>
            <a:r>
              <a:rPr lang="zh-TW" altLang="en-US" dirty="0" smtClean="0"/>
              <a:t> 待討論議題</a:t>
            </a:r>
            <a:r>
              <a:rPr lang="en-US" altLang="zh-TW" dirty="0" smtClean="0"/>
              <a:t>&gt;</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26</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122752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28</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812691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29</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569245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30</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060654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B36B95FE-6008-4B32-8A81-AF26413ABE5B}" type="slidenum">
              <a:rPr lang="zh-TW" altLang="en-US" smtClean="0"/>
              <a:pPr>
                <a:defRPr/>
              </a:pPr>
              <a:t>4</a:t>
            </a:fld>
            <a:endParaRPr lang="en-US" altLang="zh-TW"/>
          </a:p>
        </p:txBody>
      </p:sp>
    </p:spTree>
    <p:extLst>
      <p:ext uri="{BB962C8B-B14F-4D97-AF65-F5344CB8AC3E}">
        <p14:creationId xmlns:p14="http://schemas.microsoft.com/office/powerpoint/2010/main" val="1514623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34</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101663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37</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382153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38</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267779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39</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91457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40</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138253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41</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982444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42</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848610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43</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098037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44</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600323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45</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448555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B36B95FE-6008-4B32-8A81-AF26413ABE5B}" type="slidenum">
              <a:rPr lang="zh-TW" altLang="en-US" smtClean="0"/>
              <a:pPr>
                <a:defRPr/>
              </a:pPr>
              <a:t>11</a:t>
            </a:fld>
            <a:endParaRPr lang="en-US" altLang="zh-TW"/>
          </a:p>
        </p:txBody>
      </p:sp>
    </p:spTree>
    <p:extLst>
      <p:ext uri="{BB962C8B-B14F-4D97-AF65-F5344CB8AC3E}">
        <p14:creationId xmlns:p14="http://schemas.microsoft.com/office/powerpoint/2010/main" val="1567091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各位同仁大家好</a:t>
            </a:r>
            <a:r>
              <a:rPr lang="en-US" altLang="zh-TW" dirty="0" smtClean="0"/>
              <a:t>,</a:t>
            </a:r>
            <a:r>
              <a:rPr lang="zh-TW" altLang="en-US" dirty="0" smtClean="0"/>
              <a:t>我是綜計組丁麗娟</a:t>
            </a:r>
            <a:r>
              <a:rPr lang="en-US" altLang="zh-TW" dirty="0" smtClean="0"/>
              <a:t>,</a:t>
            </a:r>
            <a:r>
              <a:rPr lang="zh-TW" altLang="en-US" dirty="0" smtClean="0"/>
              <a:t>很高興向</a:t>
            </a:r>
            <a:r>
              <a:rPr lang="zh-TW" altLang="en-US" smtClean="0"/>
              <a:t>大家介紹核研所圖書館</a:t>
            </a:r>
            <a:r>
              <a:rPr lang="zh-TW" altLang="en-US" dirty="0" smtClean="0"/>
              <a:t>。現在就來進入今天的講習</a:t>
            </a:r>
            <a:r>
              <a:rPr lang="en-US" altLang="zh-TW" dirty="0" smtClean="0"/>
              <a:t>...</a:t>
            </a:r>
          </a:p>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46</a:t>
            </a:fld>
            <a:endParaRPr kumimoji="0" lang="en-US" altLang="zh-TW" sz="12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454848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這是今天講習的內容</a:t>
            </a:r>
            <a:r>
              <a:rPr lang="en-US" altLang="zh-TW" dirty="0" smtClean="0">
                <a:latin typeface="Arial" panose="020B0604020202020204" pitchFamily="34" charset="0"/>
              </a:rPr>
              <a:t>…</a:t>
            </a:r>
            <a:r>
              <a:rPr lang="zh-TW" altLang="en-US" dirty="0" smtClean="0">
                <a:latin typeface="Arial" panose="020B0604020202020204" pitchFamily="34" charset="0"/>
              </a:rPr>
              <a:t>分成二個部分</a:t>
            </a:r>
            <a:r>
              <a:rPr lang="en-US" altLang="zh-TW" dirty="0" smtClean="0">
                <a:latin typeface="Arial" panose="020B0604020202020204" pitchFamily="34" charset="0"/>
              </a:rPr>
              <a:t>,</a:t>
            </a:r>
            <a:r>
              <a:rPr lang="zh-TW" altLang="en-US" dirty="0" smtClean="0">
                <a:latin typeface="Arial" panose="020B0604020202020204" pitchFamily="34" charset="0"/>
              </a:rPr>
              <a:t>先介紹圖書館的環境</a:t>
            </a:r>
            <a:r>
              <a:rPr lang="en-US" altLang="zh-TW" dirty="0" smtClean="0">
                <a:latin typeface="Arial" panose="020B0604020202020204" pitchFamily="34" charset="0"/>
              </a:rPr>
              <a:t>;</a:t>
            </a:r>
            <a:r>
              <a:rPr lang="zh-TW" altLang="en-US" dirty="0" smtClean="0">
                <a:latin typeface="Arial" panose="020B0604020202020204" pitchFamily="34" charset="0"/>
              </a:rPr>
              <a:t>再來是介紹圖書館可提供哪些服務</a:t>
            </a:r>
          </a:p>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首先來看環境介紹</a:t>
            </a:r>
          </a:p>
          <a:p>
            <a:pPr marL="0" marR="0" lvl="0" indent="0" algn="l" defTabSz="989123" rtl="0" eaLnBrk="1" fontAlgn="auto" latinLnBrk="0" hangingPunct="1">
              <a:lnSpc>
                <a:spcPct val="100000"/>
              </a:lnSpc>
              <a:spcBef>
                <a:spcPts val="0"/>
              </a:spcBef>
              <a:spcAft>
                <a:spcPts val="0"/>
              </a:spcAft>
              <a:buClrTx/>
              <a:buSzTx/>
              <a:buFontTx/>
              <a:buNone/>
              <a:tabLst/>
              <a:defRPr/>
            </a:pP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1189724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圖書館是一棟</a:t>
            </a:r>
            <a:r>
              <a:rPr lang="en-US" altLang="zh-TW" dirty="0" smtClean="0">
                <a:latin typeface="Arial" panose="020B0604020202020204" pitchFamily="34" charset="0"/>
              </a:rPr>
              <a:t>4</a:t>
            </a:r>
            <a:r>
              <a:rPr lang="zh-TW" altLang="en-US" dirty="0" smtClean="0">
                <a:latin typeface="Arial" panose="020B0604020202020204" pitchFamily="34" charset="0"/>
              </a:rPr>
              <a:t>層樓的建築</a:t>
            </a:r>
            <a:r>
              <a:rPr lang="en-US" altLang="zh-TW" dirty="0" smtClean="0">
                <a:latin typeface="Arial" panose="020B0604020202020204" pitchFamily="34" charset="0"/>
              </a:rPr>
              <a:t>,</a:t>
            </a:r>
            <a:r>
              <a:rPr lang="zh-TW" altLang="en-US" dirty="0" smtClean="0">
                <a:latin typeface="Arial" panose="020B0604020202020204" pitchFamily="34" charset="0"/>
              </a:rPr>
              <a:t>目前使用的範圍是</a:t>
            </a:r>
            <a:r>
              <a:rPr lang="en-US" altLang="zh-TW" dirty="0" smtClean="0">
                <a:latin typeface="Arial" panose="020B0604020202020204" pitchFamily="34" charset="0"/>
              </a:rPr>
              <a:t>1</a:t>
            </a:r>
            <a:r>
              <a:rPr lang="zh-TW" altLang="en-US" dirty="0" smtClean="0">
                <a:latin typeface="Arial" panose="020B0604020202020204" pitchFamily="34" charset="0"/>
              </a:rPr>
              <a:t>到</a:t>
            </a:r>
            <a:r>
              <a:rPr lang="en-US" altLang="zh-TW" dirty="0" smtClean="0">
                <a:latin typeface="Arial" panose="020B0604020202020204" pitchFamily="34" charset="0"/>
              </a:rPr>
              <a:t>3</a:t>
            </a:r>
            <a:r>
              <a:rPr lang="zh-TW" altLang="en-US" dirty="0" smtClean="0">
                <a:latin typeface="Arial" panose="020B0604020202020204" pitchFamily="34" charset="0"/>
              </a:rPr>
              <a:t>樓</a:t>
            </a:r>
          </a:p>
        </p:txBody>
      </p:sp>
    </p:spTree>
    <p:extLst>
      <p:ext uri="{BB962C8B-B14F-4D97-AF65-F5344CB8AC3E}">
        <p14:creationId xmlns:p14="http://schemas.microsoft.com/office/powerpoint/2010/main" val="2030091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這是所內首頁</a:t>
            </a:r>
            <a:r>
              <a:rPr lang="en-US" altLang="zh-TW" dirty="0" smtClean="0">
                <a:latin typeface="Arial" panose="020B0604020202020204" pitchFamily="34" charset="0"/>
              </a:rPr>
              <a:t>, </a:t>
            </a:r>
            <a:r>
              <a:rPr lang="zh-TW" altLang="en-US" dirty="0" smtClean="0">
                <a:latin typeface="Arial" panose="020B0604020202020204" pitchFamily="34" charset="0"/>
              </a:rPr>
              <a:t>圖書館的位置在上面藍色箭頭處</a:t>
            </a:r>
            <a:r>
              <a:rPr lang="en-US" altLang="zh-TW" dirty="0" smtClean="0">
                <a:latin typeface="Arial" panose="020B0604020202020204" pitchFamily="34" charset="0"/>
              </a:rPr>
              <a:t>,</a:t>
            </a:r>
          </a:p>
          <a:p>
            <a:r>
              <a:rPr lang="zh-TW" altLang="en-US" dirty="0" smtClean="0"/>
              <a:t>左邉箭頭處是行事曆，點進來以後</a:t>
            </a:r>
            <a:r>
              <a:rPr lang="en-US" altLang="zh-TW" dirty="0" smtClean="0"/>
              <a:t>…</a:t>
            </a:r>
            <a:endParaRPr lang="zh-TW" altLang="en-US" dirty="0"/>
          </a:p>
        </p:txBody>
      </p:sp>
    </p:spTree>
    <p:extLst>
      <p:ext uri="{BB962C8B-B14F-4D97-AF65-F5344CB8AC3E}">
        <p14:creationId xmlns:p14="http://schemas.microsoft.com/office/powerpoint/2010/main" val="4135462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就會看到圖書館每天早上，整理出最新與本所研發相關的各大報新聞彙整</a:t>
            </a:r>
            <a:endParaRPr lang="zh-TW" altLang="en-US" dirty="0"/>
          </a:p>
        </p:txBody>
      </p:sp>
    </p:spTree>
    <p:extLst>
      <p:ext uri="{BB962C8B-B14F-4D97-AF65-F5344CB8AC3E}">
        <p14:creationId xmlns:p14="http://schemas.microsoft.com/office/powerpoint/2010/main" val="978276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這是圖書館首頁的畫面</a:t>
            </a:r>
          </a:p>
        </p:txBody>
      </p:sp>
    </p:spTree>
    <p:extLst>
      <p:ext uri="{BB962C8B-B14F-4D97-AF65-F5344CB8AC3E}">
        <p14:creationId xmlns:p14="http://schemas.microsoft.com/office/powerpoint/2010/main" val="33744911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左邊箭頭處圖書館導覽介紹</a:t>
            </a:r>
            <a:r>
              <a:rPr lang="en-US" altLang="zh-TW" dirty="0" smtClean="0">
                <a:latin typeface="Arial" panose="020B0604020202020204" pitchFamily="34" charset="0"/>
              </a:rPr>
              <a:t>,</a:t>
            </a:r>
            <a:r>
              <a:rPr lang="zh-TW" altLang="en-US" dirty="0" smtClean="0">
                <a:latin typeface="Arial" panose="020B0604020202020204" pitchFamily="34" charset="0"/>
              </a:rPr>
              <a:t>點進來</a:t>
            </a:r>
          </a:p>
        </p:txBody>
      </p:sp>
    </p:spTree>
    <p:extLst>
      <p:ext uri="{BB962C8B-B14F-4D97-AF65-F5344CB8AC3E}">
        <p14:creationId xmlns:p14="http://schemas.microsoft.com/office/powerpoint/2010/main" val="24733791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可看到一樓主要是借還書流通櫃台</a:t>
            </a:r>
            <a:r>
              <a:rPr lang="en-US" altLang="zh-TW" dirty="0" smtClean="0">
                <a:latin typeface="Arial" panose="020B0604020202020204" pitchFamily="34" charset="0"/>
              </a:rPr>
              <a:t>,</a:t>
            </a:r>
            <a:r>
              <a:rPr lang="zh-TW" altLang="en-US" dirty="0" smtClean="0">
                <a:latin typeface="Arial" panose="020B0604020202020204" pitchFamily="34" charset="0"/>
              </a:rPr>
              <a:t>有閱報區 參考書區及中西文現期期刊、限閱資料室等 </a:t>
            </a: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37451480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二樓是中西文圖書區</a:t>
            </a:r>
          </a:p>
        </p:txBody>
      </p:sp>
    </p:spTree>
    <p:extLst>
      <p:ext uri="{BB962C8B-B14F-4D97-AF65-F5344CB8AC3E}">
        <p14:creationId xmlns:p14="http://schemas.microsoft.com/office/powerpoint/2010/main" val="269391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三樓是本所論著報告</a:t>
            </a:r>
            <a:r>
              <a:rPr lang="en-US" altLang="zh-TW" dirty="0" smtClean="0">
                <a:latin typeface="Arial" panose="020B0604020202020204" pitchFamily="34" charset="0"/>
              </a:rPr>
              <a:t>,</a:t>
            </a:r>
            <a:r>
              <a:rPr lang="zh-TW" altLang="en-US" dirty="0" smtClean="0">
                <a:latin typeface="Arial" panose="020B0604020202020204" pitchFamily="34" charset="0"/>
              </a:rPr>
              <a:t>技術報告</a:t>
            </a:r>
            <a:r>
              <a:rPr lang="en-US" altLang="zh-TW" dirty="0" smtClean="0">
                <a:latin typeface="Arial" panose="020B0604020202020204" pitchFamily="34" charset="0"/>
              </a:rPr>
              <a:t>,</a:t>
            </a:r>
            <a:r>
              <a:rPr lang="zh-TW" altLang="en-US" dirty="0" smtClean="0">
                <a:latin typeface="Arial" panose="020B0604020202020204" pitchFamily="34" charset="0"/>
              </a:rPr>
              <a:t>以及過期期刊的存放位置</a:t>
            </a:r>
          </a:p>
        </p:txBody>
      </p:sp>
    </p:spTree>
    <p:extLst>
      <p:ext uri="{BB962C8B-B14F-4D97-AF65-F5344CB8AC3E}">
        <p14:creationId xmlns:p14="http://schemas.microsoft.com/office/powerpoint/2010/main" val="72956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B36B95FE-6008-4B32-8A81-AF26413ABE5B}" type="slidenum">
              <a:rPr lang="zh-TW" altLang="en-US" smtClean="0"/>
              <a:pPr>
                <a:defRPr/>
              </a:pPr>
              <a:t>12</a:t>
            </a:fld>
            <a:endParaRPr lang="en-US" altLang="zh-TW"/>
          </a:p>
        </p:txBody>
      </p:sp>
    </p:spTree>
    <p:extLst>
      <p:ext uri="{BB962C8B-B14F-4D97-AF65-F5344CB8AC3E}">
        <p14:creationId xmlns:p14="http://schemas.microsoft.com/office/powerpoint/2010/main" val="34784742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圖書館開放時間是從早上八點至下午五點五十分</a:t>
            </a:r>
            <a:r>
              <a:rPr lang="en-US" altLang="zh-TW" dirty="0" smtClean="0">
                <a:latin typeface="Arial" panose="020B0604020202020204" pitchFamily="34" charset="0"/>
              </a:rPr>
              <a:t>,</a:t>
            </a:r>
            <a:r>
              <a:rPr lang="zh-TW" altLang="en-US" dirty="0" smtClean="0">
                <a:latin typeface="Arial" panose="020B0604020202020204" pitchFamily="34" charset="0"/>
              </a:rPr>
              <a:t>中午沒有休息</a:t>
            </a:r>
            <a:r>
              <a:rPr lang="en-US" altLang="zh-TW" dirty="0" smtClean="0">
                <a:latin typeface="Arial" panose="020B0604020202020204" pitchFamily="34" charset="0"/>
              </a:rPr>
              <a:t>,</a:t>
            </a:r>
          </a:p>
          <a:p>
            <a:r>
              <a:rPr lang="zh-TW" altLang="en-US" dirty="0" smtClean="0">
                <a:latin typeface="Arial" panose="020B0604020202020204" pitchFamily="34" charset="0"/>
              </a:rPr>
              <a:t>您若要借還書或有與圖書館相關的問題</a:t>
            </a:r>
            <a:r>
              <a:rPr lang="en-US" altLang="zh-TW" dirty="0" smtClean="0">
                <a:latin typeface="Arial" panose="020B0604020202020204" pitchFamily="34" charset="0"/>
              </a:rPr>
              <a:t>,</a:t>
            </a:r>
            <a:r>
              <a:rPr lang="zh-TW" altLang="en-US" dirty="0" smtClean="0">
                <a:latin typeface="Arial" panose="020B0604020202020204" pitchFamily="34" charset="0"/>
              </a:rPr>
              <a:t>仍有值班人員為同仁服務</a:t>
            </a:r>
            <a:r>
              <a:rPr lang="en-US" altLang="zh-TW" dirty="0" smtClean="0">
                <a:latin typeface="Arial" panose="020B0604020202020204" pitchFamily="34" charset="0"/>
              </a:rPr>
              <a:t>,</a:t>
            </a:r>
            <a:endParaRPr lang="zh-TW" altLang="en-US" dirty="0" smtClean="0">
              <a:latin typeface="Arial" panose="020B0604020202020204" pitchFamily="34" charset="0"/>
            </a:endParaRPr>
          </a:p>
        </p:txBody>
      </p:sp>
    </p:spTree>
    <p:extLst>
      <p:ext uri="{BB962C8B-B14F-4D97-AF65-F5344CB8AC3E}">
        <p14:creationId xmlns:p14="http://schemas.microsoft.com/office/powerpoint/2010/main" val="660501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借閱冊數 每人最高可借</a:t>
            </a:r>
            <a:r>
              <a:rPr lang="en-US" altLang="zh-TW" dirty="0" smtClean="0">
                <a:latin typeface="Arial" panose="020B0604020202020204" pitchFamily="34" charset="0"/>
              </a:rPr>
              <a:t>30</a:t>
            </a:r>
            <a:r>
              <a:rPr lang="zh-TW" altLang="en-US" dirty="0" smtClean="0">
                <a:latin typeface="Arial" panose="020B0604020202020204" pitchFamily="34" charset="0"/>
              </a:rPr>
              <a:t>冊，圖書借期是</a:t>
            </a:r>
            <a:r>
              <a:rPr lang="en-US" altLang="zh-TW" dirty="0" smtClean="0">
                <a:latin typeface="Arial" panose="020B0604020202020204" pitchFamily="34" charset="0"/>
              </a:rPr>
              <a:t>60</a:t>
            </a:r>
            <a:r>
              <a:rPr lang="zh-TW" altLang="en-US" dirty="0" smtClean="0">
                <a:latin typeface="Arial" panose="020B0604020202020204" pitchFamily="34" charset="0"/>
              </a:rPr>
              <a:t>天，視聽影音資料為</a:t>
            </a:r>
            <a:r>
              <a:rPr lang="en-US" altLang="zh-TW" dirty="0" smtClean="0">
                <a:latin typeface="Arial" panose="020B0604020202020204" pitchFamily="34" charset="0"/>
              </a:rPr>
              <a:t>5</a:t>
            </a:r>
            <a:r>
              <a:rPr lang="zh-TW" altLang="en-US" dirty="0" smtClean="0">
                <a:latin typeface="Arial" panose="020B0604020202020204" pitchFamily="34" charset="0"/>
              </a:rPr>
              <a:t>天，過期期刊的借期則是</a:t>
            </a:r>
            <a:r>
              <a:rPr lang="en-US" altLang="zh-TW" dirty="0" smtClean="0">
                <a:latin typeface="Arial" panose="020B0604020202020204" pitchFamily="34" charset="0"/>
              </a:rPr>
              <a:t>3</a:t>
            </a:r>
            <a:r>
              <a:rPr lang="zh-TW" altLang="en-US" dirty="0" smtClean="0">
                <a:latin typeface="Arial" panose="020B0604020202020204" pitchFamily="34" charset="0"/>
              </a:rPr>
              <a:t>天</a:t>
            </a:r>
            <a:r>
              <a:rPr lang="en-US" altLang="zh-TW" dirty="0" smtClean="0">
                <a:latin typeface="Arial" panose="020B0604020202020204" pitchFamily="34" charset="0"/>
              </a:rPr>
              <a:t>,</a:t>
            </a:r>
          </a:p>
          <a:p>
            <a:r>
              <a:rPr lang="zh-TW" altLang="en-US" dirty="0" smtClean="0">
                <a:latin typeface="Arial" panose="020B0604020202020204" pitchFamily="34" charset="0"/>
              </a:rPr>
              <a:t>當期期刊也可外借，但只能於下午四點以後借，隔天早上九點以前一定要歸還，否則會以小時計算罰款</a:t>
            </a:r>
            <a:r>
              <a:rPr lang="en-US" altLang="zh-TW" dirty="0" smtClean="0">
                <a:latin typeface="Arial" panose="020B0604020202020204" pitchFamily="34" charset="0"/>
              </a:rPr>
              <a:t>.</a:t>
            </a:r>
          </a:p>
          <a:p>
            <a:r>
              <a:rPr lang="zh-TW" altLang="en-US" dirty="0" smtClean="0">
                <a:latin typeface="Arial" panose="020B0604020202020204" pitchFamily="34" charset="0"/>
              </a:rPr>
              <a:t>上述的</a:t>
            </a:r>
            <a:r>
              <a:rPr lang="en-US" altLang="zh-TW" dirty="0" smtClean="0">
                <a:latin typeface="Arial" panose="020B0604020202020204" pitchFamily="34" charset="0"/>
              </a:rPr>
              <a:t>30</a:t>
            </a:r>
            <a:r>
              <a:rPr lang="zh-TW" altLang="en-US" dirty="0" smtClean="0">
                <a:latin typeface="Arial" panose="020B0604020202020204" pitchFamily="34" charset="0"/>
              </a:rPr>
              <a:t>冊，除了圖書外也包含期刊，視聽影音資料等，</a:t>
            </a:r>
            <a:r>
              <a:rPr lang="en-US" altLang="zh-TW" dirty="0" smtClean="0">
                <a:latin typeface="Arial" panose="020B0604020202020204" pitchFamily="34" charset="0"/>
              </a:rPr>
              <a:t>,</a:t>
            </a:r>
            <a:r>
              <a:rPr lang="zh-TW" altLang="en-US" dirty="0" smtClean="0">
                <a:latin typeface="Arial" panose="020B0604020202020204" pitchFamily="34" charset="0"/>
              </a:rPr>
              <a:t>全部加在一起共</a:t>
            </a:r>
            <a:r>
              <a:rPr lang="en-US" altLang="zh-TW" dirty="0" smtClean="0">
                <a:latin typeface="Arial" panose="020B0604020202020204" pitchFamily="34" charset="0"/>
              </a:rPr>
              <a:t>30</a:t>
            </a:r>
            <a:r>
              <a:rPr lang="zh-TW" altLang="en-US" dirty="0" smtClean="0">
                <a:latin typeface="Arial" panose="020B0604020202020204" pitchFamily="34" charset="0"/>
              </a:rPr>
              <a:t>冊</a:t>
            </a:r>
            <a:r>
              <a:rPr lang="en-US" altLang="zh-TW" dirty="0" smtClean="0">
                <a:latin typeface="Arial" panose="020B0604020202020204" pitchFamily="34" charset="0"/>
              </a:rPr>
              <a:t>.</a:t>
            </a:r>
            <a:endParaRPr lang="zh-TW" altLang="en-US" dirty="0" smtClean="0">
              <a:latin typeface="Arial" panose="020B0604020202020204" pitchFamily="34" charset="0"/>
            </a:endParaRPr>
          </a:p>
        </p:txBody>
      </p:sp>
    </p:spTree>
    <p:extLst>
      <p:ext uri="{BB962C8B-B14F-4D97-AF65-F5344CB8AC3E}">
        <p14:creationId xmlns:p14="http://schemas.microsoft.com/office/powerpoint/2010/main" val="9946605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接下來</a:t>
            </a:r>
            <a:r>
              <a:rPr lang="en-US" altLang="zh-TW" dirty="0" smtClean="0">
                <a:latin typeface="Arial" panose="020B0604020202020204" pitchFamily="34" charset="0"/>
              </a:rPr>
              <a:t>, </a:t>
            </a:r>
            <a:r>
              <a:rPr lang="zh-TW" altLang="en-US" dirty="0" smtClean="0">
                <a:latin typeface="Arial" panose="020B0604020202020204" pitchFamily="34" charset="0"/>
              </a:rPr>
              <a:t>介紹圖書館提供的服務</a:t>
            </a:r>
            <a:r>
              <a:rPr lang="en-US" altLang="zh-TW" dirty="0" smtClean="0">
                <a:latin typeface="Arial" panose="020B0604020202020204" pitchFamily="34" charset="0"/>
              </a:rPr>
              <a:t>…</a:t>
            </a:r>
            <a:r>
              <a:rPr lang="en-US" altLang="zh-TW" baseline="0" dirty="0" smtClean="0">
                <a:latin typeface="Arial" panose="020B0604020202020204" pitchFamily="34" charset="0"/>
              </a:rPr>
              <a:t>  </a:t>
            </a:r>
            <a:r>
              <a:rPr lang="zh-TW" altLang="en-US" dirty="0" smtClean="0">
                <a:latin typeface="Arial" panose="020B0604020202020204" pitchFamily="34" charset="0"/>
              </a:rPr>
              <a:t>館藏查詢</a:t>
            </a:r>
            <a:r>
              <a:rPr lang="en-US" altLang="zh-TW" dirty="0" smtClean="0">
                <a:latin typeface="Arial" panose="020B0604020202020204" pitchFamily="34" charset="0"/>
              </a:rPr>
              <a:t>, </a:t>
            </a:r>
            <a:r>
              <a:rPr lang="zh-TW" altLang="en-US" dirty="0" smtClean="0">
                <a:latin typeface="Arial" panose="020B0604020202020204" pitchFamily="34" charset="0"/>
              </a:rPr>
              <a:t>圖書館將圖書期刊論著報告等整合成單一入口平台</a:t>
            </a:r>
            <a:r>
              <a:rPr lang="en-US" altLang="zh-TW" dirty="0" smtClean="0">
                <a:latin typeface="Arial" panose="020B0604020202020204" pitchFamily="34" charset="0"/>
              </a:rPr>
              <a:t>,</a:t>
            </a:r>
          </a:p>
          <a:p>
            <a:r>
              <a:rPr lang="zh-TW" altLang="en-US" dirty="0" smtClean="0">
                <a:latin typeface="Arial" panose="020B0604020202020204" pitchFamily="34" charset="0"/>
              </a:rPr>
              <a:t>同仁可以在此查到圖書館的所有館藏資訊以及若有電子全文也可以直接連結</a:t>
            </a:r>
          </a:p>
        </p:txBody>
      </p:sp>
    </p:spTree>
    <p:extLst>
      <p:ext uri="{BB962C8B-B14F-4D97-AF65-F5344CB8AC3E}">
        <p14:creationId xmlns:p14="http://schemas.microsoft.com/office/powerpoint/2010/main" val="37706897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以這份期刊為例</a:t>
            </a:r>
            <a:r>
              <a:rPr lang="en-US" altLang="zh-TW" dirty="0" smtClean="0">
                <a:latin typeface="Arial" panose="020B0604020202020204" pitchFamily="34" charset="0"/>
              </a:rPr>
              <a:t>,</a:t>
            </a:r>
            <a:r>
              <a:rPr lang="zh-TW" altLang="en-US" dirty="0" smtClean="0">
                <a:latin typeface="Arial" panose="020B0604020202020204" pitchFamily="34" charset="0"/>
              </a:rPr>
              <a:t>可查到</a:t>
            </a:r>
            <a:r>
              <a:rPr lang="zh-TW" altLang="zh-TW" dirty="0" smtClean="0">
                <a:latin typeface="Arial" panose="020B0604020202020204" pitchFamily="34" charset="0"/>
              </a:rPr>
              <a:t>它是一份紙本期刊</a:t>
            </a:r>
            <a:endParaRPr lang="en-US" altLang="zh-TW" dirty="0" smtClean="0">
              <a:latin typeface="Arial" panose="020B0604020202020204" pitchFamily="34" charset="0"/>
            </a:endParaRPr>
          </a:p>
          <a:p>
            <a:r>
              <a:rPr lang="zh-TW" altLang="zh-TW" dirty="0" smtClean="0">
                <a:latin typeface="Arial" panose="020B0604020202020204" pitchFamily="34" charset="0"/>
              </a:rPr>
              <a:t>若想知道有</a:t>
            </a:r>
            <a:r>
              <a:rPr lang="zh-TW" altLang="en-US" dirty="0" smtClean="0">
                <a:latin typeface="Arial" panose="020B0604020202020204" pitchFamily="34" charset="0"/>
              </a:rPr>
              <a:t>無</a:t>
            </a:r>
            <a:r>
              <a:rPr lang="zh-TW" altLang="zh-TW" dirty="0" smtClean="0">
                <a:latin typeface="Arial" panose="020B0604020202020204" pitchFamily="34" charset="0"/>
              </a:rPr>
              <a:t>電子全文可</a:t>
            </a:r>
            <a:r>
              <a:rPr lang="zh-TW" altLang="en-US" dirty="0" smtClean="0">
                <a:latin typeface="Arial" panose="020B0604020202020204" pitchFamily="34" charset="0"/>
              </a:rPr>
              <a:t>看</a:t>
            </a:r>
            <a:r>
              <a:rPr lang="en-US" altLang="zh-TW" dirty="0" smtClean="0">
                <a:latin typeface="Arial" panose="020B0604020202020204" pitchFamily="34" charset="0"/>
              </a:rPr>
              <a:t>, </a:t>
            </a:r>
            <a:r>
              <a:rPr lang="zh-TW" altLang="en-US" dirty="0" smtClean="0">
                <a:latin typeface="Arial" panose="020B0604020202020204" pitchFamily="34" charset="0"/>
              </a:rPr>
              <a:t>請試著點選</a:t>
            </a:r>
            <a:r>
              <a:rPr lang="en-US" altLang="zh-TW" dirty="0" smtClean="0">
                <a:latin typeface="Arial" panose="020B0604020202020204" pitchFamily="34" charset="0"/>
              </a:rPr>
              <a:t>Find it @INER</a:t>
            </a:r>
            <a:r>
              <a:rPr lang="zh-TW" altLang="en-US" dirty="0" smtClean="0">
                <a:latin typeface="Arial" panose="020B0604020202020204" pitchFamily="34" charset="0"/>
              </a:rPr>
              <a:t>這個</a:t>
            </a:r>
            <a:r>
              <a:rPr lang="en-US" altLang="zh-TW" dirty="0" smtClean="0">
                <a:latin typeface="Arial" panose="020B0604020202020204" pitchFamily="34" charset="0"/>
              </a:rPr>
              <a:t>LOGO</a:t>
            </a:r>
          </a:p>
        </p:txBody>
      </p:sp>
    </p:spTree>
    <p:extLst>
      <p:ext uri="{BB962C8B-B14F-4D97-AF65-F5344CB8AC3E}">
        <p14:creationId xmlns:p14="http://schemas.microsoft.com/office/powerpoint/2010/main" val="23367346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它會連結到這個畫面</a:t>
            </a:r>
            <a:r>
              <a:rPr lang="en-US" altLang="zh-TW" dirty="0" smtClean="0">
                <a:latin typeface="Arial" panose="020B0604020202020204" pitchFamily="34" charset="0"/>
              </a:rPr>
              <a:t>,</a:t>
            </a:r>
            <a:r>
              <a:rPr lang="zh-TW" altLang="en-US" dirty="0" smtClean="0">
                <a:latin typeface="Arial" panose="020B0604020202020204" pitchFamily="34" charset="0"/>
              </a:rPr>
              <a:t>告訴您可在此獲得全文</a:t>
            </a:r>
            <a:r>
              <a:rPr lang="en-US" altLang="zh-TW" dirty="0" smtClean="0">
                <a:latin typeface="Arial" panose="020B0604020202020204" pitchFamily="34" charset="0"/>
              </a:rPr>
              <a:t>,</a:t>
            </a:r>
            <a:r>
              <a:rPr lang="zh-TW" altLang="en-US" dirty="0" smtClean="0">
                <a:latin typeface="Arial" panose="020B0604020202020204" pitchFamily="34" charset="0"/>
              </a:rPr>
              <a:t>點選後</a:t>
            </a:r>
            <a:r>
              <a:rPr lang="en-US" altLang="zh-TW" dirty="0" smtClean="0">
                <a:latin typeface="Arial" panose="020B0604020202020204" pitchFamily="34" charset="0"/>
              </a:rPr>
              <a:t>...</a:t>
            </a:r>
            <a:endParaRPr lang="zh-TW" altLang="en-US" dirty="0" smtClean="0">
              <a:latin typeface="Arial" panose="020B0604020202020204" pitchFamily="34" charset="0"/>
            </a:endParaRPr>
          </a:p>
        </p:txBody>
      </p:sp>
    </p:spTree>
    <p:extLst>
      <p:ext uri="{BB962C8B-B14F-4D97-AF65-F5344CB8AC3E}">
        <p14:creationId xmlns:p14="http://schemas.microsoft.com/office/powerpoint/2010/main" val="8846441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會直接連到此期刊的電子平台</a:t>
            </a:r>
            <a:r>
              <a:rPr lang="en-US" altLang="zh-TW" dirty="0" smtClean="0">
                <a:latin typeface="Arial" panose="020B0604020202020204" pitchFamily="34" charset="0"/>
              </a:rPr>
              <a:t>,</a:t>
            </a:r>
            <a:r>
              <a:rPr lang="zh-TW" altLang="en-US" dirty="0" smtClean="0">
                <a:latin typeface="Arial" panose="020B0604020202020204" pitchFamily="34" charset="0"/>
              </a:rPr>
              <a:t>同仁可以在此取得全文</a:t>
            </a: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23433267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現在大部分的人都會利用網路找尋資料</a:t>
            </a:r>
            <a:r>
              <a:rPr lang="en-US" altLang="zh-TW" dirty="0" smtClean="0">
                <a:latin typeface="Arial" panose="020B0604020202020204" pitchFamily="34" charset="0"/>
              </a:rPr>
              <a:t>,</a:t>
            </a:r>
            <a:r>
              <a:rPr lang="zh-TW" altLang="en-US" dirty="0" smtClean="0">
                <a:latin typeface="Arial" panose="020B0604020202020204" pitchFamily="34" charset="0"/>
              </a:rPr>
              <a:t>圖書館也有整合</a:t>
            </a:r>
            <a:r>
              <a:rPr lang="en-US" altLang="zh-TW" dirty="0" smtClean="0">
                <a:latin typeface="Arial" panose="020B0604020202020204" pitchFamily="34" charset="0"/>
              </a:rPr>
              <a:t>google scholar</a:t>
            </a:r>
            <a:r>
              <a:rPr lang="zh-TW" altLang="en-US" dirty="0" smtClean="0">
                <a:latin typeface="Arial" panose="020B0604020202020204" pitchFamily="34" charset="0"/>
              </a:rPr>
              <a:t>的查詢</a:t>
            </a:r>
            <a:r>
              <a:rPr lang="en-US" altLang="zh-TW" dirty="0" smtClean="0">
                <a:latin typeface="Arial" panose="020B0604020202020204" pitchFamily="34" charset="0"/>
              </a:rPr>
              <a:t>,</a:t>
            </a:r>
            <a:r>
              <a:rPr lang="zh-TW" altLang="en-US" dirty="0" smtClean="0">
                <a:latin typeface="Arial" panose="020B0604020202020204" pitchFamily="34" charset="0"/>
              </a:rPr>
              <a:t>可以查找單篇文章</a:t>
            </a:r>
          </a:p>
        </p:txBody>
      </p:sp>
    </p:spTree>
    <p:extLst>
      <p:ext uri="{BB962C8B-B14F-4D97-AF65-F5344CB8AC3E}">
        <p14:creationId xmlns:p14="http://schemas.microsoft.com/office/powerpoint/2010/main" val="31344861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以這份</a:t>
            </a:r>
            <a:r>
              <a:rPr lang="en-US" altLang="zh-TW" dirty="0" smtClean="0">
                <a:latin typeface="Arial" panose="020B0604020202020204" pitchFamily="34" charset="0"/>
              </a:rPr>
              <a:t>paper</a:t>
            </a:r>
            <a:r>
              <a:rPr lang="zh-TW" altLang="en-US" dirty="0" smtClean="0">
                <a:latin typeface="Arial" panose="020B0604020202020204" pitchFamily="34" charset="0"/>
              </a:rPr>
              <a:t>為例</a:t>
            </a:r>
            <a:r>
              <a:rPr lang="en-US" altLang="zh-TW" dirty="0" smtClean="0">
                <a:latin typeface="Arial" panose="020B0604020202020204" pitchFamily="34" charset="0"/>
              </a:rPr>
              <a:t>,</a:t>
            </a:r>
            <a:r>
              <a:rPr lang="zh-TW" altLang="en-US" dirty="0" smtClean="0">
                <a:latin typeface="Arial" panose="020B0604020202020204" pitchFamily="34" charset="0"/>
              </a:rPr>
              <a:t>在</a:t>
            </a:r>
            <a:r>
              <a:rPr lang="en-US" altLang="zh-TW" dirty="0" smtClean="0">
                <a:latin typeface="Arial" panose="020B0604020202020204" pitchFamily="34" charset="0"/>
              </a:rPr>
              <a:t>google scholar </a:t>
            </a:r>
            <a:r>
              <a:rPr lang="zh-TW" altLang="en-US" dirty="0" smtClean="0">
                <a:latin typeface="Arial" panose="020B0604020202020204" pitchFamily="34" charset="0"/>
              </a:rPr>
              <a:t>看到</a:t>
            </a:r>
            <a:r>
              <a:rPr lang="en-US" altLang="zh-TW" dirty="0" smtClean="0">
                <a:latin typeface="Arial" panose="020B0604020202020204" pitchFamily="34" charset="0"/>
              </a:rPr>
              <a:t>Find it @INER, </a:t>
            </a:r>
            <a:r>
              <a:rPr lang="zh-TW" altLang="en-US" dirty="0" smtClean="0">
                <a:latin typeface="Arial" panose="020B0604020202020204" pitchFamily="34" charset="0"/>
              </a:rPr>
              <a:t>即表示有全文可以下載</a:t>
            </a:r>
            <a:r>
              <a:rPr lang="en-US" altLang="zh-TW" dirty="0" smtClean="0">
                <a:latin typeface="Arial" panose="020B0604020202020204" pitchFamily="34" charset="0"/>
              </a:rPr>
              <a:t>,</a:t>
            </a:r>
          </a:p>
          <a:p>
            <a:r>
              <a:rPr lang="zh-TW" altLang="en-US" dirty="0" smtClean="0">
                <a:latin typeface="Arial" panose="020B0604020202020204" pitchFamily="34" charset="0"/>
              </a:rPr>
              <a:t>像各位看到下面也有好幾個</a:t>
            </a:r>
            <a:r>
              <a:rPr lang="en-US" altLang="zh-TW" dirty="0" smtClean="0">
                <a:latin typeface="Arial" panose="020B0604020202020204" pitchFamily="34" charset="0"/>
              </a:rPr>
              <a:t>Find It @INER</a:t>
            </a:r>
            <a:r>
              <a:rPr lang="zh-TW" altLang="en-US" dirty="0" smtClean="0">
                <a:latin typeface="Arial" panose="020B0604020202020204" pitchFamily="34" charset="0"/>
              </a:rPr>
              <a:t>的</a:t>
            </a:r>
            <a:r>
              <a:rPr lang="en-US" altLang="zh-TW" dirty="0" smtClean="0">
                <a:latin typeface="Arial" panose="020B0604020202020204" pitchFamily="34" charset="0"/>
              </a:rPr>
              <a:t>Logo </a:t>
            </a:r>
            <a:r>
              <a:rPr lang="zh-TW" altLang="en-US" dirty="0" smtClean="0">
                <a:latin typeface="Arial" panose="020B0604020202020204" pitchFamily="34" charset="0"/>
              </a:rPr>
              <a:t>都表示是可以連結的</a:t>
            </a:r>
            <a:r>
              <a:rPr lang="en-US" altLang="zh-TW" dirty="0" smtClean="0">
                <a:latin typeface="Arial" panose="020B0604020202020204" pitchFamily="34" charset="0"/>
              </a:rPr>
              <a:t>, </a:t>
            </a:r>
            <a:r>
              <a:rPr lang="zh-TW" altLang="en-US" dirty="0" smtClean="0">
                <a:latin typeface="Arial" panose="020B0604020202020204" pitchFamily="34" charset="0"/>
              </a:rPr>
              <a:t>點進來</a:t>
            </a:r>
            <a:r>
              <a:rPr lang="en-US" altLang="zh-TW" dirty="0" smtClean="0">
                <a:latin typeface="Arial" panose="020B0604020202020204" pitchFamily="34" charset="0"/>
              </a:rPr>
              <a:t>,</a:t>
            </a:r>
            <a:endParaRPr lang="zh-TW" altLang="en-US" dirty="0" smtClean="0">
              <a:latin typeface="Arial" panose="020B0604020202020204" pitchFamily="34" charset="0"/>
            </a:endParaRPr>
          </a:p>
        </p:txBody>
      </p:sp>
    </p:spTree>
    <p:extLst>
      <p:ext uri="{BB962C8B-B14F-4D97-AF65-F5344CB8AC3E}">
        <p14:creationId xmlns:p14="http://schemas.microsoft.com/office/powerpoint/2010/main" val="29530263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一樣透過連結</a:t>
            </a:r>
            <a:r>
              <a:rPr lang="en-US" altLang="zh-TW" dirty="0" smtClean="0">
                <a:latin typeface="Arial" panose="020B0604020202020204" pitchFamily="34" charset="0"/>
              </a:rPr>
              <a:t>,</a:t>
            </a:r>
            <a:r>
              <a:rPr lang="zh-TW" altLang="en-US" dirty="0" smtClean="0">
                <a:latin typeface="Arial" panose="020B0604020202020204" pitchFamily="34" charset="0"/>
              </a:rPr>
              <a:t>就會指引您取得這份</a:t>
            </a:r>
            <a:r>
              <a:rPr lang="en-US" altLang="zh-TW" dirty="0" smtClean="0">
                <a:latin typeface="Arial" panose="020B0604020202020204" pitchFamily="34" charset="0"/>
              </a:rPr>
              <a:t>paper</a:t>
            </a:r>
            <a:r>
              <a:rPr lang="zh-TW" altLang="en-US" dirty="0" smtClean="0">
                <a:latin typeface="Arial" panose="020B0604020202020204" pitchFamily="34" charset="0"/>
              </a:rPr>
              <a:t>的全文</a:t>
            </a:r>
            <a:endParaRPr lang="en-US" altLang="zh-TW" dirty="0" smtClean="0">
              <a:latin typeface="Arial" panose="020B0604020202020204" pitchFamily="34" charset="0"/>
            </a:endParaRPr>
          </a:p>
          <a:p>
            <a:r>
              <a:rPr lang="zh-TW" altLang="en-US" dirty="0" smtClean="0">
                <a:latin typeface="Arial" panose="020B0604020202020204" pitchFamily="34" charset="0"/>
              </a:rPr>
              <a:t>也會清楚告訴您此份</a:t>
            </a:r>
            <a:r>
              <a:rPr lang="en-US" altLang="zh-TW" dirty="0" smtClean="0">
                <a:latin typeface="Arial" panose="020B0604020202020204" pitchFamily="34" charset="0"/>
              </a:rPr>
              <a:t>paper</a:t>
            </a:r>
            <a:r>
              <a:rPr lang="zh-TW" altLang="en-US" dirty="0" smtClean="0">
                <a:latin typeface="Arial" panose="020B0604020202020204" pitchFamily="34" charset="0"/>
              </a:rPr>
              <a:t>的年份卷期和頁數等基本資料</a:t>
            </a:r>
            <a:endParaRPr lang="en-US" altLang="zh-TW" dirty="0" smtClean="0">
              <a:latin typeface="Arial" panose="020B0604020202020204" pitchFamily="34" charset="0"/>
            </a:endParaRPr>
          </a:p>
          <a:p>
            <a:r>
              <a:rPr lang="zh-TW" altLang="en-US" dirty="0" smtClean="0">
                <a:latin typeface="Arial" panose="020B0604020202020204" pitchFamily="34" charset="0"/>
              </a:rPr>
              <a:t>點選後</a:t>
            </a:r>
            <a:r>
              <a:rPr lang="en-US" altLang="zh-TW" dirty="0" smtClean="0">
                <a:latin typeface="Arial" panose="020B0604020202020204" pitchFamily="34" charset="0"/>
              </a:rPr>
              <a:t>...</a:t>
            </a:r>
          </a:p>
        </p:txBody>
      </p:sp>
    </p:spTree>
    <p:extLst>
      <p:ext uri="{BB962C8B-B14F-4D97-AF65-F5344CB8AC3E}">
        <p14:creationId xmlns:p14="http://schemas.microsoft.com/office/powerpoint/2010/main" val="20088002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就會直接連到這篇文章 </a:t>
            </a:r>
            <a:r>
              <a:rPr lang="en-US" altLang="zh-TW" dirty="0" smtClean="0">
                <a:latin typeface="Arial" panose="020B0604020202020204" pitchFamily="34" charset="0"/>
              </a:rPr>
              <a:t>pdf</a:t>
            </a:r>
            <a:r>
              <a:rPr lang="zh-TW" altLang="en-US" dirty="0" smtClean="0">
                <a:latin typeface="Arial" panose="020B0604020202020204" pitchFamily="34" charset="0"/>
              </a:rPr>
              <a:t>檔的下載</a:t>
            </a:r>
            <a:r>
              <a:rPr lang="en-US" altLang="zh-TW" dirty="0" smtClean="0">
                <a:latin typeface="Arial" panose="020B0604020202020204" pitchFamily="34" charset="0"/>
              </a:rPr>
              <a:t>, </a:t>
            </a:r>
          </a:p>
          <a:p>
            <a:r>
              <a:rPr lang="zh-TW" altLang="en-US" dirty="0" smtClean="0">
                <a:latin typeface="Arial" panose="020B0604020202020204" pitchFamily="34" charset="0"/>
              </a:rPr>
              <a:t>請記得連結所內電子資源的搜尋引擎是</a:t>
            </a:r>
            <a:r>
              <a:rPr lang="en-US" altLang="zh-TW" dirty="0" smtClean="0">
                <a:latin typeface="Arial" panose="020B0604020202020204" pitchFamily="34" charset="0"/>
              </a:rPr>
              <a:t>google scholar</a:t>
            </a:r>
            <a:r>
              <a:rPr lang="zh-TW" altLang="en-US" dirty="0" smtClean="0">
                <a:latin typeface="Arial" panose="020B0604020202020204" pitchFamily="34" charset="0"/>
              </a:rPr>
              <a:t>不是</a:t>
            </a:r>
            <a:r>
              <a:rPr lang="en-US" altLang="zh-TW" dirty="0" smtClean="0">
                <a:latin typeface="Arial" panose="020B0604020202020204" pitchFamily="34" charset="0"/>
              </a:rPr>
              <a:t>google</a:t>
            </a:r>
          </a:p>
        </p:txBody>
      </p:sp>
    </p:spTree>
    <p:extLst>
      <p:ext uri="{BB962C8B-B14F-4D97-AF65-F5344CB8AC3E}">
        <p14:creationId xmlns:p14="http://schemas.microsoft.com/office/powerpoint/2010/main" val="738470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B36B95FE-6008-4B32-8A81-AF26413ABE5B}" type="slidenum">
              <a:rPr lang="zh-TW" altLang="en-US" smtClean="0"/>
              <a:pPr>
                <a:defRPr/>
              </a:pPr>
              <a:t>13</a:t>
            </a:fld>
            <a:endParaRPr lang="en-US" altLang="zh-TW"/>
          </a:p>
        </p:txBody>
      </p:sp>
    </p:spTree>
    <p:extLst>
      <p:ext uri="{BB962C8B-B14F-4D97-AF65-F5344CB8AC3E}">
        <p14:creationId xmlns:p14="http://schemas.microsoft.com/office/powerpoint/2010/main" val="39417103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同仁若要查詢個人的借閱記錄</a:t>
            </a:r>
            <a:r>
              <a:rPr lang="en-US" altLang="zh-TW" dirty="0" smtClean="0">
                <a:latin typeface="Arial" panose="020B0604020202020204" pitchFamily="34" charset="0"/>
              </a:rPr>
              <a:t>,</a:t>
            </a:r>
            <a:r>
              <a:rPr lang="zh-TW" altLang="en-US" dirty="0" smtClean="0">
                <a:latin typeface="Arial" panose="020B0604020202020204" pitchFamily="34" charset="0"/>
              </a:rPr>
              <a:t>或者進行線上續借等功能</a:t>
            </a:r>
            <a:r>
              <a:rPr lang="en-US" altLang="zh-TW" dirty="0" smtClean="0">
                <a:latin typeface="Arial" panose="020B0604020202020204" pitchFamily="34" charset="0"/>
              </a:rPr>
              <a:t>,</a:t>
            </a:r>
            <a:r>
              <a:rPr lang="zh-TW" altLang="en-US" dirty="0" smtClean="0">
                <a:latin typeface="Arial" panose="020B0604020202020204" pitchFamily="34" charset="0"/>
              </a:rPr>
              <a:t>可以選擇從我的借閱記錄或上方我的帳號</a:t>
            </a:r>
            <a:r>
              <a:rPr lang="en-US" altLang="zh-TW" dirty="0" smtClean="0">
                <a:latin typeface="Arial" panose="020B0604020202020204" pitchFamily="34" charset="0"/>
              </a:rPr>
              <a:t>,</a:t>
            </a:r>
          </a:p>
          <a:p>
            <a:r>
              <a:rPr lang="zh-TW" altLang="en-US" dirty="0" smtClean="0">
                <a:latin typeface="Arial" panose="020B0604020202020204" pitchFamily="34" charset="0"/>
              </a:rPr>
              <a:t>兩者皆可進入</a:t>
            </a:r>
          </a:p>
        </p:txBody>
      </p:sp>
    </p:spTree>
    <p:extLst>
      <p:ext uri="{BB962C8B-B14F-4D97-AF65-F5344CB8AC3E}">
        <p14:creationId xmlns:p14="http://schemas.microsoft.com/office/powerpoint/2010/main" val="26621129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帳密請輸入同仁自己的身分證字號</a:t>
            </a:r>
            <a:r>
              <a:rPr lang="en-US" altLang="zh-TW" dirty="0" smtClean="0">
                <a:latin typeface="Arial" panose="020B0604020202020204" pitchFamily="34" charset="0"/>
              </a:rPr>
              <a:t>,</a:t>
            </a:r>
            <a:r>
              <a:rPr lang="zh-TW" altLang="en-US" dirty="0" smtClean="0">
                <a:latin typeface="Arial" panose="020B0604020202020204" pitchFamily="34" charset="0"/>
              </a:rPr>
              <a:t>第一個字母大寫</a:t>
            </a:r>
            <a:endParaRPr lang="en-US" altLang="zh-TW" dirty="0" smtClean="0">
              <a:latin typeface="Arial" panose="020B0604020202020204" pitchFamily="34" charset="0"/>
            </a:endParaRPr>
          </a:p>
          <a:p>
            <a:r>
              <a:rPr lang="zh-TW" altLang="en-US" dirty="0" smtClean="0">
                <a:latin typeface="Arial" panose="020B0604020202020204" pitchFamily="34" charset="0"/>
              </a:rPr>
              <a:t>有不清楚的地方可點選登入說明觀看</a:t>
            </a: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14341623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登入後可查看借閱情形、預約等狀況</a:t>
            </a:r>
            <a:r>
              <a:rPr lang="en-US" altLang="zh-TW" dirty="0" smtClean="0">
                <a:latin typeface="Arial" panose="020B0604020202020204" pitchFamily="34" charset="0"/>
              </a:rPr>
              <a:t>,</a:t>
            </a:r>
            <a:r>
              <a:rPr lang="zh-TW" altLang="en-US" dirty="0" smtClean="0">
                <a:latin typeface="Arial" panose="020B0604020202020204" pitchFamily="34" charset="0"/>
              </a:rPr>
              <a:t>還可查閱個人的借閱歷史資料</a:t>
            </a:r>
            <a:r>
              <a:rPr lang="en-US" altLang="zh-TW" dirty="0" smtClean="0">
                <a:latin typeface="Arial" panose="020B0604020202020204" pitchFamily="34" charset="0"/>
              </a:rPr>
              <a:t>,</a:t>
            </a:r>
            <a:r>
              <a:rPr lang="zh-TW" altLang="en-US" dirty="0" smtClean="0">
                <a:latin typeface="Arial" panose="020B0604020202020204" pitchFamily="34" charset="0"/>
              </a:rPr>
              <a:t>另外也能辦理線上續借</a:t>
            </a:r>
            <a:r>
              <a:rPr lang="en-US" altLang="zh-TW" dirty="0" smtClean="0">
                <a:latin typeface="Arial" panose="020B0604020202020204" pitchFamily="34" charset="0"/>
              </a:rPr>
              <a:t>,</a:t>
            </a:r>
          </a:p>
        </p:txBody>
      </p:sp>
    </p:spTree>
    <p:extLst>
      <p:ext uri="{BB962C8B-B14F-4D97-AF65-F5344CB8AC3E}">
        <p14:creationId xmlns:p14="http://schemas.microsoft.com/office/powerpoint/2010/main" val="16132700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圖書館訂有許多電子資源</a:t>
            </a:r>
            <a:r>
              <a:rPr lang="en-US" altLang="zh-TW" dirty="0" smtClean="0"/>
              <a:t>,</a:t>
            </a:r>
            <a:r>
              <a:rPr lang="zh-TW" altLang="en-US" dirty="0" smtClean="0"/>
              <a:t>除了電子期刊</a:t>
            </a:r>
            <a:r>
              <a:rPr lang="en-US" altLang="zh-TW" dirty="0" smtClean="0"/>
              <a:t>,</a:t>
            </a:r>
            <a:r>
              <a:rPr lang="zh-TW" altLang="en-US" dirty="0" smtClean="0"/>
              <a:t>還有資料庫</a:t>
            </a:r>
            <a:r>
              <a:rPr lang="en-US" altLang="zh-TW" dirty="0" smtClean="0"/>
              <a:t>,</a:t>
            </a:r>
            <a:r>
              <a:rPr lang="zh-TW" altLang="en-US" dirty="0" smtClean="0"/>
              <a:t>同仁都可以試著點入看看</a:t>
            </a:r>
            <a:r>
              <a:rPr lang="en-US" altLang="zh-TW" dirty="0" smtClean="0"/>
              <a:t>...</a:t>
            </a:r>
          </a:p>
          <a:p>
            <a:endParaRPr lang="zh-TW" altLang="en-US" dirty="0"/>
          </a:p>
        </p:txBody>
      </p:sp>
    </p:spTree>
    <p:extLst>
      <p:ext uri="{BB962C8B-B14F-4D97-AF65-F5344CB8AC3E}">
        <p14:creationId xmlns:p14="http://schemas.microsoft.com/office/powerpoint/2010/main" val="4712768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若在我們的館藏查找不到您要的期刊或書籍</a:t>
            </a:r>
            <a:r>
              <a:rPr lang="en-US" altLang="zh-TW" dirty="0" smtClean="0">
                <a:latin typeface="Arial" panose="020B0604020202020204" pitchFamily="34" charset="0"/>
              </a:rPr>
              <a:t>,</a:t>
            </a:r>
            <a:r>
              <a:rPr lang="zh-TW" altLang="en-US" dirty="0" smtClean="0">
                <a:latin typeface="Arial" panose="020B0604020202020204" pitchFamily="34" charset="0"/>
              </a:rPr>
              <a:t>可透過館際合作的申請</a:t>
            </a:r>
            <a:r>
              <a:rPr lang="en-US" altLang="zh-TW" dirty="0" smtClean="0">
                <a:latin typeface="Arial" panose="020B0604020202020204" pitchFamily="34" charset="0"/>
              </a:rPr>
              <a:t>,</a:t>
            </a:r>
          </a:p>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向其他圖書館取得所要的資料</a:t>
            </a:r>
            <a:r>
              <a:rPr lang="en-US" altLang="zh-TW" dirty="0" smtClean="0">
                <a:latin typeface="Arial" panose="020B0604020202020204" pitchFamily="34" charset="0"/>
              </a:rPr>
              <a:t>,</a:t>
            </a:r>
            <a:r>
              <a:rPr lang="zh-TW" altLang="en-US" dirty="0" smtClean="0">
                <a:latin typeface="Arial" panose="020B0604020202020204" pitchFamily="34" charset="0"/>
              </a:rPr>
              <a:t>現在</a:t>
            </a:r>
            <a:r>
              <a:rPr lang="zh-TW" altLang="en-US" b="1" dirty="0" smtClean="0">
                <a:solidFill>
                  <a:srgbClr val="FF0000"/>
                </a:solidFill>
                <a:latin typeface="Arial" panose="020B0604020202020204" pitchFamily="34" charset="0"/>
              </a:rPr>
              <a:t>館合申請取件</a:t>
            </a:r>
            <a:r>
              <a:rPr lang="zh-TW" altLang="en-US" dirty="0" smtClean="0">
                <a:latin typeface="Arial" panose="020B0604020202020204" pitchFamily="34" charset="0"/>
              </a:rPr>
              <a:t>的速度都很快</a:t>
            </a:r>
            <a:r>
              <a:rPr lang="en-US" altLang="zh-TW" dirty="0" smtClean="0">
                <a:latin typeface="Arial" panose="020B0604020202020204" pitchFamily="34" charset="0"/>
              </a:rPr>
              <a:t>,</a:t>
            </a:r>
          </a:p>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同仁可以多加利用</a:t>
            </a:r>
            <a:r>
              <a:rPr lang="en-US" altLang="zh-TW" dirty="0" smtClean="0">
                <a:latin typeface="Arial" panose="020B0604020202020204" pitchFamily="34" charset="0"/>
              </a:rPr>
              <a:t>,</a:t>
            </a:r>
            <a:r>
              <a:rPr lang="zh-TW" altLang="en-US" dirty="0" smtClean="0">
                <a:latin typeface="Arial" panose="020B0604020202020204" pitchFamily="34" charset="0"/>
              </a:rPr>
              <a:t>館際合作的選項在圖書館首頁右邊</a:t>
            </a:r>
            <a:r>
              <a:rPr lang="en-US" altLang="zh-TW" dirty="0" smtClean="0">
                <a:latin typeface="Arial" panose="020B0604020202020204" pitchFamily="34" charset="0"/>
              </a:rPr>
              <a:t>,</a:t>
            </a:r>
            <a:r>
              <a:rPr lang="zh-TW" altLang="en-US" dirty="0" smtClean="0">
                <a:latin typeface="Arial" panose="020B0604020202020204" pitchFamily="34" charset="0"/>
              </a:rPr>
              <a:t>點進來</a:t>
            </a:r>
          </a:p>
        </p:txBody>
      </p:sp>
    </p:spTree>
    <p:extLst>
      <p:ext uri="{BB962C8B-B14F-4D97-AF65-F5344CB8AC3E}">
        <p14:creationId xmlns:p14="http://schemas.microsoft.com/office/powerpoint/2010/main" val="12078569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這是館際合作的畫面</a:t>
            </a:r>
            <a:r>
              <a:rPr lang="en-US" altLang="zh-TW" dirty="0" smtClean="0">
                <a:latin typeface="Arial" panose="020B0604020202020204" pitchFamily="34" charset="0"/>
              </a:rPr>
              <a:t>,</a:t>
            </a:r>
            <a:r>
              <a:rPr lang="zh-TW" altLang="en-US" dirty="0" smtClean="0">
                <a:latin typeface="Arial" panose="020B0604020202020204" pitchFamily="34" charset="0"/>
              </a:rPr>
              <a:t>申請期刊</a:t>
            </a:r>
            <a:r>
              <a:rPr lang="en-US" altLang="zh-TW" dirty="0" smtClean="0">
                <a:latin typeface="Arial" panose="020B0604020202020204" pitchFamily="34" charset="0"/>
              </a:rPr>
              <a:t>paper,</a:t>
            </a:r>
            <a:r>
              <a:rPr lang="zh-TW" altLang="en-US" dirty="0" smtClean="0">
                <a:latin typeface="Arial" panose="020B0604020202020204" pitchFamily="34" charset="0"/>
              </a:rPr>
              <a:t>請進到期刊聯合目錄</a:t>
            </a:r>
            <a:r>
              <a:rPr lang="en-US" altLang="zh-TW" dirty="0" smtClean="0">
                <a:latin typeface="Arial" panose="020B0604020202020204" pitchFamily="34" charset="0"/>
              </a:rPr>
              <a:t>,</a:t>
            </a:r>
            <a:r>
              <a:rPr lang="zh-TW" altLang="en-US" dirty="0" smtClean="0">
                <a:latin typeface="Arial" panose="020B0604020202020204" pitchFamily="34" charset="0"/>
              </a:rPr>
              <a:t>借書的話請到全國圖書書目資訊網查詢</a:t>
            </a:r>
            <a:r>
              <a:rPr lang="en-US" altLang="zh-TW" dirty="0" smtClean="0">
                <a:latin typeface="Arial" panose="020B0604020202020204" pitchFamily="34" charset="0"/>
              </a:rPr>
              <a:t>,</a:t>
            </a:r>
          </a:p>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從未申請過館際合作的同仁</a:t>
            </a:r>
            <a:r>
              <a:rPr lang="en-US" altLang="zh-TW" dirty="0" smtClean="0">
                <a:latin typeface="Arial" panose="020B0604020202020204" pitchFamily="34" charset="0"/>
              </a:rPr>
              <a:t>,</a:t>
            </a:r>
            <a:r>
              <a:rPr lang="zh-TW" altLang="en-US" dirty="0" smtClean="0">
                <a:latin typeface="Arial" panose="020B0604020202020204" pitchFamily="34" charset="0"/>
              </a:rPr>
              <a:t>可先到它的首頁</a:t>
            </a:r>
            <a:r>
              <a:rPr lang="en-US" altLang="zh-TW" dirty="0" smtClean="0">
                <a:latin typeface="Arial" panose="020B0604020202020204" pitchFamily="34" charset="0"/>
              </a:rPr>
              <a:t>,</a:t>
            </a:r>
            <a:r>
              <a:rPr lang="zh-TW" altLang="en-US" dirty="0" smtClean="0">
                <a:latin typeface="Arial" panose="020B0604020202020204" pitchFamily="34" charset="0"/>
              </a:rPr>
              <a:t>右邊使用者登入的地方申請帳號密碼。</a:t>
            </a:r>
          </a:p>
          <a:p>
            <a:pPr marL="0" marR="0" lvl="0" indent="0" algn="l" defTabSz="989123" rtl="0" eaLnBrk="1" fontAlgn="auto" latinLnBrk="0" hangingPunct="1">
              <a:lnSpc>
                <a:spcPct val="100000"/>
              </a:lnSpc>
              <a:spcBef>
                <a:spcPts val="0"/>
              </a:spcBef>
              <a:spcAft>
                <a:spcPts val="0"/>
              </a:spcAft>
              <a:buClrTx/>
              <a:buSzTx/>
              <a:buFontTx/>
              <a:buNone/>
              <a:tabLst/>
              <a:defRPr/>
            </a:pP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4505597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圖書館審核過後</a:t>
            </a:r>
            <a:r>
              <a:rPr lang="en-US" altLang="zh-TW" dirty="0" smtClean="0">
                <a:latin typeface="Arial" panose="020B0604020202020204" pitchFamily="34" charset="0"/>
              </a:rPr>
              <a:t>,</a:t>
            </a:r>
            <a:r>
              <a:rPr lang="zh-TW" altLang="en-US" dirty="0" smtClean="0">
                <a:latin typeface="Arial" panose="020B0604020202020204" pitchFamily="34" charset="0"/>
              </a:rPr>
              <a:t>就可以進行申請</a:t>
            </a:r>
            <a:r>
              <a:rPr lang="en-US" altLang="zh-TW" dirty="0" smtClean="0">
                <a:latin typeface="Arial" panose="020B0604020202020204" pitchFamily="34" charset="0"/>
              </a:rPr>
              <a:t>,</a:t>
            </a:r>
            <a:r>
              <a:rPr lang="en-US" altLang="zh-TW" baseline="0" dirty="0" smtClean="0">
                <a:latin typeface="Arial" panose="020B0604020202020204" pitchFamily="34" charset="0"/>
              </a:rPr>
              <a:t> </a:t>
            </a:r>
            <a:r>
              <a:rPr lang="zh-TW" altLang="en-US" dirty="0" smtClean="0">
                <a:latin typeface="Arial" panose="020B0604020202020204" pitchFamily="34" charset="0"/>
              </a:rPr>
              <a:t>申請中有任何問題</a:t>
            </a:r>
            <a:r>
              <a:rPr lang="en-US" altLang="zh-TW" dirty="0" smtClean="0">
                <a:latin typeface="Arial" panose="020B0604020202020204" pitchFamily="34" charset="0"/>
              </a:rPr>
              <a:t>, </a:t>
            </a:r>
            <a:r>
              <a:rPr lang="zh-TW" altLang="en-US" dirty="0" smtClean="0">
                <a:latin typeface="Arial" panose="020B0604020202020204" pitchFamily="34" charset="0"/>
              </a:rPr>
              <a:t>請隨時與圖書館連絡。</a:t>
            </a: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25133768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在核研所內 每一位科技人員都會有機會撰寫論著報告</a:t>
            </a:r>
            <a:r>
              <a:rPr lang="en-US" altLang="zh-TW" dirty="0" smtClean="0">
                <a:latin typeface="Arial" panose="020B0604020202020204" pitchFamily="34" charset="0"/>
              </a:rPr>
              <a:t>, </a:t>
            </a:r>
            <a:r>
              <a:rPr lang="zh-TW" altLang="en-US" dirty="0" smtClean="0">
                <a:latin typeface="Arial" panose="020B0604020202020204" pitchFamily="34" charset="0"/>
              </a:rPr>
              <a:t>這些紙本報告會有一份存放在圖書館</a:t>
            </a:r>
            <a:r>
              <a:rPr lang="en-US" altLang="zh-TW" dirty="0" smtClean="0">
                <a:latin typeface="Arial" panose="020B0604020202020204" pitchFamily="34" charset="0"/>
              </a:rPr>
              <a:t>, </a:t>
            </a:r>
          </a:p>
          <a:p>
            <a:r>
              <a:rPr lang="zh-TW" altLang="en-US" dirty="0" smtClean="0">
                <a:latin typeface="Arial" panose="020B0604020202020204" pitchFamily="34" charset="0"/>
              </a:rPr>
              <a:t>而這些報告的電子版就存放在這個論著管理系統內</a:t>
            </a:r>
            <a:r>
              <a:rPr lang="en-US" altLang="zh-TW" dirty="0" smtClean="0">
                <a:latin typeface="Arial" panose="020B0604020202020204" pitchFamily="34" charset="0"/>
              </a:rPr>
              <a:t>,</a:t>
            </a:r>
            <a:r>
              <a:rPr lang="zh-TW" altLang="en-US" dirty="0" smtClean="0">
                <a:latin typeface="Arial" panose="020B0604020202020204" pitchFamily="34" charset="0"/>
              </a:rPr>
              <a:t>現在就來為大家介紹論著報告管理系統</a:t>
            </a:r>
            <a:r>
              <a:rPr lang="en-US" altLang="zh-TW" dirty="0" smtClean="0">
                <a:latin typeface="Arial" panose="020B0604020202020204" pitchFamily="34" charset="0"/>
              </a:rPr>
              <a:t>.</a:t>
            </a:r>
          </a:p>
          <a:p>
            <a:r>
              <a:rPr lang="zh-TW" altLang="en-US" dirty="0" smtClean="0">
                <a:latin typeface="Arial" panose="020B0604020202020204" pitchFamily="34" charset="0"/>
              </a:rPr>
              <a:t>在圖書館首頁右邊點進來</a:t>
            </a: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10042358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要進入論著管理系統請輸入</a:t>
            </a:r>
            <a:r>
              <a:rPr lang="en-US" altLang="zh-TW" dirty="0" smtClean="0">
                <a:latin typeface="Arial" panose="020B0604020202020204" pitchFamily="34" charset="0"/>
              </a:rPr>
              <a:t>MIS</a:t>
            </a:r>
            <a:r>
              <a:rPr lang="zh-TW" altLang="en-US" dirty="0" smtClean="0">
                <a:latin typeface="Arial" panose="020B0604020202020204" pitchFamily="34" charset="0"/>
              </a:rPr>
              <a:t>的帳密</a:t>
            </a:r>
          </a:p>
        </p:txBody>
      </p:sp>
    </p:spTree>
    <p:extLst>
      <p:ext uri="{BB962C8B-B14F-4D97-AF65-F5344CB8AC3E}">
        <p14:creationId xmlns:p14="http://schemas.microsoft.com/office/powerpoint/2010/main" val="35007303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這是同仁申請論著的畫面</a:t>
            </a:r>
            <a:r>
              <a:rPr lang="en-US" altLang="zh-TW" dirty="0" smtClean="0">
                <a:latin typeface="Arial" panose="020B0604020202020204" pitchFamily="34" charset="0"/>
              </a:rPr>
              <a:t>,</a:t>
            </a:r>
            <a:r>
              <a:rPr lang="zh-TW" altLang="en-US" dirty="0" smtClean="0">
                <a:latin typeface="Arial" panose="020B0604020202020204" pitchFamily="34" charset="0"/>
              </a:rPr>
              <a:t>若要查詢已核定完成的論著報告全文</a:t>
            </a:r>
            <a:r>
              <a:rPr lang="en-US" altLang="zh-TW" dirty="0" smtClean="0">
                <a:latin typeface="Arial" panose="020B0604020202020204" pitchFamily="34" charset="0"/>
              </a:rPr>
              <a:t>,</a:t>
            </a:r>
            <a:r>
              <a:rPr lang="zh-TW" altLang="en-US" dirty="0" smtClean="0">
                <a:latin typeface="Arial" panose="020B0604020202020204" pitchFamily="34" charset="0"/>
              </a:rPr>
              <a:t>請點選論著查詢</a:t>
            </a:r>
            <a:r>
              <a:rPr lang="en-US" altLang="zh-TW" dirty="0" smtClean="0">
                <a:latin typeface="Arial" panose="020B0604020202020204" pitchFamily="34" charset="0"/>
              </a:rPr>
              <a:t>(</a:t>
            </a:r>
            <a:r>
              <a:rPr lang="zh-TW" altLang="en-US" dirty="0" smtClean="0">
                <a:latin typeface="Arial" panose="020B0604020202020204" pitchFamily="34" charset="0"/>
              </a:rPr>
              <a:t>新版</a:t>
            </a:r>
            <a:r>
              <a:rPr lang="en-US" altLang="zh-TW" dirty="0" smtClean="0">
                <a:latin typeface="Arial" panose="020B0604020202020204" pitchFamily="34" charset="0"/>
              </a:rPr>
              <a:t>),</a:t>
            </a:r>
          </a:p>
        </p:txBody>
      </p:sp>
    </p:spTree>
    <p:extLst>
      <p:ext uri="{BB962C8B-B14F-4D97-AF65-F5344CB8AC3E}">
        <p14:creationId xmlns:p14="http://schemas.microsoft.com/office/powerpoint/2010/main" val="329716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B36B95FE-6008-4B32-8A81-AF26413ABE5B}" type="slidenum">
              <a:rPr lang="zh-TW" altLang="en-US" smtClean="0"/>
              <a:pPr>
                <a:defRPr/>
              </a:pPr>
              <a:t>16</a:t>
            </a:fld>
            <a:endParaRPr lang="en-US" altLang="zh-TW"/>
          </a:p>
        </p:txBody>
      </p:sp>
    </p:spTree>
    <p:extLst>
      <p:ext uri="{BB962C8B-B14F-4D97-AF65-F5344CB8AC3E}">
        <p14:creationId xmlns:p14="http://schemas.microsoft.com/office/powerpoint/2010/main" val="15545265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這是本所 論著報告資料庫</a:t>
            </a:r>
            <a:r>
              <a:rPr lang="en-US" altLang="zh-TW" dirty="0" smtClean="0">
                <a:latin typeface="Arial" panose="020B0604020202020204" pitchFamily="34" charset="0"/>
              </a:rPr>
              <a:t>, </a:t>
            </a:r>
            <a:r>
              <a:rPr lang="zh-TW" altLang="en-US" dirty="0" smtClean="0">
                <a:latin typeface="Arial" panose="020B0604020202020204" pitchFamily="34" charset="0"/>
              </a:rPr>
              <a:t>原則上已核定完成的論著報告在圖書館的館藏查詢均能查到其基本的書目資料</a:t>
            </a:r>
            <a:r>
              <a:rPr lang="en-US" altLang="zh-TW" dirty="0" smtClean="0">
                <a:latin typeface="Arial" panose="020B0604020202020204" pitchFamily="34" charset="0"/>
              </a:rPr>
              <a:t>, </a:t>
            </a:r>
          </a:p>
          <a:p>
            <a:r>
              <a:rPr lang="zh-TW" altLang="en-US" dirty="0" smtClean="0">
                <a:latin typeface="Arial" panose="020B0604020202020204" pitchFamily="34" charset="0"/>
              </a:rPr>
              <a:t>若想看報告的全文電子檔</a:t>
            </a:r>
            <a:r>
              <a:rPr lang="en-US" altLang="zh-TW" dirty="0" smtClean="0">
                <a:latin typeface="Arial" panose="020B0604020202020204" pitchFamily="34" charset="0"/>
              </a:rPr>
              <a:t>,</a:t>
            </a:r>
            <a:r>
              <a:rPr lang="zh-TW" altLang="en-US" dirty="0" smtClean="0">
                <a:latin typeface="Arial" panose="020B0604020202020204" pitchFamily="34" charset="0"/>
              </a:rPr>
              <a:t>其實無須到圖書館借閱紙本</a:t>
            </a:r>
            <a:r>
              <a:rPr lang="en-US" altLang="zh-TW" dirty="0" smtClean="0">
                <a:latin typeface="Arial" panose="020B0604020202020204" pitchFamily="34" charset="0"/>
              </a:rPr>
              <a:t>,</a:t>
            </a:r>
            <a:r>
              <a:rPr lang="zh-TW" altLang="en-US" dirty="0" smtClean="0">
                <a:latin typeface="Arial" panose="020B0604020202020204" pitchFamily="34" charset="0"/>
              </a:rPr>
              <a:t>只要到此資料庫搜詢就可以了</a:t>
            </a: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12396909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同仁若想要向圖書館推荐購買圖書</a:t>
            </a:r>
            <a:r>
              <a:rPr lang="en-US" altLang="zh-TW" dirty="0" smtClean="0">
                <a:latin typeface="Arial" panose="020B0604020202020204" pitchFamily="34" charset="0"/>
              </a:rPr>
              <a:t>,</a:t>
            </a:r>
            <a:r>
              <a:rPr lang="zh-TW" altLang="en-US" dirty="0" smtClean="0">
                <a:latin typeface="Arial" panose="020B0604020202020204" pitchFamily="34" charset="0"/>
              </a:rPr>
              <a:t>那要如何申請呢</a:t>
            </a:r>
            <a:r>
              <a:rPr lang="en-US" altLang="zh-TW" dirty="0" smtClean="0">
                <a:latin typeface="Arial" panose="020B0604020202020204" pitchFamily="34" charset="0"/>
              </a:rPr>
              <a:t>? </a:t>
            </a:r>
          </a:p>
          <a:p>
            <a:r>
              <a:rPr lang="zh-TW" altLang="en-US" dirty="0" smtClean="0">
                <a:latin typeface="Arial" panose="020B0604020202020204" pitchFamily="34" charset="0"/>
              </a:rPr>
              <a:t>請在圖書館首頁右邊</a:t>
            </a:r>
            <a:r>
              <a:rPr lang="en-US" altLang="zh-TW" dirty="0" smtClean="0">
                <a:latin typeface="Arial" panose="020B0604020202020204" pitchFamily="34" charset="0"/>
              </a:rPr>
              <a:t>,</a:t>
            </a:r>
            <a:r>
              <a:rPr lang="zh-TW" altLang="en-US" dirty="0" smtClean="0">
                <a:latin typeface="Arial" panose="020B0604020202020204" pitchFamily="34" charset="0"/>
              </a:rPr>
              <a:t>點選圖書薦購</a:t>
            </a:r>
          </a:p>
        </p:txBody>
      </p:sp>
    </p:spTree>
    <p:extLst>
      <p:ext uri="{BB962C8B-B14F-4D97-AF65-F5344CB8AC3E}">
        <p14:creationId xmlns:p14="http://schemas.microsoft.com/office/powerpoint/2010/main" val="30268053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這是薦購的畫面</a:t>
            </a:r>
            <a:r>
              <a:rPr lang="en-US" altLang="zh-TW" dirty="0" smtClean="0">
                <a:latin typeface="Arial" panose="020B0604020202020204" pitchFamily="34" charset="0"/>
              </a:rPr>
              <a:t>,</a:t>
            </a:r>
            <a:r>
              <a:rPr lang="zh-TW" altLang="en-US" smtClean="0">
                <a:latin typeface="Arial" panose="020B0604020202020204" pitchFamily="34" charset="0"/>
              </a:rPr>
              <a:t>有星號</a:t>
            </a:r>
            <a:r>
              <a:rPr lang="zh-TW" altLang="en-US" dirty="0" smtClean="0">
                <a:latin typeface="Arial" panose="020B0604020202020204" pitchFamily="34" charset="0"/>
              </a:rPr>
              <a:t>者為必填欄位</a:t>
            </a:r>
            <a:r>
              <a:rPr lang="en-US" altLang="zh-TW" dirty="0" smtClean="0">
                <a:latin typeface="Arial" panose="020B0604020202020204" pitchFamily="34" charset="0"/>
              </a:rPr>
              <a:t>,</a:t>
            </a:r>
            <a:r>
              <a:rPr lang="zh-TW" altLang="en-US" dirty="0" smtClean="0">
                <a:latin typeface="Arial" panose="020B0604020202020204" pitchFamily="34" charset="0"/>
              </a:rPr>
              <a:t>請儘量填寫清楚。</a:t>
            </a:r>
            <a:endParaRPr lang="en-US" altLang="zh-TW" dirty="0" smtClean="0">
              <a:latin typeface="Arial" panose="020B0604020202020204" pitchFamily="34" charset="0"/>
            </a:endParaRPr>
          </a:p>
          <a:p>
            <a:r>
              <a:rPr lang="zh-TW" altLang="en-US" dirty="0" smtClean="0">
                <a:latin typeface="Arial" panose="020B0604020202020204" pitchFamily="34" charset="0"/>
              </a:rPr>
              <a:t>圖書館在收到推薦單後</a:t>
            </a:r>
            <a:r>
              <a:rPr lang="en-US" altLang="zh-TW" dirty="0" smtClean="0">
                <a:latin typeface="Arial" panose="020B0604020202020204" pitchFamily="34" charset="0"/>
              </a:rPr>
              <a:t>,</a:t>
            </a:r>
            <a:r>
              <a:rPr lang="zh-TW" altLang="en-US" dirty="0" smtClean="0">
                <a:latin typeface="Arial" panose="020B0604020202020204" pitchFamily="34" charset="0"/>
              </a:rPr>
              <a:t> 會有一定的審核機制：請您的單位主管與送圖書用戶委員審核通過後</a:t>
            </a:r>
            <a:r>
              <a:rPr lang="en-US" altLang="zh-TW" dirty="0" smtClean="0">
                <a:latin typeface="Arial" panose="020B0604020202020204" pitchFamily="34" charset="0"/>
              </a:rPr>
              <a:t>,</a:t>
            </a:r>
            <a:r>
              <a:rPr lang="zh-TW" altLang="en-US" dirty="0" smtClean="0">
                <a:latin typeface="Arial" panose="020B0604020202020204" pitchFamily="34" charset="0"/>
              </a:rPr>
              <a:t>才會辦理採購。</a:t>
            </a:r>
            <a:endParaRPr lang="en-US" altLang="zh-TW" dirty="0" smtClean="0">
              <a:latin typeface="Arial" panose="020B0604020202020204" pitchFamily="34" charset="0"/>
            </a:endParaRPr>
          </a:p>
          <a:p>
            <a:r>
              <a:rPr lang="zh-TW" altLang="en-US" dirty="0" smtClean="0">
                <a:latin typeface="Arial" panose="020B0604020202020204" pitchFamily="34" charset="0"/>
              </a:rPr>
              <a:t>除了運用此方式外</a:t>
            </a:r>
            <a:r>
              <a:rPr lang="en-US" altLang="zh-TW" dirty="0" smtClean="0">
                <a:latin typeface="Arial" panose="020B0604020202020204" pitchFamily="34" charset="0"/>
              </a:rPr>
              <a:t>,</a:t>
            </a:r>
            <a:r>
              <a:rPr lang="zh-TW" altLang="en-US" dirty="0" smtClean="0">
                <a:latin typeface="Arial" panose="020B0604020202020204" pitchFamily="34" charset="0"/>
              </a:rPr>
              <a:t> 圖書館每年會主動 提供</a:t>
            </a:r>
            <a:r>
              <a:rPr lang="en-US" altLang="zh-TW" dirty="0" smtClean="0">
                <a:latin typeface="Arial" panose="020B0604020202020204" pitchFamily="34" charset="0"/>
              </a:rPr>
              <a:t>2</a:t>
            </a:r>
            <a:r>
              <a:rPr lang="zh-TW" altLang="en-US" dirty="0" smtClean="0">
                <a:latin typeface="Arial" panose="020B0604020202020204" pitchFamily="34" charset="0"/>
              </a:rPr>
              <a:t>次 專業圖書推荐作業</a:t>
            </a:r>
            <a:r>
              <a:rPr lang="en-US" altLang="zh-TW" dirty="0" smtClean="0">
                <a:latin typeface="Arial" panose="020B0604020202020204" pitchFamily="34" charset="0"/>
              </a:rPr>
              <a:t>,</a:t>
            </a:r>
            <a:r>
              <a:rPr lang="zh-TW" altLang="en-US" dirty="0" smtClean="0">
                <a:latin typeface="Arial" panose="020B0604020202020204" pitchFamily="34" charset="0"/>
              </a:rPr>
              <a:t> 同仁也可多加利用。</a:t>
            </a: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34542740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最後要向大家介紹的服務項目</a:t>
            </a:r>
            <a:r>
              <a:rPr lang="en-US" altLang="zh-TW" dirty="0" smtClean="0">
                <a:latin typeface="Arial" panose="020B0604020202020204" pitchFamily="34" charset="0"/>
              </a:rPr>
              <a:t>,</a:t>
            </a:r>
            <a:r>
              <a:rPr lang="zh-TW" altLang="en-US" dirty="0" smtClean="0">
                <a:latin typeface="Arial" panose="020B0604020202020204" pitchFamily="34" charset="0"/>
              </a:rPr>
              <a:t> 是必需透過填寫表單申請的方式才能享有</a:t>
            </a:r>
            <a:r>
              <a:rPr lang="en-US" altLang="zh-TW" dirty="0" smtClean="0">
                <a:latin typeface="Arial" panose="020B0604020202020204" pitchFamily="34" charset="0"/>
              </a:rPr>
              <a:t>,</a:t>
            </a:r>
          </a:p>
          <a:p>
            <a:r>
              <a:rPr lang="zh-TW" altLang="en-US" dirty="0" smtClean="0">
                <a:latin typeface="Arial" panose="020B0604020202020204" pitchFamily="34" charset="0"/>
              </a:rPr>
              <a:t>首先請從圖書館首頁右邊</a:t>
            </a:r>
            <a:r>
              <a:rPr lang="en-US" altLang="zh-TW" dirty="0" smtClean="0">
                <a:latin typeface="Arial" panose="020B0604020202020204" pitchFamily="34" charset="0"/>
              </a:rPr>
              <a:t>,</a:t>
            </a:r>
            <a:r>
              <a:rPr lang="zh-TW" altLang="en-US" dirty="0" smtClean="0">
                <a:latin typeface="Arial" panose="020B0604020202020204" pitchFamily="34" charset="0"/>
              </a:rPr>
              <a:t> 常用表單點進來</a:t>
            </a:r>
          </a:p>
        </p:txBody>
      </p:sp>
    </p:spTree>
    <p:extLst>
      <p:ext uri="{BB962C8B-B14F-4D97-AF65-F5344CB8AC3E}">
        <p14:creationId xmlns:p14="http://schemas.microsoft.com/office/powerpoint/2010/main" val="38823629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第一項是專題選粹服務申請</a:t>
            </a:r>
          </a:p>
        </p:txBody>
      </p:sp>
    </p:spTree>
    <p:extLst>
      <p:ext uri="{BB962C8B-B14F-4D97-AF65-F5344CB8AC3E}">
        <p14:creationId xmlns:p14="http://schemas.microsoft.com/office/powerpoint/2010/main" val="38641351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圖書館專題選粹服務</a:t>
            </a:r>
            <a:r>
              <a:rPr lang="en-US" altLang="zh-TW" dirty="0" smtClean="0">
                <a:latin typeface="Arial" panose="020B0604020202020204" pitchFamily="34" charset="0"/>
              </a:rPr>
              <a:t>(SDI)</a:t>
            </a:r>
            <a:r>
              <a:rPr lang="zh-TW" altLang="en-US" dirty="0" smtClean="0">
                <a:latin typeface="Arial" panose="020B0604020202020204" pitchFamily="34" charset="0"/>
              </a:rPr>
              <a:t>的申請</a:t>
            </a:r>
            <a:r>
              <a:rPr lang="en-US" altLang="zh-TW" dirty="0" smtClean="0">
                <a:latin typeface="Arial" panose="020B0604020202020204" pitchFamily="34" charset="0"/>
              </a:rPr>
              <a:t>, </a:t>
            </a:r>
            <a:r>
              <a:rPr lang="zh-TW" altLang="en-US" dirty="0" smtClean="0">
                <a:latin typeface="Arial" panose="020B0604020202020204" pitchFamily="34" charset="0"/>
              </a:rPr>
              <a:t>是請同仁填寫</a:t>
            </a:r>
            <a:r>
              <a:rPr lang="en-US" altLang="zh-TW" dirty="0" smtClean="0">
                <a:latin typeface="Arial" panose="020B0604020202020204" pitchFamily="34" charset="0"/>
              </a:rPr>
              <a:t>1</a:t>
            </a:r>
            <a:r>
              <a:rPr lang="zh-TW" altLang="en-US" dirty="0" smtClean="0">
                <a:latin typeface="Arial" panose="020B0604020202020204" pitchFamily="34" charset="0"/>
              </a:rPr>
              <a:t>到</a:t>
            </a:r>
            <a:r>
              <a:rPr lang="en-US" altLang="zh-TW" dirty="0" smtClean="0">
                <a:latin typeface="Arial" panose="020B0604020202020204" pitchFamily="34" charset="0"/>
              </a:rPr>
              <a:t>3</a:t>
            </a:r>
            <a:r>
              <a:rPr lang="zh-TW" altLang="en-US" dirty="0" smtClean="0">
                <a:latin typeface="Arial" panose="020B0604020202020204" pitchFamily="34" charset="0"/>
              </a:rPr>
              <a:t>項有興趣或想閱讀的學術紙本或電子期刊刊名</a:t>
            </a:r>
            <a:r>
              <a:rPr lang="en-US" altLang="zh-TW" dirty="0" smtClean="0">
                <a:latin typeface="Arial" panose="020B0604020202020204" pitchFamily="34" charset="0"/>
              </a:rPr>
              <a:t>, </a:t>
            </a:r>
            <a:r>
              <a:rPr lang="zh-TW" altLang="en-US" dirty="0" smtClean="0">
                <a:latin typeface="Arial" panose="020B0604020202020204" pitchFamily="34" charset="0"/>
              </a:rPr>
              <a:t>但前提是圖書館有訂購的</a:t>
            </a:r>
            <a:r>
              <a:rPr lang="en-US" altLang="zh-TW" dirty="0" smtClean="0">
                <a:latin typeface="Arial" panose="020B0604020202020204" pitchFamily="34" charset="0"/>
              </a:rPr>
              <a:t>,</a:t>
            </a:r>
          </a:p>
          <a:p>
            <a:r>
              <a:rPr lang="zh-TW" altLang="en-US" dirty="0" smtClean="0">
                <a:latin typeface="Arial" panose="020B0604020202020204" pitchFamily="34" charset="0"/>
              </a:rPr>
              <a:t>圖書館收到申請後</a:t>
            </a:r>
            <a:r>
              <a:rPr lang="en-US" altLang="zh-TW" dirty="0" smtClean="0">
                <a:latin typeface="Arial" panose="020B0604020202020204" pitchFamily="34" charset="0"/>
              </a:rPr>
              <a:t>,</a:t>
            </a:r>
            <a:r>
              <a:rPr lang="zh-TW" altLang="en-US" dirty="0" smtClean="0">
                <a:latin typeface="Arial" panose="020B0604020202020204" pitchFamily="34" charset="0"/>
              </a:rPr>
              <a:t>就會不定期的將該期刊最新的目次</a:t>
            </a:r>
            <a:r>
              <a:rPr lang="en-US" altLang="zh-TW" dirty="0" smtClean="0">
                <a:latin typeface="Arial" panose="020B0604020202020204" pitchFamily="34" charset="0"/>
              </a:rPr>
              <a:t>,</a:t>
            </a:r>
            <a:r>
              <a:rPr lang="zh-TW" altLang="en-US" dirty="0" smtClean="0">
                <a:latin typeface="Arial" panose="020B0604020202020204" pitchFamily="34" charset="0"/>
              </a:rPr>
              <a:t>傳遞給同仁參考</a:t>
            </a:r>
            <a:r>
              <a:rPr lang="en-US" altLang="zh-TW" dirty="0" smtClean="0">
                <a:latin typeface="Arial" panose="020B0604020202020204" pitchFamily="34" charset="0"/>
              </a:rPr>
              <a:t>,</a:t>
            </a:r>
            <a:r>
              <a:rPr lang="zh-TW" altLang="en-US" dirty="0" smtClean="0">
                <a:latin typeface="Arial" panose="020B0604020202020204" pitchFamily="34" charset="0"/>
              </a:rPr>
              <a:t>若有想要看的全文</a:t>
            </a:r>
            <a:r>
              <a:rPr lang="en-US" altLang="zh-TW" dirty="0" smtClean="0">
                <a:latin typeface="Arial" panose="020B0604020202020204" pitchFamily="34" charset="0"/>
              </a:rPr>
              <a:t>,</a:t>
            </a:r>
            <a:r>
              <a:rPr lang="zh-TW" altLang="en-US" dirty="0" smtClean="0">
                <a:latin typeface="Arial" panose="020B0604020202020204" pitchFamily="34" charset="0"/>
              </a:rPr>
              <a:t>在電子期刊的部分</a:t>
            </a:r>
            <a:r>
              <a:rPr lang="en-US" altLang="zh-TW" dirty="0" smtClean="0">
                <a:latin typeface="Arial" panose="020B0604020202020204" pitchFamily="34" charset="0"/>
              </a:rPr>
              <a:t>,</a:t>
            </a:r>
          </a:p>
          <a:p>
            <a:r>
              <a:rPr lang="zh-TW" altLang="en-US" dirty="0" smtClean="0">
                <a:latin typeface="Arial" panose="020B0604020202020204" pitchFamily="34" charset="0"/>
              </a:rPr>
              <a:t>就可以直接點選，紙本的部分則請勾選回傳給圖書館</a:t>
            </a:r>
            <a:r>
              <a:rPr lang="en-US" altLang="zh-TW" dirty="0" smtClean="0">
                <a:latin typeface="Arial" panose="020B0604020202020204" pitchFamily="34" charset="0"/>
              </a:rPr>
              <a:t>,</a:t>
            </a:r>
            <a:r>
              <a:rPr lang="zh-TW" altLang="en-US" dirty="0" smtClean="0">
                <a:latin typeface="Arial" panose="020B0604020202020204" pitchFamily="34" charset="0"/>
              </a:rPr>
              <a:t>圖書館會將紙本全文影印傳送給同仁</a:t>
            </a:r>
            <a:r>
              <a:rPr lang="en-US" altLang="zh-TW" dirty="0" smtClean="0">
                <a:latin typeface="Arial" panose="020B0604020202020204" pitchFamily="34" charset="0"/>
              </a:rPr>
              <a:t>.</a:t>
            </a:r>
            <a:endParaRPr lang="zh-TW" altLang="en-US" dirty="0" smtClean="0">
              <a:latin typeface="Arial" panose="020B0604020202020204" pitchFamily="34" charset="0"/>
            </a:endParaRPr>
          </a:p>
        </p:txBody>
      </p:sp>
    </p:spTree>
    <p:extLst>
      <p:ext uri="{BB962C8B-B14F-4D97-AF65-F5344CB8AC3E}">
        <p14:creationId xmlns:p14="http://schemas.microsoft.com/office/powerpoint/2010/main" val="22400519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第二項是電子資源所外連線帳號申請單</a:t>
            </a:r>
            <a:r>
              <a:rPr lang="en-US" altLang="zh-TW" dirty="0" smtClean="0">
                <a:latin typeface="Arial" panose="020B0604020202020204" pitchFamily="34" charset="0"/>
              </a:rPr>
              <a:t>,</a:t>
            </a:r>
            <a:r>
              <a:rPr lang="zh-TW" altLang="en-US" dirty="0" smtClean="0">
                <a:latin typeface="Arial" panose="020B0604020202020204" pitchFamily="34" charset="0"/>
              </a:rPr>
              <a:t>這項服務是您可在所外</a:t>
            </a:r>
            <a:r>
              <a:rPr lang="en-US" altLang="zh-TW" dirty="0" smtClean="0">
                <a:latin typeface="Arial" panose="020B0604020202020204" pitchFamily="34" charset="0"/>
              </a:rPr>
              <a:t>,(</a:t>
            </a:r>
            <a:r>
              <a:rPr lang="zh-TW" altLang="en-US" dirty="0" smtClean="0">
                <a:latin typeface="Arial" panose="020B0604020202020204" pitchFamily="34" charset="0"/>
              </a:rPr>
              <a:t>例如家裏</a:t>
            </a:r>
            <a:r>
              <a:rPr lang="en-US" altLang="zh-TW" dirty="0" smtClean="0">
                <a:latin typeface="Arial" panose="020B0604020202020204" pitchFamily="34" charset="0"/>
              </a:rPr>
              <a:t>),</a:t>
            </a:r>
            <a:r>
              <a:rPr lang="zh-TW" altLang="en-US" dirty="0" smtClean="0">
                <a:latin typeface="Arial" panose="020B0604020202020204" pitchFamily="34" charset="0"/>
              </a:rPr>
              <a:t>連線查詢使用圖書館的電子資源</a:t>
            </a:r>
            <a:r>
              <a:rPr lang="en-US" altLang="zh-TW" dirty="0" smtClean="0">
                <a:latin typeface="Arial" panose="020B0604020202020204" pitchFamily="34" charset="0"/>
              </a:rPr>
              <a:t>,</a:t>
            </a:r>
            <a:r>
              <a:rPr lang="zh-TW" altLang="en-US" dirty="0" smtClean="0">
                <a:latin typeface="Arial" panose="020B0604020202020204" pitchFamily="34" charset="0"/>
              </a:rPr>
              <a:t> </a:t>
            </a:r>
            <a:endParaRPr lang="en-US" altLang="zh-TW" dirty="0" smtClean="0">
              <a:latin typeface="Arial" panose="020B0604020202020204" pitchFamily="34" charset="0"/>
            </a:endParaRPr>
          </a:p>
          <a:p>
            <a:r>
              <a:rPr lang="zh-TW" altLang="en-US" dirty="0" smtClean="0">
                <a:latin typeface="Arial" panose="020B0604020202020204" pitchFamily="34" charset="0"/>
              </a:rPr>
              <a:t>申請此項服務時</a:t>
            </a:r>
            <a:r>
              <a:rPr lang="en-US" altLang="zh-TW" dirty="0" smtClean="0">
                <a:latin typeface="Arial" panose="020B0604020202020204" pitchFamily="34" charset="0"/>
              </a:rPr>
              <a:t>,</a:t>
            </a:r>
            <a:r>
              <a:rPr lang="zh-TW" altLang="en-US" dirty="0" smtClean="0">
                <a:latin typeface="Arial" panose="020B0604020202020204" pitchFamily="34" charset="0"/>
              </a:rPr>
              <a:t>請將此申請單列印成紙本</a:t>
            </a:r>
            <a:r>
              <a:rPr lang="en-US" altLang="zh-TW" dirty="0" smtClean="0">
                <a:latin typeface="Arial" panose="020B0604020202020204" pitchFamily="34" charset="0"/>
              </a:rPr>
              <a:t>,</a:t>
            </a:r>
            <a:r>
              <a:rPr lang="zh-TW" altLang="en-US" dirty="0" smtClean="0">
                <a:latin typeface="Arial" panose="020B0604020202020204" pitchFamily="34" charset="0"/>
              </a:rPr>
              <a:t>簽名後回傳給圖書館</a:t>
            </a:r>
            <a:r>
              <a:rPr lang="en-US" altLang="zh-TW" dirty="0" smtClean="0">
                <a:latin typeface="Arial" panose="020B0604020202020204" pitchFamily="34" charset="0"/>
              </a:rPr>
              <a:t>,</a:t>
            </a:r>
          </a:p>
          <a:p>
            <a:r>
              <a:rPr lang="zh-TW" altLang="en-US" dirty="0" smtClean="0">
                <a:latin typeface="Arial" panose="020B0604020202020204" pitchFamily="34" charset="0"/>
              </a:rPr>
              <a:t>圖書館收到</a:t>
            </a:r>
            <a:r>
              <a:rPr lang="en-US" altLang="zh-TW" dirty="0" smtClean="0">
                <a:latin typeface="Arial" panose="020B0604020202020204" pitchFamily="34" charset="0"/>
              </a:rPr>
              <a:t>,</a:t>
            </a:r>
            <a:r>
              <a:rPr lang="zh-TW" altLang="en-US" dirty="0" smtClean="0">
                <a:latin typeface="Arial" panose="020B0604020202020204" pitchFamily="34" charset="0"/>
              </a:rPr>
              <a:t>會將使用說明</a:t>
            </a:r>
            <a:r>
              <a:rPr lang="en-US" altLang="zh-TW" dirty="0" smtClean="0">
                <a:latin typeface="Arial" panose="020B0604020202020204" pitchFamily="34" charset="0"/>
              </a:rPr>
              <a:t>mail</a:t>
            </a:r>
            <a:r>
              <a:rPr lang="zh-TW" altLang="en-US" dirty="0" smtClean="0">
                <a:latin typeface="Arial" panose="020B0604020202020204" pitchFamily="34" charset="0"/>
              </a:rPr>
              <a:t>給申請同仁</a:t>
            </a:r>
            <a:r>
              <a:rPr lang="en-US" altLang="zh-TW" dirty="0" smtClean="0">
                <a:latin typeface="Arial" panose="020B0604020202020204" pitchFamily="34" charset="0"/>
              </a:rPr>
              <a:t>,</a:t>
            </a:r>
            <a:r>
              <a:rPr lang="zh-TW" altLang="en-US" dirty="0" smtClean="0">
                <a:latin typeface="Arial" panose="020B0604020202020204" pitchFamily="34" charset="0"/>
              </a:rPr>
              <a:t>同仁只要照著步驟設定即可</a:t>
            </a:r>
            <a:r>
              <a:rPr lang="en-US" altLang="zh-TW" dirty="0" smtClean="0">
                <a:latin typeface="Arial" panose="020B0604020202020204" pitchFamily="34" charset="0"/>
              </a:rPr>
              <a:t>,</a:t>
            </a:r>
          </a:p>
          <a:p>
            <a:r>
              <a:rPr lang="zh-TW" altLang="en-US" dirty="0" smtClean="0">
                <a:latin typeface="Arial" panose="020B0604020202020204" pitchFamily="34" charset="0"/>
              </a:rPr>
              <a:t>完成設定登入後</a:t>
            </a:r>
            <a:r>
              <a:rPr lang="en-US" altLang="zh-TW" dirty="0" smtClean="0">
                <a:latin typeface="Arial" panose="020B0604020202020204" pitchFamily="34" charset="0"/>
              </a:rPr>
              <a:t>,</a:t>
            </a:r>
            <a:r>
              <a:rPr lang="zh-TW" altLang="en-US" dirty="0" smtClean="0">
                <a:latin typeface="Arial" panose="020B0604020202020204" pitchFamily="34" charset="0"/>
              </a:rPr>
              <a:t>就會視同在所內的環境使用圖書館電子資源</a:t>
            </a:r>
            <a:r>
              <a:rPr lang="en-US" altLang="zh-TW" dirty="0" smtClean="0">
                <a:latin typeface="Arial" panose="020B0604020202020204" pitchFamily="34" charset="0"/>
              </a:rPr>
              <a:t>.</a:t>
            </a:r>
          </a:p>
          <a:p>
            <a:r>
              <a:rPr lang="en-US" altLang="zh-TW" dirty="0" smtClean="0">
                <a:latin typeface="Arial" panose="020B0604020202020204" pitchFamily="34" charset="0"/>
              </a:rPr>
              <a:t>(p.s.</a:t>
            </a:r>
            <a:r>
              <a:rPr lang="zh-TW" altLang="en-US" dirty="0" smtClean="0">
                <a:latin typeface="Arial" panose="020B0604020202020204" pitchFamily="34" charset="0"/>
              </a:rPr>
              <a:t> 不過這個範圍僅限於圖書館的各項資源</a:t>
            </a:r>
            <a:r>
              <a:rPr lang="en-US" altLang="zh-TW" dirty="0" smtClean="0">
                <a:latin typeface="Arial" panose="020B0604020202020204" pitchFamily="34" charset="0"/>
              </a:rPr>
              <a:t>,</a:t>
            </a:r>
            <a:r>
              <a:rPr lang="zh-TW" altLang="en-US" dirty="0" smtClean="0">
                <a:latin typeface="Arial" panose="020B0604020202020204" pitchFamily="34" charset="0"/>
              </a:rPr>
              <a:t>所內的各項服務是無法連線使用的</a:t>
            </a:r>
            <a:r>
              <a:rPr lang="en-US" altLang="zh-TW" dirty="0" smtClean="0">
                <a:latin typeface="Arial" panose="020B0604020202020204" pitchFamily="34" charset="0"/>
              </a:rPr>
              <a:t>)</a:t>
            </a:r>
          </a:p>
        </p:txBody>
      </p:sp>
    </p:spTree>
    <p:extLst>
      <p:ext uri="{BB962C8B-B14F-4D97-AF65-F5344CB8AC3E}">
        <p14:creationId xmlns:p14="http://schemas.microsoft.com/office/powerpoint/2010/main" val="31937276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以上是今天報告的內容</a:t>
            </a:r>
            <a:r>
              <a:rPr lang="en-US" altLang="zh-TW" dirty="0" smtClean="0"/>
              <a:t>,</a:t>
            </a:r>
            <a:r>
              <a:rPr lang="zh-TW" altLang="en-US" dirty="0" smtClean="0">
                <a:latin typeface="Arial" panose="020B0604020202020204" pitchFamily="34" charset="0"/>
              </a:rPr>
              <a:t>同仁在使用上若有不清楚的地方或有任何的疑問</a:t>
            </a:r>
            <a:r>
              <a:rPr lang="en-US" altLang="zh-TW" dirty="0" smtClean="0">
                <a:latin typeface="Arial" panose="020B0604020202020204" pitchFamily="34" charset="0"/>
              </a:rPr>
              <a:t>,</a:t>
            </a:r>
            <a:r>
              <a:rPr lang="zh-TW" altLang="en-US" dirty="0" smtClean="0">
                <a:latin typeface="Arial" panose="020B0604020202020204" pitchFamily="34" charset="0"/>
              </a:rPr>
              <a:t>都非常歡迎同仁來電詢問</a:t>
            </a:r>
            <a:r>
              <a:rPr lang="en-US" altLang="zh-TW" dirty="0" smtClean="0">
                <a:latin typeface="Arial" panose="020B0604020202020204" pitchFamily="34" charset="0"/>
              </a:rPr>
              <a:t>,</a:t>
            </a:r>
          </a:p>
          <a:p>
            <a:r>
              <a:rPr lang="zh-TW" altLang="en-US" dirty="0" smtClean="0">
                <a:latin typeface="Arial" panose="020B0604020202020204" pitchFamily="34" charset="0"/>
              </a:rPr>
              <a:t>這是圖書館單一窗口的連絡電話</a:t>
            </a:r>
            <a:r>
              <a:rPr lang="en-US" altLang="zh-TW" dirty="0" smtClean="0">
                <a:latin typeface="Arial" panose="020B0604020202020204" pitchFamily="34" charset="0"/>
              </a:rPr>
              <a:t>, </a:t>
            </a:r>
            <a:endParaRPr lang="en-US" altLang="zh-TW" dirty="0" smtClean="0">
              <a:latin typeface="+mn-lt"/>
            </a:endParaRPr>
          </a:p>
          <a:p>
            <a:r>
              <a:rPr lang="zh-TW" altLang="en-US" dirty="0" smtClean="0">
                <a:latin typeface="+mn-lt"/>
              </a:rPr>
              <a:t>謝謝各位</a:t>
            </a:r>
            <a:r>
              <a:rPr lang="en-US" altLang="zh-TW" smtClean="0">
                <a:latin typeface="+mn-lt"/>
              </a:rPr>
              <a:t>.</a:t>
            </a:r>
            <a:endParaRPr lang="en-US" altLang="zh-TW" smtClean="0">
              <a:latin typeface="Arial" panose="020B0604020202020204" pitchFamily="34" charset="0"/>
            </a:endParaRPr>
          </a:p>
        </p:txBody>
      </p:sp>
    </p:spTree>
    <p:extLst>
      <p:ext uri="{BB962C8B-B14F-4D97-AF65-F5344CB8AC3E}">
        <p14:creationId xmlns:p14="http://schemas.microsoft.com/office/powerpoint/2010/main" val="38013693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標題</a:t>
            </a:r>
            <a:r>
              <a:rPr lang="en-US" altLang="zh-TW" dirty="0" smtClean="0"/>
              <a:t>:</a:t>
            </a:r>
            <a:r>
              <a:rPr lang="zh-TW" altLang="en-US" dirty="0" smtClean="0"/>
              <a:t> </a:t>
            </a:r>
            <a:r>
              <a:rPr lang="en-US" altLang="zh-TW" dirty="0" smtClean="0"/>
              <a:t>44</a:t>
            </a:r>
            <a:r>
              <a:rPr lang="zh-TW" altLang="en-US" dirty="0" smtClean="0"/>
              <a:t>點標楷體加粗</a:t>
            </a:r>
            <a:endParaRPr lang="en-US" altLang="zh-TW" dirty="0" smtClean="0"/>
          </a:p>
          <a:p>
            <a:r>
              <a:rPr lang="zh-TW" altLang="en-US" dirty="0" smtClean="0"/>
              <a:t>副標題</a:t>
            </a:r>
            <a:r>
              <a:rPr lang="en-US" altLang="zh-TW" dirty="0" smtClean="0"/>
              <a:t>:</a:t>
            </a:r>
            <a:r>
              <a:rPr lang="zh-TW" altLang="en-US" dirty="0" smtClean="0"/>
              <a:t> </a:t>
            </a:r>
            <a:r>
              <a:rPr lang="en-US" altLang="zh-TW" dirty="0" smtClean="0"/>
              <a:t>32</a:t>
            </a:r>
            <a:r>
              <a:rPr lang="zh-TW" altLang="en-US" dirty="0" smtClean="0"/>
              <a:t>點標楷體加粗</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84</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8719843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zh-CN" alt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68737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B36B95FE-6008-4B32-8A81-AF26413ABE5B}" type="slidenum">
              <a:rPr lang="zh-TW" altLang="en-US" smtClean="0"/>
              <a:pPr>
                <a:defRPr/>
              </a:pPr>
              <a:t>17</a:t>
            </a:fld>
            <a:endParaRPr lang="en-US" altLang="zh-TW"/>
          </a:p>
        </p:txBody>
      </p:sp>
    </p:spTree>
    <p:extLst>
      <p:ext uri="{BB962C8B-B14F-4D97-AF65-F5344CB8AC3E}">
        <p14:creationId xmlns:p14="http://schemas.microsoft.com/office/powerpoint/2010/main" val="9031886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1D939-3E60-4063-B05E-56844F97CE60}" type="slidenum">
              <a:rPr kumimoji="0" lang="zh-CN" alt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zh-CN" alt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590740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p:sp>
      <p:sp>
        <p:nvSpPr>
          <p:cNvPr id="6147"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dirty="0" smtClean="0"/>
          </a:p>
        </p:txBody>
      </p:sp>
      <p:sp>
        <p:nvSpPr>
          <p:cNvPr id="6148"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F1ADBA79-A12C-4F17-8E51-FBAAC0B76D99}" type="slidenum">
              <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131</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814936259"/>
      </p:ext>
    </p:extLst>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B36B95FE-6008-4B32-8A81-AF26413ABE5B}" type="slidenum">
              <a:rPr lang="zh-TW" altLang="en-US" smtClean="0"/>
              <a:pPr>
                <a:defRPr/>
              </a:pPr>
              <a:t>18</a:t>
            </a:fld>
            <a:endParaRPr lang="en-US" altLang="zh-TW"/>
          </a:p>
        </p:txBody>
      </p:sp>
    </p:spTree>
    <p:extLst>
      <p:ext uri="{BB962C8B-B14F-4D97-AF65-F5344CB8AC3E}">
        <p14:creationId xmlns:p14="http://schemas.microsoft.com/office/powerpoint/2010/main" val="2570255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B36B95FE-6008-4B32-8A81-AF26413ABE5B}" type="slidenum">
              <a:rPr lang="zh-TW" altLang="en-US" smtClean="0"/>
              <a:pPr>
                <a:defRPr/>
              </a:pPr>
              <a:t>19</a:t>
            </a:fld>
            <a:endParaRPr lang="en-US" altLang="zh-TW"/>
          </a:p>
        </p:txBody>
      </p:sp>
    </p:spTree>
    <p:extLst>
      <p:ext uri="{BB962C8B-B14F-4D97-AF65-F5344CB8AC3E}">
        <p14:creationId xmlns:p14="http://schemas.microsoft.com/office/powerpoint/2010/main" val="3748046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809678" y="2460855"/>
            <a:ext cx="9181998" cy="1698015"/>
          </a:xfrm>
        </p:spPr>
        <p:txBody>
          <a:bodyPr/>
          <a:lstStyle/>
          <a:p>
            <a:r>
              <a:rPr lang="zh-TW" altLang="en-US"/>
              <a:t>按一下以編輯母片標題樣式</a:t>
            </a:r>
          </a:p>
        </p:txBody>
      </p:sp>
      <p:sp>
        <p:nvSpPr>
          <p:cNvPr id="3" name="副標題 2"/>
          <p:cNvSpPr>
            <a:spLocks noGrp="1"/>
          </p:cNvSpPr>
          <p:nvPr>
            <p:ph type="subTitle" idx="1"/>
          </p:nvPr>
        </p:nvSpPr>
        <p:spPr>
          <a:xfrm>
            <a:off x="1621057" y="4488921"/>
            <a:ext cx="7560944" cy="2024415"/>
          </a:xfrm>
        </p:spPr>
        <p:txBody>
          <a:bodyPr/>
          <a:lstStyle>
            <a:lvl1pPr marL="0" indent="0" algn="ctr">
              <a:buNone/>
              <a:defRPr>
                <a:solidFill>
                  <a:schemeClr val="tx1">
                    <a:tint val="75000"/>
                  </a:schemeClr>
                </a:solidFill>
              </a:defRPr>
            </a:lvl1pPr>
            <a:lvl2pPr marL="494560" indent="0" algn="ctr">
              <a:buNone/>
              <a:defRPr>
                <a:solidFill>
                  <a:schemeClr val="tx1">
                    <a:tint val="75000"/>
                  </a:schemeClr>
                </a:solidFill>
              </a:defRPr>
            </a:lvl2pPr>
            <a:lvl3pPr marL="989123" indent="0" algn="ctr">
              <a:buNone/>
              <a:defRPr>
                <a:solidFill>
                  <a:schemeClr val="tx1">
                    <a:tint val="75000"/>
                  </a:schemeClr>
                </a:solidFill>
              </a:defRPr>
            </a:lvl3pPr>
            <a:lvl4pPr marL="1483684" indent="0" algn="ctr">
              <a:buNone/>
              <a:defRPr>
                <a:solidFill>
                  <a:schemeClr val="tx1">
                    <a:tint val="75000"/>
                  </a:schemeClr>
                </a:solidFill>
              </a:defRPr>
            </a:lvl4pPr>
            <a:lvl5pPr marL="1978248" indent="0" algn="ctr">
              <a:buNone/>
              <a:defRPr>
                <a:solidFill>
                  <a:schemeClr val="tx1">
                    <a:tint val="75000"/>
                  </a:schemeClr>
                </a:solidFill>
              </a:defRPr>
            </a:lvl5pPr>
            <a:lvl6pPr marL="2472807" indent="0" algn="ctr">
              <a:buNone/>
              <a:defRPr>
                <a:solidFill>
                  <a:schemeClr val="tx1">
                    <a:tint val="75000"/>
                  </a:schemeClr>
                </a:solidFill>
              </a:defRPr>
            </a:lvl6pPr>
            <a:lvl7pPr marL="2967363" indent="0" algn="ctr">
              <a:buNone/>
              <a:defRPr>
                <a:solidFill>
                  <a:schemeClr val="tx1">
                    <a:tint val="75000"/>
                  </a:schemeClr>
                </a:solidFill>
              </a:defRPr>
            </a:lvl7pPr>
            <a:lvl8pPr marL="3461933" indent="0" algn="ctr">
              <a:buNone/>
              <a:defRPr>
                <a:solidFill>
                  <a:schemeClr val="tx1">
                    <a:tint val="75000"/>
                  </a:schemeClr>
                </a:solidFill>
              </a:defRPr>
            </a:lvl8pPr>
            <a:lvl9pPr marL="3956488"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7" name="Text Box 10"/>
          <p:cNvSpPr txBox="1">
            <a:spLocks noChangeArrowheads="1"/>
          </p:cNvSpPr>
          <p:nvPr userDrawn="1"/>
        </p:nvSpPr>
        <p:spPr bwMode="auto">
          <a:xfrm>
            <a:off x="30751" y="7536562"/>
            <a:ext cx="2958683" cy="329687"/>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8913" tIns="49456" rIns="98913" bIns="49456">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defRPr/>
            </a:pPr>
            <a:r>
              <a:rPr lang="zh-TW" altLang="en-US" sz="1500" b="1" dirty="0">
                <a:solidFill>
                  <a:srgbClr val="860000"/>
                </a:solidFill>
                <a:latin typeface="微軟正黑體" pitchFamily="34" charset="-120"/>
                <a:ea typeface="微軟正黑體" pitchFamily="34" charset="-120"/>
              </a:rPr>
              <a:t>行政院原子能委員會核能研究所</a:t>
            </a:r>
          </a:p>
        </p:txBody>
      </p:sp>
      <p:sp>
        <p:nvSpPr>
          <p:cNvPr id="8" name="Line 8"/>
          <p:cNvSpPr>
            <a:spLocks noChangeShapeType="1"/>
          </p:cNvSpPr>
          <p:nvPr userDrawn="1"/>
        </p:nvSpPr>
        <p:spPr bwMode="auto">
          <a:xfrm>
            <a:off x="122985" y="7536547"/>
            <a:ext cx="10212565" cy="0"/>
          </a:xfrm>
          <a:prstGeom prst="line">
            <a:avLst/>
          </a:prstGeom>
          <a:noFill/>
          <a:ln w="12700">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13" tIns="49456" rIns="98913" bIns="49456"/>
          <a:lstStyle/>
          <a:p>
            <a:pPr marL="0" marR="0" lvl="0" indent="0" defTabSz="989123"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44230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pic>
        <p:nvPicPr>
          <p:cNvPr id="7"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p:cNvSpPr>
            <a:spLocks noChangeShapeType="1"/>
          </p:cNvSpPr>
          <p:nvPr userDrawn="1"/>
        </p:nvSpPr>
        <p:spPr bwMode="auto">
          <a:xfrm>
            <a:off x="141890" y="763746"/>
            <a:ext cx="10212565" cy="0"/>
          </a:xfrm>
          <a:prstGeom prst="line">
            <a:avLst/>
          </a:prstGeom>
          <a:noFill/>
          <a:ln w="12700">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13" tIns="49456" rIns="98913" bIns="49456"/>
          <a:lstStyle/>
          <a:p>
            <a:pPr marL="0" marR="0" lvl="0" indent="0" defTabSz="989123"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70150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833106" y="317250"/>
            <a:ext cx="2429028" cy="675905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540921" y="317250"/>
            <a:ext cx="7128892" cy="675905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pic>
        <p:nvPicPr>
          <p:cNvPr id="7"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p:cNvSpPr>
            <a:spLocks noChangeShapeType="1"/>
          </p:cNvSpPr>
          <p:nvPr userDrawn="1"/>
        </p:nvSpPr>
        <p:spPr bwMode="auto">
          <a:xfrm>
            <a:off x="141890" y="763746"/>
            <a:ext cx="10212565" cy="0"/>
          </a:xfrm>
          <a:prstGeom prst="line">
            <a:avLst/>
          </a:prstGeom>
          <a:noFill/>
          <a:ln w="12700">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13" tIns="49456" rIns="98913" bIns="49456"/>
          <a:lstStyle/>
          <a:p>
            <a:pPr marL="0" marR="0" lvl="0" indent="0" defTabSz="989123"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53151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矩形 1"/>
          <p:cNvSpPr/>
          <p:nvPr userDrawn="1"/>
        </p:nvSpPr>
        <p:spPr>
          <a:xfrm>
            <a:off x="6" y="7576889"/>
            <a:ext cx="3274189" cy="344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3092" tIns="51544" rIns="103092" bIns="51544" rtlCol="0" anchor="ctr"/>
          <a:lstStyle/>
          <a:p>
            <a:pPr algn="ctr" defTabSz="912981" fontAlgn="base">
              <a:spcBef>
                <a:spcPct val="0"/>
              </a:spcBef>
              <a:spcAft>
                <a:spcPct val="0"/>
              </a:spcAft>
            </a:pPr>
            <a:endParaRPr kumimoji="1" lang="zh-TW" altLang="en-US" sz="1800">
              <a:solidFill>
                <a:srgbClr val="FFFFFF"/>
              </a:solidFill>
            </a:endParaRPr>
          </a:p>
        </p:txBody>
      </p:sp>
      <p:sp>
        <p:nvSpPr>
          <p:cNvPr id="5" name="Text Box 8"/>
          <p:cNvSpPr txBox="1">
            <a:spLocks noChangeArrowheads="1"/>
          </p:cNvSpPr>
          <p:nvPr/>
        </p:nvSpPr>
        <p:spPr bwMode="auto">
          <a:xfrm>
            <a:off x="3614430" y="6746248"/>
            <a:ext cx="4451746" cy="45828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3092" tIns="51544" rIns="103092" bIns="51544">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defTabSz="912981" eaLnBrk="1" fontAlgn="base" hangingPunct="1">
              <a:spcBef>
                <a:spcPct val="0"/>
              </a:spcBef>
              <a:spcAft>
                <a:spcPct val="0"/>
              </a:spcAft>
              <a:defRPr/>
            </a:pPr>
            <a:r>
              <a:rPr lang="zh-TW" altLang="en-US" sz="2300" b="1" dirty="0">
                <a:solidFill>
                  <a:srgbClr val="860000"/>
                </a:solidFill>
                <a:effectLst/>
                <a:latin typeface="微軟正黑體" pitchFamily="34" charset="-120"/>
                <a:ea typeface="微軟正黑體" pitchFamily="34" charset="-120"/>
              </a:rPr>
              <a:t>行政院原子能委員會核能研究所</a:t>
            </a:r>
          </a:p>
        </p:txBody>
      </p:sp>
      <p:sp>
        <p:nvSpPr>
          <p:cNvPr id="5122" name="Rectangle 2"/>
          <p:cNvSpPr>
            <a:spLocks noGrp="1" noChangeArrowheads="1"/>
          </p:cNvSpPr>
          <p:nvPr>
            <p:ph type="ctrTitle"/>
          </p:nvPr>
        </p:nvSpPr>
        <p:spPr>
          <a:xfrm>
            <a:off x="810105" y="2262817"/>
            <a:ext cx="9181148" cy="1698015"/>
          </a:xfrm>
          <a:effectLst>
            <a:outerShdw dist="35921" dir="2700000" algn="ctr" rotWithShape="0">
              <a:schemeClr val="tx1"/>
            </a:outerShdw>
          </a:effectLst>
        </p:spPr>
        <p:txBody>
          <a:bodyPr/>
          <a:lstStyle>
            <a:lvl1pPr>
              <a:defRPr sz="4400">
                <a:solidFill>
                  <a:schemeClr val="tx1"/>
                </a:solidFill>
                <a:effectLst>
                  <a:outerShdw blurRad="38100" dist="38100" dir="2700000" algn="tl">
                    <a:srgbClr val="FFFFFF"/>
                  </a:outerShdw>
                </a:effectLst>
              </a:defRPr>
            </a:lvl1pPr>
          </a:lstStyle>
          <a:p>
            <a:pPr lvl="0"/>
            <a:r>
              <a:rPr lang="zh-TW" altLang="en-US" noProof="0"/>
              <a:t>按一下以編輯母片標題樣式</a:t>
            </a:r>
          </a:p>
        </p:txBody>
      </p:sp>
      <p:sp>
        <p:nvSpPr>
          <p:cNvPr id="5123" name="Rectangle 3"/>
          <p:cNvSpPr>
            <a:spLocks noGrp="1" noChangeArrowheads="1"/>
          </p:cNvSpPr>
          <p:nvPr>
            <p:ph type="subTitle" idx="1"/>
          </p:nvPr>
        </p:nvSpPr>
        <p:spPr>
          <a:xfrm>
            <a:off x="1620210" y="5207754"/>
            <a:ext cx="7560945" cy="1191911"/>
          </a:xfrm>
        </p:spPr>
        <p:txBody>
          <a:bodyPr/>
          <a:lstStyle>
            <a:lvl1pPr marL="0" indent="0" algn="ctr">
              <a:buFontTx/>
              <a:buNone/>
              <a:defRPr sz="3600"/>
            </a:lvl1pPr>
          </a:lstStyle>
          <a:p>
            <a:pPr lvl="0"/>
            <a:r>
              <a:rPr lang="zh-TW" altLang="en-US" noProof="0"/>
              <a:t>按一下以編輯母片副標題樣式</a:t>
            </a:r>
          </a:p>
        </p:txBody>
      </p:sp>
      <p:sp>
        <p:nvSpPr>
          <p:cNvPr id="6" name="Rectangle 4"/>
          <p:cNvSpPr>
            <a:spLocks noGrp="1" noChangeArrowheads="1"/>
          </p:cNvSpPr>
          <p:nvPr>
            <p:ph type="dt" sz="half" idx="10"/>
          </p:nvPr>
        </p:nvSpPr>
        <p:spPr/>
        <p:txBody>
          <a:bodyPr/>
          <a:lstStyle>
            <a:lvl1pPr>
              <a:defRPr/>
            </a:lvl1pPr>
          </a:lstStyle>
          <a:p>
            <a:pPr>
              <a:defRPr/>
            </a:pPr>
            <a:endParaRPr lang="en-US" altLang="zh-TW">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ltLang="zh-TW" dirty="0">
              <a:solidFill>
                <a:srgbClr val="000000"/>
              </a:solidFill>
            </a:endParaRPr>
          </a:p>
        </p:txBody>
      </p:sp>
      <p:pic>
        <p:nvPicPr>
          <p:cNvPr id="10" name="圖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19333" y="6383966"/>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1897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3183144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53236" y="5090396"/>
            <a:ext cx="9181148" cy="1573323"/>
          </a:xfrm>
        </p:spPr>
        <p:txBody>
          <a:bodyPr anchor="t"/>
          <a:lstStyle>
            <a:lvl1pPr algn="l">
              <a:defRPr sz="4400" b="1" cap="all"/>
            </a:lvl1pPr>
          </a:lstStyle>
          <a:p>
            <a:r>
              <a:rPr lang="zh-TW" altLang="en-US"/>
              <a:t>按一下以編輯母片標題樣式</a:t>
            </a:r>
          </a:p>
        </p:txBody>
      </p:sp>
      <p:sp>
        <p:nvSpPr>
          <p:cNvPr id="3" name="文字版面配置區 2"/>
          <p:cNvSpPr>
            <a:spLocks noGrp="1"/>
          </p:cNvSpPr>
          <p:nvPr>
            <p:ph type="body" idx="1"/>
          </p:nvPr>
        </p:nvSpPr>
        <p:spPr>
          <a:xfrm>
            <a:off x="853236" y="3357539"/>
            <a:ext cx="9181148" cy="1732855"/>
          </a:xfrm>
        </p:spPr>
        <p:txBody>
          <a:bodyPr anchor="b"/>
          <a:lstStyle>
            <a:lvl1pPr marL="0" indent="0">
              <a:buNone/>
              <a:defRPr sz="2300"/>
            </a:lvl1pPr>
            <a:lvl2pPr marL="515467" indent="0">
              <a:buNone/>
              <a:defRPr sz="2000"/>
            </a:lvl2pPr>
            <a:lvl3pPr marL="1030938" indent="0">
              <a:buNone/>
              <a:defRPr sz="1800"/>
            </a:lvl3pPr>
            <a:lvl4pPr marL="1546408" indent="0">
              <a:buNone/>
              <a:defRPr sz="1600"/>
            </a:lvl4pPr>
            <a:lvl5pPr marL="2061875" indent="0">
              <a:buNone/>
              <a:defRPr sz="1600"/>
            </a:lvl5pPr>
            <a:lvl6pPr marL="2577346" indent="0">
              <a:buNone/>
              <a:defRPr sz="1600"/>
            </a:lvl6pPr>
            <a:lvl7pPr marL="3092812" indent="0">
              <a:buNone/>
              <a:defRPr sz="1600"/>
            </a:lvl7pPr>
            <a:lvl8pPr marL="3608278" indent="0">
              <a:buNone/>
              <a:defRPr sz="1600"/>
            </a:lvl8pPr>
            <a:lvl9pPr marL="4123750" indent="0">
              <a:buNone/>
              <a:defRPr sz="16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3955364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97587" y="1549488"/>
            <a:ext cx="4770596" cy="5526800"/>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648207" y="1549488"/>
            <a:ext cx="4770596" cy="5526800"/>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1842358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540075" y="317232"/>
            <a:ext cx="9721215" cy="1320271"/>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540080" y="1773198"/>
            <a:ext cx="4772473" cy="738984"/>
          </a:xfrm>
        </p:spPr>
        <p:txBody>
          <a:bodyPr anchor="b"/>
          <a:lstStyle>
            <a:lvl1pPr marL="0" indent="0">
              <a:buNone/>
              <a:defRPr sz="2700" b="1"/>
            </a:lvl1pPr>
            <a:lvl2pPr marL="515467" indent="0">
              <a:buNone/>
              <a:defRPr sz="2300" b="1"/>
            </a:lvl2pPr>
            <a:lvl3pPr marL="1030938" indent="0">
              <a:buNone/>
              <a:defRPr sz="2000" b="1"/>
            </a:lvl3pPr>
            <a:lvl4pPr marL="1546408" indent="0">
              <a:buNone/>
              <a:defRPr sz="1800" b="1"/>
            </a:lvl4pPr>
            <a:lvl5pPr marL="2061875" indent="0">
              <a:buNone/>
              <a:defRPr sz="1800" b="1"/>
            </a:lvl5pPr>
            <a:lvl6pPr marL="2577346" indent="0">
              <a:buNone/>
              <a:defRPr sz="1800" b="1"/>
            </a:lvl6pPr>
            <a:lvl7pPr marL="3092812" indent="0">
              <a:buNone/>
              <a:defRPr sz="1800" b="1"/>
            </a:lvl7pPr>
            <a:lvl8pPr marL="3608278" indent="0">
              <a:buNone/>
              <a:defRPr sz="1800" b="1"/>
            </a:lvl8pPr>
            <a:lvl9pPr marL="4123750" indent="0">
              <a:buNone/>
              <a:defRPr sz="1800" b="1"/>
            </a:lvl9pPr>
          </a:lstStyle>
          <a:p>
            <a:pPr lvl="0"/>
            <a:r>
              <a:rPr lang="zh-TW" altLang="en-US"/>
              <a:t>按一下以編輯母片文字樣式</a:t>
            </a:r>
          </a:p>
        </p:txBody>
      </p:sp>
      <p:sp>
        <p:nvSpPr>
          <p:cNvPr id="4" name="內容版面配置區 3"/>
          <p:cNvSpPr>
            <a:spLocks noGrp="1"/>
          </p:cNvSpPr>
          <p:nvPr>
            <p:ph sz="half" idx="2"/>
          </p:nvPr>
        </p:nvSpPr>
        <p:spPr>
          <a:xfrm>
            <a:off x="540080" y="2512182"/>
            <a:ext cx="4772473" cy="4564104"/>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486952" y="1773198"/>
            <a:ext cx="4774347" cy="738984"/>
          </a:xfrm>
        </p:spPr>
        <p:txBody>
          <a:bodyPr anchor="b"/>
          <a:lstStyle>
            <a:lvl1pPr marL="0" indent="0">
              <a:buNone/>
              <a:defRPr sz="2700" b="1"/>
            </a:lvl1pPr>
            <a:lvl2pPr marL="515467" indent="0">
              <a:buNone/>
              <a:defRPr sz="2300" b="1"/>
            </a:lvl2pPr>
            <a:lvl3pPr marL="1030938" indent="0">
              <a:buNone/>
              <a:defRPr sz="2000" b="1"/>
            </a:lvl3pPr>
            <a:lvl4pPr marL="1546408" indent="0">
              <a:buNone/>
              <a:defRPr sz="1800" b="1"/>
            </a:lvl4pPr>
            <a:lvl5pPr marL="2061875" indent="0">
              <a:buNone/>
              <a:defRPr sz="1800" b="1"/>
            </a:lvl5pPr>
            <a:lvl6pPr marL="2577346" indent="0">
              <a:buNone/>
              <a:defRPr sz="1800" b="1"/>
            </a:lvl6pPr>
            <a:lvl7pPr marL="3092812" indent="0">
              <a:buNone/>
              <a:defRPr sz="1800" b="1"/>
            </a:lvl7pPr>
            <a:lvl8pPr marL="3608278" indent="0">
              <a:buNone/>
              <a:defRPr sz="1800" b="1"/>
            </a:lvl8pPr>
            <a:lvl9pPr marL="4123750" indent="0">
              <a:buNone/>
              <a:defRPr sz="1800" b="1"/>
            </a:lvl9pPr>
          </a:lstStyle>
          <a:p>
            <a:pPr lvl="0"/>
            <a:r>
              <a:rPr lang="zh-TW" altLang="en-US"/>
              <a:t>按一下以編輯母片文字樣式</a:t>
            </a:r>
          </a:p>
        </p:txBody>
      </p:sp>
      <p:sp>
        <p:nvSpPr>
          <p:cNvPr id="6" name="內容版面配置區 5"/>
          <p:cNvSpPr>
            <a:spLocks noGrp="1"/>
          </p:cNvSpPr>
          <p:nvPr>
            <p:ph sz="quarter" idx="4"/>
          </p:nvPr>
        </p:nvSpPr>
        <p:spPr>
          <a:xfrm>
            <a:off x="5486952" y="2512182"/>
            <a:ext cx="4774347" cy="4564104"/>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1847240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3798066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1125972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540069" y="315398"/>
            <a:ext cx="3553570" cy="1342275"/>
          </a:xfrm>
        </p:spPr>
        <p:txBody>
          <a:bodyPr anchor="b"/>
          <a:lstStyle>
            <a:lvl1pPr algn="l">
              <a:defRPr sz="2300" b="1"/>
            </a:lvl1pPr>
          </a:lstStyle>
          <a:p>
            <a:r>
              <a:rPr lang="zh-TW" altLang="en-US"/>
              <a:t>按一下以編輯母片標題樣式</a:t>
            </a:r>
          </a:p>
        </p:txBody>
      </p:sp>
      <p:sp>
        <p:nvSpPr>
          <p:cNvPr id="3" name="內容版面配置區 2"/>
          <p:cNvSpPr>
            <a:spLocks noGrp="1"/>
          </p:cNvSpPr>
          <p:nvPr>
            <p:ph idx="1"/>
          </p:nvPr>
        </p:nvSpPr>
        <p:spPr>
          <a:xfrm>
            <a:off x="4223028" y="315417"/>
            <a:ext cx="6038254" cy="6760887"/>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540069" y="1657676"/>
            <a:ext cx="3553570" cy="5418612"/>
          </a:xfrm>
        </p:spPr>
        <p:txBody>
          <a:bodyPr/>
          <a:lstStyle>
            <a:lvl1pPr marL="0" indent="0">
              <a:buNone/>
              <a:defRPr sz="1600"/>
            </a:lvl1pPr>
            <a:lvl2pPr marL="515467" indent="0">
              <a:buNone/>
              <a:defRPr sz="1400"/>
            </a:lvl2pPr>
            <a:lvl3pPr marL="1030938" indent="0">
              <a:buNone/>
              <a:defRPr sz="1100"/>
            </a:lvl3pPr>
            <a:lvl4pPr marL="1546408" indent="0">
              <a:buNone/>
              <a:defRPr sz="1100"/>
            </a:lvl4pPr>
            <a:lvl5pPr marL="2061875" indent="0">
              <a:buNone/>
              <a:defRPr sz="1100"/>
            </a:lvl5pPr>
            <a:lvl6pPr marL="2577346" indent="0">
              <a:buNone/>
              <a:defRPr sz="1100"/>
            </a:lvl6pPr>
            <a:lvl7pPr marL="3092812" indent="0">
              <a:buNone/>
              <a:defRPr sz="1100"/>
            </a:lvl7pPr>
            <a:lvl8pPr marL="3608278" indent="0">
              <a:buNone/>
              <a:defRPr sz="1100"/>
            </a:lvl8pPr>
            <a:lvl9pPr marL="4123750" indent="0">
              <a:buNone/>
              <a:defRPr sz="11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1506816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pic>
        <p:nvPicPr>
          <p:cNvPr id="7"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p:cNvSpPr>
            <a:spLocks noChangeShapeType="1"/>
          </p:cNvSpPr>
          <p:nvPr userDrawn="1"/>
        </p:nvSpPr>
        <p:spPr bwMode="auto">
          <a:xfrm>
            <a:off x="141890" y="763746"/>
            <a:ext cx="10212565" cy="0"/>
          </a:xfrm>
          <a:prstGeom prst="line">
            <a:avLst/>
          </a:prstGeom>
          <a:noFill/>
          <a:ln w="12700">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13" tIns="49456" rIns="98913" bIns="49456"/>
          <a:lstStyle/>
          <a:p>
            <a:pPr marL="0" marR="0" lvl="0" indent="0" defTabSz="989123"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64502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117141" y="5545137"/>
            <a:ext cx="6480810" cy="654635"/>
          </a:xfrm>
        </p:spPr>
        <p:txBody>
          <a:bodyPr anchor="b"/>
          <a:lstStyle>
            <a:lvl1pPr algn="l">
              <a:defRPr sz="2300" b="1"/>
            </a:lvl1pPr>
          </a:lstStyle>
          <a:p>
            <a:r>
              <a:rPr lang="zh-TW" altLang="en-US"/>
              <a:t>按一下以編輯母片標題樣式</a:t>
            </a:r>
          </a:p>
        </p:txBody>
      </p:sp>
      <p:sp>
        <p:nvSpPr>
          <p:cNvPr id="3" name="圖片版面配置區 2"/>
          <p:cNvSpPr>
            <a:spLocks noGrp="1"/>
          </p:cNvSpPr>
          <p:nvPr>
            <p:ph type="pic" idx="1"/>
          </p:nvPr>
        </p:nvSpPr>
        <p:spPr>
          <a:xfrm>
            <a:off x="2117141" y="707813"/>
            <a:ext cx="6480810" cy="4752975"/>
          </a:xfrm>
        </p:spPr>
        <p:txBody>
          <a:bodyPr/>
          <a:lstStyle>
            <a:lvl1pPr marL="0" indent="0">
              <a:buNone/>
              <a:defRPr sz="3600"/>
            </a:lvl1pPr>
            <a:lvl2pPr marL="515467" indent="0">
              <a:buNone/>
              <a:defRPr sz="3200"/>
            </a:lvl2pPr>
            <a:lvl3pPr marL="1030938" indent="0">
              <a:buNone/>
              <a:defRPr sz="2700"/>
            </a:lvl3pPr>
            <a:lvl4pPr marL="1546408" indent="0">
              <a:buNone/>
              <a:defRPr sz="2300"/>
            </a:lvl4pPr>
            <a:lvl5pPr marL="2061875" indent="0">
              <a:buNone/>
              <a:defRPr sz="2300"/>
            </a:lvl5pPr>
            <a:lvl6pPr marL="2577346" indent="0">
              <a:buNone/>
              <a:defRPr sz="2300"/>
            </a:lvl6pPr>
            <a:lvl7pPr marL="3092812" indent="0">
              <a:buNone/>
              <a:defRPr sz="2300"/>
            </a:lvl7pPr>
            <a:lvl8pPr marL="3608278" indent="0">
              <a:buNone/>
              <a:defRPr sz="2300"/>
            </a:lvl8pPr>
            <a:lvl9pPr marL="4123750" indent="0">
              <a:buNone/>
              <a:defRPr sz="2300"/>
            </a:lvl9pPr>
          </a:lstStyle>
          <a:p>
            <a:pPr lvl="0"/>
            <a:endParaRPr lang="zh-TW" altLang="en-US" noProof="0"/>
          </a:p>
        </p:txBody>
      </p:sp>
      <p:sp>
        <p:nvSpPr>
          <p:cNvPr id="4" name="文字版面配置區 3"/>
          <p:cNvSpPr>
            <a:spLocks noGrp="1"/>
          </p:cNvSpPr>
          <p:nvPr>
            <p:ph type="body" sz="half" idx="2"/>
          </p:nvPr>
        </p:nvSpPr>
        <p:spPr>
          <a:xfrm>
            <a:off x="2117141" y="6199772"/>
            <a:ext cx="6480810" cy="929690"/>
          </a:xfrm>
        </p:spPr>
        <p:txBody>
          <a:bodyPr/>
          <a:lstStyle>
            <a:lvl1pPr marL="0" indent="0">
              <a:buNone/>
              <a:defRPr sz="1600"/>
            </a:lvl1pPr>
            <a:lvl2pPr marL="515467" indent="0">
              <a:buNone/>
              <a:defRPr sz="1400"/>
            </a:lvl2pPr>
            <a:lvl3pPr marL="1030938" indent="0">
              <a:buNone/>
              <a:defRPr sz="1100"/>
            </a:lvl3pPr>
            <a:lvl4pPr marL="1546408" indent="0">
              <a:buNone/>
              <a:defRPr sz="1100"/>
            </a:lvl4pPr>
            <a:lvl5pPr marL="2061875" indent="0">
              <a:buNone/>
              <a:defRPr sz="1100"/>
            </a:lvl5pPr>
            <a:lvl6pPr marL="2577346" indent="0">
              <a:buNone/>
              <a:defRPr sz="1100"/>
            </a:lvl6pPr>
            <a:lvl7pPr marL="3092812" indent="0">
              <a:buNone/>
              <a:defRPr sz="1100"/>
            </a:lvl7pPr>
            <a:lvl8pPr marL="3608278" indent="0">
              <a:buNone/>
              <a:defRPr sz="1100"/>
            </a:lvl8pPr>
            <a:lvl9pPr marL="4123750" indent="0">
              <a:buNone/>
              <a:defRPr sz="11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2271695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2645390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988515" y="218212"/>
            <a:ext cx="2430303" cy="685807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97592" y="218212"/>
            <a:ext cx="7110889" cy="685807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2880088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97592" y="218212"/>
            <a:ext cx="9721215" cy="685807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3487742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1464575" y="218231"/>
            <a:ext cx="8359795" cy="1081889"/>
          </a:xfrm>
        </p:spPr>
        <p:txBody>
          <a:bodyPr/>
          <a:lstStyle>
            <a:lvl1pPr>
              <a:defRPr>
                <a:solidFill>
                  <a:srgbClr val="700000"/>
                </a:solidFill>
              </a:defRPr>
            </a:lvl1pPr>
          </a:lstStyle>
          <a:p>
            <a:r>
              <a:rPr lang="zh-TW" altLang="en-US"/>
              <a:t>按一下以編輯母片標題樣式</a:t>
            </a:r>
          </a:p>
        </p:txBody>
      </p:sp>
      <p:sp>
        <p:nvSpPr>
          <p:cNvPr id="3" name="表格版面配置區 2"/>
          <p:cNvSpPr>
            <a:spLocks noGrp="1"/>
          </p:cNvSpPr>
          <p:nvPr>
            <p:ph type="tbl" idx="1"/>
          </p:nvPr>
        </p:nvSpPr>
        <p:spPr>
          <a:xfrm>
            <a:off x="697592" y="1549488"/>
            <a:ext cx="9721215" cy="5526800"/>
          </a:xfrm>
        </p:spPr>
        <p:txBody>
          <a:bodyPr/>
          <a:lstStyle/>
          <a:p>
            <a:pPr lvl="0"/>
            <a:endParaRPr lang="zh-TW"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1447472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464575" y="218231"/>
            <a:ext cx="8359795" cy="1081889"/>
          </a:xfrm>
        </p:spPr>
        <p:txBody>
          <a:bodyPr/>
          <a:lstStyle/>
          <a:p>
            <a:r>
              <a:rPr lang="zh-TW" altLang="en-US"/>
              <a:t>按一下以編輯母片標題樣式</a:t>
            </a:r>
          </a:p>
        </p:txBody>
      </p:sp>
      <p:sp>
        <p:nvSpPr>
          <p:cNvPr id="3" name="文字版面配置區 2"/>
          <p:cNvSpPr>
            <a:spLocks noGrp="1"/>
          </p:cNvSpPr>
          <p:nvPr>
            <p:ph type="body" sz="half" idx="1"/>
          </p:nvPr>
        </p:nvSpPr>
        <p:spPr>
          <a:xfrm>
            <a:off x="697587" y="1549488"/>
            <a:ext cx="4770596" cy="552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648207" y="1549488"/>
            <a:ext cx="4770596" cy="552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4094237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350963" y="1296988"/>
            <a:ext cx="8101012" cy="2757487"/>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350963" y="4160838"/>
            <a:ext cx="8101012" cy="191293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t>2019/10/23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7" name="Text Box 8"/>
          <p:cNvSpPr txBox="1">
            <a:spLocks noChangeArrowheads="1"/>
          </p:cNvSpPr>
          <p:nvPr userDrawn="1"/>
        </p:nvSpPr>
        <p:spPr bwMode="auto">
          <a:xfrm>
            <a:off x="3614430" y="6746248"/>
            <a:ext cx="4451746" cy="45828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3092" tIns="51544" rIns="103092" bIns="51544">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defTabSz="912981" eaLnBrk="1" fontAlgn="base" hangingPunct="1">
              <a:spcBef>
                <a:spcPct val="0"/>
              </a:spcBef>
              <a:spcAft>
                <a:spcPct val="0"/>
              </a:spcAft>
              <a:defRPr/>
            </a:pPr>
            <a:r>
              <a:rPr lang="zh-TW" altLang="en-US" sz="2300" b="1" dirty="0">
                <a:solidFill>
                  <a:srgbClr val="860000"/>
                </a:solidFill>
                <a:effectLst/>
                <a:latin typeface="微軟正黑體" pitchFamily="34" charset="-120"/>
                <a:ea typeface="微軟正黑體" pitchFamily="34" charset="-120"/>
              </a:rPr>
              <a:t>行政院原子能委員會核能研究所</a:t>
            </a:r>
          </a:p>
        </p:txBody>
      </p:sp>
      <p:pic>
        <p:nvPicPr>
          <p:cNvPr id="8" name="圖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19333" y="6383966"/>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31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t>2019/10/23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4051722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36600" y="1974850"/>
            <a:ext cx="9317038" cy="3295650"/>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736600" y="5300663"/>
            <a:ext cx="9317038" cy="17335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t>2019/10/23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34132503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742950" y="2108200"/>
            <a:ext cx="4581525" cy="50260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476875" y="2108200"/>
            <a:ext cx="4581525" cy="50260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C04B4A48-FE90-46AE-BFE3-86960377E7B3}" type="datetimeFigureOut">
              <a:rPr lang="zh-TW" altLang="en-US" smtClean="0"/>
              <a:t>2019/10/23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272233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53905" y="5090394"/>
            <a:ext cx="9180298" cy="1573323"/>
          </a:xfrm>
        </p:spPr>
        <p:txBody>
          <a:bodyPr anchor="t"/>
          <a:lstStyle>
            <a:lvl1pPr algn="l">
              <a:defRPr sz="4300" b="1" cap="all"/>
            </a:lvl1pPr>
          </a:lstStyle>
          <a:p>
            <a:r>
              <a:rPr lang="zh-TW" altLang="en-US"/>
              <a:t>按一下以編輯母片標題樣式</a:t>
            </a:r>
          </a:p>
        </p:txBody>
      </p:sp>
      <p:sp>
        <p:nvSpPr>
          <p:cNvPr id="3" name="文字版面配置區 2"/>
          <p:cNvSpPr>
            <a:spLocks noGrp="1"/>
          </p:cNvSpPr>
          <p:nvPr>
            <p:ph type="body" idx="1"/>
          </p:nvPr>
        </p:nvSpPr>
        <p:spPr>
          <a:xfrm>
            <a:off x="853905" y="3357539"/>
            <a:ext cx="9180298" cy="1732855"/>
          </a:xfrm>
        </p:spPr>
        <p:txBody>
          <a:bodyPr anchor="b"/>
          <a:lstStyle>
            <a:lvl1pPr marL="0" indent="0">
              <a:buNone/>
              <a:defRPr sz="2100">
                <a:solidFill>
                  <a:schemeClr val="tx1">
                    <a:tint val="75000"/>
                  </a:schemeClr>
                </a:solidFill>
              </a:defRPr>
            </a:lvl1pPr>
            <a:lvl2pPr marL="494560" indent="0">
              <a:buNone/>
              <a:defRPr sz="2000">
                <a:solidFill>
                  <a:schemeClr val="tx1">
                    <a:tint val="75000"/>
                  </a:schemeClr>
                </a:solidFill>
              </a:defRPr>
            </a:lvl2pPr>
            <a:lvl3pPr marL="989123" indent="0">
              <a:buNone/>
              <a:defRPr sz="1800">
                <a:solidFill>
                  <a:schemeClr val="tx1">
                    <a:tint val="75000"/>
                  </a:schemeClr>
                </a:solidFill>
              </a:defRPr>
            </a:lvl3pPr>
            <a:lvl4pPr marL="1483684" indent="0">
              <a:buNone/>
              <a:defRPr sz="1500">
                <a:solidFill>
                  <a:schemeClr val="tx1">
                    <a:tint val="75000"/>
                  </a:schemeClr>
                </a:solidFill>
              </a:defRPr>
            </a:lvl4pPr>
            <a:lvl5pPr marL="1978248" indent="0">
              <a:buNone/>
              <a:defRPr sz="1500">
                <a:solidFill>
                  <a:schemeClr val="tx1">
                    <a:tint val="75000"/>
                  </a:schemeClr>
                </a:solidFill>
              </a:defRPr>
            </a:lvl5pPr>
            <a:lvl6pPr marL="2472807" indent="0">
              <a:buNone/>
              <a:defRPr sz="1500">
                <a:solidFill>
                  <a:schemeClr val="tx1">
                    <a:tint val="75000"/>
                  </a:schemeClr>
                </a:solidFill>
              </a:defRPr>
            </a:lvl6pPr>
            <a:lvl7pPr marL="2967363" indent="0">
              <a:buNone/>
              <a:defRPr sz="1500">
                <a:solidFill>
                  <a:schemeClr val="tx1">
                    <a:tint val="75000"/>
                  </a:schemeClr>
                </a:solidFill>
              </a:defRPr>
            </a:lvl7pPr>
            <a:lvl8pPr marL="3461933" indent="0">
              <a:buNone/>
              <a:defRPr sz="1500">
                <a:solidFill>
                  <a:schemeClr val="tx1">
                    <a:tint val="75000"/>
                  </a:schemeClr>
                </a:solidFill>
              </a:defRPr>
            </a:lvl8pPr>
            <a:lvl9pPr marL="3956488" indent="0">
              <a:buNone/>
              <a:defRPr sz="15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2941898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744538" y="422275"/>
            <a:ext cx="9315450" cy="1530350"/>
          </a:xfrm>
        </p:spPr>
        <p:txBody>
          <a:bodyPr/>
          <a:lstStyle/>
          <a:p>
            <a:r>
              <a:rPr lang="zh-TW" altLang="en-US"/>
              <a:t>按一下以編輯母片標題樣式</a:t>
            </a:r>
          </a:p>
        </p:txBody>
      </p:sp>
      <p:sp>
        <p:nvSpPr>
          <p:cNvPr id="3" name="文字版面配置區 2"/>
          <p:cNvSpPr>
            <a:spLocks noGrp="1"/>
          </p:cNvSpPr>
          <p:nvPr>
            <p:ph type="body" idx="1"/>
          </p:nvPr>
        </p:nvSpPr>
        <p:spPr>
          <a:xfrm>
            <a:off x="744538" y="1941513"/>
            <a:ext cx="4568825" cy="952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744538" y="2894013"/>
            <a:ext cx="4568825" cy="425608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468938" y="1941513"/>
            <a:ext cx="4591050" cy="952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5468938" y="2894013"/>
            <a:ext cx="4591050" cy="425608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C04B4A48-FE90-46AE-BFE3-86960377E7B3}" type="datetimeFigureOut">
              <a:rPr lang="zh-TW" altLang="en-US" smtClean="0"/>
              <a:t>2019/10/23</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1798851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C04B4A48-FE90-46AE-BFE3-86960377E7B3}" type="datetimeFigureOut">
              <a:rPr lang="zh-TW" altLang="en-US" smtClean="0"/>
              <a:t>2019/10/23</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416633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04B4A48-FE90-46AE-BFE3-86960377E7B3}" type="datetimeFigureOut">
              <a:rPr lang="zh-TW" altLang="en-US" smtClean="0"/>
              <a:t>2019/10/23</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3178518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744538" y="528638"/>
            <a:ext cx="3482975" cy="184785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4592638" y="1139825"/>
            <a:ext cx="5467350" cy="563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744538" y="2376488"/>
            <a:ext cx="3482975" cy="44021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C04B4A48-FE90-46AE-BFE3-86960377E7B3}" type="datetimeFigureOut">
              <a:rPr lang="zh-TW" altLang="en-US" smtClean="0"/>
              <a:t>2019/10/23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3335603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744538" y="528638"/>
            <a:ext cx="3482975" cy="184785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4592638" y="1139825"/>
            <a:ext cx="5467350" cy="56308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744538" y="2376488"/>
            <a:ext cx="3482975" cy="44021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C04B4A48-FE90-46AE-BFE3-86960377E7B3}" type="datetimeFigureOut">
              <a:rPr lang="zh-TW" altLang="en-US" smtClean="0"/>
              <a:t>2019/10/23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448713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t>2019/10/23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23832713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729538" y="422275"/>
            <a:ext cx="2328862" cy="671195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742950" y="422275"/>
            <a:ext cx="6834188" cy="671195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t>2019/10/23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1673110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350963" y="1296988"/>
            <a:ext cx="8101012" cy="2757487"/>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350963" y="4160838"/>
            <a:ext cx="8101012" cy="191293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2019/10/23</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7" name="Text Box 8"/>
          <p:cNvSpPr txBox="1">
            <a:spLocks noChangeArrowheads="1"/>
          </p:cNvSpPr>
          <p:nvPr userDrawn="1"/>
        </p:nvSpPr>
        <p:spPr bwMode="auto">
          <a:xfrm>
            <a:off x="3614430" y="6746248"/>
            <a:ext cx="4451746" cy="45828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3092" tIns="51544" rIns="103092" bIns="51544">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defTabSz="912981" eaLnBrk="1" fontAlgn="base" hangingPunct="1">
              <a:spcBef>
                <a:spcPct val="0"/>
              </a:spcBef>
              <a:spcAft>
                <a:spcPct val="0"/>
              </a:spcAft>
              <a:defRPr/>
            </a:pPr>
            <a:r>
              <a:rPr lang="zh-TW" altLang="en-US" sz="2300" b="1" dirty="0">
                <a:solidFill>
                  <a:srgbClr val="860000"/>
                </a:solidFill>
                <a:latin typeface="微軟正黑體" pitchFamily="34" charset="-120"/>
                <a:ea typeface="微軟正黑體" pitchFamily="34" charset="-120"/>
              </a:rPr>
              <a:t>行政院原子能委員會核能研究所</a:t>
            </a:r>
          </a:p>
        </p:txBody>
      </p:sp>
      <p:pic>
        <p:nvPicPr>
          <p:cNvPr id="8" name="圖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19333" y="6383966"/>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578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2019/10/23</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2561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36600" y="1974850"/>
            <a:ext cx="9317038" cy="3295650"/>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736600" y="5300663"/>
            <a:ext cx="9317038" cy="17335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2019/10/23</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61474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540921" y="1848381"/>
            <a:ext cx="4778110" cy="5227906"/>
          </a:xfrm>
        </p:spPr>
        <p:txBody>
          <a:bodyPr/>
          <a:lstStyle>
            <a:lvl1pPr>
              <a:defRPr sz="3000"/>
            </a:lvl1pPr>
            <a:lvl2pPr>
              <a:defRPr sz="2600"/>
            </a:lvl2pPr>
            <a:lvl3pPr>
              <a:defRPr sz="21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482325" y="1848381"/>
            <a:ext cx="4779810" cy="5227906"/>
          </a:xfrm>
        </p:spPr>
        <p:txBody>
          <a:bodyPr/>
          <a:lstStyle>
            <a:lvl1pPr>
              <a:defRPr sz="3000"/>
            </a:lvl1pPr>
            <a:lvl2pPr>
              <a:defRPr sz="2600"/>
            </a:lvl2pPr>
            <a:lvl3pPr>
              <a:defRPr sz="21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pic>
        <p:nvPicPr>
          <p:cNvPr id="8"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60582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742950" y="2108200"/>
            <a:ext cx="4581525" cy="50260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476875" y="2108200"/>
            <a:ext cx="4581525" cy="50260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2019/10/23</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439265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744538" y="422275"/>
            <a:ext cx="9315450" cy="1530350"/>
          </a:xfrm>
        </p:spPr>
        <p:txBody>
          <a:bodyPr/>
          <a:lstStyle/>
          <a:p>
            <a:r>
              <a:rPr lang="zh-TW" altLang="en-US"/>
              <a:t>按一下以編輯母片標題樣式</a:t>
            </a:r>
          </a:p>
        </p:txBody>
      </p:sp>
      <p:sp>
        <p:nvSpPr>
          <p:cNvPr id="3" name="文字版面配置區 2"/>
          <p:cNvSpPr>
            <a:spLocks noGrp="1"/>
          </p:cNvSpPr>
          <p:nvPr>
            <p:ph type="body" idx="1"/>
          </p:nvPr>
        </p:nvSpPr>
        <p:spPr>
          <a:xfrm>
            <a:off x="744538" y="1941513"/>
            <a:ext cx="4568825" cy="952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744538" y="2894013"/>
            <a:ext cx="4568825" cy="425608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468938" y="1941513"/>
            <a:ext cx="4591050" cy="952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5468938" y="2894013"/>
            <a:ext cx="4591050" cy="425608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2019/10/23</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6949128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2019/10/23</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342441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2019/10/23</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432888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744538" y="528638"/>
            <a:ext cx="3482975" cy="184785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4592638" y="1139825"/>
            <a:ext cx="5467350" cy="563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744538" y="2376488"/>
            <a:ext cx="3482975" cy="44021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2019/10/23</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707422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744538" y="528638"/>
            <a:ext cx="3482975" cy="184785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4592638" y="1139825"/>
            <a:ext cx="5467350" cy="56308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744538" y="2376488"/>
            <a:ext cx="3482975" cy="44021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2019/10/23</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570956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2019/10/23</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6967457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729538" y="422275"/>
            <a:ext cx="2328862" cy="671195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742950" y="422275"/>
            <a:ext cx="6834188" cy="671195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2019/10/23</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251907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350962" y="1296989"/>
            <a:ext cx="8101013" cy="2757486"/>
          </a:xfrm>
        </p:spPr>
        <p:txBody>
          <a:bodyPr anchor="b"/>
          <a:lstStyle>
            <a:lvl1pPr algn="ctr">
              <a:defRPr sz="4602"/>
            </a:lvl1pPr>
          </a:lstStyle>
          <a:p>
            <a:r>
              <a:rPr lang="zh-TW" altLang="en-US"/>
              <a:t>按一下以編輯母片標題樣式</a:t>
            </a:r>
          </a:p>
        </p:txBody>
      </p:sp>
      <p:sp>
        <p:nvSpPr>
          <p:cNvPr id="3" name="副標題 2"/>
          <p:cNvSpPr>
            <a:spLocks noGrp="1"/>
          </p:cNvSpPr>
          <p:nvPr>
            <p:ph type="subTitle" idx="1"/>
          </p:nvPr>
        </p:nvSpPr>
        <p:spPr>
          <a:xfrm>
            <a:off x="1350962" y="4160840"/>
            <a:ext cx="8101013" cy="1912937"/>
          </a:xfrm>
        </p:spPr>
        <p:txBody>
          <a:bodyPr/>
          <a:lstStyle>
            <a:lvl1pPr marL="0" indent="0" algn="ctr">
              <a:buNone/>
              <a:defRPr sz="1840"/>
            </a:lvl1pPr>
            <a:lvl2pPr marL="350681" indent="0" algn="ctr">
              <a:buNone/>
              <a:defRPr sz="1535"/>
            </a:lvl2pPr>
            <a:lvl3pPr marL="701361" indent="0" algn="ctr">
              <a:buNone/>
              <a:defRPr sz="1381"/>
            </a:lvl3pPr>
            <a:lvl4pPr marL="1052042" indent="0" algn="ctr">
              <a:buNone/>
              <a:defRPr sz="1227"/>
            </a:lvl4pPr>
            <a:lvl5pPr marL="1402723" indent="0" algn="ctr">
              <a:buNone/>
              <a:defRPr sz="1227"/>
            </a:lvl5pPr>
            <a:lvl6pPr marL="1753404" indent="0" algn="ctr">
              <a:buNone/>
              <a:defRPr sz="1227"/>
            </a:lvl6pPr>
            <a:lvl7pPr marL="2104084" indent="0" algn="ctr">
              <a:buNone/>
              <a:defRPr sz="1227"/>
            </a:lvl7pPr>
            <a:lvl8pPr marL="2454765" indent="0" algn="ctr">
              <a:buNone/>
              <a:defRPr sz="1227"/>
            </a:lvl8pPr>
            <a:lvl9pPr marL="2805446" indent="0" algn="ctr">
              <a:buNone/>
              <a:defRPr sz="1227"/>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defTabSz="758676"/>
            <a:fld id="{C04B4A48-FE90-46AE-BFE3-86960377E7B3}" type="datetimeFigureOut">
              <a:rPr lang="zh-TW" altLang="en-US" smtClean="0">
                <a:solidFill>
                  <a:prstClr val="black">
                    <a:tint val="75000"/>
                  </a:prstClr>
                </a:solidFill>
              </a:rPr>
              <a:pPr defTabSz="758676"/>
              <a:t>2019/10/23</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defTabSz="758676"/>
            <a:endParaRPr lang="zh-TW" altLang="en-US">
              <a:solidFill>
                <a:prstClr val="black">
                  <a:tint val="75000"/>
                </a:prstClr>
              </a:solidFill>
            </a:endParaRPr>
          </a:p>
        </p:txBody>
      </p:sp>
      <p:sp>
        <p:nvSpPr>
          <p:cNvPr id="7" name="Text Box 8"/>
          <p:cNvSpPr txBox="1">
            <a:spLocks noChangeArrowheads="1"/>
          </p:cNvSpPr>
          <p:nvPr userDrawn="1"/>
        </p:nvSpPr>
        <p:spPr bwMode="auto">
          <a:xfrm>
            <a:off x="3614431" y="6746247"/>
            <a:ext cx="3324010" cy="351323"/>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9069" tIns="39533" rIns="79069" bIns="3953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marL="0" marR="0" lvl="0" indent="0" algn="l" defTabSz="700273" rtl="0" eaLnBrk="1" fontAlgn="base" latinLnBrk="0" hangingPunct="1">
              <a:lnSpc>
                <a:spcPct val="100000"/>
              </a:lnSpc>
              <a:spcBef>
                <a:spcPct val="0"/>
              </a:spcBef>
              <a:spcAft>
                <a:spcPct val="0"/>
              </a:spcAft>
              <a:buClrTx/>
              <a:buSzTx/>
              <a:buFontTx/>
              <a:buNone/>
              <a:tabLst/>
              <a:defRPr/>
            </a:pPr>
            <a:r>
              <a:rPr kumimoji="1" lang="zh-TW" altLang="en-US" sz="1764" b="1" i="0" u="none" strike="noStrike" kern="1200" cap="none" spc="0" normalizeH="0" baseline="0" noProof="0" dirty="0">
                <a:ln>
                  <a:noFill/>
                </a:ln>
                <a:solidFill>
                  <a:srgbClr val="860000"/>
                </a:solidFill>
                <a:effectLst/>
                <a:uLnTx/>
                <a:uFillTx/>
                <a:latin typeface="微軟正黑體" pitchFamily="34" charset="-120"/>
                <a:ea typeface="微軟正黑體" pitchFamily="34" charset="-120"/>
                <a:cs typeface="+mn-cs"/>
              </a:rPr>
              <a:t>行政院原子能委員會核能研究所</a:t>
            </a:r>
          </a:p>
        </p:txBody>
      </p:sp>
      <p:pic>
        <p:nvPicPr>
          <p:cNvPr id="8"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19333" y="6383967"/>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33537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350962" y="1296989"/>
            <a:ext cx="8101013" cy="2757486"/>
          </a:xfrm>
        </p:spPr>
        <p:txBody>
          <a:bodyPr anchor="b"/>
          <a:lstStyle>
            <a:lvl1pPr algn="ctr">
              <a:defRPr sz="4602"/>
            </a:lvl1pPr>
          </a:lstStyle>
          <a:p>
            <a:r>
              <a:rPr lang="zh-TW" altLang="en-US"/>
              <a:t>按一下以編輯母片標題樣式</a:t>
            </a:r>
          </a:p>
        </p:txBody>
      </p:sp>
      <p:sp>
        <p:nvSpPr>
          <p:cNvPr id="3" name="副標題 2"/>
          <p:cNvSpPr>
            <a:spLocks noGrp="1"/>
          </p:cNvSpPr>
          <p:nvPr>
            <p:ph type="subTitle" idx="1"/>
          </p:nvPr>
        </p:nvSpPr>
        <p:spPr>
          <a:xfrm>
            <a:off x="1350962" y="4160840"/>
            <a:ext cx="8101013" cy="1912937"/>
          </a:xfrm>
        </p:spPr>
        <p:txBody>
          <a:bodyPr/>
          <a:lstStyle>
            <a:lvl1pPr marL="0" indent="0" algn="ctr">
              <a:buNone/>
              <a:defRPr sz="1840"/>
            </a:lvl1pPr>
            <a:lvl2pPr marL="350681" indent="0" algn="ctr">
              <a:buNone/>
              <a:defRPr sz="1535"/>
            </a:lvl2pPr>
            <a:lvl3pPr marL="701361" indent="0" algn="ctr">
              <a:buNone/>
              <a:defRPr sz="1381"/>
            </a:lvl3pPr>
            <a:lvl4pPr marL="1052042" indent="0" algn="ctr">
              <a:buNone/>
              <a:defRPr sz="1227"/>
            </a:lvl4pPr>
            <a:lvl5pPr marL="1402723" indent="0" algn="ctr">
              <a:buNone/>
              <a:defRPr sz="1227"/>
            </a:lvl5pPr>
            <a:lvl6pPr marL="1753404" indent="0" algn="ctr">
              <a:buNone/>
              <a:defRPr sz="1227"/>
            </a:lvl6pPr>
            <a:lvl7pPr marL="2104084" indent="0" algn="ctr">
              <a:buNone/>
              <a:defRPr sz="1227"/>
            </a:lvl7pPr>
            <a:lvl8pPr marL="2454765" indent="0" algn="ctr">
              <a:buNone/>
              <a:defRPr sz="1227"/>
            </a:lvl8pPr>
            <a:lvl9pPr marL="2805446" indent="0" algn="ctr">
              <a:buNone/>
              <a:defRPr sz="1227"/>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defTabSz="758676"/>
            <a:fld id="{C04B4A48-FE90-46AE-BFE3-86960377E7B3}" type="datetimeFigureOut">
              <a:rPr lang="zh-TW" altLang="en-US" smtClean="0">
                <a:solidFill>
                  <a:prstClr val="black">
                    <a:tint val="75000"/>
                  </a:prstClr>
                </a:solidFill>
              </a:rPr>
              <a:pPr defTabSz="758676"/>
              <a:t>2019/10/23</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defTabSz="758676"/>
            <a:endParaRPr lang="zh-TW" altLang="en-US">
              <a:solidFill>
                <a:prstClr val="black">
                  <a:tint val="75000"/>
                </a:prstClr>
              </a:solidFill>
            </a:endParaRPr>
          </a:p>
        </p:txBody>
      </p:sp>
      <p:sp>
        <p:nvSpPr>
          <p:cNvPr id="7" name="Text Box 8"/>
          <p:cNvSpPr txBox="1">
            <a:spLocks noChangeArrowheads="1"/>
          </p:cNvSpPr>
          <p:nvPr userDrawn="1"/>
        </p:nvSpPr>
        <p:spPr bwMode="auto">
          <a:xfrm>
            <a:off x="3614431" y="6746247"/>
            <a:ext cx="3324010" cy="351323"/>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9069" tIns="39533" rIns="79069" bIns="3953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marL="0" marR="0" lvl="0" indent="0" algn="l" defTabSz="700273" rtl="0" eaLnBrk="1" fontAlgn="base" latinLnBrk="0" hangingPunct="1">
              <a:lnSpc>
                <a:spcPct val="100000"/>
              </a:lnSpc>
              <a:spcBef>
                <a:spcPct val="0"/>
              </a:spcBef>
              <a:spcAft>
                <a:spcPct val="0"/>
              </a:spcAft>
              <a:buClrTx/>
              <a:buSzTx/>
              <a:buFontTx/>
              <a:buNone/>
              <a:tabLst/>
              <a:defRPr/>
            </a:pPr>
            <a:r>
              <a:rPr kumimoji="1" lang="zh-TW" altLang="en-US" sz="1764" b="1" i="0" u="none" strike="noStrike" kern="1200" cap="none" spc="0" normalizeH="0" baseline="0" noProof="0" dirty="0">
                <a:ln>
                  <a:noFill/>
                </a:ln>
                <a:solidFill>
                  <a:srgbClr val="860000"/>
                </a:solidFill>
                <a:effectLst/>
                <a:uLnTx/>
                <a:uFillTx/>
                <a:latin typeface="微軟正黑體" pitchFamily="34" charset="-120"/>
                <a:ea typeface="微軟正黑體" pitchFamily="34" charset="-120"/>
                <a:cs typeface="+mn-cs"/>
              </a:rPr>
              <a:t>行政院原子能委員會核能研究所</a:t>
            </a:r>
          </a:p>
        </p:txBody>
      </p:sp>
      <p:pic>
        <p:nvPicPr>
          <p:cNvPr id="8"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19333" y="6383967"/>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46546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540921" y="1773198"/>
            <a:ext cx="4771306" cy="738984"/>
          </a:xfrm>
        </p:spPr>
        <p:txBody>
          <a:bodyPr anchor="b"/>
          <a:lstStyle>
            <a:lvl1pPr marL="0" indent="0">
              <a:buNone/>
              <a:defRPr sz="2600" b="1"/>
            </a:lvl1pPr>
            <a:lvl2pPr marL="494560" indent="0">
              <a:buNone/>
              <a:defRPr sz="2100" b="1"/>
            </a:lvl2pPr>
            <a:lvl3pPr marL="989123" indent="0">
              <a:buNone/>
              <a:defRPr sz="2000" b="1"/>
            </a:lvl3pPr>
            <a:lvl4pPr marL="1483684" indent="0">
              <a:buNone/>
              <a:defRPr sz="1800" b="1"/>
            </a:lvl4pPr>
            <a:lvl5pPr marL="1978248" indent="0">
              <a:buNone/>
              <a:defRPr sz="1800" b="1"/>
            </a:lvl5pPr>
            <a:lvl6pPr marL="2472807" indent="0">
              <a:buNone/>
              <a:defRPr sz="1800" b="1"/>
            </a:lvl6pPr>
            <a:lvl7pPr marL="2967363" indent="0">
              <a:buNone/>
              <a:defRPr sz="1800" b="1"/>
            </a:lvl7pPr>
            <a:lvl8pPr marL="3461933" indent="0">
              <a:buNone/>
              <a:defRPr sz="1800" b="1"/>
            </a:lvl8pPr>
            <a:lvl9pPr marL="3956488" indent="0">
              <a:buNone/>
              <a:defRPr sz="1800" b="1"/>
            </a:lvl9pPr>
          </a:lstStyle>
          <a:p>
            <a:pPr lvl="0"/>
            <a:r>
              <a:rPr lang="zh-TW" altLang="en-US"/>
              <a:t>按一下以編輯母片文字樣式</a:t>
            </a:r>
          </a:p>
        </p:txBody>
      </p:sp>
      <p:sp>
        <p:nvSpPr>
          <p:cNvPr id="4" name="內容版面配置區 3"/>
          <p:cNvSpPr>
            <a:spLocks noGrp="1"/>
          </p:cNvSpPr>
          <p:nvPr>
            <p:ph sz="half" idx="2"/>
          </p:nvPr>
        </p:nvSpPr>
        <p:spPr>
          <a:xfrm>
            <a:off x="540921" y="2512182"/>
            <a:ext cx="4771306" cy="4564104"/>
          </a:xfrm>
        </p:spPr>
        <p:txBody>
          <a:bodyPr/>
          <a:lstStyle>
            <a:lvl1pPr>
              <a:defRPr sz="2600"/>
            </a:lvl1pPr>
            <a:lvl2pPr>
              <a:defRPr sz="21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487429" y="1773198"/>
            <a:ext cx="4774708" cy="738984"/>
          </a:xfrm>
        </p:spPr>
        <p:txBody>
          <a:bodyPr anchor="b"/>
          <a:lstStyle>
            <a:lvl1pPr marL="0" indent="0">
              <a:buNone/>
              <a:defRPr sz="2600" b="1"/>
            </a:lvl1pPr>
            <a:lvl2pPr marL="494560" indent="0">
              <a:buNone/>
              <a:defRPr sz="2100" b="1"/>
            </a:lvl2pPr>
            <a:lvl3pPr marL="989123" indent="0">
              <a:buNone/>
              <a:defRPr sz="2000" b="1"/>
            </a:lvl3pPr>
            <a:lvl4pPr marL="1483684" indent="0">
              <a:buNone/>
              <a:defRPr sz="1800" b="1"/>
            </a:lvl4pPr>
            <a:lvl5pPr marL="1978248" indent="0">
              <a:buNone/>
              <a:defRPr sz="1800" b="1"/>
            </a:lvl5pPr>
            <a:lvl6pPr marL="2472807" indent="0">
              <a:buNone/>
              <a:defRPr sz="1800" b="1"/>
            </a:lvl6pPr>
            <a:lvl7pPr marL="2967363" indent="0">
              <a:buNone/>
              <a:defRPr sz="1800" b="1"/>
            </a:lvl7pPr>
            <a:lvl8pPr marL="3461933" indent="0">
              <a:buNone/>
              <a:defRPr sz="1800" b="1"/>
            </a:lvl8pPr>
            <a:lvl9pPr marL="3956488" indent="0">
              <a:buNone/>
              <a:defRPr sz="1800" b="1"/>
            </a:lvl9pPr>
          </a:lstStyle>
          <a:p>
            <a:pPr lvl="0"/>
            <a:r>
              <a:rPr lang="zh-TW" altLang="en-US"/>
              <a:t>按一下以編輯母片文字樣式</a:t>
            </a:r>
          </a:p>
        </p:txBody>
      </p:sp>
      <p:sp>
        <p:nvSpPr>
          <p:cNvPr id="6" name="內容版面配置區 5"/>
          <p:cNvSpPr>
            <a:spLocks noGrp="1"/>
          </p:cNvSpPr>
          <p:nvPr>
            <p:ph sz="quarter" idx="4"/>
          </p:nvPr>
        </p:nvSpPr>
        <p:spPr>
          <a:xfrm>
            <a:off x="5487429" y="2512182"/>
            <a:ext cx="4774708" cy="4564104"/>
          </a:xfrm>
        </p:spPr>
        <p:txBody>
          <a:bodyPr/>
          <a:lstStyle>
            <a:lvl1pPr>
              <a:defRPr sz="2600"/>
            </a:lvl1pPr>
            <a:lvl2pPr>
              <a:defRPr sz="21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endParaRPr lang="zh-TW" altLang="en-US"/>
          </a:p>
        </p:txBody>
      </p:sp>
      <p:sp>
        <p:nvSpPr>
          <p:cNvPr id="8" name="頁尾版面配置區 7"/>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3278575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758676">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758676">
              <a:defRPr/>
            </a:pPr>
            <a:endParaRPr lang="en-US" altLang="zh-TW">
              <a:solidFill>
                <a:srgbClr val="000000"/>
              </a:solidFill>
            </a:endParaRPr>
          </a:p>
        </p:txBody>
      </p:sp>
    </p:spTree>
    <p:extLst>
      <p:ext uri="{BB962C8B-B14F-4D97-AF65-F5344CB8AC3E}">
        <p14:creationId xmlns:p14="http://schemas.microsoft.com/office/powerpoint/2010/main" val="264228554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227" b="0" i="0" u="none" strike="noStrike" kern="1200" cap="none" spc="0" normalizeH="0" baseline="0" noProof="0">
              <a:ln>
                <a:noFill/>
              </a:ln>
              <a:solidFill>
                <a:srgbClr val="000000"/>
              </a:solidFill>
              <a:effectLst/>
              <a:uLnTx/>
              <a:uFillTx/>
              <a:latin typeface="Arial"/>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CN" altLang="zh-CN" sz="1227" b="0" i="0" u="none" strike="noStrike" kern="1200" cap="none" spc="0" normalizeH="0" baseline="0" noProof="0">
              <a:ln>
                <a:noFill/>
              </a:ln>
              <a:solidFill>
                <a:srgbClr val="000000"/>
              </a:solidFill>
              <a:effectLst/>
              <a:uLnTx/>
              <a:uFillTx/>
              <a:latin typeface="Arial"/>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l" defTabSz="1080181" rtl="0" eaLnBrk="1" fontAlgn="auto" latinLnBrk="0" hangingPunct="1">
              <a:lnSpc>
                <a:spcPct val="100000"/>
              </a:lnSpc>
              <a:spcBef>
                <a:spcPts val="0"/>
              </a:spcBef>
              <a:spcAft>
                <a:spcPts val="0"/>
              </a:spcAft>
              <a:buClrTx/>
              <a:buSzTx/>
              <a:buFontTx/>
              <a:buNone/>
              <a:tabLst/>
              <a:defRPr/>
            </a:pPr>
            <a:fld id="{1FAA4DD3-43E7-4BD6-BA37-EAD64771FEF0}" type="slidenum">
              <a:rPr kumimoji="0" lang="en-US" altLang="zh-CN" sz="2126" b="0" i="0" u="none" strike="noStrike" kern="1200" cap="none" spc="0" normalizeH="0" baseline="0" noProof="0" smtClean="0">
                <a:ln>
                  <a:noFill/>
                </a:ln>
                <a:solidFill>
                  <a:srgbClr val="000000"/>
                </a:solidFill>
                <a:effectLst/>
                <a:uLnTx/>
                <a:uFillTx/>
                <a:latin typeface="Arial"/>
                <a:ea typeface="標楷體"/>
                <a:cs typeface="+mn-cs"/>
              </a:rPr>
              <a:pPr marL="0" marR="0" lvl="0" indent="0" algn="l" defTabSz="1080181" rtl="0" eaLnBrk="1" fontAlgn="auto" latinLnBrk="0" hangingPunct="1">
                <a:lnSpc>
                  <a:spcPct val="100000"/>
                </a:lnSpc>
                <a:spcBef>
                  <a:spcPts val="0"/>
                </a:spcBef>
                <a:spcAft>
                  <a:spcPts val="0"/>
                </a:spcAft>
                <a:buClrTx/>
                <a:buSzTx/>
                <a:buFontTx/>
                <a:buNone/>
                <a:tabLst/>
                <a:defRPr/>
              </a:pPr>
              <a:t>‹#›</a:t>
            </a:fld>
            <a:endParaRPr kumimoji="0" lang="en-US" altLang="zh-CN" sz="2126" b="0" i="0" u="none" strike="noStrike" kern="1200" cap="none" spc="0" normalizeH="0" baseline="0" noProof="0">
              <a:ln>
                <a:noFill/>
              </a:ln>
              <a:solidFill>
                <a:srgbClr val="000000"/>
              </a:solidFill>
              <a:effectLst/>
              <a:uLnTx/>
              <a:uFillTx/>
              <a:latin typeface="Arial"/>
              <a:ea typeface="標楷體"/>
              <a:cs typeface="+mn-cs"/>
            </a:endParaRPr>
          </a:p>
        </p:txBody>
      </p:sp>
    </p:spTree>
    <p:extLst>
      <p:ext uri="{BB962C8B-B14F-4D97-AF65-F5344CB8AC3E}">
        <p14:creationId xmlns:p14="http://schemas.microsoft.com/office/powerpoint/2010/main" val="5314898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64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fld id="{47C5CD89-30F7-45B4-8090-C78EB4639CA9}" type="datetimeFigureOut">
              <a:rPr kumimoji="0" lang="zh-CN" altLang="en-US" sz="1227" b="0" i="0" u="none" strike="noStrike" kern="1200" cap="none" spc="0" normalizeH="0" baseline="0" noProof="0" smtClean="0">
                <a:ln>
                  <a:noFill/>
                </a:ln>
                <a:solidFill>
                  <a:srgbClr val="000000"/>
                </a:solidFill>
                <a:effectLst/>
                <a:uLnTx/>
                <a:uFillTx/>
                <a:latin typeface="Arial"/>
                <a:ea typeface="新細明體" pitchFamily="18" charset="-120"/>
                <a:cs typeface="+mn-cs"/>
              </a:rPr>
              <a:pPr marL="0" marR="0" lvl="0" indent="0" algn="l" defTabSz="1080181" rtl="0" eaLnBrk="1" fontAlgn="auto" latinLnBrk="0" hangingPunct="1">
                <a:lnSpc>
                  <a:spcPct val="100000"/>
                </a:lnSpc>
                <a:spcBef>
                  <a:spcPts val="0"/>
                </a:spcBef>
                <a:spcAft>
                  <a:spcPts val="0"/>
                </a:spcAft>
                <a:buClrTx/>
                <a:buSzTx/>
                <a:buFontTx/>
                <a:buNone/>
                <a:tabLst/>
                <a:defRPr/>
              </a:pPr>
              <a:t>2019/10/23</a:t>
            </a:fld>
            <a:endParaRPr kumimoji="0" lang="zh-CN" altLang="en-US" sz="1227" b="0" i="0" u="none" strike="noStrike" kern="1200" cap="none" spc="0" normalizeH="0" baseline="0" noProof="0">
              <a:ln>
                <a:noFill/>
              </a:ln>
              <a:solidFill>
                <a:srgbClr val="000000"/>
              </a:solidFill>
              <a:effectLst/>
              <a:uLnTx/>
              <a:uFillTx/>
              <a:latin typeface="Arial"/>
              <a:ea typeface="新細明體" pitchFamily="18" charset="-120"/>
              <a:cs typeface="+mn-cs"/>
            </a:endParaRPr>
          </a:p>
        </p:txBody>
      </p:sp>
      <p:sp>
        <p:nvSpPr>
          <p:cNvPr id="4" name="页脚占位符 3"/>
          <p:cNvSpPr>
            <a:spLocks noGrp="1"/>
          </p:cNvSpPr>
          <p:nvPr>
            <p:ph type="ftr" sz="quarter" idx="11"/>
          </p:nvPr>
        </p:nvSpPr>
        <p:spPr/>
        <p:txBody>
          <a:bodyP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CN" altLang="en-US" sz="1227" b="0" i="0" u="none" strike="noStrike" kern="1200" cap="none" spc="0" normalizeH="0" baseline="0" noProof="0">
              <a:ln>
                <a:noFill/>
              </a:ln>
              <a:solidFill>
                <a:srgbClr val="000000"/>
              </a:solidFill>
              <a:effectLst/>
              <a:uLnTx/>
              <a:uFillTx/>
              <a:latin typeface="Arial"/>
              <a:ea typeface="新細明體" pitchFamily="18" charset="-120"/>
              <a:cs typeface="+mn-cs"/>
            </a:endParaRPr>
          </a:p>
        </p:txBody>
      </p:sp>
      <p:sp>
        <p:nvSpPr>
          <p:cNvPr id="5" name="灯片编号占位符 4"/>
          <p:cNvSpPr>
            <a:spLocks noGrp="1"/>
          </p:cNvSpPr>
          <p:nvPr>
            <p:ph type="sldNum" sz="quarter" idx="12"/>
          </p:nvPr>
        </p:nvSpPr>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fld id="{F6D08778-69B2-4DB7-8DA3-8884F10573F8}" type="slidenum">
              <a:rPr kumimoji="0" lang="zh-CN" altLang="en-US" sz="2126" b="0" i="0" u="none" strike="noStrike" kern="1200" cap="none" spc="0" normalizeH="0" baseline="0" noProof="0" smtClean="0">
                <a:ln>
                  <a:noFill/>
                </a:ln>
                <a:solidFill>
                  <a:srgbClr val="000000"/>
                </a:solidFill>
                <a:effectLst/>
                <a:uLnTx/>
                <a:uFillTx/>
                <a:latin typeface="Arial"/>
                <a:ea typeface="標楷體"/>
                <a:cs typeface="+mn-cs"/>
              </a:rPr>
              <a:pPr marL="0" marR="0" lvl="0" indent="0" algn="l" defTabSz="1080181" rtl="0" eaLnBrk="1" fontAlgn="auto" latinLnBrk="0" hangingPunct="1">
                <a:lnSpc>
                  <a:spcPct val="100000"/>
                </a:lnSpc>
                <a:spcBef>
                  <a:spcPts val="0"/>
                </a:spcBef>
                <a:spcAft>
                  <a:spcPts val="0"/>
                </a:spcAft>
                <a:buClrTx/>
                <a:buSzTx/>
                <a:buFontTx/>
                <a:buNone/>
                <a:tabLst/>
                <a:defRPr/>
              </a:pPr>
              <a:t>‹#›</a:t>
            </a:fld>
            <a:endParaRPr kumimoji="0" lang="zh-CN" altLang="en-US" sz="2126" b="0" i="0" u="none" strike="noStrike" kern="1200" cap="none" spc="0" normalizeH="0" baseline="0" noProof="0">
              <a:ln>
                <a:noFill/>
              </a:ln>
              <a:solidFill>
                <a:srgbClr val="000000"/>
              </a:solidFill>
              <a:effectLst/>
              <a:uLnTx/>
              <a:uFillTx/>
              <a:latin typeface="Arial"/>
              <a:ea typeface="標楷體"/>
              <a:cs typeface="+mn-cs"/>
            </a:endParaRPr>
          </a:p>
        </p:txBody>
      </p:sp>
    </p:spTree>
    <p:extLst>
      <p:ext uri="{BB962C8B-B14F-4D97-AF65-F5344CB8AC3E}">
        <p14:creationId xmlns:p14="http://schemas.microsoft.com/office/powerpoint/2010/main" val="3807679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endParaRPr lang="zh-TW" altLang="en-US"/>
          </a:p>
        </p:txBody>
      </p:sp>
      <p:sp>
        <p:nvSpPr>
          <p:cNvPr id="4" name="頁尾版面配置區 3"/>
          <p:cNvSpPr>
            <a:spLocks noGrp="1"/>
          </p:cNvSpPr>
          <p:nvPr>
            <p:ph type="ftr" sz="quarter" idx="11"/>
          </p:nvPr>
        </p:nvSpPr>
        <p:spPr/>
        <p:txBody>
          <a:bodyPr/>
          <a:lstStyle/>
          <a:p>
            <a:endParaRPr lang="zh-TW" altLang="en-US"/>
          </a:p>
        </p:txBody>
      </p:sp>
      <p:pic>
        <p:nvPicPr>
          <p:cNvPr id="5"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7"/>
          <p:cNvSpPr>
            <a:spLocks noChangeShapeType="1"/>
          </p:cNvSpPr>
          <p:nvPr userDrawn="1"/>
        </p:nvSpPr>
        <p:spPr bwMode="auto">
          <a:xfrm>
            <a:off x="141890" y="763746"/>
            <a:ext cx="10212565" cy="0"/>
          </a:xfrm>
          <a:prstGeom prst="line">
            <a:avLst/>
          </a:prstGeom>
          <a:noFill/>
          <a:ln w="12700">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13" tIns="49456" rIns="98913" bIns="49456"/>
          <a:lstStyle/>
          <a:p>
            <a:pPr marL="0" marR="0" lvl="0" indent="0" defTabSz="989123"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19298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a:p>
        </p:txBody>
      </p:sp>
      <p:sp>
        <p:nvSpPr>
          <p:cNvPr id="3" name="頁尾版面配置區 2"/>
          <p:cNvSpPr>
            <a:spLocks noGrp="1"/>
          </p:cNvSpPr>
          <p:nvPr>
            <p:ph type="ftr" sz="quarter" idx="11"/>
          </p:nvPr>
        </p:nvSpPr>
        <p:spPr/>
        <p:txBody>
          <a:bodyPr/>
          <a:lstStyle/>
          <a:p>
            <a:endParaRPr lang="zh-TW" altLang="en-US"/>
          </a:p>
        </p:txBody>
      </p:sp>
      <p:pic>
        <p:nvPicPr>
          <p:cNvPr id="4"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031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540921" y="315413"/>
            <a:ext cx="3553390" cy="1342277"/>
          </a:xfrm>
        </p:spPr>
        <p:txBody>
          <a:bodyPr anchor="b"/>
          <a:lstStyle>
            <a:lvl1pPr algn="l">
              <a:defRPr sz="2100" b="1"/>
            </a:lvl1pPr>
          </a:lstStyle>
          <a:p>
            <a:r>
              <a:rPr lang="zh-TW" altLang="en-US"/>
              <a:t>按一下以編輯母片標題樣式</a:t>
            </a:r>
          </a:p>
        </p:txBody>
      </p:sp>
      <p:sp>
        <p:nvSpPr>
          <p:cNvPr id="3" name="內容版面配置區 2"/>
          <p:cNvSpPr>
            <a:spLocks noGrp="1"/>
          </p:cNvSpPr>
          <p:nvPr>
            <p:ph idx="1"/>
          </p:nvPr>
        </p:nvSpPr>
        <p:spPr>
          <a:xfrm>
            <a:off x="4223585" y="315415"/>
            <a:ext cx="6038550" cy="6760887"/>
          </a:xfrm>
        </p:spPr>
        <p:txBody>
          <a:bodyPr/>
          <a:lstStyle>
            <a:lvl1pPr>
              <a:defRPr sz="3500"/>
            </a:lvl1pPr>
            <a:lvl2pPr>
              <a:defRPr sz="3000"/>
            </a:lvl2pPr>
            <a:lvl3pPr>
              <a:defRPr sz="2600"/>
            </a:lvl3pPr>
            <a:lvl4pPr>
              <a:defRPr sz="2100"/>
            </a:lvl4pPr>
            <a:lvl5pPr>
              <a:defRPr sz="2100"/>
            </a:lvl5pPr>
            <a:lvl6pPr>
              <a:defRPr sz="2100"/>
            </a:lvl6pPr>
            <a:lvl7pPr>
              <a:defRPr sz="2100"/>
            </a:lvl7pPr>
            <a:lvl8pPr>
              <a:defRPr sz="2100"/>
            </a:lvl8pPr>
            <a:lvl9pPr>
              <a:defRPr sz="21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540921" y="1657674"/>
            <a:ext cx="3553390" cy="5418612"/>
          </a:xfrm>
        </p:spPr>
        <p:txBody>
          <a:bodyPr/>
          <a:lstStyle>
            <a:lvl1pPr marL="0" indent="0">
              <a:buNone/>
              <a:defRPr sz="1500"/>
            </a:lvl1pPr>
            <a:lvl2pPr marL="494560" indent="0">
              <a:buNone/>
              <a:defRPr sz="1400"/>
            </a:lvl2pPr>
            <a:lvl3pPr marL="989123" indent="0">
              <a:buNone/>
              <a:defRPr sz="1100"/>
            </a:lvl3pPr>
            <a:lvl4pPr marL="1483684" indent="0">
              <a:buNone/>
              <a:defRPr sz="1100"/>
            </a:lvl4pPr>
            <a:lvl5pPr marL="1978248" indent="0">
              <a:buNone/>
              <a:defRPr sz="1100"/>
            </a:lvl5pPr>
            <a:lvl6pPr marL="2472807" indent="0">
              <a:buNone/>
              <a:defRPr sz="1100"/>
            </a:lvl6pPr>
            <a:lvl7pPr marL="2967363" indent="0">
              <a:buNone/>
              <a:defRPr sz="1100"/>
            </a:lvl7pPr>
            <a:lvl8pPr marL="3461933" indent="0">
              <a:buNone/>
              <a:defRPr sz="1100"/>
            </a:lvl8pPr>
            <a:lvl9pPr marL="3956488" indent="0">
              <a:buNone/>
              <a:defRPr sz="11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pic>
        <p:nvPicPr>
          <p:cNvPr id="8"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p:cNvSpPr>
            <a:spLocks noChangeShapeType="1"/>
          </p:cNvSpPr>
          <p:nvPr userDrawn="1"/>
        </p:nvSpPr>
        <p:spPr bwMode="auto">
          <a:xfrm>
            <a:off x="141890" y="763746"/>
            <a:ext cx="10212565" cy="0"/>
          </a:xfrm>
          <a:prstGeom prst="line">
            <a:avLst/>
          </a:prstGeom>
          <a:noFill/>
          <a:ln w="12700">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13" tIns="49456" rIns="98913" bIns="49456"/>
          <a:lstStyle/>
          <a:p>
            <a:pPr marL="0" marR="0" lvl="0" indent="0" defTabSz="989123"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27020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117747" y="5545142"/>
            <a:ext cx="6480810" cy="654635"/>
          </a:xfrm>
        </p:spPr>
        <p:txBody>
          <a:bodyPr anchor="b"/>
          <a:lstStyle>
            <a:lvl1pPr algn="l">
              <a:defRPr sz="2100" b="1"/>
            </a:lvl1pPr>
          </a:lstStyle>
          <a:p>
            <a:r>
              <a:rPr lang="zh-TW" altLang="en-US"/>
              <a:t>按一下以編輯母片標題樣式</a:t>
            </a:r>
          </a:p>
        </p:txBody>
      </p:sp>
      <p:sp>
        <p:nvSpPr>
          <p:cNvPr id="3" name="圖片版面配置區 2"/>
          <p:cNvSpPr>
            <a:spLocks noGrp="1"/>
          </p:cNvSpPr>
          <p:nvPr>
            <p:ph type="pic" idx="1"/>
          </p:nvPr>
        </p:nvSpPr>
        <p:spPr>
          <a:xfrm>
            <a:off x="2117747" y="707813"/>
            <a:ext cx="6480810" cy="4752975"/>
          </a:xfrm>
        </p:spPr>
        <p:txBody>
          <a:bodyPr/>
          <a:lstStyle>
            <a:lvl1pPr marL="0" indent="0">
              <a:buNone/>
              <a:defRPr sz="3500"/>
            </a:lvl1pPr>
            <a:lvl2pPr marL="494560" indent="0">
              <a:buNone/>
              <a:defRPr sz="3000"/>
            </a:lvl2pPr>
            <a:lvl3pPr marL="989123" indent="0">
              <a:buNone/>
              <a:defRPr sz="2600"/>
            </a:lvl3pPr>
            <a:lvl4pPr marL="1483684" indent="0">
              <a:buNone/>
              <a:defRPr sz="2100"/>
            </a:lvl4pPr>
            <a:lvl5pPr marL="1978248" indent="0">
              <a:buNone/>
              <a:defRPr sz="2100"/>
            </a:lvl5pPr>
            <a:lvl6pPr marL="2472807" indent="0">
              <a:buNone/>
              <a:defRPr sz="2100"/>
            </a:lvl6pPr>
            <a:lvl7pPr marL="2967363" indent="0">
              <a:buNone/>
              <a:defRPr sz="2100"/>
            </a:lvl7pPr>
            <a:lvl8pPr marL="3461933" indent="0">
              <a:buNone/>
              <a:defRPr sz="2100"/>
            </a:lvl8pPr>
            <a:lvl9pPr marL="3956488" indent="0">
              <a:buNone/>
              <a:defRPr sz="2100"/>
            </a:lvl9pPr>
          </a:lstStyle>
          <a:p>
            <a:endParaRPr lang="zh-TW" altLang="en-US"/>
          </a:p>
        </p:txBody>
      </p:sp>
      <p:sp>
        <p:nvSpPr>
          <p:cNvPr id="4" name="文字版面配置區 3"/>
          <p:cNvSpPr>
            <a:spLocks noGrp="1"/>
          </p:cNvSpPr>
          <p:nvPr>
            <p:ph type="body" sz="half" idx="2"/>
          </p:nvPr>
        </p:nvSpPr>
        <p:spPr>
          <a:xfrm>
            <a:off x="2117747" y="6199772"/>
            <a:ext cx="6480810" cy="929690"/>
          </a:xfrm>
        </p:spPr>
        <p:txBody>
          <a:bodyPr/>
          <a:lstStyle>
            <a:lvl1pPr marL="0" indent="0">
              <a:buNone/>
              <a:defRPr sz="1500"/>
            </a:lvl1pPr>
            <a:lvl2pPr marL="494560" indent="0">
              <a:buNone/>
              <a:defRPr sz="1400"/>
            </a:lvl2pPr>
            <a:lvl3pPr marL="989123" indent="0">
              <a:buNone/>
              <a:defRPr sz="1100"/>
            </a:lvl3pPr>
            <a:lvl4pPr marL="1483684" indent="0">
              <a:buNone/>
              <a:defRPr sz="1100"/>
            </a:lvl4pPr>
            <a:lvl5pPr marL="1978248" indent="0">
              <a:buNone/>
              <a:defRPr sz="1100"/>
            </a:lvl5pPr>
            <a:lvl6pPr marL="2472807" indent="0">
              <a:buNone/>
              <a:defRPr sz="1100"/>
            </a:lvl6pPr>
            <a:lvl7pPr marL="2967363" indent="0">
              <a:buNone/>
              <a:defRPr sz="1100"/>
            </a:lvl7pPr>
            <a:lvl8pPr marL="3461933" indent="0">
              <a:buNone/>
              <a:defRPr sz="1100"/>
            </a:lvl8pPr>
            <a:lvl9pPr marL="3956488" indent="0">
              <a:buNone/>
              <a:defRPr sz="11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pic>
        <p:nvPicPr>
          <p:cNvPr id="8"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p:cNvSpPr>
            <a:spLocks noChangeShapeType="1"/>
          </p:cNvSpPr>
          <p:nvPr userDrawn="1"/>
        </p:nvSpPr>
        <p:spPr bwMode="auto">
          <a:xfrm>
            <a:off x="141890" y="763746"/>
            <a:ext cx="10212565" cy="0"/>
          </a:xfrm>
          <a:prstGeom prst="line">
            <a:avLst/>
          </a:prstGeom>
          <a:noFill/>
          <a:ln w="12700">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13" tIns="49456" rIns="98913" bIns="49456"/>
          <a:lstStyle/>
          <a:p>
            <a:pPr marL="0" marR="0" lvl="0" indent="0" defTabSz="989123"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02962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540921" y="317232"/>
            <a:ext cx="9721216" cy="1320271"/>
          </a:xfrm>
          <a:prstGeom prst="rect">
            <a:avLst/>
          </a:prstGeom>
        </p:spPr>
        <p:txBody>
          <a:bodyPr vert="horz" lIns="98913" tIns="49456" rIns="98913" bIns="49456"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540921" y="1848381"/>
            <a:ext cx="9721216" cy="5227906"/>
          </a:xfrm>
          <a:prstGeom prst="rect">
            <a:avLst/>
          </a:prstGeom>
        </p:spPr>
        <p:txBody>
          <a:bodyPr vert="horz" lIns="98913" tIns="49456" rIns="98913" bIns="49456"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540921" y="7342190"/>
            <a:ext cx="2519182" cy="421753"/>
          </a:xfrm>
          <a:prstGeom prst="rect">
            <a:avLst/>
          </a:prstGeom>
        </p:spPr>
        <p:txBody>
          <a:bodyPr vert="horz" lIns="98913" tIns="49456" rIns="98913" bIns="49456" rtlCol="0" anchor="ctr"/>
          <a:lstStyle>
            <a:lvl1pPr algn="l">
              <a:defRPr sz="1400">
                <a:solidFill>
                  <a:schemeClr val="tx1">
                    <a:tint val="75000"/>
                  </a:schemeClr>
                </a:solidFill>
              </a:defRPr>
            </a:lvl1pPr>
          </a:lstStyle>
          <a:p>
            <a:endParaRPr lang="zh-TW" altLang="en-US"/>
          </a:p>
        </p:txBody>
      </p:sp>
      <p:sp>
        <p:nvSpPr>
          <p:cNvPr id="5" name="頁尾版面配置區 4"/>
          <p:cNvSpPr>
            <a:spLocks noGrp="1"/>
          </p:cNvSpPr>
          <p:nvPr>
            <p:ph type="ftr" sz="quarter" idx="3"/>
          </p:nvPr>
        </p:nvSpPr>
        <p:spPr>
          <a:xfrm>
            <a:off x="3691172" y="7342190"/>
            <a:ext cx="3419010" cy="421753"/>
          </a:xfrm>
          <a:prstGeom prst="rect">
            <a:avLst/>
          </a:prstGeom>
        </p:spPr>
        <p:txBody>
          <a:bodyPr vert="horz" lIns="98913" tIns="49456" rIns="98913" bIns="49456" rtlCol="0" anchor="ctr"/>
          <a:lstStyle>
            <a:lvl1pPr algn="ctr">
              <a:defRPr sz="1400">
                <a:solidFill>
                  <a:schemeClr val="tx1">
                    <a:tint val="75000"/>
                  </a:schemeClr>
                </a:solidFill>
              </a:defRPr>
            </a:lvl1pPr>
          </a:lstStyle>
          <a:p>
            <a:endParaRPr lang="zh-TW" altLang="en-US"/>
          </a:p>
        </p:txBody>
      </p:sp>
      <p:sp>
        <p:nvSpPr>
          <p:cNvPr id="9" name="Rectangle 6"/>
          <p:cNvSpPr txBox="1">
            <a:spLocks noChangeArrowheads="1"/>
          </p:cNvSpPr>
          <p:nvPr/>
        </p:nvSpPr>
        <p:spPr bwMode="auto">
          <a:xfrm>
            <a:off x="8262079" y="7505375"/>
            <a:ext cx="2520315" cy="41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6944" tIns="53470" rIns="106944" bIns="53470" numCol="1" anchor="t" anchorCtr="0" compatLnSpc="1">
            <a:prstTxWarp prst="textNoShape">
              <a:avLst/>
            </a:prstTxWarp>
          </a:bodyPr>
          <a:lstStyle>
            <a:defPPr>
              <a:defRPr lang="zh-TW"/>
            </a:defPPr>
            <a:lvl1pPr marL="0" algn="r" defTabSz="989239" rtl="0" eaLnBrk="1" latinLnBrk="0" hangingPunct="1">
              <a:defRPr sz="1400" kern="1200">
                <a:solidFill>
                  <a:schemeClr val="tx1"/>
                </a:solidFill>
                <a:latin typeface="+mn-lt"/>
                <a:ea typeface="新細明體" pitchFamily="18" charset="-120"/>
                <a:cs typeface="+mn-cs"/>
              </a:defRPr>
            </a:lvl1pPr>
            <a:lvl2pPr marL="494619" algn="l" defTabSz="989239" rtl="0" eaLnBrk="1" latinLnBrk="0" hangingPunct="1">
              <a:defRPr sz="2000" kern="1200">
                <a:solidFill>
                  <a:schemeClr val="tx1"/>
                </a:solidFill>
                <a:latin typeface="+mn-lt"/>
                <a:ea typeface="+mn-ea"/>
                <a:cs typeface="+mn-cs"/>
              </a:defRPr>
            </a:lvl2pPr>
            <a:lvl3pPr marL="989239" algn="l" defTabSz="989239" rtl="0" eaLnBrk="1" latinLnBrk="0" hangingPunct="1">
              <a:defRPr sz="2000" kern="1200">
                <a:solidFill>
                  <a:schemeClr val="tx1"/>
                </a:solidFill>
                <a:latin typeface="+mn-lt"/>
                <a:ea typeface="+mn-ea"/>
                <a:cs typeface="+mn-cs"/>
              </a:defRPr>
            </a:lvl3pPr>
            <a:lvl4pPr marL="1483859" algn="l" defTabSz="989239" rtl="0" eaLnBrk="1" latinLnBrk="0" hangingPunct="1">
              <a:defRPr sz="2000" kern="1200">
                <a:solidFill>
                  <a:schemeClr val="tx1"/>
                </a:solidFill>
                <a:latin typeface="+mn-lt"/>
                <a:ea typeface="+mn-ea"/>
                <a:cs typeface="+mn-cs"/>
              </a:defRPr>
            </a:lvl4pPr>
            <a:lvl5pPr marL="1978481" algn="l" defTabSz="989239" rtl="0" eaLnBrk="1" latinLnBrk="0" hangingPunct="1">
              <a:defRPr sz="2000" kern="1200">
                <a:solidFill>
                  <a:schemeClr val="tx1"/>
                </a:solidFill>
                <a:latin typeface="+mn-lt"/>
                <a:ea typeface="+mn-ea"/>
                <a:cs typeface="+mn-cs"/>
              </a:defRPr>
            </a:lvl5pPr>
            <a:lvl6pPr marL="2473099" algn="l" defTabSz="989239" rtl="0" eaLnBrk="1" latinLnBrk="0" hangingPunct="1">
              <a:defRPr sz="2000" kern="1200">
                <a:solidFill>
                  <a:schemeClr val="tx1"/>
                </a:solidFill>
                <a:latin typeface="+mn-lt"/>
                <a:ea typeface="+mn-ea"/>
                <a:cs typeface="+mn-cs"/>
              </a:defRPr>
            </a:lvl6pPr>
            <a:lvl7pPr marL="2967713" algn="l" defTabSz="989239" rtl="0" eaLnBrk="1" latinLnBrk="0" hangingPunct="1">
              <a:defRPr sz="2000" kern="1200">
                <a:solidFill>
                  <a:schemeClr val="tx1"/>
                </a:solidFill>
                <a:latin typeface="+mn-lt"/>
                <a:ea typeface="+mn-ea"/>
                <a:cs typeface="+mn-cs"/>
              </a:defRPr>
            </a:lvl7pPr>
            <a:lvl8pPr marL="3462341" algn="l" defTabSz="989239" rtl="0" eaLnBrk="1" latinLnBrk="0" hangingPunct="1">
              <a:defRPr sz="2000" kern="1200">
                <a:solidFill>
                  <a:schemeClr val="tx1"/>
                </a:solidFill>
                <a:latin typeface="+mn-lt"/>
                <a:ea typeface="+mn-ea"/>
                <a:cs typeface="+mn-cs"/>
              </a:defRPr>
            </a:lvl8pPr>
            <a:lvl9pPr marL="3956955" algn="l" defTabSz="989239" rtl="0" eaLnBrk="1" latinLnBrk="0" hangingPunct="1">
              <a:defRPr sz="2000" kern="1200">
                <a:solidFill>
                  <a:schemeClr val="tx1"/>
                </a:solidFill>
                <a:latin typeface="+mn-lt"/>
                <a:ea typeface="+mn-ea"/>
                <a:cs typeface="+mn-cs"/>
              </a:defRPr>
            </a:lvl9pPr>
          </a:lstStyle>
          <a:p>
            <a:pPr defTabSz="914036" fontAlgn="base">
              <a:spcBef>
                <a:spcPct val="0"/>
              </a:spcBef>
              <a:spcAft>
                <a:spcPct val="0"/>
              </a:spcAft>
              <a:defRPr/>
            </a:pPr>
            <a:fld id="{A3F21082-16B6-438C-84B2-DB197F0FA1F5}" type="slidenum">
              <a:rPr kumimoji="1" lang="en-US" altLang="zh-TW" sz="1200" smtClean="0">
                <a:solidFill>
                  <a:srgbClr val="000000"/>
                </a:solidFill>
              </a:rPr>
              <a:pPr defTabSz="914036" fontAlgn="base">
                <a:spcBef>
                  <a:spcPct val="0"/>
                </a:spcBef>
                <a:spcAft>
                  <a:spcPct val="0"/>
                </a:spcAft>
                <a:defRPr/>
              </a:pPr>
              <a:t>‹#›</a:t>
            </a:fld>
            <a:endParaRPr kumimoji="1" lang="en-US" altLang="zh-TW" sz="1200" dirty="0">
              <a:solidFill>
                <a:srgbClr val="000000"/>
              </a:solidFill>
            </a:endParaRPr>
          </a:p>
        </p:txBody>
      </p:sp>
    </p:spTree>
    <p:extLst>
      <p:ext uri="{BB962C8B-B14F-4D97-AF65-F5344CB8AC3E}">
        <p14:creationId xmlns:p14="http://schemas.microsoft.com/office/powerpoint/2010/main" val="9751081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89123" rtl="0" eaLnBrk="1" latinLnBrk="0" hangingPunct="1">
        <a:spcBef>
          <a:spcPct val="0"/>
        </a:spcBef>
        <a:buNone/>
        <a:defRPr sz="4900" kern="1200">
          <a:solidFill>
            <a:schemeClr val="tx1"/>
          </a:solidFill>
          <a:latin typeface="+mj-lt"/>
          <a:ea typeface="+mj-ea"/>
          <a:cs typeface="+mj-cs"/>
        </a:defRPr>
      </a:lvl1pPr>
    </p:titleStyle>
    <p:bodyStyle>
      <a:lvl1pPr marL="370923" indent="-370923" algn="l" defTabSz="989123" rtl="0" eaLnBrk="1" latinLnBrk="0" hangingPunct="1">
        <a:spcBef>
          <a:spcPct val="20000"/>
        </a:spcBef>
        <a:buFont typeface="Arial" pitchFamily="34" charset="0"/>
        <a:buChar char="•"/>
        <a:defRPr sz="3500" kern="1200">
          <a:solidFill>
            <a:schemeClr val="tx1"/>
          </a:solidFill>
          <a:latin typeface="+mn-lt"/>
          <a:ea typeface="+mn-ea"/>
          <a:cs typeface="+mn-cs"/>
        </a:defRPr>
      </a:lvl1pPr>
      <a:lvl2pPr marL="803664" indent="-309100" algn="l" defTabSz="989123"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236405" indent="-247278" algn="l" defTabSz="989123"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30966" indent="-247278" algn="l" defTabSz="989123"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225528" indent="-247278" algn="l" defTabSz="989123"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720089" indent="-247278" algn="l" defTabSz="989123"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214650" indent="-247278" algn="l" defTabSz="989123"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709212" indent="-247278" algn="l" defTabSz="989123"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203773" indent="-247278" algn="l" defTabSz="989123"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zh-TW"/>
      </a:defPPr>
      <a:lvl1pPr marL="0" algn="l" defTabSz="989123" rtl="0" eaLnBrk="1" latinLnBrk="0" hangingPunct="1">
        <a:defRPr sz="2000" kern="1200">
          <a:solidFill>
            <a:schemeClr val="tx1"/>
          </a:solidFill>
          <a:latin typeface="+mn-lt"/>
          <a:ea typeface="+mn-ea"/>
          <a:cs typeface="+mn-cs"/>
        </a:defRPr>
      </a:lvl1pPr>
      <a:lvl2pPr marL="494560" algn="l" defTabSz="989123" rtl="0" eaLnBrk="1" latinLnBrk="0" hangingPunct="1">
        <a:defRPr sz="2000" kern="1200">
          <a:solidFill>
            <a:schemeClr val="tx1"/>
          </a:solidFill>
          <a:latin typeface="+mn-lt"/>
          <a:ea typeface="+mn-ea"/>
          <a:cs typeface="+mn-cs"/>
        </a:defRPr>
      </a:lvl2pPr>
      <a:lvl3pPr marL="989123" algn="l" defTabSz="989123" rtl="0" eaLnBrk="1" latinLnBrk="0" hangingPunct="1">
        <a:defRPr sz="2000" kern="1200">
          <a:solidFill>
            <a:schemeClr val="tx1"/>
          </a:solidFill>
          <a:latin typeface="+mn-lt"/>
          <a:ea typeface="+mn-ea"/>
          <a:cs typeface="+mn-cs"/>
        </a:defRPr>
      </a:lvl3pPr>
      <a:lvl4pPr marL="1483684" algn="l" defTabSz="989123" rtl="0" eaLnBrk="1" latinLnBrk="0" hangingPunct="1">
        <a:defRPr sz="2000" kern="1200">
          <a:solidFill>
            <a:schemeClr val="tx1"/>
          </a:solidFill>
          <a:latin typeface="+mn-lt"/>
          <a:ea typeface="+mn-ea"/>
          <a:cs typeface="+mn-cs"/>
        </a:defRPr>
      </a:lvl4pPr>
      <a:lvl5pPr marL="1978248" algn="l" defTabSz="989123" rtl="0" eaLnBrk="1" latinLnBrk="0" hangingPunct="1">
        <a:defRPr sz="2000" kern="1200">
          <a:solidFill>
            <a:schemeClr val="tx1"/>
          </a:solidFill>
          <a:latin typeface="+mn-lt"/>
          <a:ea typeface="+mn-ea"/>
          <a:cs typeface="+mn-cs"/>
        </a:defRPr>
      </a:lvl5pPr>
      <a:lvl6pPr marL="2472807" algn="l" defTabSz="989123" rtl="0" eaLnBrk="1" latinLnBrk="0" hangingPunct="1">
        <a:defRPr sz="2000" kern="1200">
          <a:solidFill>
            <a:schemeClr val="tx1"/>
          </a:solidFill>
          <a:latin typeface="+mn-lt"/>
          <a:ea typeface="+mn-ea"/>
          <a:cs typeface="+mn-cs"/>
        </a:defRPr>
      </a:lvl6pPr>
      <a:lvl7pPr marL="2967363" algn="l" defTabSz="989123" rtl="0" eaLnBrk="1" latinLnBrk="0" hangingPunct="1">
        <a:defRPr sz="2000" kern="1200">
          <a:solidFill>
            <a:schemeClr val="tx1"/>
          </a:solidFill>
          <a:latin typeface="+mn-lt"/>
          <a:ea typeface="+mn-ea"/>
          <a:cs typeface="+mn-cs"/>
        </a:defRPr>
      </a:lvl7pPr>
      <a:lvl8pPr marL="3461933" algn="l" defTabSz="989123" rtl="0" eaLnBrk="1" latinLnBrk="0" hangingPunct="1">
        <a:defRPr sz="2000" kern="1200">
          <a:solidFill>
            <a:schemeClr val="tx1"/>
          </a:solidFill>
          <a:latin typeface="+mn-lt"/>
          <a:ea typeface="+mn-ea"/>
          <a:cs typeface="+mn-cs"/>
        </a:defRPr>
      </a:lvl8pPr>
      <a:lvl9pPr marL="3956488" algn="l" defTabSz="989123"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64575" y="218231"/>
            <a:ext cx="8359795" cy="108188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103092" tIns="51544" rIns="103092" bIns="51544" numCol="1" anchor="ctr" anchorCtr="0" compatLnSpc="1">
            <a:prstTxWarp prst="textNoShape">
              <a:avLst/>
            </a:prstTxWarp>
          </a:bodyPr>
          <a:lstStyle/>
          <a:p>
            <a:pPr lvl="0"/>
            <a:r>
              <a:rPr lang="zh-TW" altLang="en-US" dirty="0"/>
              <a:t>按一下以編輯母片標題樣式</a:t>
            </a:r>
          </a:p>
        </p:txBody>
      </p:sp>
      <p:sp>
        <p:nvSpPr>
          <p:cNvPr id="1027" name="Rectangle 3"/>
          <p:cNvSpPr>
            <a:spLocks noGrp="1" noChangeArrowheads="1"/>
          </p:cNvSpPr>
          <p:nvPr>
            <p:ph type="body" idx="1"/>
          </p:nvPr>
        </p:nvSpPr>
        <p:spPr bwMode="auto">
          <a:xfrm>
            <a:off x="697592" y="1549488"/>
            <a:ext cx="9721215" cy="552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100" name="Rectangle 4"/>
          <p:cNvSpPr>
            <a:spLocks noGrp="1" noChangeArrowheads="1"/>
          </p:cNvSpPr>
          <p:nvPr>
            <p:ph type="dt" sz="half" idx="2"/>
          </p:nvPr>
        </p:nvSpPr>
        <p:spPr bwMode="auto">
          <a:xfrm>
            <a:off x="540075" y="7213813"/>
            <a:ext cx="2520315" cy="55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defRPr sz="1600">
                <a:ea typeface="新細明體" pitchFamily="18" charset="-120"/>
              </a:defRPr>
            </a:lvl1pPr>
          </a:lstStyle>
          <a:p>
            <a:pPr defTabSz="912981" fontAlgn="base">
              <a:spcBef>
                <a:spcPct val="0"/>
              </a:spcBef>
              <a:spcAft>
                <a:spcPct val="0"/>
              </a:spcAft>
              <a:defRPr/>
            </a:pPr>
            <a:endParaRPr kumimoji="1" lang="en-US" altLang="zh-TW">
              <a:solidFill>
                <a:srgbClr val="000000"/>
              </a:solidFill>
            </a:endParaRPr>
          </a:p>
        </p:txBody>
      </p:sp>
      <p:sp>
        <p:nvSpPr>
          <p:cNvPr id="4101" name="Rectangle 5"/>
          <p:cNvSpPr>
            <a:spLocks noGrp="1" noChangeArrowheads="1"/>
          </p:cNvSpPr>
          <p:nvPr>
            <p:ph type="ftr" sz="quarter" idx="3"/>
          </p:nvPr>
        </p:nvSpPr>
        <p:spPr bwMode="auto">
          <a:xfrm>
            <a:off x="3690462" y="7213813"/>
            <a:ext cx="3420428" cy="55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lgn="ctr">
              <a:defRPr sz="1600">
                <a:ea typeface="新細明體" pitchFamily="18" charset="-120"/>
              </a:defRPr>
            </a:lvl1pPr>
          </a:lstStyle>
          <a:p>
            <a:pPr defTabSz="912981" fontAlgn="base">
              <a:spcBef>
                <a:spcPct val="0"/>
              </a:spcBef>
              <a:spcAft>
                <a:spcPct val="0"/>
              </a:spcAft>
              <a:defRPr/>
            </a:pPr>
            <a:endParaRPr kumimoji="1" lang="en-US" altLang="zh-TW">
              <a:solidFill>
                <a:srgbClr val="000000"/>
              </a:solidFill>
            </a:endParaRPr>
          </a:p>
        </p:txBody>
      </p:sp>
      <p:sp>
        <p:nvSpPr>
          <p:cNvPr id="1031" name="Line 7"/>
          <p:cNvSpPr>
            <a:spLocks noChangeShapeType="1"/>
          </p:cNvSpPr>
          <p:nvPr/>
        </p:nvSpPr>
        <p:spPr bwMode="auto">
          <a:xfrm>
            <a:off x="127535" y="1300101"/>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3092" tIns="51544" rIns="103092" bIns="51544"/>
          <a:lstStyle/>
          <a:p>
            <a:pPr defTabSz="912981" fontAlgn="base">
              <a:spcBef>
                <a:spcPct val="0"/>
              </a:spcBef>
              <a:spcAft>
                <a:spcPct val="0"/>
              </a:spcAft>
            </a:pPr>
            <a:endParaRPr kumimoji="1" lang="zh-TW" altLang="en-US" sz="1800">
              <a:solidFill>
                <a:srgbClr val="000000"/>
              </a:solidFill>
              <a:ea typeface="新細明體" charset="-120"/>
            </a:endParaRPr>
          </a:p>
        </p:txBody>
      </p:sp>
      <p:sp>
        <p:nvSpPr>
          <p:cNvPr id="1032" name="Line 8"/>
          <p:cNvSpPr>
            <a:spLocks noChangeShapeType="1"/>
          </p:cNvSpPr>
          <p:nvPr/>
        </p:nvSpPr>
        <p:spPr bwMode="auto">
          <a:xfrm>
            <a:off x="127535" y="7287162"/>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3092" tIns="51544" rIns="103092" bIns="51544"/>
          <a:lstStyle/>
          <a:p>
            <a:pPr defTabSz="912981" fontAlgn="base">
              <a:spcBef>
                <a:spcPct val="0"/>
              </a:spcBef>
              <a:spcAft>
                <a:spcPct val="0"/>
              </a:spcAft>
            </a:pPr>
            <a:endParaRPr kumimoji="1" lang="zh-TW" altLang="en-US" sz="1800">
              <a:solidFill>
                <a:srgbClr val="000000"/>
              </a:solidFill>
              <a:ea typeface="新細明體" charset="-120"/>
            </a:endParaRPr>
          </a:p>
        </p:txBody>
      </p:sp>
      <p:sp>
        <p:nvSpPr>
          <p:cNvPr id="1034" name="Text Box 10"/>
          <p:cNvSpPr txBox="1">
            <a:spLocks noChangeArrowheads="1"/>
          </p:cNvSpPr>
          <p:nvPr/>
        </p:nvSpPr>
        <p:spPr bwMode="auto">
          <a:xfrm>
            <a:off x="31881" y="7536559"/>
            <a:ext cx="3179282" cy="351626"/>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3092" tIns="51544" rIns="103092" bIns="51544">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defTabSz="912981" eaLnBrk="1" fontAlgn="base" hangingPunct="1">
              <a:spcBef>
                <a:spcPct val="0"/>
              </a:spcBef>
              <a:spcAft>
                <a:spcPct val="0"/>
              </a:spcAft>
              <a:defRPr/>
            </a:pPr>
            <a:r>
              <a:rPr lang="zh-TW" altLang="en-US" sz="1600" b="1" dirty="0">
                <a:solidFill>
                  <a:srgbClr val="860000"/>
                </a:solidFill>
                <a:latin typeface="微軟正黑體" pitchFamily="34" charset="-120"/>
                <a:ea typeface="微軟正黑體" pitchFamily="34" charset="-120"/>
              </a:rPr>
              <a:t>行政院原子能委員會核能研究所</a:t>
            </a:r>
          </a:p>
        </p:txBody>
      </p:sp>
      <p:sp>
        <p:nvSpPr>
          <p:cNvPr id="11" name="Rectangle 6"/>
          <p:cNvSpPr txBox="1">
            <a:spLocks noChangeArrowheads="1"/>
          </p:cNvSpPr>
          <p:nvPr/>
        </p:nvSpPr>
        <p:spPr bwMode="auto">
          <a:xfrm>
            <a:off x="8262079" y="7505375"/>
            <a:ext cx="2520315" cy="41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6944" tIns="53470" rIns="106944" bIns="53470" numCol="1" anchor="t" anchorCtr="0" compatLnSpc="1">
            <a:prstTxWarp prst="textNoShape">
              <a:avLst/>
            </a:prstTxWarp>
          </a:bodyPr>
          <a:lstStyle>
            <a:defPPr>
              <a:defRPr lang="zh-TW"/>
            </a:defPPr>
            <a:lvl1pPr marL="0" algn="r" defTabSz="989239" rtl="0" eaLnBrk="1" latinLnBrk="0" hangingPunct="1">
              <a:defRPr sz="1400" kern="1200">
                <a:solidFill>
                  <a:schemeClr val="tx1"/>
                </a:solidFill>
                <a:latin typeface="+mn-lt"/>
                <a:ea typeface="新細明體" pitchFamily="18" charset="-120"/>
                <a:cs typeface="+mn-cs"/>
              </a:defRPr>
            </a:lvl1pPr>
            <a:lvl2pPr marL="494619" algn="l" defTabSz="989239" rtl="0" eaLnBrk="1" latinLnBrk="0" hangingPunct="1">
              <a:defRPr sz="2000" kern="1200">
                <a:solidFill>
                  <a:schemeClr val="tx1"/>
                </a:solidFill>
                <a:latin typeface="+mn-lt"/>
                <a:ea typeface="+mn-ea"/>
                <a:cs typeface="+mn-cs"/>
              </a:defRPr>
            </a:lvl2pPr>
            <a:lvl3pPr marL="989239" algn="l" defTabSz="989239" rtl="0" eaLnBrk="1" latinLnBrk="0" hangingPunct="1">
              <a:defRPr sz="2000" kern="1200">
                <a:solidFill>
                  <a:schemeClr val="tx1"/>
                </a:solidFill>
                <a:latin typeface="+mn-lt"/>
                <a:ea typeface="+mn-ea"/>
                <a:cs typeface="+mn-cs"/>
              </a:defRPr>
            </a:lvl3pPr>
            <a:lvl4pPr marL="1483859" algn="l" defTabSz="989239" rtl="0" eaLnBrk="1" latinLnBrk="0" hangingPunct="1">
              <a:defRPr sz="2000" kern="1200">
                <a:solidFill>
                  <a:schemeClr val="tx1"/>
                </a:solidFill>
                <a:latin typeface="+mn-lt"/>
                <a:ea typeface="+mn-ea"/>
                <a:cs typeface="+mn-cs"/>
              </a:defRPr>
            </a:lvl4pPr>
            <a:lvl5pPr marL="1978481" algn="l" defTabSz="989239" rtl="0" eaLnBrk="1" latinLnBrk="0" hangingPunct="1">
              <a:defRPr sz="2000" kern="1200">
                <a:solidFill>
                  <a:schemeClr val="tx1"/>
                </a:solidFill>
                <a:latin typeface="+mn-lt"/>
                <a:ea typeface="+mn-ea"/>
                <a:cs typeface="+mn-cs"/>
              </a:defRPr>
            </a:lvl5pPr>
            <a:lvl6pPr marL="2473099" algn="l" defTabSz="989239" rtl="0" eaLnBrk="1" latinLnBrk="0" hangingPunct="1">
              <a:defRPr sz="2000" kern="1200">
                <a:solidFill>
                  <a:schemeClr val="tx1"/>
                </a:solidFill>
                <a:latin typeface="+mn-lt"/>
                <a:ea typeface="+mn-ea"/>
                <a:cs typeface="+mn-cs"/>
              </a:defRPr>
            </a:lvl6pPr>
            <a:lvl7pPr marL="2967713" algn="l" defTabSz="989239" rtl="0" eaLnBrk="1" latinLnBrk="0" hangingPunct="1">
              <a:defRPr sz="2000" kern="1200">
                <a:solidFill>
                  <a:schemeClr val="tx1"/>
                </a:solidFill>
                <a:latin typeface="+mn-lt"/>
                <a:ea typeface="+mn-ea"/>
                <a:cs typeface="+mn-cs"/>
              </a:defRPr>
            </a:lvl7pPr>
            <a:lvl8pPr marL="3462341" algn="l" defTabSz="989239" rtl="0" eaLnBrk="1" latinLnBrk="0" hangingPunct="1">
              <a:defRPr sz="2000" kern="1200">
                <a:solidFill>
                  <a:schemeClr val="tx1"/>
                </a:solidFill>
                <a:latin typeface="+mn-lt"/>
                <a:ea typeface="+mn-ea"/>
                <a:cs typeface="+mn-cs"/>
              </a:defRPr>
            </a:lvl8pPr>
            <a:lvl9pPr marL="3956955" algn="l" defTabSz="989239" rtl="0" eaLnBrk="1" latinLnBrk="0" hangingPunct="1">
              <a:defRPr sz="2000" kern="1200">
                <a:solidFill>
                  <a:schemeClr val="tx1"/>
                </a:solidFill>
                <a:latin typeface="+mn-lt"/>
                <a:ea typeface="+mn-ea"/>
                <a:cs typeface="+mn-cs"/>
              </a:defRPr>
            </a:lvl9pPr>
          </a:lstStyle>
          <a:p>
            <a:pPr defTabSz="914036" fontAlgn="base">
              <a:spcBef>
                <a:spcPct val="0"/>
              </a:spcBef>
              <a:spcAft>
                <a:spcPct val="0"/>
              </a:spcAft>
              <a:defRPr/>
            </a:pPr>
            <a:fld id="{A3F21082-16B6-438C-84B2-DB197F0FA1F5}" type="slidenum">
              <a:rPr kumimoji="1" lang="en-US" altLang="zh-TW" sz="1200" smtClean="0">
                <a:solidFill>
                  <a:srgbClr val="000000"/>
                </a:solidFill>
              </a:rPr>
              <a:pPr defTabSz="914036" fontAlgn="base">
                <a:spcBef>
                  <a:spcPct val="0"/>
                </a:spcBef>
                <a:spcAft>
                  <a:spcPct val="0"/>
                </a:spcAft>
                <a:defRPr/>
              </a:pPr>
              <a:t>‹#›</a:t>
            </a:fld>
            <a:endParaRPr kumimoji="1" lang="en-US" altLang="zh-TW" sz="1200" dirty="0">
              <a:solidFill>
                <a:srgbClr val="000000"/>
              </a:solidFill>
            </a:endParaRPr>
          </a:p>
        </p:txBody>
      </p:sp>
      <p:pic>
        <p:nvPicPr>
          <p:cNvPr id="12" name="圖片 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23850" y="174625"/>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6169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hf sldNum="0" hdr="0" ftr="0" dt="0"/>
  <p:txStyles>
    <p:titleStyle>
      <a:lvl1pPr algn="ctr" rtl="0" eaLnBrk="0" fontAlgn="base" hangingPunct="0">
        <a:spcBef>
          <a:spcPct val="0"/>
        </a:spcBef>
        <a:spcAft>
          <a:spcPct val="0"/>
        </a:spcAft>
        <a:defRPr kumimoji="1" sz="4100" b="1">
          <a:solidFill>
            <a:srgbClr val="700000"/>
          </a:solidFill>
          <a:latin typeface="+mj-lt"/>
          <a:ea typeface="+mj-ea"/>
          <a:cs typeface="+mj-cs"/>
        </a:defRPr>
      </a:lvl1pPr>
      <a:lvl2pPr algn="ctr" rtl="0" eaLnBrk="0" fontAlgn="base" hangingPunct="0">
        <a:spcBef>
          <a:spcPct val="0"/>
        </a:spcBef>
        <a:spcAft>
          <a:spcPct val="0"/>
        </a:spcAft>
        <a:defRPr kumimoji="1" sz="4100" b="1">
          <a:solidFill>
            <a:srgbClr val="006666"/>
          </a:solidFill>
          <a:latin typeface="Arial" charset="0"/>
          <a:ea typeface="標楷體" pitchFamily="65" charset="-120"/>
        </a:defRPr>
      </a:lvl2pPr>
      <a:lvl3pPr algn="ctr" rtl="0" eaLnBrk="0" fontAlgn="base" hangingPunct="0">
        <a:spcBef>
          <a:spcPct val="0"/>
        </a:spcBef>
        <a:spcAft>
          <a:spcPct val="0"/>
        </a:spcAft>
        <a:defRPr kumimoji="1" sz="4100" b="1">
          <a:solidFill>
            <a:srgbClr val="006666"/>
          </a:solidFill>
          <a:latin typeface="Arial" charset="0"/>
          <a:ea typeface="標楷體" pitchFamily="65" charset="-120"/>
        </a:defRPr>
      </a:lvl3pPr>
      <a:lvl4pPr algn="ctr" rtl="0" eaLnBrk="0" fontAlgn="base" hangingPunct="0">
        <a:spcBef>
          <a:spcPct val="0"/>
        </a:spcBef>
        <a:spcAft>
          <a:spcPct val="0"/>
        </a:spcAft>
        <a:defRPr kumimoji="1" sz="4100" b="1">
          <a:solidFill>
            <a:srgbClr val="006666"/>
          </a:solidFill>
          <a:latin typeface="Arial" charset="0"/>
          <a:ea typeface="標楷體" pitchFamily="65" charset="-120"/>
        </a:defRPr>
      </a:lvl4pPr>
      <a:lvl5pPr algn="ctr" rtl="0" eaLnBrk="0" fontAlgn="base" hangingPunct="0">
        <a:spcBef>
          <a:spcPct val="0"/>
        </a:spcBef>
        <a:spcAft>
          <a:spcPct val="0"/>
        </a:spcAft>
        <a:defRPr kumimoji="1" sz="4100" b="1">
          <a:solidFill>
            <a:srgbClr val="006666"/>
          </a:solidFill>
          <a:latin typeface="Arial" charset="0"/>
          <a:ea typeface="標楷體" pitchFamily="65" charset="-120"/>
        </a:defRPr>
      </a:lvl5pPr>
      <a:lvl6pPr marL="515467" algn="ctr" rtl="0" fontAlgn="base">
        <a:spcBef>
          <a:spcPct val="0"/>
        </a:spcBef>
        <a:spcAft>
          <a:spcPct val="0"/>
        </a:spcAft>
        <a:defRPr kumimoji="1" sz="4100" b="1">
          <a:solidFill>
            <a:srgbClr val="006666"/>
          </a:solidFill>
          <a:latin typeface="Arial" charset="0"/>
          <a:ea typeface="標楷體" pitchFamily="65" charset="-120"/>
        </a:defRPr>
      </a:lvl6pPr>
      <a:lvl7pPr marL="1030938" algn="ctr" rtl="0" fontAlgn="base">
        <a:spcBef>
          <a:spcPct val="0"/>
        </a:spcBef>
        <a:spcAft>
          <a:spcPct val="0"/>
        </a:spcAft>
        <a:defRPr kumimoji="1" sz="4100" b="1">
          <a:solidFill>
            <a:srgbClr val="006666"/>
          </a:solidFill>
          <a:latin typeface="Arial" charset="0"/>
          <a:ea typeface="標楷體" pitchFamily="65" charset="-120"/>
        </a:defRPr>
      </a:lvl7pPr>
      <a:lvl8pPr marL="1546408" algn="ctr" rtl="0" fontAlgn="base">
        <a:spcBef>
          <a:spcPct val="0"/>
        </a:spcBef>
        <a:spcAft>
          <a:spcPct val="0"/>
        </a:spcAft>
        <a:defRPr kumimoji="1" sz="4100" b="1">
          <a:solidFill>
            <a:srgbClr val="006666"/>
          </a:solidFill>
          <a:latin typeface="Arial" charset="0"/>
          <a:ea typeface="標楷體" pitchFamily="65" charset="-120"/>
        </a:defRPr>
      </a:lvl8pPr>
      <a:lvl9pPr marL="2061875" algn="ctr" rtl="0" fontAlgn="base">
        <a:spcBef>
          <a:spcPct val="0"/>
        </a:spcBef>
        <a:spcAft>
          <a:spcPct val="0"/>
        </a:spcAft>
        <a:defRPr kumimoji="1" sz="4100" b="1">
          <a:solidFill>
            <a:srgbClr val="006666"/>
          </a:solidFill>
          <a:latin typeface="Arial" charset="0"/>
          <a:ea typeface="標楷體" pitchFamily="65" charset="-120"/>
        </a:defRPr>
      </a:lvl9pPr>
    </p:titleStyle>
    <p:bodyStyle>
      <a:lvl1pPr marL="386602" indent="-386602" algn="l" rtl="0" eaLnBrk="0" fontAlgn="base" hangingPunct="0">
        <a:spcBef>
          <a:spcPct val="20000"/>
        </a:spcBef>
        <a:spcAft>
          <a:spcPct val="0"/>
        </a:spcAft>
        <a:buChar char="•"/>
        <a:defRPr kumimoji="1" sz="3200" b="1">
          <a:solidFill>
            <a:schemeClr val="tx1"/>
          </a:solidFill>
          <a:latin typeface="+mn-lt"/>
          <a:ea typeface="+mn-ea"/>
          <a:cs typeface="+mn-cs"/>
        </a:defRPr>
      </a:lvl1pPr>
      <a:lvl2pPr marL="837639" indent="-322167" algn="l" rtl="0" eaLnBrk="0" fontAlgn="base" hangingPunct="0">
        <a:spcBef>
          <a:spcPct val="20000"/>
        </a:spcBef>
        <a:spcAft>
          <a:spcPct val="0"/>
        </a:spcAft>
        <a:buChar char="–"/>
        <a:defRPr kumimoji="1" sz="2700">
          <a:solidFill>
            <a:schemeClr val="tx1"/>
          </a:solidFill>
          <a:latin typeface="+mn-lt"/>
          <a:ea typeface="+mn-ea"/>
        </a:defRPr>
      </a:lvl2pPr>
      <a:lvl3pPr marL="1288674" indent="-257736" algn="l" rtl="0" eaLnBrk="0" fontAlgn="base" hangingPunct="0">
        <a:spcBef>
          <a:spcPct val="20000"/>
        </a:spcBef>
        <a:spcAft>
          <a:spcPct val="0"/>
        </a:spcAft>
        <a:buChar char="•"/>
        <a:defRPr kumimoji="1" sz="2300">
          <a:solidFill>
            <a:schemeClr val="tx1"/>
          </a:solidFill>
          <a:latin typeface="+mn-lt"/>
          <a:ea typeface="+mn-ea"/>
        </a:defRPr>
      </a:lvl3pPr>
      <a:lvl4pPr marL="1804142" indent="-257736" algn="l" rtl="0" eaLnBrk="0" fontAlgn="base" hangingPunct="0">
        <a:spcBef>
          <a:spcPct val="20000"/>
        </a:spcBef>
        <a:spcAft>
          <a:spcPct val="0"/>
        </a:spcAft>
        <a:buChar char="–"/>
        <a:defRPr kumimoji="1">
          <a:solidFill>
            <a:schemeClr val="tx1"/>
          </a:solidFill>
          <a:latin typeface="+mn-lt"/>
          <a:ea typeface="+mn-ea"/>
        </a:defRPr>
      </a:lvl4pPr>
      <a:lvl5pPr marL="2319606" indent="-257736" algn="l" rtl="0" eaLnBrk="0" fontAlgn="base" hangingPunct="0">
        <a:spcBef>
          <a:spcPct val="20000"/>
        </a:spcBef>
        <a:spcAft>
          <a:spcPct val="0"/>
        </a:spcAft>
        <a:buChar char="»"/>
        <a:defRPr kumimoji="1" sz="1800">
          <a:solidFill>
            <a:schemeClr val="tx1"/>
          </a:solidFill>
          <a:latin typeface="+mn-lt"/>
          <a:ea typeface="+mn-ea"/>
        </a:defRPr>
      </a:lvl5pPr>
      <a:lvl6pPr marL="2835080" indent="-257736" algn="l" rtl="0" fontAlgn="base">
        <a:spcBef>
          <a:spcPct val="20000"/>
        </a:spcBef>
        <a:spcAft>
          <a:spcPct val="0"/>
        </a:spcAft>
        <a:buChar char="»"/>
        <a:defRPr kumimoji="1" sz="1800">
          <a:solidFill>
            <a:schemeClr val="tx1"/>
          </a:solidFill>
          <a:latin typeface="+mn-lt"/>
          <a:ea typeface="+mn-ea"/>
        </a:defRPr>
      </a:lvl6pPr>
      <a:lvl7pPr marL="3350550" indent="-257736" algn="l" rtl="0" fontAlgn="base">
        <a:spcBef>
          <a:spcPct val="20000"/>
        </a:spcBef>
        <a:spcAft>
          <a:spcPct val="0"/>
        </a:spcAft>
        <a:buChar char="»"/>
        <a:defRPr kumimoji="1" sz="1800">
          <a:solidFill>
            <a:schemeClr val="tx1"/>
          </a:solidFill>
          <a:latin typeface="+mn-lt"/>
          <a:ea typeface="+mn-ea"/>
        </a:defRPr>
      </a:lvl7pPr>
      <a:lvl8pPr marL="3866013" indent="-257736" algn="l" rtl="0" fontAlgn="base">
        <a:spcBef>
          <a:spcPct val="20000"/>
        </a:spcBef>
        <a:spcAft>
          <a:spcPct val="0"/>
        </a:spcAft>
        <a:buChar char="»"/>
        <a:defRPr kumimoji="1" sz="1800">
          <a:solidFill>
            <a:schemeClr val="tx1"/>
          </a:solidFill>
          <a:latin typeface="+mn-lt"/>
          <a:ea typeface="+mn-ea"/>
        </a:defRPr>
      </a:lvl8pPr>
      <a:lvl9pPr marL="4381487" indent="-257736" algn="l" rtl="0" fontAlgn="base">
        <a:spcBef>
          <a:spcPct val="20000"/>
        </a:spcBef>
        <a:spcAft>
          <a:spcPct val="0"/>
        </a:spcAft>
        <a:buChar char="»"/>
        <a:defRPr kumimoji="1" sz="1800">
          <a:solidFill>
            <a:schemeClr val="tx1"/>
          </a:solidFill>
          <a:latin typeface="+mn-lt"/>
          <a:ea typeface="+mn-ea"/>
        </a:defRPr>
      </a:lvl9pPr>
    </p:bodyStyle>
    <p:otherStyle>
      <a:defPPr>
        <a:defRPr lang="zh-TW"/>
      </a:defPPr>
      <a:lvl1pPr marL="0" algn="l" defTabSz="1030938" rtl="0" eaLnBrk="1" latinLnBrk="0" hangingPunct="1">
        <a:defRPr sz="2000" kern="1200">
          <a:solidFill>
            <a:schemeClr val="tx1"/>
          </a:solidFill>
          <a:latin typeface="+mn-lt"/>
          <a:ea typeface="+mn-ea"/>
          <a:cs typeface="+mn-cs"/>
        </a:defRPr>
      </a:lvl1pPr>
      <a:lvl2pPr marL="515467" algn="l" defTabSz="1030938" rtl="0" eaLnBrk="1" latinLnBrk="0" hangingPunct="1">
        <a:defRPr sz="2000" kern="1200">
          <a:solidFill>
            <a:schemeClr val="tx1"/>
          </a:solidFill>
          <a:latin typeface="+mn-lt"/>
          <a:ea typeface="+mn-ea"/>
          <a:cs typeface="+mn-cs"/>
        </a:defRPr>
      </a:lvl2pPr>
      <a:lvl3pPr marL="1030938" algn="l" defTabSz="1030938" rtl="0" eaLnBrk="1" latinLnBrk="0" hangingPunct="1">
        <a:defRPr sz="2000" kern="1200">
          <a:solidFill>
            <a:schemeClr val="tx1"/>
          </a:solidFill>
          <a:latin typeface="+mn-lt"/>
          <a:ea typeface="+mn-ea"/>
          <a:cs typeface="+mn-cs"/>
        </a:defRPr>
      </a:lvl3pPr>
      <a:lvl4pPr marL="1546408" algn="l" defTabSz="1030938" rtl="0" eaLnBrk="1" latinLnBrk="0" hangingPunct="1">
        <a:defRPr sz="2000" kern="1200">
          <a:solidFill>
            <a:schemeClr val="tx1"/>
          </a:solidFill>
          <a:latin typeface="+mn-lt"/>
          <a:ea typeface="+mn-ea"/>
          <a:cs typeface="+mn-cs"/>
        </a:defRPr>
      </a:lvl4pPr>
      <a:lvl5pPr marL="2061875" algn="l" defTabSz="1030938" rtl="0" eaLnBrk="1" latinLnBrk="0" hangingPunct="1">
        <a:defRPr sz="2000" kern="1200">
          <a:solidFill>
            <a:schemeClr val="tx1"/>
          </a:solidFill>
          <a:latin typeface="+mn-lt"/>
          <a:ea typeface="+mn-ea"/>
          <a:cs typeface="+mn-cs"/>
        </a:defRPr>
      </a:lvl5pPr>
      <a:lvl6pPr marL="2577346" algn="l" defTabSz="1030938" rtl="0" eaLnBrk="1" latinLnBrk="0" hangingPunct="1">
        <a:defRPr sz="2000" kern="1200">
          <a:solidFill>
            <a:schemeClr val="tx1"/>
          </a:solidFill>
          <a:latin typeface="+mn-lt"/>
          <a:ea typeface="+mn-ea"/>
          <a:cs typeface="+mn-cs"/>
        </a:defRPr>
      </a:lvl6pPr>
      <a:lvl7pPr marL="3092812" algn="l" defTabSz="1030938" rtl="0" eaLnBrk="1" latinLnBrk="0" hangingPunct="1">
        <a:defRPr sz="2000" kern="1200">
          <a:solidFill>
            <a:schemeClr val="tx1"/>
          </a:solidFill>
          <a:latin typeface="+mn-lt"/>
          <a:ea typeface="+mn-ea"/>
          <a:cs typeface="+mn-cs"/>
        </a:defRPr>
      </a:lvl7pPr>
      <a:lvl8pPr marL="3608278" algn="l" defTabSz="1030938" rtl="0" eaLnBrk="1" latinLnBrk="0" hangingPunct="1">
        <a:defRPr sz="2000" kern="1200">
          <a:solidFill>
            <a:schemeClr val="tx1"/>
          </a:solidFill>
          <a:latin typeface="+mn-lt"/>
          <a:ea typeface="+mn-ea"/>
          <a:cs typeface="+mn-cs"/>
        </a:defRPr>
      </a:lvl8pPr>
      <a:lvl9pPr marL="4123750" algn="l" defTabSz="1030938"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742950" y="422275"/>
            <a:ext cx="9315450" cy="15303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742950" y="2108200"/>
            <a:ext cx="9315450" cy="5026025"/>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742950" y="7342188"/>
            <a:ext cx="2430463" cy="422275"/>
          </a:xfrm>
          <a:prstGeom prst="rect">
            <a:avLst/>
          </a:prstGeom>
        </p:spPr>
        <p:txBody>
          <a:bodyPr vert="horz" lIns="91440" tIns="45720" rIns="91440" bIns="45720" rtlCol="0" anchor="ctr"/>
          <a:lstStyle>
            <a:lvl1pPr algn="l">
              <a:defRPr sz="1200">
                <a:solidFill>
                  <a:schemeClr val="tx1">
                    <a:tint val="75000"/>
                  </a:schemeClr>
                </a:solidFill>
              </a:defRPr>
            </a:lvl1pPr>
          </a:lstStyle>
          <a:p>
            <a:fld id="{C04B4A48-FE90-46AE-BFE3-86960377E7B3}" type="datetimeFigureOut">
              <a:rPr lang="zh-TW" altLang="en-US" smtClean="0"/>
              <a:t>2019/10/23</a:t>
            </a:fld>
            <a:endParaRPr lang="zh-TW" altLang="en-US"/>
          </a:p>
        </p:txBody>
      </p:sp>
      <p:sp>
        <p:nvSpPr>
          <p:cNvPr id="5" name="頁尾版面配置區 4"/>
          <p:cNvSpPr>
            <a:spLocks noGrp="1"/>
          </p:cNvSpPr>
          <p:nvPr>
            <p:ph type="ftr" sz="quarter" idx="3"/>
          </p:nvPr>
        </p:nvSpPr>
        <p:spPr>
          <a:xfrm>
            <a:off x="3578225" y="7342188"/>
            <a:ext cx="3644900" cy="4222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7627938" y="7342188"/>
            <a:ext cx="2430462" cy="422275"/>
          </a:xfrm>
          <a:prstGeom prst="rect">
            <a:avLst/>
          </a:prstGeom>
        </p:spPr>
        <p:txBody>
          <a:bodyPr vert="horz" lIns="91440" tIns="45720" rIns="91440" bIns="45720" rtlCol="0" anchor="ctr"/>
          <a:lstStyle>
            <a:lvl1pPr algn="r">
              <a:defRPr sz="1200">
                <a:solidFill>
                  <a:schemeClr val="tx1">
                    <a:tint val="75000"/>
                  </a:schemeClr>
                </a:solidFill>
              </a:defRPr>
            </a:lvl1p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347962862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742950" y="422275"/>
            <a:ext cx="9315450" cy="15303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742950" y="2108200"/>
            <a:ext cx="9315450" cy="5026025"/>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742950" y="7342188"/>
            <a:ext cx="2430463" cy="422275"/>
          </a:xfrm>
          <a:prstGeom prst="rect">
            <a:avLst/>
          </a:prstGeom>
        </p:spPr>
        <p:txBody>
          <a:bodyPr vert="horz" lIns="91440" tIns="45720" rIns="91440" bIns="45720" rtlCol="0" anchor="ctr"/>
          <a:lstStyle>
            <a:lvl1pPr algn="l">
              <a:defRPr sz="1200">
                <a:solidFill>
                  <a:schemeClr val="tx1">
                    <a:tint val="75000"/>
                  </a:schemeClr>
                </a:solidFill>
              </a:defRPr>
            </a:lvl1pPr>
          </a:lstStyle>
          <a:p>
            <a:fld id="{C04B4A48-FE90-46AE-BFE3-86960377E7B3}" type="datetimeFigureOut">
              <a:rPr lang="zh-TW" altLang="en-US" smtClean="0">
                <a:solidFill>
                  <a:prstClr val="black">
                    <a:tint val="75000"/>
                  </a:prstClr>
                </a:solidFill>
              </a:rPr>
              <a:pPr/>
              <a:t>2019/10/23</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578225" y="7342188"/>
            <a:ext cx="3644900" cy="4222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7627938" y="7342188"/>
            <a:ext cx="2430462" cy="422275"/>
          </a:xfrm>
          <a:prstGeom prst="rect">
            <a:avLst/>
          </a:prstGeom>
        </p:spPr>
        <p:txBody>
          <a:bodyPr vert="horz" lIns="91440" tIns="45720" rIns="91440" bIns="45720" rtlCol="0" anchor="ctr"/>
          <a:lstStyle>
            <a:lvl1pPr algn="r">
              <a:defRPr sz="1200">
                <a:solidFill>
                  <a:schemeClr val="tx1">
                    <a:tint val="75000"/>
                  </a:schemeClr>
                </a:solidFill>
              </a:defRPr>
            </a:lvl1p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22274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742951" y="422276"/>
            <a:ext cx="9315450" cy="15303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742951" y="2108202"/>
            <a:ext cx="9315450" cy="5026025"/>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742951" y="7342188"/>
            <a:ext cx="2430463" cy="422276"/>
          </a:xfrm>
          <a:prstGeom prst="rect">
            <a:avLst/>
          </a:prstGeom>
        </p:spPr>
        <p:txBody>
          <a:bodyPr vert="horz" lIns="91440" tIns="45720" rIns="91440" bIns="45720" rtlCol="0" anchor="ctr"/>
          <a:lstStyle>
            <a:lvl1pPr algn="l">
              <a:defRPr sz="920">
                <a:solidFill>
                  <a:schemeClr val="tx1">
                    <a:tint val="75000"/>
                  </a:schemeClr>
                </a:solidFill>
              </a:defRPr>
            </a:lvl1pPr>
          </a:lstStyle>
          <a:p>
            <a:pPr defTabSz="758676"/>
            <a:fld id="{C04B4A48-FE90-46AE-BFE3-86960377E7B3}" type="datetimeFigureOut">
              <a:rPr lang="zh-TW" altLang="en-US" smtClean="0">
                <a:solidFill>
                  <a:prstClr val="black">
                    <a:tint val="75000"/>
                  </a:prstClr>
                </a:solidFill>
              </a:rPr>
              <a:pPr defTabSz="758676"/>
              <a:t>2019/10/23</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578225" y="7342188"/>
            <a:ext cx="3644900" cy="422276"/>
          </a:xfrm>
          <a:prstGeom prst="rect">
            <a:avLst/>
          </a:prstGeom>
        </p:spPr>
        <p:txBody>
          <a:bodyPr vert="horz" lIns="91440" tIns="45720" rIns="91440" bIns="45720" rtlCol="0" anchor="ctr"/>
          <a:lstStyle>
            <a:lvl1pPr algn="ctr">
              <a:defRPr sz="920">
                <a:solidFill>
                  <a:schemeClr val="tx1">
                    <a:tint val="75000"/>
                  </a:schemeClr>
                </a:solidFill>
              </a:defRPr>
            </a:lvl1pPr>
          </a:lstStyle>
          <a:p>
            <a:pPr defTabSz="758676"/>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7627938" y="7342188"/>
            <a:ext cx="2430462" cy="422276"/>
          </a:xfrm>
          <a:prstGeom prst="rect">
            <a:avLst/>
          </a:prstGeom>
        </p:spPr>
        <p:txBody>
          <a:bodyPr vert="horz" lIns="91440" tIns="45720" rIns="91440" bIns="45720" rtlCol="0" anchor="ctr"/>
          <a:lstStyle>
            <a:lvl1pPr algn="r">
              <a:defRPr sz="920">
                <a:solidFill>
                  <a:schemeClr val="tx1">
                    <a:tint val="75000"/>
                  </a:schemeClr>
                </a:solidFill>
              </a:defRPr>
            </a:lvl1pPr>
          </a:lstStyle>
          <a:p>
            <a:pPr defTabSz="758676"/>
            <a:fld id="{17ACEFB3-7D94-47E3-9CF2-8F9787627195}" type="slidenum">
              <a:rPr lang="zh-TW" altLang="en-US" smtClean="0">
                <a:solidFill>
                  <a:prstClr val="black">
                    <a:tint val="75000"/>
                  </a:prstClr>
                </a:solidFill>
              </a:rPr>
              <a:pPr defTabSz="758676"/>
              <a:t>‹#›</a:t>
            </a:fld>
            <a:endParaRPr lang="zh-TW" altLang="en-US">
              <a:solidFill>
                <a:prstClr val="black">
                  <a:tint val="75000"/>
                </a:prstClr>
              </a:solidFill>
            </a:endParaRPr>
          </a:p>
        </p:txBody>
      </p:sp>
    </p:spTree>
    <p:extLst>
      <p:ext uri="{BB962C8B-B14F-4D97-AF65-F5344CB8AC3E}">
        <p14:creationId xmlns:p14="http://schemas.microsoft.com/office/powerpoint/2010/main" val="1212837472"/>
      </p:ext>
    </p:extLst>
  </p:cSld>
  <p:clrMap bg1="lt1" tx1="dk1" bg2="lt2" tx2="dk2" accent1="accent1" accent2="accent2" accent3="accent3" accent4="accent4" accent5="accent5" accent6="accent6" hlink="hlink" folHlink="folHlink"/>
  <p:sldLayoutIdLst>
    <p:sldLayoutId id="2147483724" r:id="rId1"/>
    <p:sldLayoutId id="2147483725" r:id="rId2"/>
  </p:sldLayoutIdLst>
  <p:timing>
    <p:tnLst>
      <p:par>
        <p:cTn id="1" dur="indefinite" restart="never" nodeType="tmRoot"/>
      </p:par>
    </p:tnLst>
  </p:timing>
  <p:txStyles>
    <p:titleStyle>
      <a:lvl1pPr algn="l" defTabSz="701361" rtl="0" eaLnBrk="1" latinLnBrk="0" hangingPunct="1">
        <a:lnSpc>
          <a:spcPct val="90000"/>
        </a:lnSpc>
        <a:spcBef>
          <a:spcPct val="0"/>
        </a:spcBef>
        <a:buNone/>
        <a:defRPr sz="3375" kern="1200">
          <a:solidFill>
            <a:schemeClr val="tx1"/>
          </a:solidFill>
          <a:latin typeface="+mj-lt"/>
          <a:ea typeface="+mj-ea"/>
          <a:cs typeface="+mj-cs"/>
        </a:defRPr>
      </a:lvl1pPr>
    </p:titleStyle>
    <p:bodyStyle>
      <a:lvl1pPr marL="175340" indent="-175340" algn="l" defTabSz="701361" rtl="0" eaLnBrk="1" latinLnBrk="0" hangingPunct="1">
        <a:lnSpc>
          <a:spcPct val="90000"/>
        </a:lnSpc>
        <a:spcBef>
          <a:spcPts val="767"/>
        </a:spcBef>
        <a:buFont typeface="Arial" panose="020B0604020202020204" pitchFamily="34" charset="0"/>
        <a:buChar char="•"/>
        <a:defRPr sz="2148" kern="1200">
          <a:solidFill>
            <a:schemeClr val="tx1"/>
          </a:solidFill>
          <a:latin typeface="+mn-lt"/>
          <a:ea typeface="+mn-ea"/>
          <a:cs typeface="+mn-cs"/>
        </a:defRPr>
      </a:lvl1pPr>
      <a:lvl2pPr marL="526021" indent="-175340" algn="l" defTabSz="701361" rtl="0" eaLnBrk="1" latinLnBrk="0" hangingPunct="1">
        <a:lnSpc>
          <a:spcPct val="90000"/>
        </a:lnSpc>
        <a:spcBef>
          <a:spcPts val="384"/>
        </a:spcBef>
        <a:buFont typeface="Arial" panose="020B0604020202020204" pitchFamily="34" charset="0"/>
        <a:buChar char="•"/>
        <a:defRPr sz="1840" kern="1200">
          <a:solidFill>
            <a:schemeClr val="tx1"/>
          </a:solidFill>
          <a:latin typeface="+mn-lt"/>
          <a:ea typeface="+mn-ea"/>
          <a:cs typeface="+mn-cs"/>
        </a:defRPr>
      </a:lvl2pPr>
      <a:lvl3pPr marL="876702" indent="-175340" algn="l" defTabSz="701361" rtl="0" eaLnBrk="1" latinLnBrk="0" hangingPunct="1">
        <a:lnSpc>
          <a:spcPct val="90000"/>
        </a:lnSpc>
        <a:spcBef>
          <a:spcPts val="384"/>
        </a:spcBef>
        <a:buFont typeface="Arial" panose="020B0604020202020204" pitchFamily="34" charset="0"/>
        <a:buChar char="•"/>
        <a:defRPr sz="1535" kern="1200">
          <a:solidFill>
            <a:schemeClr val="tx1"/>
          </a:solidFill>
          <a:latin typeface="+mn-lt"/>
          <a:ea typeface="+mn-ea"/>
          <a:cs typeface="+mn-cs"/>
        </a:defRPr>
      </a:lvl3pPr>
      <a:lvl4pPr marL="1227383" indent="-175340" algn="l" defTabSz="701361" rtl="0" eaLnBrk="1" latinLnBrk="0" hangingPunct="1">
        <a:lnSpc>
          <a:spcPct val="90000"/>
        </a:lnSpc>
        <a:spcBef>
          <a:spcPts val="384"/>
        </a:spcBef>
        <a:buFont typeface="Arial" panose="020B0604020202020204" pitchFamily="34" charset="0"/>
        <a:buChar char="•"/>
        <a:defRPr sz="1381" kern="1200">
          <a:solidFill>
            <a:schemeClr val="tx1"/>
          </a:solidFill>
          <a:latin typeface="+mn-lt"/>
          <a:ea typeface="+mn-ea"/>
          <a:cs typeface="+mn-cs"/>
        </a:defRPr>
      </a:lvl4pPr>
      <a:lvl5pPr marL="1578063" indent="-175340" algn="l" defTabSz="701361" rtl="0" eaLnBrk="1" latinLnBrk="0" hangingPunct="1">
        <a:lnSpc>
          <a:spcPct val="90000"/>
        </a:lnSpc>
        <a:spcBef>
          <a:spcPts val="384"/>
        </a:spcBef>
        <a:buFont typeface="Arial" panose="020B0604020202020204" pitchFamily="34" charset="0"/>
        <a:buChar char="•"/>
        <a:defRPr sz="1381" kern="1200">
          <a:solidFill>
            <a:schemeClr val="tx1"/>
          </a:solidFill>
          <a:latin typeface="+mn-lt"/>
          <a:ea typeface="+mn-ea"/>
          <a:cs typeface="+mn-cs"/>
        </a:defRPr>
      </a:lvl5pPr>
      <a:lvl6pPr marL="1928744" indent="-175340" algn="l" defTabSz="701361" rtl="0" eaLnBrk="1" latinLnBrk="0" hangingPunct="1">
        <a:lnSpc>
          <a:spcPct val="90000"/>
        </a:lnSpc>
        <a:spcBef>
          <a:spcPts val="384"/>
        </a:spcBef>
        <a:buFont typeface="Arial" panose="020B0604020202020204" pitchFamily="34" charset="0"/>
        <a:buChar char="•"/>
        <a:defRPr sz="1381" kern="1200">
          <a:solidFill>
            <a:schemeClr val="tx1"/>
          </a:solidFill>
          <a:latin typeface="+mn-lt"/>
          <a:ea typeface="+mn-ea"/>
          <a:cs typeface="+mn-cs"/>
        </a:defRPr>
      </a:lvl6pPr>
      <a:lvl7pPr marL="2279425" indent="-175340" algn="l" defTabSz="701361" rtl="0" eaLnBrk="1" latinLnBrk="0" hangingPunct="1">
        <a:lnSpc>
          <a:spcPct val="90000"/>
        </a:lnSpc>
        <a:spcBef>
          <a:spcPts val="384"/>
        </a:spcBef>
        <a:buFont typeface="Arial" panose="020B0604020202020204" pitchFamily="34" charset="0"/>
        <a:buChar char="•"/>
        <a:defRPr sz="1381" kern="1200">
          <a:solidFill>
            <a:schemeClr val="tx1"/>
          </a:solidFill>
          <a:latin typeface="+mn-lt"/>
          <a:ea typeface="+mn-ea"/>
          <a:cs typeface="+mn-cs"/>
        </a:defRPr>
      </a:lvl7pPr>
      <a:lvl8pPr marL="2630105" indent="-175340" algn="l" defTabSz="701361" rtl="0" eaLnBrk="1" latinLnBrk="0" hangingPunct="1">
        <a:lnSpc>
          <a:spcPct val="90000"/>
        </a:lnSpc>
        <a:spcBef>
          <a:spcPts val="384"/>
        </a:spcBef>
        <a:buFont typeface="Arial" panose="020B0604020202020204" pitchFamily="34" charset="0"/>
        <a:buChar char="•"/>
        <a:defRPr sz="1381" kern="1200">
          <a:solidFill>
            <a:schemeClr val="tx1"/>
          </a:solidFill>
          <a:latin typeface="+mn-lt"/>
          <a:ea typeface="+mn-ea"/>
          <a:cs typeface="+mn-cs"/>
        </a:defRPr>
      </a:lvl8pPr>
      <a:lvl9pPr marL="2980786" indent="-175340" algn="l" defTabSz="701361" rtl="0" eaLnBrk="1" latinLnBrk="0" hangingPunct="1">
        <a:lnSpc>
          <a:spcPct val="90000"/>
        </a:lnSpc>
        <a:spcBef>
          <a:spcPts val="384"/>
        </a:spcBef>
        <a:buFont typeface="Arial" panose="020B0604020202020204" pitchFamily="34" charset="0"/>
        <a:buChar char="•"/>
        <a:defRPr sz="1381" kern="1200">
          <a:solidFill>
            <a:schemeClr val="tx1"/>
          </a:solidFill>
          <a:latin typeface="+mn-lt"/>
          <a:ea typeface="+mn-ea"/>
          <a:cs typeface="+mn-cs"/>
        </a:defRPr>
      </a:lvl9pPr>
    </p:bodyStyle>
    <p:otherStyle>
      <a:defPPr>
        <a:defRPr lang="zh-TW"/>
      </a:defPPr>
      <a:lvl1pPr marL="0" algn="l" defTabSz="701361" rtl="0" eaLnBrk="1" latinLnBrk="0" hangingPunct="1">
        <a:defRPr sz="1381" kern="1200">
          <a:solidFill>
            <a:schemeClr val="tx1"/>
          </a:solidFill>
          <a:latin typeface="+mn-lt"/>
          <a:ea typeface="+mn-ea"/>
          <a:cs typeface="+mn-cs"/>
        </a:defRPr>
      </a:lvl1pPr>
      <a:lvl2pPr marL="350681" algn="l" defTabSz="701361" rtl="0" eaLnBrk="1" latinLnBrk="0" hangingPunct="1">
        <a:defRPr sz="1381" kern="1200">
          <a:solidFill>
            <a:schemeClr val="tx1"/>
          </a:solidFill>
          <a:latin typeface="+mn-lt"/>
          <a:ea typeface="+mn-ea"/>
          <a:cs typeface="+mn-cs"/>
        </a:defRPr>
      </a:lvl2pPr>
      <a:lvl3pPr marL="701361" algn="l" defTabSz="701361" rtl="0" eaLnBrk="1" latinLnBrk="0" hangingPunct="1">
        <a:defRPr sz="1381" kern="1200">
          <a:solidFill>
            <a:schemeClr val="tx1"/>
          </a:solidFill>
          <a:latin typeface="+mn-lt"/>
          <a:ea typeface="+mn-ea"/>
          <a:cs typeface="+mn-cs"/>
        </a:defRPr>
      </a:lvl3pPr>
      <a:lvl4pPr marL="1052042" algn="l" defTabSz="701361" rtl="0" eaLnBrk="1" latinLnBrk="0" hangingPunct="1">
        <a:defRPr sz="1381" kern="1200">
          <a:solidFill>
            <a:schemeClr val="tx1"/>
          </a:solidFill>
          <a:latin typeface="+mn-lt"/>
          <a:ea typeface="+mn-ea"/>
          <a:cs typeface="+mn-cs"/>
        </a:defRPr>
      </a:lvl4pPr>
      <a:lvl5pPr marL="1402723" algn="l" defTabSz="701361" rtl="0" eaLnBrk="1" latinLnBrk="0" hangingPunct="1">
        <a:defRPr sz="1381" kern="1200">
          <a:solidFill>
            <a:schemeClr val="tx1"/>
          </a:solidFill>
          <a:latin typeface="+mn-lt"/>
          <a:ea typeface="+mn-ea"/>
          <a:cs typeface="+mn-cs"/>
        </a:defRPr>
      </a:lvl5pPr>
      <a:lvl6pPr marL="1753404" algn="l" defTabSz="701361" rtl="0" eaLnBrk="1" latinLnBrk="0" hangingPunct="1">
        <a:defRPr sz="1381" kern="1200">
          <a:solidFill>
            <a:schemeClr val="tx1"/>
          </a:solidFill>
          <a:latin typeface="+mn-lt"/>
          <a:ea typeface="+mn-ea"/>
          <a:cs typeface="+mn-cs"/>
        </a:defRPr>
      </a:lvl6pPr>
      <a:lvl7pPr marL="2104084" algn="l" defTabSz="701361" rtl="0" eaLnBrk="1" latinLnBrk="0" hangingPunct="1">
        <a:defRPr sz="1381" kern="1200">
          <a:solidFill>
            <a:schemeClr val="tx1"/>
          </a:solidFill>
          <a:latin typeface="+mn-lt"/>
          <a:ea typeface="+mn-ea"/>
          <a:cs typeface="+mn-cs"/>
        </a:defRPr>
      </a:lvl7pPr>
      <a:lvl8pPr marL="2454765" algn="l" defTabSz="701361" rtl="0" eaLnBrk="1" latinLnBrk="0" hangingPunct="1">
        <a:defRPr sz="1381" kern="1200">
          <a:solidFill>
            <a:schemeClr val="tx1"/>
          </a:solidFill>
          <a:latin typeface="+mn-lt"/>
          <a:ea typeface="+mn-ea"/>
          <a:cs typeface="+mn-cs"/>
        </a:defRPr>
      </a:lvl8pPr>
      <a:lvl9pPr marL="2805446" algn="l" defTabSz="701361" rtl="0" eaLnBrk="1" latinLnBrk="0" hangingPunct="1">
        <a:defRPr sz="138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64576" y="218232"/>
            <a:ext cx="8359795" cy="108188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103092" tIns="51544" rIns="103092" bIns="51544" numCol="1" anchor="ctr" anchorCtr="0" compatLnSpc="1">
            <a:prstTxWarp prst="textNoShape">
              <a:avLst/>
            </a:prstTxWarp>
          </a:bodyPr>
          <a:lstStyle/>
          <a:p>
            <a:pPr lvl="0"/>
            <a:r>
              <a:rPr lang="zh-TW" altLang="en-US" dirty="0"/>
              <a:t>按一下以編輯母片標題樣式</a:t>
            </a:r>
          </a:p>
        </p:txBody>
      </p:sp>
      <p:sp>
        <p:nvSpPr>
          <p:cNvPr id="1027" name="Rectangle 3"/>
          <p:cNvSpPr>
            <a:spLocks noGrp="1" noChangeArrowheads="1"/>
          </p:cNvSpPr>
          <p:nvPr>
            <p:ph type="body" idx="1"/>
          </p:nvPr>
        </p:nvSpPr>
        <p:spPr bwMode="auto">
          <a:xfrm>
            <a:off x="697592" y="1549490"/>
            <a:ext cx="9721215" cy="552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100" name="Rectangle 4"/>
          <p:cNvSpPr>
            <a:spLocks noGrp="1" noChangeArrowheads="1"/>
          </p:cNvSpPr>
          <p:nvPr>
            <p:ph type="dt" sz="half" idx="2"/>
          </p:nvPr>
        </p:nvSpPr>
        <p:spPr bwMode="auto">
          <a:xfrm>
            <a:off x="540076" y="7213813"/>
            <a:ext cx="2520315" cy="55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defRPr sz="1227">
                <a:ea typeface="新細明體" pitchFamily="18" charset="-120"/>
              </a:defRPr>
            </a:lvl1pPr>
          </a:lstStyle>
          <a:p>
            <a:pPr defTabSz="700273" fontAlgn="base">
              <a:spcBef>
                <a:spcPct val="0"/>
              </a:spcBef>
              <a:spcAft>
                <a:spcPct val="0"/>
              </a:spcAft>
              <a:defRPr/>
            </a:pPr>
            <a:endParaRPr kumimoji="1" lang="en-US" altLang="zh-TW">
              <a:solidFill>
                <a:srgbClr val="000000"/>
              </a:solidFill>
            </a:endParaRPr>
          </a:p>
        </p:txBody>
      </p:sp>
      <p:sp>
        <p:nvSpPr>
          <p:cNvPr id="4101" name="Rectangle 5"/>
          <p:cNvSpPr>
            <a:spLocks noGrp="1" noChangeArrowheads="1"/>
          </p:cNvSpPr>
          <p:nvPr>
            <p:ph type="ftr" sz="quarter" idx="3"/>
          </p:nvPr>
        </p:nvSpPr>
        <p:spPr bwMode="auto">
          <a:xfrm>
            <a:off x="3690462" y="7213813"/>
            <a:ext cx="3420428" cy="55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lgn="ctr">
              <a:defRPr sz="1227">
                <a:ea typeface="新細明體" pitchFamily="18" charset="-120"/>
              </a:defRPr>
            </a:lvl1pPr>
          </a:lstStyle>
          <a:p>
            <a:pPr defTabSz="700273" fontAlgn="base">
              <a:spcBef>
                <a:spcPct val="0"/>
              </a:spcBef>
              <a:spcAft>
                <a:spcPct val="0"/>
              </a:spcAft>
              <a:defRPr/>
            </a:pPr>
            <a:endParaRPr kumimoji="1" lang="en-US" altLang="zh-TW">
              <a:solidFill>
                <a:srgbClr val="000000"/>
              </a:solidFill>
            </a:endParaRPr>
          </a:p>
        </p:txBody>
      </p:sp>
      <p:sp>
        <p:nvSpPr>
          <p:cNvPr id="1031" name="Line 7"/>
          <p:cNvSpPr>
            <a:spLocks noChangeShapeType="1"/>
          </p:cNvSpPr>
          <p:nvPr/>
        </p:nvSpPr>
        <p:spPr bwMode="auto">
          <a:xfrm>
            <a:off x="127537" y="1300101"/>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069" tIns="39533" rIns="79069" bIns="39533"/>
          <a:lstStyle/>
          <a:p>
            <a:pPr marL="0" marR="0" lvl="0" indent="0" algn="l" defTabSz="700273" rtl="0" eaLnBrk="1" fontAlgn="base" latinLnBrk="0" hangingPunct="1">
              <a:lnSpc>
                <a:spcPct val="100000"/>
              </a:lnSpc>
              <a:spcBef>
                <a:spcPct val="0"/>
              </a:spcBef>
              <a:spcAft>
                <a:spcPct val="0"/>
              </a:spcAft>
              <a:buClrTx/>
              <a:buSzTx/>
              <a:buFontTx/>
              <a:buNone/>
              <a:tabLst/>
              <a:defRPr/>
            </a:pPr>
            <a:endParaRPr kumimoji="1" lang="zh-TW" altLang="en-US" sz="1381" b="0" i="0" u="none" strike="noStrike" kern="1200" cap="none" spc="0" normalizeH="0" baseline="0" noProof="0">
              <a:ln>
                <a:noFill/>
              </a:ln>
              <a:solidFill>
                <a:srgbClr val="000000"/>
              </a:solidFill>
              <a:effectLst/>
              <a:uLnTx/>
              <a:uFillTx/>
              <a:latin typeface="Arial"/>
              <a:ea typeface="新細明體" charset="-120"/>
              <a:cs typeface="+mn-cs"/>
            </a:endParaRPr>
          </a:p>
        </p:txBody>
      </p:sp>
      <p:sp>
        <p:nvSpPr>
          <p:cNvPr id="1032" name="Line 8"/>
          <p:cNvSpPr>
            <a:spLocks noChangeShapeType="1"/>
          </p:cNvSpPr>
          <p:nvPr/>
        </p:nvSpPr>
        <p:spPr bwMode="auto">
          <a:xfrm>
            <a:off x="127537" y="7287162"/>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069" tIns="39533" rIns="79069" bIns="39533"/>
          <a:lstStyle/>
          <a:p>
            <a:pPr marL="0" marR="0" lvl="0" indent="0" algn="l" defTabSz="700273" rtl="0" eaLnBrk="1" fontAlgn="base" latinLnBrk="0" hangingPunct="1">
              <a:lnSpc>
                <a:spcPct val="100000"/>
              </a:lnSpc>
              <a:spcBef>
                <a:spcPct val="0"/>
              </a:spcBef>
              <a:spcAft>
                <a:spcPct val="0"/>
              </a:spcAft>
              <a:buClrTx/>
              <a:buSzTx/>
              <a:buFontTx/>
              <a:buNone/>
              <a:tabLst/>
              <a:defRPr/>
            </a:pPr>
            <a:endParaRPr kumimoji="1" lang="zh-TW" altLang="en-US" sz="1381" b="0" i="0" u="none" strike="noStrike" kern="1200" cap="none" spc="0" normalizeH="0" baseline="0" noProof="0">
              <a:ln>
                <a:noFill/>
              </a:ln>
              <a:solidFill>
                <a:srgbClr val="000000"/>
              </a:solidFill>
              <a:effectLst/>
              <a:uLnTx/>
              <a:uFillTx/>
              <a:latin typeface="Arial"/>
              <a:ea typeface="新細明體" charset="-120"/>
              <a:cs typeface="+mn-cs"/>
            </a:endParaRPr>
          </a:p>
        </p:txBody>
      </p:sp>
      <p:sp>
        <p:nvSpPr>
          <p:cNvPr id="1034" name="Text Box 10"/>
          <p:cNvSpPr txBox="1">
            <a:spLocks noChangeArrowheads="1"/>
          </p:cNvSpPr>
          <p:nvPr/>
        </p:nvSpPr>
        <p:spPr bwMode="auto">
          <a:xfrm>
            <a:off x="31883" y="7536558"/>
            <a:ext cx="2359002" cy="268672"/>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9069" tIns="39533" rIns="79069" bIns="3953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marL="0" marR="0" lvl="0" indent="0" algn="l" defTabSz="700273" rtl="0" eaLnBrk="1" fontAlgn="base" latinLnBrk="0" hangingPunct="1">
              <a:lnSpc>
                <a:spcPct val="100000"/>
              </a:lnSpc>
              <a:spcBef>
                <a:spcPct val="0"/>
              </a:spcBef>
              <a:spcAft>
                <a:spcPct val="0"/>
              </a:spcAft>
              <a:buClrTx/>
              <a:buSzTx/>
              <a:buFontTx/>
              <a:buNone/>
              <a:tabLst/>
              <a:defRPr/>
            </a:pPr>
            <a:r>
              <a:rPr kumimoji="1" lang="zh-TW" altLang="en-US" sz="1227" b="1" i="0" u="none" strike="noStrike" kern="1200" cap="none" spc="0" normalizeH="0" baseline="0" noProof="0" dirty="0">
                <a:ln>
                  <a:noFill/>
                </a:ln>
                <a:solidFill>
                  <a:srgbClr val="860000"/>
                </a:solidFill>
                <a:effectLst/>
                <a:uLnTx/>
                <a:uFillTx/>
                <a:latin typeface="微軟正黑體" pitchFamily="34" charset="-120"/>
                <a:ea typeface="微軟正黑體" pitchFamily="34" charset="-120"/>
                <a:cs typeface="+mn-cs"/>
              </a:rPr>
              <a:t>行政院原子能委員會核能研究所</a:t>
            </a:r>
          </a:p>
        </p:txBody>
      </p:sp>
      <p:sp>
        <p:nvSpPr>
          <p:cNvPr id="11" name="Rectangle 6"/>
          <p:cNvSpPr txBox="1">
            <a:spLocks noChangeArrowheads="1"/>
          </p:cNvSpPr>
          <p:nvPr/>
        </p:nvSpPr>
        <p:spPr bwMode="auto">
          <a:xfrm>
            <a:off x="8262079" y="7505376"/>
            <a:ext cx="2520315" cy="41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25" tIns="41011" rIns="82025" bIns="41011" numCol="1" anchor="t" anchorCtr="0" compatLnSpc="1">
            <a:prstTxWarp prst="textNoShape">
              <a:avLst/>
            </a:prstTxWarp>
          </a:bodyPr>
          <a:lstStyle>
            <a:defPPr>
              <a:defRPr lang="zh-TW"/>
            </a:defPPr>
            <a:lvl1pPr marL="0" algn="r" defTabSz="989239" rtl="0" eaLnBrk="1" latinLnBrk="0" hangingPunct="1">
              <a:defRPr sz="1400" kern="1200">
                <a:solidFill>
                  <a:schemeClr val="tx1"/>
                </a:solidFill>
                <a:latin typeface="+mn-lt"/>
                <a:ea typeface="新細明體" pitchFamily="18" charset="-120"/>
                <a:cs typeface="+mn-cs"/>
              </a:defRPr>
            </a:lvl1pPr>
            <a:lvl2pPr marL="494619" algn="l" defTabSz="989239" rtl="0" eaLnBrk="1" latinLnBrk="0" hangingPunct="1">
              <a:defRPr sz="2000" kern="1200">
                <a:solidFill>
                  <a:schemeClr val="tx1"/>
                </a:solidFill>
                <a:latin typeface="+mn-lt"/>
                <a:ea typeface="+mn-ea"/>
                <a:cs typeface="+mn-cs"/>
              </a:defRPr>
            </a:lvl2pPr>
            <a:lvl3pPr marL="989239" algn="l" defTabSz="989239" rtl="0" eaLnBrk="1" latinLnBrk="0" hangingPunct="1">
              <a:defRPr sz="2000" kern="1200">
                <a:solidFill>
                  <a:schemeClr val="tx1"/>
                </a:solidFill>
                <a:latin typeface="+mn-lt"/>
                <a:ea typeface="+mn-ea"/>
                <a:cs typeface="+mn-cs"/>
              </a:defRPr>
            </a:lvl3pPr>
            <a:lvl4pPr marL="1483859" algn="l" defTabSz="989239" rtl="0" eaLnBrk="1" latinLnBrk="0" hangingPunct="1">
              <a:defRPr sz="2000" kern="1200">
                <a:solidFill>
                  <a:schemeClr val="tx1"/>
                </a:solidFill>
                <a:latin typeface="+mn-lt"/>
                <a:ea typeface="+mn-ea"/>
                <a:cs typeface="+mn-cs"/>
              </a:defRPr>
            </a:lvl4pPr>
            <a:lvl5pPr marL="1978481" algn="l" defTabSz="989239" rtl="0" eaLnBrk="1" latinLnBrk="0" hangingPunct="1">
              <a:defRPr sz="2000" kern="1200">
                <a:solidFill>
                  <a:schemeClr val="tx1"/>
                </a:solidFill>
                <a:latin typeface="+mn-lt"/>
                <a:ea typeface="+mn-ea"/>
                <a:cs typeface="+mn-cs"/>
              </a:defRPr>
            </a:lvl5pPr>
            <a:lvl6pPr marL="2473099" algn="l" defTabSz="989239" rtl="0" eaLnBrk="1" latinLnBrk="0" hangingPunct="1">
              <a:defRPr sz="2000" kern="1200">
                <a:solidFill>
                  <a:schemeClr val="tx1"/>
                </a:solidFill>
                <a:latin typeface="+mn-lt"/>
                <a:ea typeface="+mn-ea"/>
                <a:cs typeface="+mn-cs"/>
              </a:defRPr>
            </a:lvl6pPr>
            <a:lvl7pPr marL="2967713" algn="l" defTabSz="989239" rtl="0" eaLnBrk="1" latinLnBrk="0" hangingPunct="1">
              <a:defRPr sz="2000" kern="1200">
                <a:solidFill>
                  <a:schemeClr val="tx1"/>
                </a:solidFill>
                <a:latin typeface="+mn-lt"/>
                <a:ea typeface="+mn-ea"/>
                <a:cs typeface="+mn-cs"/>
              </a:defRPr>
            </a:lvl7pPr>
            <a:lvl8pPr marL="3462341" algn="l" defTabSz="989239" rtl="0" eaLnBrk="1" latinLnBrk="0" hangingPunct="1">
              <a:defRPr sz="2000" kern="1200">
                <a:solidFill>
                  <a:schemeClr val="tx1"/>
                </a:solidFill>
                <a:latin typeface="+mn-lt"/>
                <a:ea typeface="+mn-ea"/>
                <a:cs typeface="+mn-cs"/>
              </a:defRPr>
            </a:lvl8pPr>
            <a:lvl9pPr marL="3956955" algn="l" defTabSz="989239" rtl="0" eaLnBrk="1" latinLnBrk="0" hangingPunct="1">
              <a:defRPr sz="2000" kern="1200">
                <a:solidFill>
                  <a:schemeClr val="tx1"/>
                </a:solidFill>
                <a:latin typeface="+mn-lt"/>
                <a:ea typeface="+mn-ea"/>
                <a:cs typeface="+mn-cs"/>
              </a:defRPr>
            </a:lvl9pPr>
          </a:lstStyle>
          <a:p>
            <a:pPr marL="0" marR="0" lvl="0" indent="0" algn="r" defTabSz="701083" rtl="0" eaLnBrk="1" fontAlgn="base" latinLnBrk="0" hangingPunct="1">
              <a:lnSpc>
                <a:spcPct val="100000"/>
              </a:lnSpc>
              <a:spcBef>
                <a:spcPct val="0"/>
              </a:spcBef>
              <a:spcAft>
                <a:spcPct val="0"/>
              </a:spcAft>
              <a:buClrTx/>
              <a:buSzTx/>
              <a:buFontTx/>
              <a:buNone/>
              <a:tabLst/>
              <a:defRPr/>
            </a:pPr>
            <a:fld id="{A3F21082-16B6-438C-84B2-DB197F0FA1F5}" type="slidenum">
              <a:rPr kumimoji="1" lang="en-US" altLang="zh-TW" sz="920" b="0" i="0" u="none" strike="noStrike" kern="1200" cap="none" spc="0" normalizeH="0" baseline="0" noProof="0" smtClean="0">
                <a:ln>
                  <a:noFill/>
                </a:ln>
                <a:solidFill>
                  <a:srgbClr val="000000"/>
                </a:solidFill>
                <a:effectLst/>
                <a:uLnTx/>
                <a:uFillTx/>
                <a:latin typeface="Arial"/>
                <a:ea typeface="新細明體" pitchFamily="18" charset="-120"/>
                <a:cs typeface="+mn-cs"/>
              </a:rPr>
              <a:pPr marL="0" marR="0" lvl="0" indent="0" algn="r" defTabSz="701083" rtl="0" eaLnBrk="1" fontAlgn="base" latinLnBrk="0" hangingPunct="1">
                <a:lnSpc>
                  <a:spcPct val="100000"/>
                </a:lnSpc>
                <a:spcBef>
                  <a:spcPct val="0"/>
                </a:spcBef>
                <a:spcAft>
                  <a:spcPct val="0"/>
                </a:spcAft>
                <a:buClrTx/>
                <a:buSzTx/>
                <a:buFontTx/>
                <a:buNone/>
                <a:tabLst/>
                <a:defRPr/>
              </a:pPr>
              <a:t>‹#›</a:t>
            </a:fld>
            <a:endParaRPr kumimoji="1" lang="en-US" altLang="zh-TW" sz="920" b="0" i="0" u="none" strike="noStrike" kern="1200" cap="none" spc="0" normalizeH="0" baseline="0" noProof="0" dirty="0">
              <a:ln>
                <a:noFill/>
              </a:ln>
              <a:solidFill>
                <a:srgbClr val="000000"/>
              </a:solidFill>
              <a:effectLst/>
              <a:uLnTx/>
              <a:uFillTx/>
              <a:latin typeface="Arial"/>
              <a:ea typeface="新細明體" pitchFamily="18" charset="-120"/>
              <a:cs typeface="+mn-cs"/>
            </a:endParaRPr>
          </a:p>
        </p:txBody>
      </p:sp>
      <p:pic>
        <p:nvPicPr>
          <p:cNvPr id="12" name="圖片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850" y="174625"/>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10633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kumimoji="1" sz="3145" b="1">
          <a:solidFill>
            <a:srgbClr val="700000"/>
          </a:solidFill>
          <a:latin typeface="+mj-lt"/>
          <a:ea typeface="+mj-ea"/>
          <a:cs typeface="+mj-cs"/>
        </a:defRPr>
      </a:lvl1pPr>
      <a:lvl2pPr algn="ctr" rtl="0" eaLnBrk="0" fontAlgn="base" hangingPunct="0">
        <a:spcBef>
          <a:spcPct val="0"/>
        </a:spcBef>
        <a:spcAft>
          <a:spcPct val="0"/>
        </a:spcAft>
        <a:defRPr kumimoji="1" sz="3145" b="1">
          <a:solidFill>
            <a:srgbClr val="006666"/>
          </a:solidFill>
          <a:latin typeface="Arial" charset="0"/>
          <a:ea typeface="標楷體" pitchFamily="65" charset="-120"/>
        </a:defRPr>
      </a:lvl2pPr>
      <a:lvl3pPr algn="ctr" rtl="0" eaLnBrk="0" fontAlgn="base" hangingPunct="0">
        <a:spcBef>
          <a:spcPct val="0"/>
        </a:spcBef>
        <a:spcAft>
          <a:spcPct val="0"/>
        </a:spcAft>
        <a:defRPr kumimoji="1" sz="3145" b="1">
          <a:solidFill>
            <a:srgbClr val="006666"/>
          </a:solidFill>
          <a:latin typeface="Arial" charset="0"/>
          <a:ea typeface="標楷體" pitchFamily="65" charset="-120"/>
        </a:defRPr>
      </a:lvl3pPr>
      <a:lvl4pPr algn="ctr" rtl="0" eaLnBrk="0" fontAlgn="base" hangingPunct="0">
        <a:spcBef>
          <a:spcPct val="0"/>
        </a:spcBef>
        <a:spcAft>
          <a:spcPct val="0"/>
        </a:spcAft>
        <a:defRPr kumimoji="1" sz="3145" b="1">
          <a:solidFill>
            <a:srgbClr val="006666"/>
          </a:solidFill>
          <a:latin typeface="Arial" charset="0"/>
          <a:ea typeface="標楷體" pitchFamily="65" charset="-120"/>
        </a:defRPr>
      </a:lvl4pPr>
      <a:lvl5pPr algn="ctr" rtl="0" eaLnBrk="0" fontAlgn="base" hangingPunct="0">
        <a:spcBef>
          <a:spcPct val="0"/>
        </a:spcBef>
        <a:spcAft>
          <a:spcPct val="0"/>
        </a:spcAft>
        <a:defRPr kumimoji="1" sz="3145" b="1">
          <a:solidFill>
            <a:srgbClr val="006666"/>
          </a:solidFill>
          <a:latin typeface="Arial" charset="0"/>
          <a:ea typeface="標楷體" pitchFamily="65" charset="-120"/>
        </a:defRPr>
      </a:lvl5pPr>
      <a:lvl6pPr marL="395373" algn="ctr" rtl="0" fontAlgn="base">
        <a:spcBef>
          <a:spcPct val="0"/>
        </a:spcBef>
        <a:spcAft>
          <a:spcPct val="0"/>
        </a:spcAft>
        <a:defRPr kumimoji="1" sz="3145" b="1">
          <a:solidFill>
            <a:srgbClr val="006666"/>
          </a:solidFill>
          <a:latin typeface="Arial" charset="0"/>
          <a:ea typeface="標楷體" pitchFamily="65" charset="-120"/>
        </a:defRPr>
      </a:lvl6pPr>
      <a:lvl7pPr marL="790748" algn="ctr" rtl="0" fontAlgn="base">
        <a:spcBef>
          <a:spcPct val="0"/>
        </a:spcBef>
        <a:spcAft>
          <a:spcPct val="0"/>
        </a:spcAft>
        <a:defRPr kumimoji="1" sz="3145" b="1">
          <a:solidFill>
            <a:srgbClr val="006666"/>
          </a:solidFill>
          <a:latin typeface="Arial" charset="0"/>
          <a:ea typeface="標楷體" pitchFamily="65" charset="-120"/>
        </a:defRPr>
      </a:lvl7pPr>
      <a:lvl8pPr marL="1186123" algn="ctr" rtl="0" fontAlgn="base">
        <a:spcBef>
          <a:spcPct val="0"/>
        </a:spcBef>
        <a:spcAft>
          <a:spcPct val="0"/>
        </a:spcAft>
        <a:defRPr kumimoji="1" sz="3145" b="1">
          <a:solidFill>
            <a:srgbClr val="006666"/>
          </a:solidFill>
          <a:latin typeface="Arial" charset="0"/>
          <a:ea typeface="標楷體" pitchFamily="65" charset="-120"/>
        </a:defRPr>
      </a:lvl8pPr>
      <a:lvl9pPr marL="1581495" algn="ctr" rtl="0" fontAlgn="base">
        <a:spcBef>
          <a:spcPct val="0"/>
        </a:spcBef>
        <a:spcAft>
          <a:spcPct val="0"/>
        </a:spcAft>
        <a:defRPr kumimoji="1" sz="3145" b="1">
          <a:solidFill>
            <a:srgbClr val="006666"/>
          </a:solidFill>
          <a:latin typeface="Arial" charset="0"/>
          <a:ea typeface="標楷體" pitchFamily="65" charset="-120"/>
        </a:defRPr>
      </a:lvl9pPr>
    </p:titleStyle>
    <p:bodyStyle>
      <a:lvl1pPr marL="296531" indent="-296531" algn="l" rtl="0" eaLnBrk="0" fontAlgn="base" hangingPunct="0">
        <a:spcBef>
          <a:spcPct val="20000"/>
        </a:spcBef>
        <a:spcAft>
          <a:spcPct val="0"/>
        </a:spcAft>
        <a:buChar char="•"/>
        <a:defRPr kumimoji="1" sz="2455" b="1">
          <a:solidFill>
            <a:schemeClr val="tx1"/>
          </a:solidFill>
          <a:latin typeface="+mn-lt"/>
          <a:ea typeface="+mn-ea"/>
          <a:cs typeface="+mn-cs"/>
        </a:defRPr>
      </a:lvl1pPr>
      <a:lvl2pPr marL="642484" indent="-247108" algn="l" rtl="0" eaLnBrk="0" fontAlgn="base" hangingPunct="0">
        <a:spcBef>
          <a:spcPct val="20000"/>
        </a:spcBef>
        <a:spcAft>
          <a:spcPct val="0"/>
        </a:spcAft>
        <a:buChar char="–"/>
        <a:defRPr kumimoji="1" sz="2071">
          <a:solidFill>
            <a:schemeClr val="tx1"/>
          </a:solidFill>
          <a:latin typeface="+mn-lt"/>
          <a:ea typeface="+mn-ea"/>
        </a:defRPr>
      </a:lvl2pPr>
      <a:lvl3pPr marL="988436" indent="-197688" algn="l" rtl="0" eaLnBrk="0" fontAlgn="base" hangingPunct="0">
        <a:spcBef>
          <a:spcPct val="20000"/>
        </a:spcBef>
        <a:spcAft>
          <a:spcPct val="0"/>
        </a:spcAft>
        <a:buChar char="•"/>
        <a:defRPr kumimoji="1" sz="1764">
          <a:solidFill>
            <a:schemeClr val="tx1"/>
          </a:solidFill>
          <a:latin typeface="+mn-lt"/>
          <a:ea typeface="+mn-ea"/>
        </a:defRPr>
      </a:lvl3pPr>
      <a:lvl4pPr marL="1383809" indent="-197688" algn="l" rtl="0" eaLnBrk="0" fontAlgn="base" hangingPunct="0">
        <a:spcBef>
          <a:spcPct val="20000"/>
        </a:spcBef>
        <a:spcAft>
          <a:spcPct val="0"/>
        </a:spcAft>
        <a:buChar char="–"/>
        <a:defRPr kumimoji="1">
          <a:solidFill>
            <a:schemeClr val="tx1"/>
          </a:solidFill>
          <a:latin typeface="+mn-lt"/>
          <a:ea typeface="+mn-ea"/>
        </a:defRPr>
      </a:lvl4pPr>
      <a:lvl5pPr marL="1779180" indent="-197688" algn="l" rtl="0" eaLnBrk="0" fontAlgn="base" hangingPunct="0">
        <a:spcBef>
          <a:spcPct val="20000"/>
        </a:spcBef>
        <a:spcAft>
          <a:spcPct val="0"/>
        </a:spcAft>
        <a:buChar char="»"/>
        <a:defRPr kumimoji="1" sz="1381">
          <a:solidFill>
            <a:schemeClr val="tx1"/>
          </a:solidFill>
          <a:latin typeface="+mn-lt"/>
          <a:ea typeface="+mn-ea"/>
        </a:defRPr>
      </a:lvl5pPr>
      <a:lvl6pPr marL="2174557" indent="-197688" algn="l" rtl="0" fontAlgn="base">
        <a:spcBef>
          <a:spcPct val="20000"/>
        </a:spcBef>
        <a:spcAft>
          <a:spcPct val="0"/>
        </a:spcAft>
        <a:buChar char="»"/>
        <a:defRPr kumimoji="1" sz="1381">
          <a:solidFill>
            <a:schemeClr val="tx1"/>
          </a:solidFill>
          <a:latin typeface="+mn-lt"/>
          <a:ea typeface="+mn-ea"/>
        </a:defRPr>
      </a:lvl6pPr>
      <a:lvl7pPr marL="2569932" indent="-197688" algn="l" rtl="0" fontAlgn="base">
        <a:spcBef>
          <a:spcPct val="20000"/>
        </a:spcBef>
        <a:spcAft>
          <a:spcPct val="0"/>
        </a:spcAft>
        <a:buChar char="»"/>
        <a:defRPr kumimoji="1" sz="1381">
          <a:solidFill>
            <a:schemeClr val="tx1"/>
          </a:solidFill>
          <a:latin typeface="+mn-lt"/>
          <a:ea typeface="+mn-ea"/>
        </a:defRPr>
      </a:lvl7pPr>
      <a:lvl8pPr marL="2965302" indent="-197688" algn="l" rtl="0" fontAlgn="base">
        <a:spcBef>
          <a:spcPct val="20000"/>
        </a:spcBef>
        <a:spcAft>
          <a:spcPct val="0"/>
        </a:spcAft>
        <a:buChar char="»"/>
        <a:defRPr kumimoji="1" sz="1381">
          <a:solidFill>
            <a:schemeClr val="tx1"/>
          </a:solidFill>
          <a:latin typeface="+mn-lt"/>
          <a:ea typeface="+mn-ea"/>
        </a:defRPr>
      </a:lvl8pPr>
      <a:lvl9pPr marL="3360680" indent="-197688" algn="l" rtl="0" fontAlgn="base">
        <a:spcBef>
          <a:spcPct val="20000"/>
        </a:spcBef>
        <a:spcAft>
          <a:spcPct val="0"/>
        </a:spcAft>
        <a:buChar char="»"/>
        <a:defRPr kumimoji="1" sz="1381">
          <a:solidFill>
            <a:schemeClr val="tx1"/>
          </a:solidFill>
          <a:latin typeface="+mn-lt"/>
          <a:ea typeface="+mn-ea"/>
        </a:defRPr>
      </a:lvl9pPr>
    </p:bodyStyle>
    <p:otherStyle>
      <a:defPPr>
        <a:defRPr lang="zh-TW"/>
      </a:defPPr>
      <a:lvl1pPr marL="0" algn="l" defTabSz="790748" rtl="0" eaLnBrk="1" latinLnBrk="0" hangingPunct="1">
        <a:defRPr sz="1535" kern="1200">
          <a:solidFill>
            <a:schemeClr val="tx1"/>
          </a:solidFill>
          <a:latin typeface="+mn-lt"/>
          <a:ea typeface="+mn-ea"/>
          <a:cs typeface="+mn-cs"/>
        </a:defRPr>
      </a:lvl1pPr>
      <a:lvl2pPr marL="395373" algn="l" defTabSz="790748" rtl="0" eaLnBrk="1" latinLnBrk="0" hangingPunct="1">
        <a:defRPr sz="1535" kern="1200">
          <a:solidFill>
            <a:schemeClr val="tx1"/>
          </a:solidFill>
          <a:latin typeface="+mn-lt"/>
          <a:ea typeface="+mn-ea"/>
          <a:cs typeface="+mn-cs"/>
        </a:defRPr>
      </a:lvl2pPr>
      <a:lvl3pPr marL="790748" algn="l" defTabSz="790748" rtl="0" eaLnBrk="1" latinLnBrk="0" hangingPunct="1">
        <a:defRPr sz="1535" kern="1200">
          <a:solidFill>
            <a:schemeClr val="tx1"/>
          </a:solidFill>
          <a:latin typeface="+mn-lt"/>
          <a:ea typeface="+mn-ea"/>
          <a:cs typeface="+mn-cs"/>
        </a:defRPr>
      </a:lvl3pPr>
      <a:lvl4pPr marL="1186123" algn="l" defTabSz="790748" rtl="0" eaLnBrk="1" latinLnBrk="0" hangingPunct="1">
        <a:defRPr sz="1535" kern="1200">
          <a:solidFill>
            <a:schemeClr val="tx1"/>
          </a:solidFill>
          <a:latin typeface="+mn-lt"/>
          <a:ea typeface="+mn-ea"/>
          <a:cs typeface="+mn-cs"/>
        </a:defRPr>
      </a:lvl4pPr>
      <a:lvl5pPr marL="1581495" algn="l" defTabSz="790748" rtl="0" eaLnBrk="1" latinLnBrk="0" hangingPunct="1">
        <a:defRPr sz="1535" kern="1200">
          <a:solidFill>
            <a:schemeClr val="tx1"/>
          </a:solidFill>
          <a:latin typeface="+mn-lt"/>
          <a:ea typeface="+mn-ea"/>
          <a:cs typeface="+mn-cs"/>
        </a:defRPr>
      </a:lvl5pPr>
      <a:lvl6pPr marL="1976871" algn="l" defTabSz="790748" rtl="0" eaLnBrk="1" latinLnBrk="0" hangingPunct="1">
        <a:defRPr sz="1535" kern="1200">
          <a:solidFill>
            <a:schemeClr val="tx1"/>
          </a:solidFill>
          <a:latin typeface="+mn-lt"/>
          <a:ea typeface="+mn-ea"/>
          <a:cs typeface="+mn-cs"/>
        </a:defRPr>
      </a:lvl6pPr>
      <a:lvl7pPr marL="2372243" algn="l" defTabSz="790748" rtl="0" eaLnBrk="1" latinLnBrk="0" hangingPunct="1">
        <a:defRPr sz="1535" kern="1200">
          <a:solidFill>
            <a:schemeClr val="tx1"/>
          </a:solidFill>
          <a:latin typeface="+mn-lt"/>
          <a:ea typeface="+mn-ea"/>
          <a:cs typeface="+mn-cs"/>
        </a:defRPr>
      </a:lvl7pPr>
      <a:lvl8pPr marL="2767615" algn="l" defTabSz="790748" rtl="0" eaLnBrk="1" latinLnBrk="0" hangingPunct="1">
        <a:defRPr sz="1535" kern="1200">
          <a:solidFill>
            <a:schemeClr val="tx1"/>
          </a:solidFill>
          <a:latin typeface="+mn-lt"/>
          <a:ea typeface="+mn-ea"/>
          <a:cs typeface="+mn-cs"/>
        </a:defRPr>
      </a:lvl8pPr>
      <a:lvl9pPr marL="3162991" algn="l" defTabSz="790748" rtl="0" eaLnBrk="1" latinLnBrk="0" hangingPunct="1">
        <a:defRPr sz="153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2.xml"/><Relationship Id="rId4" Type="http://schemas.openxmlformats.org/officeDocument/2006/relationships/image" Target="../media/image95.jpg"/></Relationships>
</file>

<file path=ppt/slides/_rels/slide10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2.xml"/></Relationships>
</file>

<file path=ppt/slides/_rels/slide10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2.xml"/></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9.xml"/><Relationship Id="rId1" Type="http://schemas.openxmlformats.org/officeDocument/2006/relationships/slideLayout" Target="../slideLayouts/slideLayout5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0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2.xml"/><Relationship Id="rId4" Type="http://schemas.openxmlformats.org/officeDocument/2006/relationships/image" Target="../media/image105.png"/></Relationships>
</file>

<file path=ppt/slides/_rels/slide10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2.xml"/><Relationship Id="rId6" Type="http://schemas.openxmlformats.org/officeDocument/2006/relationships/hyperlink" Target="http://social.iner.gov.tw/massmailer/click.php?jobid=6a2f86b12d2055f75c149184a813ed85c8d717db&amp;rcpt=wenhao@iner.gov.tw&amp;link=http%3A%2F%2Fwebin.iner.gov.tw" TargetMode="External"/><Relationship Id="rId5" Type="http://schemas.openxmlformats.org/officeDocument/2006/relationships/image" Target="../media/image109.jpeg"/><Relationship Id="rId4" Type="http://schemas.openxmlformats.org/officeDocument/2006/relationships/image" Target="../media/image10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0.xml"/><Relationship Id="rId1" Type="http://schemas.openxmlformats.org/officeDocument/2006/relationships/slideLayout" Target="../slideLayouts/slideLayout53.xml"/></Relationships>
</file>

<file path=ppt/slides/_rels/slide1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1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52.xml"/><Relationship Id="rId4" Type="http://schemas.openxmlformats.org/officeDocument/2006/relationships/image" Target="../media/image123.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30.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png"/><Relationship Id="rId1" Type="http://schemas.openxmlformats.org/officeDocument/2006/relationships/slideLayout" Target="../slideLayouts/slideLayout5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jpe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7.jpeg"/><Relationship Id="rId7" Type="http://schemas.openxmlformats.org/officeDocument/2006/relationships/diagramQuickStyle" Target="../diagrams/quickStyle3.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8.jpeg"/><Relationship Id="rId9" Type="http://schemas.microsoft.com/office/2007/relationships/diagramDrawing" Target="../diagrams/drawing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1.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package" Target="../embeddings/Microsoft_Word___1.docx"/><Relationship Id="rId5" Type="http://schemas.openxmlformats.org/officeDocument/2006/relationships/image" Target="../media/image20.emf"/><Relationship Id="rId4" Type="http://schemas.openxmlformats.org/officeDocument/2006/relationships/package" Target="../embeddings/Microsoft_Word___.docx"/></Relationships>
</file>

<file path=ppt/slides/_rels/slide3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3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s://www.ogerip.com/patent-benefits.php"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51.jpeg"/></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image" Target="../media/image53.jpeg"/></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18.xml"/><Relationship Id="rId5" Type="http://schemas.openxmlformats.org/officeDocument/2006/relationships/hyperlink" Target="http://owl.iner.gov.tw/faq/index.php?action=artikel&amp;cat=12&amp;id=86&amp;artlang=tw" TargetMode="External"/><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50.xml"/><Relationship Id="rId1" Type="http://schemas.openxmlformats.org/officeDocument/2006/relationships/themeOverride" Target="../theme/themeOverride1.xml"/><Relationship Id="rId5" Type="http://schemas.openxmlformats.org/officeDocument/2006/relationships/image" Target="../media/image68.png"/><Relationship Id="rId4" Type="http://schemas.openxmlformats.org/officeDocument/2006/relationships/image" Target="../media/image67.png"/></Relationships>
</file>

<file path=ppt/slides/_rels/slide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2.xml"/></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2.xml"/><Relationship Id="rId4" Type="http://schemas.openxmlformats.org/officeDocument/2006/relationships/image" Target="../media/image77.png"/></Relationships>
</file>

<file path=ppt/slides/_rels/slide9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2.xml"/></Relationships>
</file>

<file path=ppt/slides/_rels/slide9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2.xml"/></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9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9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0.xml"/><Relationship Id="rId5" Type="http://schemas.openxmlformats.org/officeDocument/2006/relationships/image" Target="../media/image85.png"/><Relationship Id="rId4" Type="http://schemas.openxmlformats.org/officeDocument/2006/relationships/image" Target="../media/image84.png"/></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2.xml"/><Relationship Id="rId4" Type="http://schemas.openxmlformats.org/officeDocument/2006/relationships/image" Target="../media/image88.jpeg"/></Relationships>
</file>

<file path=ppt/slides/_rels/slide9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2.xml"/><Relationship Id="rId5" Type="http://schemas.openxmlformats.org/officeDocument/2006/relationships/image" Target="../media/image92.png"/><Relationship Id="rId4"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50963" y="1296989"/>
            <a:ext cx="8101012" cy="1583704"/>
          </a:xfrm>
        </p:spPr>
        <p:txBody>
          <a:bodyPr>
            <a:normAutofit/>
          </a:bodyPr>
          <a:lstStyle/>
          <a:p>
            <a:r>
              <a:rPr lang="en-US" altLang="zh-TW" sz="4620" b="1" dirty="0">
                <a:ln w="12700">
                  <a:noFill/>
                  <a:prstDash val="solid"/>
                </a:ln>
                <a:solidFill>
                  <a:srgbClr val="002060"/>
                </a:solidFill>
                <a:latin typeface="微軟正黑體" pitchFamily="34" charset="-120"/>
                <a:ea typeface="微軟正黑體" pitchFamily="34" charset="-120"/>
                <a:cs typeface="+mn-cs"/>
              </a:rPr>
              <a:t>108</a:t>
            </a:r>
            <a:r>
              <a:rPr lang="zh-TW" altLang="en-US" sz="4620" b="1" dirty="0">
                <a:ln w="12700">
                  <a:noFill/>
                  <a:prstDash val="solid"/>
                </a:ln>
                <a:solidFill>
                  <a:srgbClr val="002060"/>
                </a:solidFill>
                <a:latin typeface="微軟正黑體" pitchFamily="34" charset="-120"/>
                <a:ea typeface="微軟正黑體" pitchFamily="34" charset="-120"/>
                <a:cs typeface="+mn-cs"/>
              </a:rPr>
              <a:t>年新進人員業務簡介</a:t>
            </a:r>
          </a:p>
        </p:txBody>
      </p:sp>
      <p:sp>
        <p:nvSpPr>
          <p:cNvPr id="3" name="副標題 2"/>
          <p:cNvSpPr>
            <a:spLocks noGrp="1"/>
          </p:cNvSpPr>
          <p:nvPr>
            <p:ph type="subTitle" idx="1"/>
          </p:nvPr>
        </p:nvSpPr>
        <p:spPr>
          <a:xfrm>
            <a:off x="1704587" y="4568688"/>
            <a:ext cx="7560945" cy="2042447"/>
          </a:xfrm>
        </p:spPr>
        <p:txBody>
          <a:bodyPr/>
          <a:lstStyle/>
          <a:p>
            <a:pPr defTabSz="989123">
              <a:spcBef>
                <a:spcPts val="1386"/>
              </a:spcBef>
            </a:pPr>
            <a:r>
              <a:rPr lang="zh-TW" altLang="en-US" sz="4043" b="1" dirty="0">
                <a:ln w="12700">
                  <a:noFill/>
                  <a:prstDash val="solid"/>
                </a:ln>
                <a:solidFill>
                  <a:srgbClr val="002060"/>
                </a:solidFill>
                <a:latin typeface="微軟正黑體" pitchFamily="34" charset="-120"/>
                <a:ea typeface="微軟正黑體" pitchFamily="34" charset="-120"/>
              </a:rPr>
              <a:t>綜計</a:t>
            </a:r>
            <a:r>
              <a:rPr lang="zh-TW" altLang="en-US" sz="4043" b="1" dirty="0" smtClean="0">
                <a:ln w="12700">
                  <a:noFill/>
                  <a:prstDash val="solid"/>
                </a:ln>
                <a:solidFill>
                  <a:srgbClr val="002060"/>
                </a:solidFill>
                <a:latin typeface="微軟正黑體" pitchFamily="34" charset="-120"/>
                <a:ea typeface="微軟正黑體" pitchFamily="34" charset="-120"/>
              </a:rPr>
              <a:t>組計畫科</a:t>
            </a:r>
            <a:r>
              <a:rPr lang="en-US" altLang="zh-TW" sz="4043" b="1" dirty="0" smtClean="0">
                <a:ln w="12700">
                  <a:noFill/>
                  <a:prstDash val="solid"/>
                </a:ln>
                <a:solidFill>
                  <a:srgbClr val="002060"/>
                </a:solidFill>
                <a:latin typeface="微軟正黑體" pitchFamily="34" charset="-120"/>
                <a:ea typeface="微軟正黑體" pitchFamily="34" charset="-120"/>
              </a:rPr>
              <a:t>-</a:t>
            </a:r>
            <a:r>
              <a:rPr lang="zh-TW" altLang="en-US" sz="4043" b="1" dirty="0" smtClean="0">
                <a:ln w="12700">
                  <a:noFill/>
                  <a:prstDash val="solid"/>
                </a:ln>
                <a:solidFill>
                  <a:srgbClr val="002060"/>
                </a:solidFill>
                <a:latin typeface="微軟正黑體" pitchFamily="34" charset="-120"/>
                <a:ea typeface="微軟正黑體" pitchFamily="34" charset="-120"/>
              </a:rPr>
              <a:t>蔡昀芳</a:t>
            </a:r>
            <a:endParaRPr lang="en-US" altLang="zh-TW" sz="4043" b="1" dirty="0" smtClean="0">
              <a:ln w="12700">
                <a:noFill/>
                <a:prstDash val="solid"/>
              </a:ln>
              <a:solidFill>
                <a:srgbClr val="002060"/>
              </a:solidFill>
              <a:latin typeface="微軟正黑體" pitchFamily="34" charset="-120"/>
              <a:ea typeface="微軟正黑體" pitchFamily="34" charset="-120"/>
            </a:endParaRPr>
          </a:p>
          <a:p>
            <a:pPr defTabSz="989123">
              <a:spcBef>
                <a:spcPts val="1386"/>
              </a:spcBef>
            </a:pPr>
            <a:endParaRPr lang="en-US" altLang="zh-TW" sz="4043" b="1" dirty="0" smtClean="0">
              <a:ln w="12700">
                <a:noFill/>
                <a:prstDash val="solid"/>
              </a:ln>
              <a:solidFill>
                <a:srgbClr val="002060"/>
              </a:solidFill>
              <a:latin typeface="微軟正黑體" pitchFamily="34" charset="-120"/>
              <a:ea typeface="微軟正黑體" pitchFamily="34" charset="-120"/>
            </a:endParaRPr>
          </a:p>
          <a:p>
            <a:pPr lvl="0" defTabSz="989123">
              <a:spcBef>
                <a:spcPts val="1386"/>
              </a:spcBef>
            </a:pPr>
            <a:r>
              <a:rPr lang="en-US" altLang="zh-TW" sz="2500" b="1" dirty="0" smtClean="0">
                <a:ln w="12700">
                  <a:noFill/>
                  <a:prstDash val="solid"/>
                </a:ln>
                <a:solidFill>
                  <a:srgbClr val="002060"/>
                </a:solidFill>
                <a:latin typeface="微軟正黑體" pitchFamily="34" charset="-120"/>
                <a:ea typeface="微軟正黑體" pitchFamily="34" charset="-120"/>
              </a:rPr>
              <a:t>108</a:t>
            </a:r>
            <a:r>
              <a:rPr lang="zh-TW" altLang="en-US" sz="2500" b="1" dirty="0" smtClean="0">
                <a:ln w="12700">
                  <a:noFill/>
                  <a:prstDash val="solid"/>
                </a:ln>
                <a:solidFill>
                  <a:srgbClr val="002060"/>
                </a:solidFill>
                <a:latin typeface="微軟正黑體" pitchFamily="34" charset="-120"/>
                <a:ea typeface="微軟正黑體" pitchFamily="34" charset="-120"/>
              </a:rPr>
              <a:t>年</a:t>
            </a:r>
            <a:r>
              <a:rPr lang="en-US" altLang="zh-TW" sz="2500" b="1" dirty="0" smtClean="0">
                <a:ln w="12700">
                  <a:noFill/>
                  <a:prstDash val="solid"/>
                </a:ln>
                <a:solidFill>
                  <a:srgbClr val="002060"/>
                </a:solidFill>
                <a:latin typeface="微軟正黑體" pitchFamily="34" charset="-120"/>
                <a:ea typeface="微軟正黑體" pitchFamily="34" charset="-120"/>
              </a:rPr>
              <a:t>11</a:t>
            </a:r>
            <a:r>
              <a:rPr lang="zh-TW" altLang="en-US" sz="2500" b="1" dirty="0" smtClean="0">
                <a:ln w="12700">
                  <a:noFill/>
                  <a:prstDash val="solid"/>
                </a:ln>
                <a:solidFill>
                  <a:srgbClr val="002060"/>
                </a:solidFill>
                <a:latin typeface="微軟正黑體" pitchFamily="34" charset="-120"/>
                <a:ea typeface="微軟正黑體" pitchFamily="34" charset="-120"/>
              </a:rPr>
              <a:t>月 </a:t>
            </a:r>
            <a:r>
              <a:rPr lang="en-US" altLang="zh-TW" sz="2500" b="1" dirty="0" smtClean="0">
                <a:ln w="12700">
                  <a:noFill/>
                  <a:prstDash val="solid"/>
                </a:ln>
                <a:solidFill>
                  <a:srgbClr val="002060"/>
                </a:solidFill>
                <a:latin typeface="微軟正黑體" pitchFamily="34" charset="-120"/>
                <a:ea typeface="微軟正黑體" pitchFamily="34" charset="-120"/>
              </a:rPr>
              <a:t>1</a:t>
            </a:r>
            <a:r>
              <a:rPr lang="zh-TW" altLang="en-US" sz="2500" b="1" dirty="0" smtClean="0">
                <a:ln w="12700">
                  <a:noFill/>
                  <a:prstDash val="solid"/>
                </a:ln>
                <a:solidFill>
                  <a:srgbClr val="002060"/>
                </a:solidFill>
                <a:latin typeface="微軟正黑體" pitchFamily="34" charset="-120"/>
                <a:ea typeface="微軟正黑體" pitchFamily="34" charset="-120"/>
              </a:rPr>
              <a:t>日</a:t>
            </a:r>
          </a:p>
          <a:p>
            <a:pPr defTabSz="989123">
              <a:spcBef>
                <a:spcPts val="1386"/>
              </a:spcBef>
            </a:pPr>
            <a:endParaRPr lang="en-US" altLang="zh-TW" dirty="0" smtClean="0"/>
          </a:p>
        </p:txBody>
      </p:sp>
    </p:spTree>
    <p:extLst>
      <p:ext uri="{BB962C8B-B14F-4D97-AF65-F5344CB8AC3E}">
        <p14:creationId xmlns:p14="http://schemas.microsoft.com/office/powerpoint/2010/main" val="39761945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518544" y="1344544"/>
            <a:ext cx="1497166" cy="848029"/>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論著申請</a:t>
            </a:r>
          </a:p>
        </p:txBody>
      </p:sp>
      <p:sp>
        <p:nvSpPr>
          <p:cNvPr id="4" name="向右箭號 3"/>
          <p:cNvSpPr/>
          <p:nvPr/>
        </p:nvSpPr>
        <p:spPr>
          <a:xfrm>
            <a:off x="3169145" y="1660348"/>
            <a:ext cx="332704" cy="332704"/>
          </a:xfrm>
          <a:prstGeom prst="rightArrow">
            <a:avLst/>
          </a:prstGeom>
          <a:solidFill>
            <a:srgbClr val="C0504D"/>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5" name="圓角矩形 4"/>
          <p:cNvSpPr/>
          <p:nvPr/>
        </p:nvSpPr>
        <p:spPr>
          <a:xfrm>
            <a:off x="3598535" y="1344543"/>
            <a:ext cx="1497166" cy="848029"/>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所部核准</a:t>
            </a:r>
          </a:p>
        </p:txBody>
      </p:sp>
      <p:sp>
        <p:nvSpPr>
          <p:cNvPr id="6" name="向右箭號 5"/>
          <p:cNvSpPr/>
          <p:nvPr/>
        </p:nvSpPr>
        <p:spPr>
          <a:xfrm>
            <a:off x="5281530" y="1658769"/>
            <a:ext cx="332704" cy="332704"/>
          </a:xfrm>
          <a:prstGeom prst="rightArrow">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7" name="圓角矩形 6"/>
          <p:cNvSpPr/>
          <p:nvPr/>
        </p:nvSpPr>
        <p:spPr>
          <a:xfrm>
            <a:off x="5784803" y="1368984"/>
            <a:ext cx="1497166" cy="848029"/>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對外發表</a:t>
            </a:r>
          </a:p>
        </p:txBody>
      </p:sp>
      <p:sp>
        <p:nvSpPr>
          <p:cNvPr id="8" name="向右箭號 7"/>
          <p:cNvSpPr/>
          <p:nvPr/>
        </p:nvSpPr>
        <p:spPr>
          <a:xfrm>
            <a:off x="7466220" y="1658769"/>
            <a:ext cx="332704" cy="332704"/>
          </a:xfrm>
          <a:prstGeom prst="rightArrow">
            <a:avLst/>
          </a:prstGeom>
          <a:solidFill>
            <a:srgbClr val="8064A2"/>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9" name="圓角矩形 8"/>
          <p:cNvSpPr/>
          <p:nvPr/>
        </p:nvSpPr>
        <p:spPr>
          <a:xfrm>
            <a:off x="7932749" y="1401107"/>
            <a:ext cx="1497166" cy="84802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en-US" altLang="zh-TW" sz="2079" b="1" kern="0" dirty="0">
                <a:solidFill>
                  <a:prstClr val="white"/>
                </a:solidFill>
                <a:latin typeface="微軟正黑體" panose="020B0604030504040204" pitchFamily="34" charset="-120"/>
                <a:ea typeface="微軟正黑體" panose="020B0604030504040204" pitchFamily="34" charset="-120"/>
              </a:rPr>
              <a:t>INER</a:t>
            </a:r>
            <a:r>
              <a:rPr lang="zh-TW" altLang="en-US" sz="2079" b="1" kern="0" dirty="0">
                <a:solidFill>
                  <a:prstClr val="white"/>
                </a:solidFill>
                <a:latin typeface="微軟正黑體" panose="020B0604030504040204" pitchFamily="34" charset="-120"/>
                <a:ea typeface="微軟正黑體" panose="020B0604030504040204" pitchFamily="34" charset="-120"/>
              </a:rPr>
              <a:t>編號</a:t>
            </a:r>
          </a:p>
        </p:txBody>
      </p:sp>
      <p:grpSp>
        <p:nvGrpSpPr>
          <p:cNvPr id="13" name="群組 12"/>
          <p:cNvGrpSpPr/>
          <p:nvPr/>
        </p:nvGrpSpPr>
        <p:grpSpPr>
          <a:xfrm>
            <a:off x="864171" y="2376636"/>
            <a:ext cx="9232526" cy="4860504"/>
            <a:chOff x="1115616" y="1529408"/>
            <a:chExt cx="6264696" cy="4005303"/>
          </a:xfrm>
        </p:grpSpPr>
        <p:grpSp>
          <p:nvGrpSpPr>
            <p:cNvPr id="14" name="组合 237"/>
            <p:cNvGrpSpPr/>
            <p:nvPr/>
          </p:nvGrpSpPr>
          <p:grpSpPr>
            <a:xfrm>
              <a:off x="1115616" y="1529408"/>
              <a:ext cx="6264696" cy="4005303"/>
              <a:chOff x="10328275" y="5896481"/>
              <a:chExt cx="869950" cy="603983"/>
            </a:xfrm>
          </p:grpSpPr>
          <p:sp>
            <p:nvSpPr>
              <p:cNvPr id="16" name="Freeform 50449"/>
              <p:cNvSpPr>
                <a:spLocks/>
              </p:cNvSpPr>
              <p:nvPr/>
            </p:nvSpPr>
            <p:spPr bwMode="auto">
              <a:xfrm>
                <a:off x="10628313" y="6462106"/>
                <a:ext cx="271462" cy="38027"/>
              </a:xfrm>
              <a:custGeom>
                <a:avLst/>
                <a:gdLst>
                  <a:gd name="T0" fmla="*/ 154 w 171"/>
                  <a:gd name="T1" fmla="*/ 0 h 103"/>
                  <a:gd name="T2" fmla="*/ 17 w 171"/>
                  <a:gd name="T3" fmla="*/ 0 h 103"/>
                  <a:gd name="T4" fmla="*/ 0 w 171"/>
                  <a:gd name="T5" fmla="*/ 103 h 103"/>
                  <a:gd name="T6" fmla="*/ 171 w 171"/>
                  <a:gd name="T7" fmla="*/ 103 h 103"/>
                  <a:gd name="T8" fmla="*/ 154 w 171"/>
                  <a:gd name="T9" fmla="*/ 0 h 103"/>
                </a:gdLst>
                <a:ahLst/>
                <a:cxnLst>
                  <a:cxn ang="0">
                    <a:pos x="T0" y="T1"/>
                  </a:cxn>
                  <a:cxn ang="0">
                    <a:pos x="T2" y="T3"/>
                  </a:cxn>
                  <a:cxn ang="0">
                    <a:pos x="T4" y="T5"/>
                  </a:cxn>
                  <a:cxn ang="0">
                    <a:pos x="T6" y="T7"/>
                  </a:cxn>
                  <a:cxn ang="0">
                    <a:pos x="T8" y="T9"/>
                  </a:cxn>
                </a:cxnLst>
                <a:rect l="0" t="0" r="r" b="b"/>
                <a:pathLst>
                  <a:path w="171" h="103">
                    <a:moveTo>
                      <a:pt x="154" y="0"/>
                    </a:moveTo>
                    <a:lnTo>
                      <a:pt x="17" y="0"/>
                    </a:lnTo>
                    <a:lnTo>
                      <a:pt x="0" y="103"/>
                    </a:lnTo>
                    <a:lnTo>
                      <a:pt x="171" y="103"/>
                    </a:lnTo>
                    <a:lnTo>
                      <a:pt x="154"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17" name="Freeform 50450"/>
              <p:cNvSpPr>
                <a:spLocks/>
              </p:cNvSpPr>
              <p:nvPr/>
            </p:nvSpPr>
            <p:spPr bwMode="auto">
              <a:xfrm>
                <a:off x="10328275" y="6411913"/>
                <a:ext cx="869950" cy="53975"/>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18" name="Freeform 50451"/>
              <p:cNvSpPr>
                <a:spLocks/>
              </p:cNvSpPr>
              <p:nvPr/>
            </p:nvSpPr>
            <p:spPr bwMode="auto">
              <a:xfrm>
                <a:off x="10328275" y="5896481"/>
                <a:ext cx="869950" cy="515938"/>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19" name="Freeform 50453"/>
              <p:cNvSpPr>
                <a:spLocks/>
              </p:cNvSpPr>
              <p:nvPr/>
            </p:nvSpPr>
            <p:spPr bwMode="auto">
              <a:xfrm>
                <a:off x="10587037" y="6486970"/>
                <a:ext cx="352425" cy="13494"/>
              </a:xfrm>
              <a:custGeom>
                <a:avLst/>
                <a:gdLst>
                  <a:gd name="T0" fmla="*/ 214 w 222"/>
                  <a:gd name="T1" fmla="*/ 0 h 17"/>
                  <a:gd name="T2" fmla="*/ 8 w 222"/>
                  <a:gd name="T3" fmla="*/ 0 h 17"/>
                  <a:gd name="T4" fmla="*/ 0 w 222"/>
                  <a:gd name="T5" fmla="*/ 17 h 17"/>
                  <a:gd name="T6" fmla="*/ 222 w 222"/>
                  <a:gd name="T7" fmla="*/ 17 h 17"/>
                  <a:gd name="T8" fmla="*/ 214 w 222"/>
                  <a:gd name="T9" fmla="*/ 0 h 17"/>
                </a:gdLst>
                <a:ahLst/>
                <a:cxnLst>
                  <a:cxn ang="0">
                    <a:pos x="T0" y="T1"/>
                  </a:cxn>
                  <a:cxn ang="0">
                    <a:pos x="T2" y="T3"/>
                  </a:cxn>
                  <a:cxn ang="0">
                    <a:pos x="T4" y="T5"/>
                  </a:cxn>
                  <a:cxn ang="0">
                    <a:pos x="T6" y="T7"/>
                  </a:cxn>
                  <a:cxn ang="0">
                    <a:pos x="T8" y="T9"/>
                  </a:cxn>
                </a:cxnLst>
                <a:rect l="0" t="0" r="r" b="b"/>
                <a:pathLst>
                  <a:path w="222" h="17">
                    <a:moveTo>
                      <a:pt x="214" y="0"/>
                    </a:moveTo>
                    <a:lnTo>
                      <a:pt x="8" y="0"/>
                    </a:lnTo>
                    <a:lnTo>
                      <a:pt x="0" y="17"/>
                    </a:lnTo>
                    <a:lnTo>
                      <a:pt x="222" y="17"/>
                    </a:lnTo>
                    <a:lnTo>
                      <a:pt x="214"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15" name="Oval 98"/>
            <p:cNvSpPr>
              <a:spLocks noChangeArrowheads="1"/>
            </p:cNvSpPr>
            <p:nvPr/>
          </p:nvSpPr>
          <p:spPr bwMode="auto">
            <a:xfrm>
              <a:off x="4018123" y="4980774"/>
              <a:ext cx="305995" cy="239707"/>
            </a:xfrm>
            <a:prstGeom prst="ellipse">
              <a:avLst/>
            </a:prstGeom>
            <a:solidFill>
              <a:sysClr val="window" lastClr="FFFFFF">
                <a:lumMod val="50000"/>
              </a:sysClr>
            </a:solidFill>
            <a:ln>
              <a:noFill/>
            </a:ln>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38" name="標題 1"/>
          <p:cNvSpPr txBox="1">
            <a:spLocks/>
          </p:cNvSpPr>
          <p:nvPr/>
        </p:nvSpPr>
        <p:spPr>
          <a:xfrm>
            <a:off x="876350" y="374776"/>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5082" dirty="0">
                <a:latin typeface="微軟正黑體" panose="020B0604030504040204" pitchFamily="34" charset="-120"/>
                <a:ea typeface="微軟正黑體" panose="020B0604030504040204" pitchFamily="34" charset="-120"/>
              </a:rPr>
              <a:t>論著管理系統使用介紹</a:t>
            </a:r>
          </a:p>
        </p:txBody>
      </p:sp>
      <p:pic>
        <p:nvPicPr>
          <p:cNvPr id="20" name="圖片 19"/>
          <p:cNvPicPr>
            <a:picLocks noChangeAspect="1"/>
          </p:cNvPicPr>
          <p:nvPr/>
        </p:nvPicPr>
        <p:blipFill>
          <a:blip r:embed="rId2"/>
          <a:stretch>
            <a:fillRect/>
          </a:stretch>
        </p:blipFill>
        <p:spPr>
          <a:xfrm>
            <a:off x="1195050" y="2647483"/>
            <a:ext cx="8570758" cy="3696758"/>
          </a:xfrm>
          <a:prstGeom prst="rect">
            <a:avLst/>
          </a:prstGeom>
        </p:spPr>
      </p:pic>
      <p:sp>
        <p:nvSpPr>
          <p:cNvPr id="33" name="圓角矩形 32"/>
          <p:cNvSpPr/>
          <p:nvPr/>
        </p:nvSpPr>
        <p:spPr bwMode="auto">
          <a:xfrm>
            <a:off x="2349792" y="3862139"/>
            <a:ext cx="2611089" cy="246109"/>
          </a:xfrm>
          <a:prstGeom prst="roundRect">
            <a:avLst/>
          </a:prstGeom>
          <a:noFill/>
          <a:ln w="38100" cap="flat" cmpd="sng" algn="ctr">
            <a:solidFill>
              <a:srgbClr val="FF0000"/>
            </a:solidFill>
            <a:prstDash val="solid"/>
            <a:round/>
            <a:headEnd type="none" w="med" len="med"/>
            <a:tailEnd type="none" w="med" len="med"/>
          </a:ln>
          <a:effectLst/>
          <a:extLst/>
        </p:spPr>
        <p:txBody>
          <a:bodyPr vert="horz" wrap="none" lIns="105622" tIns="52811" rIns="105622" bIns="52811" numCol="1" rtlCol="0" anchor="ctr" anchorCtr="0" compatLnSpc="1">
            <a:prstTxWarp prst="textNoShape">
              <a:avLst/>
            </a:prstTxWarp>
          </a:bodyPr>
          <a:lstStyle/>
          <a:p>
            <a:pPr defTabSz="1056223" fontAlgn="base">
              <a:spcBef>
                <a:spcPct val="0"/>
              </a:spcBef>
              <a:spcAft>
                <a:spcPct val="0"/>
              </a:spcAft>
            </a:pPr>
            <a:endParaRPr kumimoji="1" lang="zh-TW" altLang="en-US" sz="2079">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258440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2000" tmFilter="0, 0; .2, .5; .8, .5; 1, 0"/>
                                        <p:tgtEl>
                                          <p:spTgt spid="9"/>
                                        </p:tgtEl>
                                      </p:cBhvr>
                                    </p:animEffect>
                                    <p:animScale>
                                      <p:cBhvr>
                                        <p:cTn id="7" dur="10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83" y="3234029"/>
            <a:ext cx="1531070" cy="1531070"/>
          </a:xfrm>
          <a:prstGeom prst="rect">
            <a:avLst/>
          </a:prstGeom>
        </p:spPr>
      </p:pic>
      <p:grpSp>
        <p:nvGrpSpPr>
          <p:cNvPr id="6" name="群組 5"/>
          <p:cNvGrpSpPr/>
          <p:nvPr/>
        </p:nvGrpSpPr>
        <p:grpSpPr>
          <a:xfrm>
            <a:off x="7721803" y="3049440"/>
            <a:ext cx="1952809" cy="1847026"/>
            <a:chOff x="6536976" y="1799932"/>
            <a:chExt cx="1653172" cy="1563620"/>
          </a:xfrm>
        </p:grpSpPr>
        <p:cxnSp>
          <p:nvCxnSpPr>
            <p:cNvPr id="12" name="直線接點 11"/>
            <p:cNvCxnSpPr/>
            <p:nvPr/>
          </p:nvCxnSpPr>
          <p:spPr>
            <a:xfrm>
              <a:off x="6536976" y="1799932"/>
              <a:ext cx="1653172" cy="15636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flipH="1">
              <a:off x="6595771" y="1799932"/>
              <a:ext cx="1504621" cy="15636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3091" y="3089167"/>
            <a:ext cx="1836416" cy="1836416"/>
          </a:xfrm>
          <a:prstGeom prst="rect">
            <a:avLst/>
          </a:prstGeom>
        </p:spPr>
      </p:pic>
      <p:grpSp>
        <p:nvGrpSpPr>
          <p:cNvPr id="2" name="群組 1"/>
          <p:cNvGrpSpPr/>
          <p:nvPr/>
        </p:nvGrpSpPr>
        <p:grpSpPr>
          <a:xfrm>
            <a:off x="1229177" y="3074745"/>
            <a:ext cx="2041427" cy="1821721"/>
            <a:chOff x="1040573" y="1833849"/>
            <a:chExt cx="1728192" cy="1542198"/>
          </a:xfrm>
        </p:grpSpPr>
        <p:cxnSp>
          <p:nvCxnSpPr>
            <p:cNvPr id="8" name="直線接點 7"/>
            <p:cNvCxnSpPr/>
            <p:nvPr/>
          </p:nvCxnSpPr>
          <p:spPr>
            <a:xfrm>
              <a:off x="1040573" y="1843984"/>
              <a:ext cx="1728192" cy="15219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flipH="1">
              <a:off x="1081666" y="1833849"/>
              <a:ext cx="1687099" cy="15421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0" name="圖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000" y="3101139"/>
            <a:ext cx="1719350" cy="1719347"/>
          </a:xfrm>
          <a:prstGeom prst="rect">
            <a:avLst/>
          </a:prstGeom>
        </p:spPr>
      </p:pic>
      <p:grpSp>
        <p:nvGrpSpPr>
          <p:cNvPr id="3" name="群組 2"/>
          <p:cNvGrpSpPr/>
          <p:nvPr/>
        </p:nvGrpSpPr>
        <p:grpSpPr>
          <a:xfrm>
            <a:off x="4468579" y="3025158"/>
            <a:ext cx="1952809" cy="1847026"/>
            <a:chOff x="3736351" y="1790050"/>
            <a:chExt cx="1653172" cy="1563620"/>
          </a:xfrm>
        </p:grpSpPr>
        <p:cxnSp>
          <p:nvCxnSpPr>
            <p:cNvPr id="17" name="直線接點 16"/>
            <p:cNvCxnSpPr/>
            <p:nvPr/>
          </p:nvCxnSpPr>
          <p:spPr>
            <a:xfrm>
              <a:off x="3736351" y="1790050"/>
              <a:ext cx="1653172" cy="15636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flipH="1">
              <a:off x="3776061" y="1790050"/>
              <a:ext cx="1523706" cy="15517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文字方塊 13"/>
          <p:cNvSpPr txBox="1"/>
          <p:nvPr/>
        </p:nvSpPr>
        <p:spPr>
          <a:xfrm>
            <a:off x="4460472" y="5151645"/>
            <a:ext cx="1956367" cy="546753"/>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953"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遠端軟體</a:t>
            </a:r>
          </a:p>
        </p:txBody>
      </p:sp>
      <p:sp>
        <p:nvSpPr>
          <p:cNvPr id="15" name="文字方塊 14"/>
          <p:cNvSpPr txBox="1"/>
          <p:nvPr/>
        </p:nvSpPr>
        <p:spPr>
          <a:xfrm>
            <a:off x="1487940" y="5151645"/>
            <a:ext cx="1956367" cy="546753"/>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953"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雲端軟體</a:t>
            </a:r>
          </a:p>
        </p:txBody>
      </p:sp>
      <p:sp>
        <p:nvSpPr>
          <p:cNvPr id="16" name="文字方塊 15"/>
          <p:cNvSpPr txBox="1"/>
          <p:nvPr/>
        </p:nvSpPr>
        <p:spPr>
          <a:xfrm>
            <a:off x="7701736" y="5151645"/>
            <a:ext cx="2632386" cy="546753"/>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953"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即時通訊軟體</a:t>
            </a:r>
          </a:p>
        </p:txBody>
      </p:sp>
      <p:sp>
        <p:nvSpPr>
          <p:cNvPr id="19"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網路規範</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spTree>
    <p:extLst>
      <p:ext uri="{BB962C8B-B14F-4D97-AF65-F5344CB8AC3E}">
        <p14:creationId xmlns:p14="http://schemas.microsoft.com/office/powerpoint/2010/main" val="1561834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10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srcRect l="1256" t="15189" r="4105" b="9277"/>
          <a:stretch/>
        </p:blipFill>
        <p:spPr>
          <a:xfrm>
            <a:off x="2933951" y="1963043"/>
            <a:ext cx="4996095" cy="4067618"/>
          </a:xfrm>
          <a:prstGeom prst="rect">
            <a:avLst/>
          </a:prstGeom>
        </p:spPr>
      </p:pic>
      <p:sp>
        <p:nvSpPr>
          <p:cNvPr id="4"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網路封鎖</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spTree>
    <p:extLst>
      <p:ext uri="{BB962C8B-B14F-4D97-AF65-F5344CB8AC3E}">
        <p14:creationId xmlns:p14="http://schemas.microsoft.com/office/powerpoint/2010/main" val="2450628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srcRect l="1256" t="15189" r="4105" b="9277"/>
          <a:stretch/>
        </p:blipFill>
        <p:spPr>
          <a:xfrm>
            <a:off x="2933951" y="1963043"/>
            <a:ext cx="4996095" cy="4067618"/>
          </a:xfrm>
          <a:prstGeom prst="rect">
            <a:avLst/>
          </a:prstGeom>
        </p:spPr>
      </p:pic>
      <p:sp>
        <p:nvSpPr>
          <p:cNvPr id="4"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網路封鎖</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grpSp>
        <p:nvGrpSpPr>
          <p:cNvPr id="12" name="群組 11"/>
          <p:cNvGrpSpPr/>
          <p:nvPr/>
        </p:nvGrpSpPr>
        <p:grpSpPr>
          <a:xfrm>
            <a:off x="-3919" y="1963044"/>
            <a:ext cx="10759420" cy="4300961"/>
            <a:chOff x="-3318" y="880517"/>
            <a:chExt cx="9108504" cy="3641025"/>
          </a:xfrm>
        </p:grpSpPr>
        <p:sp>
          <p:nvSpPr>
            <p:cNvPr id="9" name="矩形 8"/>
            <p:cNvSpPr/>
            <p:nvPr/>
          </p:nvSpPr>
          <p:spPr>
            <a:xfrm>
              <a:off x="5940152" y="880517"/>
              <a:ext cx="3165034" cy="3635449"/>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10" name="矩形 9"/>
            <p:cNvSpPr/>
            <p:nvPr/>
          </p:nvSpPr>
          <p:spPr>
            <a:xfrm>
              <a:off x="-3318" y="880517"/>
              <a:ext cx="2631102" cy="3635449"/>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11" name="矩形 10"/>
            <p:cNvSpPr/>
            <p:nvPr/>
          </p:nvSpPr>
          <p:spPr>
            <a:xfrm>
              <a:off x="2627784" y="4298578"/>
              <a:ext cx="3312368" cy="222964"/>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grpSp>
      <p:sp>
        <p:nvSpPr>
          <p:cNvPr id="13" name="矩形 12"/>
          <p:cNvSpPr/>
          <p:nvPr/>
        </p:nvSpPr>
        <p:spPr>
          <a:xfrm>
            <a:off x="3104070" y="1963042"/>
            <a:ext cx="3912735" cy="3688674"/>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2918983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ACC13CFE-1E07-42F0-9998-DE4F84F5ED54}"/>
              </a:ext>
            </a:extLst>
          </p:cNvPr>
          <p:cNvSpPr/>
          <p:nvPr/>
        </p:nvSpPr>
        <p:spPr>
          <a:xfrm>
            <a:off x="212049" y="1190441"/>
            <a:ext cx="10377253" cy="5540742"/>
          </a:xfrm>
          <a:prstGeom prst="roundRect">
            <a:avLst>
              <a:gd name="adj" fmla="val 6072"/>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CN" altLang="en-US" sz="2126" b="0" i="0" u="none" strike="noStrike" kern="1200" cap="none" spc="0" normalizeH="0" baseline="0" noProof="0" dirty="0">
              <a:ln>
                <a:noFill/>
              </a:ln>
              <a:solidFill>
                <a:srgbClr val="FFFFFF"/>
              </a:solidFill>
              <a:effectLst/>
              <a:uLnTx/>
              <a:uFillTx/>
              <a:latin typeface="Arial"/>
              <a:ea typeface="微软雅黑" panose="020B0503020204020204" pitchFamily="34" charset="-122"/>
              <a:cs typeface="+mn-cs"/>
            </a:endParaRPr>
          </a:p>
        </p:txBody>
      </p:sp>
      <p:grpSp>
        <p:nvGrpSpPr>
          <p:cNvPr id="7" name="组合 1"/>
          <p:cNvGrpSpPr/>
          <p:nvPr/>
        </p:nvGrpSpPr>
        <p:grpSpPr>
          <a:xfrm>
            <a:off x="513356" y="2539237"/>
            <a:ext cx="8931242" cy="3062140"/>
            <a:chOff x="-1169906" y="1383617"/>
            <a:chExt cx="6379830" cy="2185654"/>
          </a:xfrm>
          <a:gradFill>
            <a:gsLst>
              <a:gs pos="10000">
                <a:schemeClr val="bg2">
                  <a:tint val="97000"/>
                  <a:hueMod val="92000"/>
                  <a:satMod val="169000"/>
                  <a:lumMod val="164000"/>
                </a:schemeClr>
              </a:gs>
              <a:gs pos="100000">
                <a:schemeClr val="bg2">
                  <a:shade val="96000"/>
                  <a:satMod val="120000"/>
                  <a:lumMod val="90000"/>
                </a:schemeClr>
              </a:gs>
            </a:gsLst>
            <a:lin ang="6120000" scaled="1"/>
          </a:gradFill>
        </p:grpSpPr>
        <p:sp>
          <p:nvSpPr>
            <p:cNvPr id="8" name="Freeform: Shape 2"/>
            <p:cNvSpPr/>
            <p:nvPr/>
          </p:nvSpPr>
          <p:spPr>
            <a:xfrm>
              <a:off x="2654787" y="2531856"/>
              <a:ext cx="2539799" cy="442616"/>
            </a:xfrm>
            <a:custGeom>
              <a:avLst/>
              <a:gdLst/>
              <a:ahLst/>
              <a:cxnLst>
                <a:cxn ang="0">
                  <a:pos x="wd2" y="hd2"/>
                </a:cxn>
                <a:cxn ang="5400000">
                  <a:pos x="wd2" y="hd2"/>
                </a:cxn>
                <a:cxn ang="10800000">
                  <a:pos x="wd2" y="hd2"/>
                </a:cxn>
                <a:cxn ang="16200000">
                  <a:pos x="wd2" y="hd2"/>
                </a:cxn>
              </a:cxnLst>
              <a:rect l="0" t="0" r="r" b="b"/>
              <a:pathLst>
                <a:path w="21583" h="21599" extrusionOk="0">
                  <a:moveTo>
                    <a:pt x="10442" y="1046"/>
                  </a:moveTo>
                  <a:lnTo>
                    <a:pt x="19585" y="1274"/>
                  </a:lnTo>
                  <a:cubicBezTo>
                    <a:pt x="19676" y="1275"/>
                    <a:pt x="19762" y="1492"/>
                    <a:pt x="19823" y="1872"/>
                  </a:cubicBezTo>
                  <a:lnTo>
                    <a:pt x="21531" y="10572"/>
                  </a:lnTo>
                  <a:cubicBezTo>
                    <a:pt x="21599" y="10917"/>
                    <a:pt x="21600" y="11524"/>
                    <a:pt x="21533" y="11878"/>
                  </a:cubicBezTo>
                  <a:lnTo>
                    <a:pt x="19814" y="21008"/>
                  </a:lnTo>
                  <a:cubicBezTo>
                    <a:pt x="19752" y="21387"/>
                    <a:pt x="19666" y="21600"/>
                    <a:pt x="19576" y="21599"/>
                  </a:cubicBezTo>
                  <a:cubicBezTo>
                    <a:pt x="19576" y="21599"/>
                    <a:pt x="11326" y="21382"/>
                    <a:pt x="10952" y="21377"/>
                  </a:cubicBezTo>
                  <a:cubicBezTo>
                    <a:pt x="10599" y="21371"/>
                    <a:pt x="10351" y="20537"/>
                    <a:pt x="10188" y="19685"/>
                  </a:cubicBezTo>
                  <a:cubicBezTo>
                    <a:pt x="10182" y="19650"/>
                    <a:pt x="10172" y="19599"/>
                    <a:pt x="10160" y="19541"/>
                  </a:cubicBezTo>
                  <a:cubicBezTo>
                    <a:pt x="10160" y="19541"/>
                    <a:pt x="8152" y="9137"/>
                    <a:pt x="7505" y="5917"/>
                  </a:cubicBezTo>
                  <a:cubicBezTo>
                    <a:pt x="7393" y="5359"/>
                    <a:pt x="7232" y="4410"/>
                    <a:pt x="6797" y="4402"/>
                  </a:cubicBezTo>
                  <a:cubicBezTo>
                    <a:pt x="6763" y="4401"/>
                    <a:pt x="6732" y="4404"/>
                    <a:pt x="6704" y="4404"/>
                  </a:cubicBezTo>
                  <a:cubicBezTo>
                    <a:pt x="6574" y="4401"/>
                    <a:pt x="5633" y="4689"/>
                    <a:pt x="4226" y="4668"/>
                  </a:cubicBezTo>
                  <a:cubicBezTo>
                    <a:pt x="2972" y="4648"/>
                    <a:pt x="254" y="4606"/>
                    <a:pt x="0" y="4602"/>
                  </a:cubicBezTo>
                  <a:lnTo>
                    <a:pt x="2" y="182"/>
                  </a:lnTo>
                  <a:lnTo>
                    <a:pt x="7826" y="0"/>
                  </a:lnTo>
                  <a:cubicBezTo>
                    <a:pt x="7826" y="0"/>
                    <a:pt x="10225" y="1043"/>
                    <a:pt x="10442" y="1046"/>
                  </a:cubicBezTo>
                  <a:close/>
                </a:path>
              </a:pathLst>
            </a:cu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12700">
              <a:miter lim="400000"/>
            </a:ln>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Arial"/>
                <a:ea typeface="標楷體"/>
                <a:cs typeface="+mn-cs"/>
              </a:endParaRPr>
            </a:p>
          </p:txBody>
        </p:sp>
        <p:sp>
          <p:nvSpPr>
            <p:cNvPr id="9" name="Freeform: Shape 3"/>
            <p:cNvSpPr/>
            <p:nvPr/>
          </p:nvSpPr>
          <p:spPr>
            <a:xfrm>
              <a:off x="2608284" y="2735613"/>
              <a:ext cx="2586112" cy="798781"/>
            </a:xfrm>
            <a:custGeom>
              <a:avLst/>
              <a:gdLst/>
              <a:ahLst/>
              <a:cxnLst>
                <a:cxn ang="0">
                  <a:pos x="wd2" y="hd2"/>
                </a:cxn>
                <a:cxn ang="5400000">
                  <a:pos x="wd2" y="hd2"/>
                </a:cxn>
                <a:cxn ang="10800000">
                  <a:pos x="wd2" y="hd2"/>
                </a:cxn>
                <a:cxn ang="16200000">
                  <a:pos x="wd2" y="hd2"/>
                </a:cxn>
              </a:cxnLst>
              <a:rect l="0" t="0" r="r" b="b"/>
              <a:pathLst>
                <a:path w="21583" h="21597" extrusionOk="0">
                  <a:moveTo>
                    <a:pt x="7083" y="0"/>
                  </a:moveTo>
                  <a:cubicBezTo>
                    <a:pt x="7458" y="33"/>
                    <a:pt x="7662" y="624"/>
                    <a:pt x="7771" y="971"/>
                  </a:cubicBezTo>
                  <a:cubicBezTo>
                    <a:pt x="8393" y="2943"/>
                    <a:pt x="10350" y="9086"/>
                    <a:pt x="10350" y="9086"/>
                  </a:cubicBezTo>
                  <a:cubicBezTo>
                    <a:pt x="10529" y="9562"/>
                    <a:pt x="10787" y="10133"/>
                    <a:pt x="11163" y="10135"/>
                  </a:cubicBezTo>
                  <a:cubicBezTo>
                    <a:pt x="11675" y="10140"/>
                    <a:pt x="19622" y="10335"/>
                    <a:pt x="19622" y="10335"/>
                  </a:cubicBezTo>
                  <a:cubicBezTo>
                    <a:pt x="19710" y="10336"/>
                    <a:pt x="19795" y="10456"/>
                    <a:pt x="19855" y="10667"/>
                  </a:cubicBezTo>
                  <a:lnTo>
                    <a:pt x="21534" y="15621"/>
                  </a:lnTo>
                  <a:cubicBezTo>
                    <a:pt x="21600" y="15815"/>
                    <a:pt x="21600" y="16151"/>
                    <a:pt x="21533" y="16345"/>
                  </a:cubicBezTo>
                  <a:lnTo>
                    <a:pt x="19846" y="21269"/>
                  </a:lnTo>
                  <a:cubicBezTo>
                    <a:pt x="19786" y="21479"/>
                    <a:pt x="19701" y="21597"/>
                    <a:pt x="19612" y="21596"/>
                  </a:cubicBezTo>
                  <a:cubicBezTo>
                    <a:pt x="19612" y="21596"/>
                    <a:pt x="11845" y="21402"/>
                    <a:pt x="11489" y="21399"/>
                  </a:cubicBezTo>
                  <a:cubicBezTo>
                    <a:pt x="10771" y="21393"/>
                    <a:pt x="10299" y="19241"/>
                    <a:pt x="10008" y="17357"/>
                  </a:cubicBezTo>
                  <a:cubicBezTo>
                    <a:pt x="9670" y="15162"/>
                    <a:pt x="8041" y="6145"/>
                    <a:pt x="7515" y="3234"/>
                  </a:cubicBezTo>
                  <a:cubicBezTo>
                    <a:pt x="7351" y="2328"/>
                    <a:pt x="7046" y="2284"/>
                    <a:pt x="6926" y="2283"/>
                  </a:cubicBezTo>
                  <a:cubicBezTo>
                    <a:pt x="6854" y="2282"/>
                    <a:pt x="1355" y="2402"/>
                    <a:pt x="901" y="2398"/>
                  </a:cubicBezTo>
                  <a:lnTo>
                    <a:pt x="0" y="413"/>
                  </a:lnTo>
                  <a:lnTo>
                    <a:pt x="408" y="110"/>
                  </a:lnTo>
                  <a:cubicBezTo>
                    <a:pt x="937" y="115"/>
                    <a:pt x="7050" y="-3"/>
                    <a:pt x="7083" y="0"/>
                  </a:cubicBezTo>
                  <a:close/>
                </a:path>
              </a:pathLst>
            </a:cu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12700">
              <a:miter lim="400000"/>
            </a:ln>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Arial"/>
                <a:ea typeface="標楷體"/>
                <a:cs typeface="+mn-cs"/>
              </a:endParaRPr>
            </a:p>
          </p:txBody>
        </p:sp>
        <p:sp>
          <p:nvSpPr>
            <p:cNvPr id="15" name="Freeform: Shape 4"/>
            <p:cNvSpPr/>
            <p:nvPr/>
          </p:nvSpPr>
          <p:spPr>
            <a:xfrm>
              <a:off x="2654787" y="1985307"/>
              <a:ext cx="2539799" cy="442607"/>
            </a:xfrm>
            <a:custGeom>
              <a:avLst/>
              <a:gdLst/>
              <a:ahLst/>
              <a:cxnLst>
                <a:cxn ang="0">
                  <a:pos x="wd2" y="hd2"/>
                </a:cxn>
                <a:cxn ang="5400000">
                  <a:pos x="wd2" y="hd2"/>
                </a:cxn>
                <a:cxn ang="10800000">
                  <a:pos x="wd2" y="hd2"/>
                </a:cxn>
                <a:cxn ang="16200000">
                  <a:pos x="wd2" y="hd2"/>
                </a:cxn>
              </a:cxnLst>
              <a:rect l="0" t="0" r="r" b="b"/>
              <a:pathLst>
                <a:path w="21583" h="21599" extrusionOk="0">
                  <a:moveTo>
                    <a:pt x="10442" y="20553"/>
                  </a:moveTo>
                  <a:lnTo>
                    <a:pt x="19585" y="20326"/>
                  </a:lnTo>
                  <a:cubicBezTo>
                    <a:pt x="19676" y="20324"/>
                    <a:pt x="19762" y="20108"/>
                    <a:pt x="19823" y="19727"/>
                  </a:cubicBezTo>
                  <a:lnTo>
                    <a:pt x="21531" y="11027"/>
                  </a:lnTo>
                  <a:cubicBezTo>
                    <a:pt x="21599" y="10682"/>
                    <a:pt x="21600" y="10075"/>
                    <a:pt x="21533" y="9722"/>
                  </a:cubicBezTo>
                  <a:lnTo>
                    <a:pt x="19814" y="591"/>
                  </a:lnTo>
                  <a:cubicBezTo>
                    <a:pt x="19752" y="212"/>
                    <a:pt x="19666" y="-1"/>
                    <a:pt x="19576" y="0"/>
                  </a:cubicBezTo>
                  <a:cubicBezTo>
                    <a:pt x="19576" y="0"/>
                    <a:pt x="11326" y="216"/>
                    <a:pt x="10952" y="221"/>
                  </a:cubicBezTo>
                  <a:cubicBezTo>
                    <a:pt x="10599" y="228"/>
                    <a:pt x="10351" y="1062"/>
                    <a:pt x="10188" y="1914"/>
                  </a:cubicBezTo>
                  <a:cubicBezTo>
                    <a:pt x="10182" y="1949"/>
                    <a:pt x="10172" y="1999"/>
                    <a:pt x="10160" y="2058"/>
                  </a:cubicBezTo>
                  <a:cubicBezTo>
                    <a:pt x="10160" y="2058"/>
                    <a:pt x="8152" y="12462"/>
                    <a:pt x="7505" y="15682"/>
                  </a:cubicBezTo>
                  <a:cubicBezTo>
                    <a:pt x="7393" y="16240"/>
                    <a:pt x="7232" y="17190"/>
                    <a:pt x="6797" y="17197"/>
                  </a:cubicBezTo>
                  <a:cubicBezTo>
                    <a:pt x="6763" y="17198"/>
                    <a:pt x="6732" y="17195"/>
                    <a:pt x="6704" y="17195"/>
                  </a:cubicBezTo>
                  <a:cubicBezTo>
                    <a:pt x="6574" y="17198"/>
                    <a:pt x="5633" y="16910"/>
                    <a:pt x="4226" y="16931"/>
                  </a:cubicBezTo>
                  <a:cubicBezTo>
                    <a:pt x="2972" y="16950"/>
                    <a:pt x="254" y="16993"/>
                    <a:pt x="0" y="16997"/>
                  </a:cubicBezTo>
                  <a:lnTo>
                    <a:pt x="2" y="21417"/>
                  </a:lnTo>
                  <a:lnTo>
                    <a:pt x="7826" y="21599"/>
                  </a:lnTo>
                  <a:cubicBezTo>
                    <a:pt x="7826" y="21599"/>
                    <a:pt x="10225" y="20556"/>
                    <a:pt x="10442" y="20553"/>
                  </a:cubicBezTo>
                  <a:close/>
                </a:path>
              </a:pathLst>
            </a:cu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12700">
              <a:miter lim="400000"/>
            </a:ln>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Arial"/>
                <a:ea typeface="標楷體"/>
                <a:cs typeface="+mn-cs"/>
              </a:endParaRPr>
            </a:p>
          </p:txBody>
        </p:sp>
        <p:sp>
          <p:nvSpPr>
            <p:cNvPr id="16" name="Freeform: Shape 5"/>
            <p:cNvSpPr/>
            <p:nvPr/>
          </p:nvSpPr>
          <p:spPr>
            <a:xfrm>
              <a:off x="2608284" y="1428020"/>
              <a:ext cx="2586112" cy="798797"/>
            </a:xfrm>
            <a:custGeom>
              <a:avLst/>
              <a:gdLst/>
              <a:ahLst/>
              <a:cxnLst>
                <a:cxn ang="0">
                  <a:pos x="wd2" y="hd2"/>
                </a:cxn>
                <a:cxn ang="5400000">
                  <a:pos x="wd2" y="hd2"/>
                </a:cxn>
                <a:cxn ang="10800000">
                  <a:pos x="wd2" y="hd2"/>
                </a:cxn>
                <a:cxn ang="16200000">
                  <a:pos x="wd2" y="hd2"/>
                </a:cxn>
              </a:cxnLst>
              <a:rect l="0" t="0" r="r" b="b"/>
              <a:pathLst>
                <a:path w="21583" h="21597" extrusionOk="0">
                  <a:moveTo>
                    <a:pt x="7083" y="21596"/>
                  </a:moveTo>
                  <a:cubicBezTo>
                    <a:pt x="7458" y="21563"/>
                    <a:pt x="7662" y="20972"/>
                    <a:pt x="7771" y="20625"/>
                  </a:cubicBezTo>
                  <a:cubicBezTo>
                    <a:pt x="8393" y="18654"/>
                    <a:pt x="10350" y="12510"/>
                    <a:pt x="10350" y="12510"/>
                  </a:cubicBezTo>
                  <a:cubicBezTo>
                    <a:pt x="10529" y="12034"/>
                    <a:pt x="10787" y="11464"/>
                    <a:pt x="11163" y="11461"/>
                  </a:cubicBezTo>
                  <a:cubicBezTo>
                    <a:pt x="11675" y="11456"/>
                    <a:pt x="19622" y="11261"/>
                    <a:pt x="19622" y="11261"/>
                  </a:cubicBezTo>
                  <a:cubicBezTo>
                    <a:pt x="19710" y="11260"/>
                    <a:pt x="19795" y="11140"/>
                    <a:pt x="19855" y="10929"/>
                  </a:cubicBezTo>
                  <a:lnTo>
                    <a:pt x="21534" y="5975"/>
                  </a:lnTo>
                  <a:cubicBezTo>
                    <a:pt x="21600" y="5781"/>
                    <a:pt x="21600" y="5445"/>
                    <a:pt x="21533" y="5251"/>
                  </a:cubicBezTo>
                  <a:lnTo>
                    <a:pt x="19846" y="327"/>
                  </a:lnTo>
                  <a:cubicBezTo>
                    <a:pt x="19786" y="117"/>
                    <a:pt x="19701" y="-1"/>
                    <a:pt x="19612" y="0"/>
                  </a:cubicBezTo>
                  <a:cubicBezTo>
                    <a:pt x="19612" y="0"/>
                    <a:pt x="11845" y="194"/>
                    <a:pt x="11489" y="197"/>
                  </a:cubicBezTo>
                  <a:cubicBezTo>
                    <a:pt x="10771" y="203"/>
                    <a:pt x="10299" y="2355"/>
                    <a:pt x="10008" y="4239"/>
                  </a:cubicBezTo>
                  <a:cubicBezTo>
                    <a:pt x="9670" y="6434"/>
                    <a:pt x="8041" y="15451"/>
                    <a:pt x="7515" y="18362"/>
                  </a:cubicBezTo>
                  <a:cubicBezTo>
                    <a:pt x="7351" y="19268"/>
                    <a:pt x="7046" y="19312"/>
                    <a:pt x="6926" y="19313"/>
                  </a:cubicBezTo>
                  <a:cubicBezTo>
                    <a:pt x="6854" y="19314"/>
                    <a:pt x="1355" y="19194"/>
                    <a:pt x="901" y="19198"/>
                  </a:cubicBezTo>
                  <a:lnTo>
                    <a:pt x="0" y="21183"/>
                  </a:lnTo>
                  <a:lnTo>
                    <a:pt x="408" y="21486"/>
                  </a:lnTo>
                  <a:cubicBezTo>
                    <a:pt x="937" y="21481"/>
                    <a:pt x="7050" y="21599"/>
                    <a:pt x="7083" y="21596"/>
                  </a:cubicBezTo>
                  <a:close/>
                </a:path>
              </a:pathLst>
            </a:cu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12700">
              <a:miter lim="400000"/>
            </a:ln>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Arial"/>
                <a:ea typeface="標楷體"/>
                <a:cs typeface="+mn-cs"/>
              </a:endParaRPr>
            </a:p>
          </p:txBody>
        </p:sp>
        <p:grpSp>
          <p:nvGrpSpPr>
            <p:cNvPr id="17" name="Group 6"/>
            <p:cNvGrpSpPr/>
            <p:nvPr/>
          </p:nvGrpSpPr>
          <p:grpSpPr>
            <a:xfrm>
              <a:off x="-1169906" y="1383617"/>
              <a:ext cx="4265156" cy="2185654"/>
              <a:chOff x="1030435" y="2273382"/>
              <a:chExt cx="5686875" cy="2914205"/>
            </a:xfrm>
            <a:grpFill/>
          </p:grpSpPr>
          <p:sp>
            <p:nvSpPr>
              <p:cNvPr id="35" name="Freeform: Shape 24"/>
              <p:cNvSpPr/>
              <p:nvPr/>
            </p:nvSpPr>
            <p:spPr>
              <a:xfrm rot="7570713">
                <a:off x="948862" y="3529738"/>
                <a:ext cx="624056" cy="460910"/>
              </a:xfrm>
              <a:custGeom>
                <a:avLst/>
                <a:gdLst/>
                <a:ahLst/>
                <a:cxnLst>
                  <a:cxn ang="0">
                    <a:pos x="wd2" y="hd2"/>
                  </a:cxn>
                  <a:cxn ang="5400000">
                    <a:pos x="wd2" y="hd2"/>
                  </a:cxn>
                  <a:cxn ang="10800000">
                    <a:pos x="wd2" y="hd2"/>
                  </a:cxn>
                  <a:cxn ang="16200000">
                    <a:pos x="wd2" y="hd2"/>
                  </a:cxn>
                </a:cxnLst>
                <a:rect l="0" t="0" r="r" b="b"/>
                <a:pathLst>
                  <a:path w="20472" h="19773" extrusionOk="0">
                    <a:moveTo>
                      <a:pt x="20408" y="216"/>
                    </a:moveTo>
                    <a:cubicBezTo>
                      <a:pt x="21036" y="1346"/>
                      <a:pt x="16992" y="6592"/>
                      <a:pt x="11374" y="11933"/>
                    </a:cubicBezTo>
                    <a:cubicBezTo>
                      <a:pt x="5756" y="17273"/>
                      <a:pt x="693" y="20686"/>
                      <a:pt x="65" y="19557"/>
                    </a:cubicBezTo>
                    <a:cubicBezTo>
                      <a:pt x="-564" y="18426"/>
                      <a:pt x="3481" y="13181"/>
                      <a:pt x="9099" y="7840"/>
                    </a:cubicBezTo>
                    <a:cubicBezTo>
                      <a:pt x="14716" y="2499"/>
                      <a:pt x="19779" y="-914"/>
                      <a:pt x="20408" y="216"/>
                    </a:cubicBezTo>
                    <a:close/>
                  </a:path>
                </a:pathLst>
              </a:custGeom>
              <a:grpFill/>
              <a:ln w="12700">
                <a:miter lim="400000"/>
              </a:ln>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Arial"/>
                  <a:ea typeface="標楷體"/>
                  <a:cs typeface="+mn-cs"/>
                </a:endParaRPr>
              </a:p>
            </p:txBody>
          </p:sp>
          <p:sp>
            <p:nvSpPr>
              <p:cNvPr id="36" name="Freeform: Shape 25"/>
              <p:cNvSpPr/>
              <p:nvPr/>
            </p:nvSpPr>
            <p:spPr>
              <a:xfrm rot="7570713">
                <a:off x="3143525" y="3362793"/>
                <a:ext cx="773497" cy="791751"/>
              </a:xfrm>
              <a:custGeom>
                <a:avLst/>
                <a:gdLst/>
                <a:ahLst/>
                <a:cxnLst>
                  <a:cxn ang="0">
                    <a:pos x="wd2" y="hd2"/>
                  </a:cxn>
                  <a:cxn ang="5400000">
                    <a:pos x="wd2" y="hd2"/>
                  </a:cxn>
                  <a:cxn ang="10800000">
                    <a:pos x="wd2" y="hd2"/>
                  </a:cxn>
                  <a:cxn ang="16200000">
                    <a:pos x="wd2" y="hd2"/>
                  </a:cxn>
                </a:cxnLst>
                <a:rect l="0" t="0" r="r" b="b"/>
                <a:pathLst>
                  <a:path w="21600" h="21600" extrusionOk="0">
                    <a:moveTo>
                      <a:pt x="21600" y="13275"/>
                    </a:moveTo>
                    <a:lnTo>
                      <a:pt x="9878" y="21600"/>
                    </a:lnTo>
                    <a:lnTo>
                      <a:pt x="0" y="8326"/>
                    </a:lnTo>
                    <a:lnTo>
                      <a:pt x="11723" y="0"/>
                    </a:lnTo>
                    <a:cubicBezTo>
                      <a:pt x="11723" y="0"/>
                      <a:pt x="21600" y="13275"/>
                      <a:pt x="21600" y="13275"/>
                    </a:cubicBezTo>
                    <a:close/>
                  </a:path>
                </a:pathLst>
              </a:custGeom>
              <a:solidFill>
                <a:schemeClr val="bg2">
                  <a:lumMod val="40000"/>
                  <a:lumOff val="60000"/>
                </a:schemeClr>
              </a:solidFill>
              <a:ln w="12700">
                <a:solidFill>
                  <a:schemeClr val="accent3">
                    <a:lumMod val="75000"/>
                  </a:schemeClr>
                </a:solidFill>
                <a:miter lim="400000"/>
              </a:ln>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Arial"/>
                  <a:ea typeface="標楷體"/>
                  <a:cs typeface="+mn-cs"/>
                </a:endParaRPr>
              </a:p>
            </p:txBody>
          </p:sp>
          <p:sp>
            <p:nvSpPr>
              <p:cNvPr id="37" name="Freeform: Shape 26"/>
              <p:cNvSpPr/>
              <p:nvPr/>
            </p:nvSpPr>
            <p:spPr>
              <a:xfrm rot="7570713">
                <a:off x="2980691" y="3421867"/>
                <a:ext cx="756235" cy="693716"/>
              </a:xfrm>
              <a:custGeom>
                <a:avLst/>
                <a:gdLst/>
                <a:ahLst/>
                <a:cxnLst>
                  <a:cxn ang="0">
                    <a:pos x="wd2" y="hd2"/>
                  </a:cxn>
                  <a:cxn ang="5400000">
                    <a:pos x="wd2" y="hd2"/>
                  </a:cxn>
                  <a:cxn ang="10800000">
                    <a:pos x="wd2" y="hd2"/>
                  </a:cxn>
                  <a:cxn ang="16200000">
                    <a:pos x="wd2" y="hd2"/>
                  </a:cxn>
                </a:cxnLst>
                <a:rect l="0" t="0" r="r" b="b"/>
                <a:pathLst>
                  <a:path w="21600" h="21600" extrusionOk="0">
                    <a:moveTo>
                      <a:pt x="21600" y="9506"/>
                    </a:moveTo>
                    <a:lnTo>
                      <a:pt x="6340" y="21600"/>
                    </a:lnTo>
                    <a:lnTo>
                      <a:pt x="0" y="12094"/>
                    </a:lnTo>
                    <a:lnTo>
                      <a:pt x="15260" y="0"/>
                    </a:lnTo>
                    <a:cubicBezTo>
                      <a:pt x="15260" y="0"/>
                      <a:pt x="21600" y="9506"/>
                      <a:pt x="21600" y="9506"/>
                    </a:cubicBezTo>
                    <a:close/>
                  </a:path>
                </a:pathLst>
              </a:custGeom>
              <a:solidFill>
                <a:schemeClr val="bg2">
                  <a:lumMod val="40000"/>
                  <a:lumOff val="60000"/>
                </a:schemeClr>
              </a:solidFill>
              <a:ln w="12700">
                <a:miter lim="400000"/>
              </a:ln>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FFFFFF">
                      <a:lumMod val="50000"/>
                    </a:srgbClr>
                  </a:solidFill>
                  <a:effectLst/>
                  <a:uLnTx/>
                  <a:uFillTx/>
                  <a:latin typeface="Arial"/>
                  <a:ea typeface="標楷體"/>
                  <a:cs typeface="+mn-cs"/>
                </a:endParaRPr>
              </a:p>
            </p:txBody>
          </p:sp>
          <p:sp>
            <p:nvSpPr>
              <p:cNvPr id="38" name="Freeform: Shape 27"/>
              <p:cNvSpPr/>
              <p:nvPr/>
            </p:nvSpPr>
            <p:spPr>
              <a:xfrm rot="7570713">
                <a:off x="1360703" y="2730419"/>
                <a:ext cx="1792298" cy="2063186"/>
              </a:xfrm>
              <a:custGeom>
                <a:avLst/>
                <a:gdLst/>
                <a:ahLst/>
                <a:cxnLst>
                  <a:cxn ang="0">
                    <a:pos x="wd2" y="hd2"/>
                  </a:cxn>
                  <a:cxn ang="5400000">
                    <a:pos x="wd2" y="hd2"/>
                  </a:cxn>
                  <a:cxn ang="10800000">
                    <a:pos x="wd2" y="hd2"/>
                  </a:cxn>
                  <a:cxn ang="16200000">
                    <a:pos x="wd2" y="hd2"/>
                  </a:cxn>
                </a:cxnLst>
                <a:rect l="0" t="0" r="r" b="b"/>
                <a:pathLst>
                  <a:path w="21600" h="21600" extrusionOk="0">
                    <a:moveTo>
                      <a:pt x="21600" y="16880"/>
                    </a:moveTo>
                    <a:lnTo>
                      <a:pt x="14126" y="21600"/>
                    </a:lnTo>
                    <a:lnTo>
                      <a:pt x="0" y="4720"/>
                    </a:lnTo>
                    <a:lnTo>
                      <a:pt x="7474" y="0"/>
                    </a:lnTo>
                    <a:cubicBezTo>
                      <a:pt x="7474" y="0"/>
                      <a:pt x="21600" y="16880"/>
                      <a:pt x="21600" y="16880"/>
                    </a:cubicBezTo>
                    <a:close/>
                  </a:path>
                </a:pathLst>
              </a:custGeom>
              <a:gradFill flip="none" rotWithShape="1">
                <a:gsLst>
                  <a:gs pos="0">
                    <a:schemeClr val="accent4">
                      <a:lumMod val="65000"/>
                      <a:lumOff val="35000"/>
                      <a:tint val="66000"/>
                      <a:satMod val="160000"/>
                    </a:schemeClr>
                  </a:gs>
                  <a:gs pos="50000">
                    <a:schemeClr val="accent4">
                      <a:lumMod val="65000"/>
                      <a:lumOff val="35000"/>
                      <a:tint val="44500"/>
                      <a:satMod val="160000"/>
                    </a:schemeClr>
                  </a:gs>
                  <a:gs pos="100000">
                    <a:schemeClr val="accent4">
                      <a:lumMod val="65000"/>
                      <a:lumOff val="35000"/>
                      <a:tint val="23500"/>
                      <a:satMod val="160000"/>
                    </a:schemeClr>
                  </a:gs>
                </a:gsLst>
                <a:lin ang="13500000" scaled="1"/>
                <a:tileRect/>
              </a:gradFill>
              <a:ln w="12700">
                <a:miter lim="400000"/>
              </a:ln>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Arial"/>
                  <a:ea typeface="標楷體"/>
                  <a:cs typeface="+mn-cs"/>
                </a:endParaRPr>
              </a:p>
            </p:txBody>
          </p:sp>
          <p:sp>
            <p:nvSpPr>
              <p:cNvPr id="39" name="Freeform: Shape 28"/>
              <p:cNvSpPr/>
              <p:nvPr/>
            </p:nvSpPr>
            <p:spPr>
              <a:xfrm rot="7570713">
                <a:off x="3803103" y="2273380"/>
                <a:ext cx="2914205" cy="2914209"/>
              </a:xfrm>
              <a:custGeom>
                <a:avLst/>
                <a:gdLst/>
                <a:ahLst/>
                <a:cxnLst>
                  <a:cxn ang="0">
                    <a:pos x="wd2" y="hd2"/>
                  </a:cxn>
                  <a:cxn ang="5400000">
                    <a:pos x="wd2" y="hd2"/>
                  </a:cxn>
                  <a:cxn ang="10800000">
                    <a:pos x="wd2" y="hd2"/>
                  </a:cxn>
                  <a:cxn ang="16200000">
                    <a:pos x="wd2" y="hd2"/>
                  </a:cxn>
                </a:cxnLst>
                <a:rect l="0" t="0" r="r" b="b"/>
                <a:pathLst>
                  <a:path w="19144" h="19144" extrusionOk="0">
                    <a:moveTo>
                      <a:pt x="6609" y="17709"/>
                    </a:moveTo>
                    <a:cubicBezTo>
                      <a:pt x="2115" y="16073"/>
                      <a:pt x="-202" y="11103"/>
                      <a:pt x="1435" y="6609"/>
                    </a:cubicBezTo>
                    <a:cubicBezTo>
                      <a:pt x="3071" y="2115"/>
                      <a:pt x="8041" y="-202"/>
                      <a:pt x="12535" y="1435"/>
                    </a:cubicBezTo>
                    <a:cubicBezTo>
                      <a:pt x="17029" y="3071"/>
                      <a:pt x="19346" y="8041"/>
                      <a:pt x="17709" y="12535"/>
                    </a:cubicBezTo>
                    <a:cubicBezTo>
                      <a:pt x="16073" y="17029"/>
                      <a:pt x="11103" y="19346"/>
                      <a:pt x="6609" y="17709"/>
                    </a:cubicBezTo>
                    <a:close/>
                    <a:moveTo>
                      <a:pt x="12846" y="580"/>
                    </a:moveTo>
                    <a:cubicBezTo>
                      <a:pt x="7880" y="-1228"/>
                      <a:pt x="2388" y="1332"/>
                      <a:pt x="580" y="6298"/>
                    </a:cubicBezTo>
                    <a:cubicBezTo>
                      <a:pt x="-1228" y="11264"/>
                      <a:pt x="1332" y="16755"/>
                      <a:pt x="6298" y="18564"/>
                    </a:cubicBezTo>
                    <a:cubicBezTo>
                      <a:pt x="11264" y="20372"/>
                      <a:pt x="16755" y="17812"/>
                      <a:pt x="18564" y="12846"/>
                    </a:cubicBezTo>
                    <a:cubicBezTo>
                      <a:pt x="20372" y="7880"/>
                      <a:pt x="17812" y="2389"/>
                      <a:pt x="12846" y="580"/>
                    </a:cubicBezTo>
                    <a:close/>
                  </a:path>
                </a:pathLst>
              </a:cu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12700">
                <a:miter lim="400000"/>
              </a:ln>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Arial"/>
                  <a:ea typeface="標楷體"/>
                  <a:cs typeface="+mn-cs"/>
                </a:endParaRPr>
              </a:p>
            </p:txBody>
          </p:sp>
          <p:sp>
            <p:nvSpPr>
              <p:cNvPr id="40" name="Oval 29"/>
              <p:cNvSpPr/>
              <p:nvPr/>
            </p:nvSpPr>
            <p:spPr>
              <a:xfrm rot="5475139">
                <a:off x="3928680" y="2402861"/>
                <a:ext cx="2658078" cy="2658078"/>
              </a:xfrm>
              <a:prstGeom prst="ellipse">
                <a:avLst/>
              </a:prstGeom>
              <a:grpFill/>
              <a:ln w="12700">
                <a:miter lim="400000"/>
              </a:ln>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Arial"/>
                  <a:ea typeface="標楷體"/>
                  <a:cs typeface="+mn-cs"/>
                </a:endParaRPr>
              </a:p>
            </p:txBody>
          </p:sp>
        </p:grpSp>
        <p:grpSp>
          <p:nvGrpSpPr>
            <p:cNvPr id="18" name="Group 7"/>
            <p:cNvGrpSpPr/>
            <p:nvPr/>
          </p:nvGrpSpPr>
          <p:grpSpPr>
            <a:xfrm>
              <a:off x="4781338" y="1427253"/>
              <a:ext cx="428586" cy="420853"/>
              <a:chOff x="0" y="0"/>
              <a:chExt cx="1142893" cy="1122271"/>
            </a:xfrm>
            <a:grpFill/>
          </p:grpSpPr>
          <p:sp>
            <p:nvSpPr>
              <p:cNvPr id="33" name="Rectangle 22"/>
              <p:cNvSpPr/>
              <p:nvPr/>
            </p:nvSpPr>
            <p:spPr>
              <a:xfrm>
                <a:off x="0" y="0"/>
                <a:ext cx="1142893" cy="1122271"/>
              </a:xfrm>
              <a:prstGeom prst="rect">
                <a:avLst/>
              </a:prstGeom>
              <a:grpFill/>
              <a:ln w="12700" cap="flat">
                <a:noFill/>
                <a:miter lim="400000"/>
              </a:ln>
              <a:effec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Arial"/>
                  <a:ea typeface="標楷體"/>
                  <a:cs typeface="+mn-cs"/>
                </a:endParaRPr>
              </a:p>
            </p:txBody>
          </p:sp>
          <p:sp>
            <p:nvSpPr>
              <p:cNvPr id="34" name="Freeform: Shape 23"/>
              <p:cNvSpPr/>
              <p:nvPr/>
            </p:nvSpPr>
            <p:spPr>
              <a:xfrm>
                <a:off x="327357" y="317046"/>
                <a:ext cx="488179" cy="488179"/>
              </a:xfrm>
              <a:custGeom>
                <a:avLst/>
                <a:gdLst/>
                <a:ahLst/>
                <a:cxnLst>
                  <a:cxn ang="0">
                    <a:pos x="wd2" y="hd2"/>
                  </a:cxn>
                  <a:cxn ang="5400000">
                    <a:pos x="wd2" y="hd2"/>
                  </a:cxn>
                  <a:cxn ang="10800000">
                    <a:pos x="wd2" y="hd2"/>
                  </a:cxn>
                  <a:cxn ang="16200000">
                    <a:pos x="wd2" y="hd2"/>
                  </a:cxn>
                </a:cxnLst>
                <a:rect l="0" t="0" r="r" b="b"/>
                <a:pathLst>
                  <a:path w="21600" h="21600" extrusionOk="0">
                    <a:moveTo>
                      <a:pt x="21214" y="3086"/>
                    </a:moveTo>
                    <a:lnTo>
                      <a:pt x="20057" y="3086"/>
                    </a:lnTo>
                    <a:cubicBezTo>
                      <a:pt x="19840" y="3086"/>
                      <a:pt x="19671" y="2917"/>
                      <a:pt x="19671" y="2700"/>
                    </a:cubicBezTo>
                    <a:cubicBezTo>
                      <a:pt x="19671" y="2483"/>
                      <a:pt x="19840" y="2314"/>
                      <a:pt x="20057" y="2314"/>
                    </a:cubicBezTo>
                    <a:lnTo>
                      <a:pt x="21214" y="2314"/>
                    </a:lnTo>
                    <a:cubicBezTo>
                      <a:pt x="21431" y="2314"/>
                      <a:pt x="21600" y="2483"/>
                      <a:pt x="21600" y="2700"/>
                    </a:cubicBezTo>
                    <a:cubicBezTo>
                      <a:pt x="21600" y="2917"/>
                      <a:pt x="21431" y="3086"/>
                      <a:pt x="21214" y="3086"/>
                    </a:cubicBezTo>
                    <a:close/>
                    <a:moveTo>
                      <a:pt x="20829" y="5014"/>
                    </a:moveTo>
                    <a:cubicBezTo>
                      <a:pt x="20732" y="5014"/>
                      <a:pt x="20636" y="4978"/>
                      <a:pt x="20551" y="4906"/>
                    </a:cubicBezTo>
                    <a:lnTo>
                      <a:pt x="19467" y="3809"/>
                    </a:lnTo>
                    <a:cubicBezTo>
                      <a:pt x="19310" y="3664"/>
                      <a:pt x="19310" y="3411"/>
                      <a:pt x="19467" y="3267"/>
                    </a:cubicBezTo>
                    <a:cubicBezTo>
                      <a:pt x="19611" y="3110"/>
                      <a:pt x="19864" y="3110"/>
                      <a:pt x="20009" y="3267"/>
                    </a:cubicBezTo>
                    <a:lnTo>
                      <a:pt x="21106" y="4351"/>
                    </a:lnTo>
                    <a:cubicBezTo>
                      <a:pt x="21250" y="4508"/>
                      <a:pt x="21250" y="4749"/>
                      <a:pt x="21106" y="4906"/>
                    </a:cubicBezTo>
                    <a:cubicBezTo>
                      <a:pt x="21021" y="4978"/>
                      <a:pt x="20925" y="5014"/>
                      <a:pt x="20829" y="5014"/>
                    </a:cubicBezTo>
                    <a:close/>
                    <a:moveTo>
                      <a:pt x="20009" y="2133"/>
                    </a:moveTo>
                    <a:cubicBezTo>
                      <a:pt x="19937" y="2206"/>
                      <a:pt x="19840" y="2254"/>
                      <a:pt x="19744" y="2254"/>
                    </a:cubicBezTo>
                    <a:cubicBezTo>
                      <a:pt x="19635" y="2254"/>
                      <a:pt x="19539" y="2206"/>
                      <a:pt x="19467" y="2133"/>
                    </a:cubicBezTo>
                    <a:cubicBezTo>
                      <a:pt x="19310" y="1989"/>
                      <a:pt x="19310" y="1736"/>
                      <a:pt x="19467" y="1591"/>
                    </a:cubicBezTo>
                    <a:lnTo>
                      <a:pt x="20551" y="494"/>
                    </a:lnTo>
                    <a:cubicBezTo>
                      <a:pt x="20708" y="350"/>
                      <a:pt x="20949" y="350"/>
                      <a:pt x="21106" y="494"/>
                    </a:cubicBezTo>
                    <a:cubicBezTo>
                      <a:pt x="21250" y="651"/>
                      <a:pt x="21250" y="892"/>
                      <a:pt x="21106" y="1049"/>
                    </a:cubicBezTo>
                    <a:cubicBezTo>
                      <a:pt x="21106" y="1049"/>
                      <a:pt x="20009" y="2133"/>
                      <a:pt x="20009" y="2133"/>
                    </a:cubicBezTo>
                    <a:close/>
                    <a:moveTo>
                      <a:pt x="19286" y="1543"/>
                    </a:moveTo>
                    <a:cubicBezTo>
                      <a:pt x="19286" y="1760"/>
                      <a:pt x="19117" y="1929"/>
                      <a:pt x="18900" y="1929"/>
                    </a:cubicBezTo>
                    <a:cubicBezTo>
                      <a:pt x="18683" y="1929"/>
                      <a:pt x="18514" y="1760"/>
                      <a:pt x="18514" y="1543"/>
                    </a:cubicBezTo>
                    <a:lnTo>
                      <a:pt x="18514" y="386"/>
                    </a:lnTo>
                    <a:cubicBezTo>
                      <a:pt x="18514" y="169"/>
                      <a:pt x="18683" y="0"/>
                      <a:pt x="18900" y="0"/>
                    </a:cubicBezTo>
                    <a:cubicBezTo>
                      <a:pt x="19117" y="0"/>
                      <a:pt x="19286" y="169"/>
                      <a:pt x="19286" y="386"/>
                    </a:cubicBezTo>
                    <a:cubicBezTo>
                      <a:pt x="19286" y="386"/>
                      <a:pt x="19286" y="1543"/>
                      <a:pt x="19286" y="1543"/>
                    </a:cubicBezTo>
                    <a:close/>
                    <a:moveTo>
                      <a:pt x="18068" y="2254"/>
                    </a:moveTo>
                    <a:cubicBezTo>
                      <a:pt x="17960" y="2254"/>
                      <a:pt x="17863" y="2206"/>
                      <a:pt x="17791" y="2133"/>
                    </a:cubicBezTo>
                    <a:lnTo>
                      <a:pt x="16694" y="1049"/>
                    </a:lnTo>
                    <a:cubicBezTo>
                      <a:pt x="16550" y="892"/>
                      <a:pt x="16550" y="651"/>
                      <a:pt x="16694" y="494"/>
                    </a:cubicBezTo>
                    <a:cubicBezTo>
                      <a:pt x="16851" y="350"/>
                      <a:pt x="17092" y="350"/>
                      <a:pt x="17249" y="494"/>
                    </a:cubicBezTo>
                    <a:lnTo>
                      <a:pt x="18333" y="1591"/>
                    </a:lnTo>
                    <a:cubicBezTo>
                      <a:pt x="18490" y="1736"/>
                      <a:pt x="18490" y="1989"/>
                      <a:pt x="18333" y="2133"/>
                    </a:cubicBezTo>
                    <a:cubicBezTo>
                      <a:pt x="18261" y="2206"/>
                      <a:pt x="18165" y="2254"/>
                      <a:pt x="18068" y="2254"/>
                    </a:cubicBezTo>
                    <a:close/>
                    <a:moveTo>
                      <a:pt x="5882" y="6678"/>
                    </a:moveTo>
                    <a:cubicBezTo>
                      <a:pt x="4146" y="7377"/>
                      <a:pt x="2748" y="8775"/>
                      <a:pt x="2049" y="10511"/>
                    </a:cubicBezTo>
                    <a:cubicBezTo>
                      <a:pt x="1892" y="10908"/>
                      <a:pt x="2073" y="11354"/>
                      <a:pt x="2471" y="11511"/>
                    </a:cubicBezTo>
                    <a:cubicBezTo>
                      <a:pt x="2567" y="11547"/>
                      <a:pt x="2664" y="11571"/>
                      <a:pt x="2760" y="11571"/>
                    </a:cubicBezTo>
                    <a:cubicBezTo>
                      <a:pt x="3074" y="11571"/>
                      <a:pt x="3351" y="11391"/>
                      <a:pt x="3483" y="11089"/>
                    </a:cubicBezTo>
                    <a:cubicBezTo>
                      <a:pt x="4026" y="9739"/>
                      <a:pt x="5111" y="8654"/>
                      <a:pt x="6461" y="8112"/>
                    </a:cubicBezTo>
                    <a:cubicBezTo>
                      <a:pt x="6858" y="7943"/>
                      <a:pt x="7051" y="7497"/>
                      <a:pt x="6883" y="7100"/>
                    </a:cubicBezTo>
                    <a:cubicBezTo>
                      <a:pt x="6726" y="6702"/>
                      <a:pt x="6280" y="6521"/>
                      <a:pt x="5882" y="6678"/>
                    </a:cubicBezTo>
                    <a:close/>
                    <a:moveTo>
                      <a:pt x="18792" y="3363"/>
                    </a:moveTo>
                    <a:lnTo>
                      <a:pt x="15850" y="6292"/>
                    </a:lnTo>
                    <a:lnTo>
                      <a:pt x="16670" y="7112"/>
                    </a:lnTo>
                    <a:cubicBezTo>
                      <a:pt x="16971" y="7413"/>
                      <a:pt x="16971" y="7907"/>
                      <a:pt x="16670" y="8208"/>
                    </a:cubicBezTo>
                    <a:lnTo>
                      <a:pt x="15899" y="8980"/>
                    </a:lnTo>
                    <a:cubicBezTo>
                      <a:pt x="16574" y="10197"/>
                      <a:pt x="16971" y="11608"/>
                      <a:pt x="16971" y="13114"/>
                    </a:cubicBezTo>
                    <a:cubicBezTo>
                      <a:pt x="16971" y="17803"/>
                      <a:pt x="13175" y="21600"/>
                      <a:pt x="8486" y="21600"/>
                    </a:cubicBezTo>
                    <a:cubicBezTo>
                      <a:pt x="3797" y="21600"/>
                      <a:pt x="0" y="17803"/>
                      <a:pt x="0" y="13114"/>
                    </a:cubicBezTo>
                    <a:cubicBezTo>
                      <a:pt x="0" y="8425"/>
                      <a:pt x="3797" y="4629"/>
                      <a:pt x="8486" y="4629"/>
                    </a:cubicBezTo>
                    <a:cubicBezTo>
                      <a:pt x="9992" y="4629"/>
                      <a:pt x="11403" y="5026"/>
                      <a:pt x="12620" y="5701"/>
                    </a:cubicBezTo>
                    <a:lnTo>
                      <a:pt x="13392" y="4930"/>
                    </a:lnTo>
                    <a:cubicBezTo>
                      <a:pt x="13693" y="4629"/>
                      <a:pt x="14187" y="4629"/>
                      <a:pt x="14488" y="4930"/>
                    </a:cubicBezTo>
                    <a:lnTo>
                      <a:pt x="15308" y="5750"/>
                    </a:lnTo>
                    <a:lnTo>
                      <a:pt x="18237" y="2808"/>
                    </a:lnTo>
                    <a:cubicBezTo>
                      <a:pt x="18237" y="2808"/>
                      <a:pt x="18792" y="3363"/>
                      <a:pt x="18792" y="3363"/>
                    </a:cubicBezTo>
                    <a:close/>
                  </a:path>
                </a:pathLst>
              </a:custGeom>
              <a:grpFill/>
              <a:ln w="12700" cap="flat">
                <a:noFill/>
                <a:miter lim="400000"/>
              </a:ln>
              <a:effec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Arial"/>
                  <a:ea typeface="標楷體"/>
                  <a:cs typeface="+mn-cs"/>
                </a:endParaRPr>
              </a:p>
            </p:txBody>
          </p:sp>
        </p:grpSp>
        <p:grpSp>
          <p:nvGrpSpPr>
            <p:cNvPr id="19" name="Group 8"/>
            <p:cNvGrpSpPr/>
            <p:nvPr/>
          </p:nvGrpSpPr>
          <p:grpSpPr>
            <a:xfrm>
              <a:off x="4781338" y="1984317"/>
              <a:ext cx="428586" cy="420853"/>
              <a:chOff x="0" y="0"/>
              <a:chExt cx="1142893" cy="1122271"/>
            </a:xfrm>
            <a:grpFill/>
          </p:grpSpPr>
          <p:sp>
            <p:nvSpPr>
              <p:cNvPr id="31" name="Rectangle 20"/>
              <p:cNvSpPr/>
              <p:nvPr/>
            </p:nvSpPr>
            <p:spPr>
              <a:xfrm>
                <a:off x="0" y="0"/>
                <a:ext cx="1142893" cy="1122271"/>
              </a:xfrm>
              <a:prstGeom prst="rect">
                <a:avLst/>
              </a:prstGeom>
              <a:grpFill/>
              <a:ln w="12700" cap="flat">
                <a:noFill/>
                <a:miter lim="400000"/>
              </a:ln>
              <a:effec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Arial"/>
                  <a:ea typeface="標楷體"/>
                  <a:cs typeface="+mn-cs"/>
                </a:endParaRPr>
              </a:p>
            </p:txBody>
          </p:sp>
          <p:sp>
            <p:nvSpPr>
              <p:cNvPr id="32" name="Freeform: Shape 21"/>
              <p:cNvSpPr/>
              <p:nvPr/>
            </p:nvSpPr>
            <p:spPr>
              <a:xfrm>
                <a:off x="366845" y="356534"/>
                <a:ext cx="409203" cy="409203"/>
              </a:xfrm>
              <a:custGeom>
                <a:avLst/>
                <a:gdLst/>
                <a:ahLst/>
                <a:cxnLst>
                  <a:cxn ang="0">
                    <a:pos x="wd2" y="hd2"/>
                  </a:cxn>
                  <a:cxn ang="5400000">
                    <a:pos x="wd2" y="hd2"/>
                  </a:cxn>
                  <a:cxn ang="10800000">
                    <a:pos x="wd2" y="hd2"/>
                  </a:cxn>
                  <a:cxn ang="16200000">
                    <a:pos x="wd2" y="hd2"/>
                  </a:cxn>
                </a:cxnLst>
                <a:rect l="0" t="0" r="r" b="b"/>
                <a:pathLst>
                  <a:path w="21600" h="21600" extrusionOk="0">
                    <a:moveTo>
                      <a:pt x="21600" y="20829"/>
                    </a:moveTo>
                    <a:cubicBezTo>
                      <a:pt x="21600" y="21250"/>
                      <a:pt x="21250" y="21600"/>
                      <a:pt x="20829" y="21600"/>
                    </a:cubicBezTo>
                    <a:lnTo>
                      <a:pt x="14657" y="21600"/>
                    </a:lnTo>
                    <a:cubicBezTo>
                      <a:pt x="14235" y="21600"/>
                      <a:pt x="13886" y="21250"/>
                      <a:pt x="13886" y="20829"/>
                    </a:cubicBezTo>
                    <a:lnTo>
                      <a:pt x="13886" y="13886"/>
                    </a:lnTo>
                    <a:cubicBezTo>
                      <a:pt x="13464" y="13886"/>
                      <a:pt x="13114" y="13536"/>
                      <a:pt x="13114" y="13114"/>
                    </a:cubicBezTo>
                    <a:lnTo>
                      <a:pt x="13114" y="3857"/>
                    </a:lnTo>
                    <a:lnTo>
                      <a:pt x="18225" y="3857"/>
                    </a:lnTo>
                    <a:cubicBezTo>
                      <a:pt x="18394" y="3857"/>
                      <a:pt x="18550" y="3966"/>
                      <a:pt x="18599" y="4134"/>
                    </a:cubicBezTo>
                    <a:lnTo>
                      <a:pt x="21600" y="14657"/>
                    </a:lnTo>
                    <a:cubicBezTo>
                      <a:pt x="21600" y="14657"/>
                      <a:pt x="21600" y="20829"/>
                      <a:pt x="21600" y="20829"/>
                    </a:cubicBezTo>
                    <a:close/>
                    <a:moveTo>
                      <a:pt x="16971" y="3086"/>
                    </a:moveTo>
                    <a:lnTo>
                      <a:pt x="12729" y="3086"/>
                    </a:lnTo>
                    <a:lnTo>
                      <a:pt x="12729" y="386"/>
                    </a:lnTo>
                    <a:cubicBezTo>
                      <a:pt x="12729" y="169"/>
                      <a:pt x="12897" y="0"/>
                      <a:pt x="13114" y="0"/>
                    </a:cubicBezTo>
                    <a:lnTo>
                      <a:pt x="16586" y="0"/>
                    </a:lnTo>
                    <a:cubicBezTo>
                      <a:pt x="16803" y="0"/>
                      <a:pt x="16971" y="169"/>
                      <a:pt x="16971" y="386"/>
                    </a:cubicBezTo>
                    <a:cubicBezTo>
                      <a:pt x="16971" y="386"/>
                      <a:pt x="16971" y="3086"/>
                      <a:pt x="16971" y="3086"/>
                    </a:cubicBezTo>
                    <a:close/>
                    <a:moveTo>
                      <a:pt x="12343" y="12343"/>
                    </a:moveTo>
                    <a:lnTo>
                      <a:pt x="9257" y="12343"/>
                    </a:lnTo>
                    <a:lnTo>
                      <a:pt x="9257" y="3857"/>
                    </a:lnTo>
                    <a:lnTo>
                      <a:pt x="12343" y="3857"/>
                    </a:lnTo>
                    <a:cubicBezTo>
                      <a:pt x="12343" y="3857"/>
                      <a:pt x="12343" y="12343"/>
                      <a:pt x="12343" y="12343"/>
                    </a:cubicBezTo>
                    <a:close/>
                    <a:moveTo>
                      <a:pt x="8871" y="3086"/>
                    </a:moveTo>
                    <a:lnTo>
                      <a:pt x="4629" y="3086"/>
                    </a:lnTo>
                    <a:lnTo>
                      <a:pt x="4629" y="386"/>
                    </a:lnTo>
                    <a:cubicBezTo>
                      <a:pt x="4629" y="169"/>
                      <a:pt x="4797" y="0"/>
                      <a:pt x="5014" y="0"/>
                    </a:cubicBezTo>
                    <a:lnTo>
                      <a:pt x="8486" y="0"/>
                    </a:lnTo>
                    <a:cubicBezTo>
                      <a:pt x="8703" y="0"/>
                      <a:pt x="8871" y="169"/>
                      <a:pt x="8871" y="386"/>
                    </a:cubicBezTo>
                    <a:cubicBezTo>
                      <a:pt x="8871" y="386"/>
                      <a:pt x="8871" y="3086"/>
                      <a:pt x="8871" y="3086"/>
                    </a:cubicBezTo>
                    <a:close/>
                    <a:moveTo>
                      <a:pt x="8486" y="13114"/>
                    </a:moveTo>
                    <a:cubicBezTo>
                      <a:pt x="8486" y="13536"/>
                      <a:pt x="8136" y="13886"/>
                      <a:pt x="7714" y="13886"/>
                    </a:cubicBezTo>
                    <a:lnTo>
                      <a:pt x="7714" y="20829"/>
                    </a:lnTo>
                    <a:cubicBezTo>
                      <a:pt x="7714" y="21250"/>
                      <a:pt x="7365" y="21600"/>
                      <a:pt x="6943" y="21600"/>
                    </a:cubicBezTo>
                    <a:lnTo>
                      <a:pt x="771" y="21600"/>
                    </a:lnTo>
                    <a:cubicBezTo>
                      <a:pt x="350" y="21600"/>
                      <a:pt x="0" y="21250"/>
                      <a:pt x="0" y="20829"/>
                    </a:cubicBezTo>
                    <a:lnTo>
                      <a:pt x="0" y="14657"/>
                    </a:lnTo>
                    <a:lnTo>
                      <a:pt x="3001" y="4134"/>
                    </a:lnTo>
                    <a:cubicBezTo>
                      <a:pt x="3050" y="3966"/>
                      <a:pt x="3206" y="3857"/>
                      <a:pt x="3375" y="3857"/>
                    </a:cubicBezTo>
                    <a:lnTo>
                      <a:pt x="8486" y="3857"/>
                    </a:lnTo>
                    <a:cubicBezTo>
                      <a:pt x="8486" y="3857"/>
                      <a:pt x="8486" y="13114"/>
                      <a:pt x="8486" y="13114"/>
                    </a:cubicBezTo>
                    <a:close/>
                  </a:path>
                </a:pathLst>
              </a:custGeom>
              <a:grpFill/>
              <a:ln w="12700" cap="flat">
                <a:noFill/>
                <a:miter lim="400000"/>
              </a:ln>
              <a:effec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Arial"/>
                  <a:ea typeface="標楷體"/>
                  <a:cs typeface="+mn-cs"/>
                </a:endParaRPr>
              </a:p>
            </p:txBody>
          </p:sp>
        </p:grpSp>
        <p:grpSp>
          <p:nvGrpSpPr>
            <p:cNvPr id="20" name="Group 9"/>
            <p:cNvGrpSpPr/>
            <p:nvPr/>
          </p:nvGrpSpPr>
          <p:grpSpPr>
            <a:xfrm>
              <a:off x="4781338" y="2557025"/>
              <a:ext cx="428586" cy="420853"/>
              <a:chOff x="0" y="0"/>
              <a:chExt cx="1142893" cy="1122271"/>
            </a:xfrm>
            <a:grpFill/>
          </p:grpSpPr>
          <p:sp>
            <p:nvSpPr>
              <p:cNvPr id="29" name="Rectangle 18"/>
              <p:cNvSpPr/>
              <p:nvPr/>
            </p:nvSpPr>
            <p:spPr>
              <a:xfrm>
                <a:off x="0" y="0"/>
                <a:ext cx="1142893" cy="1122271"/>
              </a:xfrm>
              <a:prstGeom prst="rect">
                <a:avLst/>
              </a:prstGeom>
              <a:grpFill/>
              <a:ln w="12700" cap="flat">
                <a:noFill/>
                <a:miter lim="400000"/>
              </a:ln>
              <a:effec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Arial"/>
                  <a:ea typeface="標楷體"/>
                  <a:cs typeface="+mn-cs"/>
                </a:endParaRPr>
              </a:p>
            </p:txBody>
          </p:sp>
          <p:sp>
            <p:nvSpPr>
              <p:cNvPr id="30" name="Freeform: Shape 19"/>
              <p:cNvSpPr/>
              <p:nvPr/>
            </p:nvSpPr>
            <p:spPr>
              <a:xfrm>
                <a:off x="309920" y="278946"/>
                <a:ext cx="523053" cy="488179"/>
              </a:xfrm>
              <a:custGeom>
                <a:avLst/>
                <a:gdLst/>
                <a:ahLst/>
                <a:cxnLst>
                  <a:cxn ang="0">
                    <a:pos x="wd2" y="hd2"/>
                  </a:cxn>
                  <a:cxn ang="5400000">
                    <a:pos x="wd2" y="hd2"/>
                  </a:cxn>
                  <a:cxn ang="10800000">
                    <a:pos x="wd2" y="hd2"/>
                  </a:cxn>
                  <a:cxn ang="16200000">
                    <a:pos x="wd2" y="hd2"/>
                  </a:cxn>
                </a:cxnLst>
                <a:rect l="0" t="0" r="r" b="b"/>
                <a:pathLst>
                  <a:path w="21533" h="21600" extrusionOk="0">
                    <a:moveTo>
                      <a:pt x="19357" y="12343"/>
                    </a:moveTo>
                    <a:lnTo>
                      <a:pt x="17854" y="12343"/>
                    </a:lnTo>
                    <a:cubicBezTo>
                      <a:pt x="17102" y="11379"/>
                      <a:pt x="16048" y="10836"/>
                      <a:pt x="14882" y="10800"/>
                    </a:cubicBezTo>
                    <a:cubicBezTo>
                      <a:pt x="15465" y="9896"/>
                      <a:pt x="15790" y="8811"/>
                      <a:pt x="15790" y="7714"/>
                    </a:cubicBezTo>
                    <a:cubicBezTo>
                      <a:pt x="15790" y="7449"/>
                      <a:pt x="15768" y="7184"/>
                      <a:pt x="15734" y="6919"/>
                    </a:cubicBezTo>
                    <a:cubicBezTo>
                      <a:pt x="16216" y="7100"/>
                      <a:pt x="16710" y="7196"/>
                      <a:pt x="17226" y="7196"/>
                    </a:cubicBezTo>
                    <a:cubicBezTo>
                      <a:pt x="18740" y="7196"/>
                      <a:pt x="19906" y="6171"/>
                      <a:pt x="20142" y="6171"/>
                    </a:cubicBezTo>
                    <a:cubicBezTo>
                      <a:pt x="21566" y="6171"/>
                      <a:pt x="21532" y="9450"/>
                      <a:pt x="21532" y="10426"/>
                    </a:cubicBezTo>
                    <a:cubicBezTo>
                      <a:pt x="21532" y="11764"/>
                      <a:pt x="20478" y="12343"/>
                      <a:pt x="19357" y="12343"/>
                    </a:cubicBezTo>
                    <a:close/>
                    <a:moveTo>
                      <a:pt x="17226" y="6171"/>
                    </a:moveTo>
                    <a:cubicBezTo>
                      <a:pt x="15645" y="6171"/>
                      <a:pt x="14355" y="4785"/>
                      <a:pt x="14355" y="3086"/>
                    </a:cubicBezTo>
                    <a:cubicBezTo>
                      <a:pt x="14355" y="1386"/>
                      <a:pt x="15645" y="0"/>
                      <a:pt x="17226" y="0"/>
                    </a:cubicBezTo>
                    <a:cubicBezTo>
                      <a:pt x="18807" y="0"/>
                      <a:pt x="20097" y="1386"/>
                      <a:pt x="20097" y="3086"/>
                    </a:cubicBezTo>
                    <a:cubicBezTo>
                      <a:pt x="20097" y="4785"/>
                      <a:pt x="18807" y="6171"/>
                      <a:pt x="17226" y="6171"/>
                    </a:cubicBezTo>
                    <a:close/>
                    <a:moveTo>
                      <a:pt x="10766" y="12343"/>
                    </a:moveTo>
                    <a:cubicBezTo>
                      <a:pt x="8388" y="12343"/>
                      <a:pt x="6459" y="10270"/>
                      <a:pt x="6459" y="7714"/>
                    </a:cubicBezTo>
                    <a:cubicBezTo>
                      <a:pt x="6459" y="5159"/>
                      <a:pt x="8388" y="3086"/>
                      <a:pt x="10766" y="3086"/>
                    </a:cubicBezTo>
                    <a:cubicBezTo>
                      <a:pt x="13144" y="3086"/>
                      <a:pt x="15073" y="5159"/>
                      <a:pt x="15073" y="7714"/>
                    </a:cubicBezTo>
                    <a:cubicBezTo>
                      <a:pt x="15073" y="10270"/>
                      <a:pt x="13144" y="12343"/>
                      <a:pt x="10766" y="12343"/>
                    </a:cubicBezTo>
                    <a:close/>
                    <a:moveTo>
                      <a:pt x="15667" y="21600"/>
                    </a:moveTo>
                    <a:lnTo>
                      <a:pt x="5865" y="21600"/>
                    </a:lnTo>
                    <a:cubicBezTo>
                      <a:pt x="4071" y="21600"/>
                      <a:pt x="2871" y="20431"/>
                      <a:pt x="2871" y="18478"/>
                    </a:cubicBezTo>
                    <a:cubicBezTo>
                      <a:pt x="2871" y="15754"/>
                      <a:pt x="3465" y="11571"/>
                      <a:pt x="6751" y="11571"/>
                    </a:cubicBezTo>
                    <a:cubicBezTo>
                      <a:pt x="7132" y="11571"/>
                      <a:pt x="8523" y="13247"/>
                      <a:pt x="10766" y="13247"/>
                    </a:cubicBezTo>
                    <a:cubicBezTo>
                      <a:pt x="13009" y="13247"/>
                      <a:pt x="14400" y="11571"/>
                      <a:pt x="14781" y="11571"/>
                    </a:cubicBezTo>
                    <a:cubicBezTo>
                      <a:pt x="18067" y="11571"/>
                      <a:pt x="18661" y="15754"/>
                      <a:pt x="18661" y="18478"/>
                    </a:cubicBezTo>
                    <a:cubicBezTo>
                      <a:pt x="18661" y="20431"/>
                      <a:pt x="17461" y="21600"/>
                      <a:pt x="15667" y="21600"/>
                    </a:cubicBezTo>
                    <a:close/>
                    <a:moveTo>
                      <a:pt x="4306" y="6171"/>
                    </a:moveTo>
                    <a:cubicBezTo>
                      <a:pt x="2725" y="6171"/>
                      <a:pt x="1435" y="4785"/>
                      <a:pt x="1435" y="3086"/>
                    </a:cubicBezTo>
                    <a:cubicBezTo>
                      <a:pt x="1435" y="1386"/>
                      <a:pt x="2725" y="0"/>
                      <a:pt x="4306" y="0"/>
                    </a:cubicBezTo>
                    <a:cubicBezTo>
                      <a:pt x="5887" y="0"/>
                      <a:pt x="7177" y="1386"/>
                      <a:pt x="7177" y="3086"/>
                    </a:cubicBezTo>
                    <a:cubicBezTo>
                      <a:pt x="7177" y="4785"/>
                      <a:pt x="5887" y="6171"/>
                      <a:pt x="4306" y="6171"/>
                    </a:cubicBezTo>
                    <a:close/>
                    <a:moveTo>
                      <a:pt x="3678" y="12343"/>
                    </a:moveTo>
                    <a:lnTo>
                      <a:pt x="2175" y="12343"/>
                    </a:lnTo>
                    <a:cubicBezTo>
                      <a:pt x="1054" y="12343"/>
                      <a:pt x="0" y="11764"/>
                      <a:pt x="0" y="10426"/>
                    </a:cubicBezTo>
                    <a:cubicBezTo>
                      <a:pt x="0" y="9450"/>
                      <a:pt x="-34" y="6171"/>
                      <a:pt x="1390" y="6171"/>
                    </a:cubicBezTo>
                    <a:cubicBezTo>
                      <a:pt x="1626" y="6171"/>
                      <a:pt x="2792" y="7196"/>
                      <a:pt x="4306" y="7196"/>
                    </a:cubicBezTo>
                    <a:cubicBezTo>
                      <a:pt x="4822" y="7196"/>
                      <a:pt x="5316" y="7100"/>
                      <a:pt x="5798" y="6919"/>
                    </a:cubicBezTo>
                    <a:cubicBezTo>
                      <a:pt x="5764" y="7184"/>
                      <a:pt x="5742" y="7449"/>
                      <a:pt x="5742" y="7714"/>
                    </a:cubicBezTo>
                    <a:cubicBezTo>
                      <a:pt x="5742" y="8811"/>
                      <a:pt x="6067" y="9896"/>
                      <a:pt x="6650" y="10800"/>
                    </a:cubicBezTo>
                    <a:cubicBezTo>
                      <a:pt x="5484" y="10836"/>
                      <a:pt x="4430" y="11379"/>
                      <a:pt x="3678" y="12343"/>
                    </a:cubicBezTo>
                    <a:close/>
                  </a:path>
                </a:pathLst>
              </a:custGeom>
              <a:grpFill/>
              <a:ln w="12700" cap="flat">
                <a:noFill/>
                <a:miter lim="400000"/>
              </a:ln>
              <a:effec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Arial"/>
                  <a:ea typeface="標楷體"/>
                  <a:cs typeface="+mn-cs"/>
                </a:endParaRPr>
              </a:p>
            </p:txBody>
          </p:sp>
        </p:grpSp>
        <p:grpSp>
          <p:nvGrpSpPr>
            <p:cNvPr id="21" name="Group 10"/>
            <p:cNvGrpSpPr/>
            <p:nvPr/>
          </p:nvGrpSpPr>
          <p:grpSpPr>
            <a:xfrm>
              <a:off x="4781338" y="3116514"/>
              <a:ext cx="428586" cy="420853"/>
              <a:chOff x="0" y="0"/>
              <a:chExt cx="1142893" cy="1122271"/>
            </a:xfrm>
            <a:grpFill/>
          </p:grpSpPr>
          <p:sp>
            <p:nvSpPr>
              <p:cNvPr id="27" name="Rectangle 16"/>
              <p:cNvSpPr/>
              <p:nvPr/>
            </p:nvSpPr>
            <p:spPr>
              <a:xfrm>
                <a:off x="0" y="0"/>
                <a:ext cx="1142893" cy="1122271"/>
              </a:xfrm>
              <a:prstGeom prst="rect">
                <a:avLst/>
              </a:prstGeom>
              <a:grpFill/>
              <a:ln w="12700" cap="flat">
                <a:noFill/>
                <a:miter lim="400000"/>
              </a:ln>
              <a:effec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Arial"/>
                  <a:ea typeface="標楷體"/>
                  <a:cs typeface="+mn-cs"/>
                </a:endParaRPr>
              </a:p>
            </p:txBody>
          </p:sp>
          <p:sp>
            <p:nvSpPr>
              <p:cNvPr id="28" name="Freeform: Shape 17"/>
              <p:cNvSpPr/>
              <p:nvPr/>
            </p:nvSpPr>
            <p:spPr>
              <a:xfrm>
                <a:off x="364909" y="317046"/>
                <a:ext cx="413075" cy="488179"/>
              </a:xfrm>
              <a:custGeom>
                <a:avLst/>
                <a:gdLst/>
                <a:ahLst/>
                <a:cxnLst>
                  <a:cxn ang="0">
                    <a:pos x="wd2" y="hd2"/>
                  </a:cxn>
                  <a:cxn ang="5400000">
                    <a:pos x="wd2" y="hd2"/>
                  </a:cxn>
                  <a:cxn ang="10800000">
                    <a:pos x="wd2" y="hd2"/>
                  </a:cxn>
                  <a:cxn ang="16200000">
                    <a:pos x="wd2" y="hd2"/>
                  </a:cxn>
                </a:cxnLst>
                <a:rect l="0" t="0" r="r" b="b"/>
                <a:pathLst>
                  <a:path w="21600" h="21600" extrusionOk="0">
                    <a:moveTo>
                      <a:pt x="14727" y="11631"/>
                    </a:moveTo>
                    <a:lnTo>
                      <a:pt x="12764" y="12462"/>
                    </a:lnTo>
                    <a:lnTo>
                      <a:pt x="11291" y="14123"/>
                    </a:lnTo>
                    <a:lnTo>
                      <a:pt x="12764" y="19938"/>
                    </a:lnTo>
                    <a:cubicBezTo>
                      <a:pt x="12764" y="19938"/>
                      <a:pt x="14727" y="11631"/>
                      <a:pt x="14727" y="11631"/>
                    </a:cubicBezTo>
                    <a:close/>
                    <a:moveTo>
                      <a:pt x="10309" y="14123"/>
                    </a:moveTo>
                    <a:lnTo>
                      <a:pt x="8836" y="12462"/>
                    </a:lnTo>
                    <a:lnTo>
                      <a:pt x="6873" y="11631"/>
                    </a:lnTo>
                    <a:lnTo>
                      <a:pt x="8836" y="19938"/>
                    </a:lnTo>
                    <a:cubicBezTo>
                      <a:pt x="8836" y="19938"/>
                      <a:pt x="10309" y="14123"/>
                      <a:pt x="10309" y="14123"/>
                    </a:cubicBezTo>
                    <a:close/>
                    <a:moveTo>
                      <a:pt x="15157" y="6750"/>
                    </a:moveTo>
                    <a:cubicBezTo>
                      <a:pt x="15019" y="6659"/>
                      <a:pt x="13914" y="6646"/>
                      <a:pt x="13684" y="6646"/>
                    </a:cubicBezTo>
                    <a:cubicBezTo>
                      <a:pt x="12810" y="6646"/>
                      <a:pt x="11981" y="6750"/>
                      <a:pt x="11122" y="6893"/>
                    </a:cubicBezTo>
                    <a:cubicBezTo>
                      <a:pt x="11015" y="6919"/>
                      <a:pt x="10907" y="6919"/>
                      <a:pt x="10800" y="6919"/>
                    </a:cubicBezTo>
                    <a:cubicBezTo>
                      <a:pt x="10693" y="6919"/>
                      <a:pt x="10585" y="6919"/>
                      <a:pt x="10478" y="6893"/>
                    </a:cubicBezTo>
                    <a:cubicBezTo>
                      <a:pt x="9619" y="6750"/>
                      <a:pt x="8790" y="6646"/>
                      <a:pt x="7916" y="6646"/>
                    </a:cubicBezTo>
                    <a:cubicBezTo>
                      <a:pt x="7686" y="6646"/>
                      <a:pt x="6581" y="6659"/>
                      <a:pt x="6443" y="6750"/>
                    </a:cubicBezTo>
                    <a:cubicBezTo>
                      <a:pt x="6412" y="6776"/>
                      <a:pt x="6397" y="6802"/>
                      <a:pt x="6382" y="6828"/>
                    </a:cubicBezTo>
                    <a:cubicBezTo>
                      <a:pt x="6397" y="6945"/>
                      <a:pt x="6412" y="7062"/>
                      <a:pt x="6443" y="7178"/>
                    </a:cubicBezTo>
                    <a:cubicBezTo>
                      <a:pt x="6535" y="7282"/>
                      <a:pt x="6612" y="7243"/>
                      <a:pt x="6673" y="7399"/>
                    </a:cubicBezTo>
                    <a:cubicBezTo>
                      <a:pt x="7072" y="8321"/>
                      <a:pt x="7256" y="9035"/>
                      <a:pt x="8637" y="9035"/>
                    </a:cubicBezTo>
                    <a:cubicBezTo>
                      <a:pt x="10616" y="9035"/>
                      <a:pt x="10064" y="7490"/>
                      <a:pt x="10708" y="7490"/>
                    </a:cubicBezTo>
                    <a:lnTo>
                      <a:pt x="10892" y="7490"/>
                    </a:lnTo>
                    <a:cubicBezTo>
                      <a:pt x="11536" y="7490"/>
                      <a:pt x="10984" y="9035"/>
                      <a:pt x="12963" y="9035"/>
                    </a:cubicBezTo>
                    <a:cubicBezTo>
                      <a:pt x="14344" y="9035"/>
                      <a:pt x="14528" y="8321"/>
                      <a:pt x="14927" y="7399"/>
                    </a:cubicBezTo>
                    <a:cubicBezTo>
                      <a:pt x="14988" y="7243"/>
                      <a:pt x="15065" y="7282"/>
                      <a:pt x="15157" y="7178"/>
                    </a:cubicBezTo>
                    <a:cubicBezTo>
                      <a:pt x="15188" y="7062"/>
                      <a:pt x="15203" y="6945"/>
                      <a:pt x="15218" y="6828"/>
                    </a:cubicBezTo>
                    <a:cubicBezTo>
                      <a:pt x="15203" y="6802"/>
                      <a:pt x="15188" y="6776"/>
                      <a:pt x="15157" y="6750"/>
                    </a:cubicBezTo>
                    <a:close/>
                    <a:moveTo>
                      <a:pt x="17504" y="21600"/>
                    </a:moveTo>
                    <a:lnTo>
                      <a:pt x="4096" y="21600"/>
                    </a:lnTo>
                    <a:cubicBezTo>
                      <a:pt x="1641" y="21600"/>
                      <a:pt x="0" y="20354"/>
                      <a:pt x="0" y="18238"/>
                    </a:cubicBezTo>
                    <a:cubicBezTo>
                      <a:pt x="0" y="15888"/>
                      <a:pt x="491" y="12332"/>
                      <a:pt x="3344" y="11163"/>
                    </a:cubicBezTo>
                    <a:lnTo>
                      <a:pt x="1964" y="8308"/>
                    </a:lnTo>
                    <a:lnTo>
                      <a:pt x="5247" y="8308"/>
                    </a:lnTo>
                    <a:cubicBezTo>
                      <a:pt x="5032" y="7775"/>
                      <a:pt x="4909" y="7217"/>
                      <a:pt x="4909" y="6646"/>
                    </a:cubicBezTo>
                    <a:cubicBezTo>
                      <a:pt x="4909" y="6503"/>
                      <a:pt x="4924" y="6361"/>
                      <a:pt x="4940" y="6231"/>
                    </a:cubicBezTo>
                    <a:cubicBezTo>
                      <a:pt x="4341" y="6127"/>
                      <a:pt x="1964" y="5712"/>
                      <a:pt x="1964" y="4985"/>
                    </a:cubicBezTo>
                    <a:cubicBezTo>
                      <a:pt x="1964" y="4219"/>
                      <a:pt x="4572" y="3803"/>
                      <a:pt x="5185" y="3700"/>
                    </a:cubicBezTo>
                    <a:cubicBezTo>
                      <a:pt x="5507" y="2726"/>
                      <a:pt x="6274" y="1246"/>
                      <a:pt x="7057" y="480"/>
                    </a:cubicBezTo>
                    <a:cubicBezTo>
                      <a:pt x="7364" y="182"/>
                      <a:pt x="7747" y="0"/>
                      <a:pt x="8223" y="0"/>
                    </a:cubicBezTo>
                    <a:cubicBezTo>
                      <a:pt x="9143" y="0"/>
                      <a:pt x="9880" y="805"/>
                      <a:pt x="10800" y="805"/>
                    </a:cubicBezTo>
                    <a:cubicBezTo>
                      <a:pt x="11720" y="805"/>
                      <a:pt x="12457" y="0"/>
                      <a:pt x="13377" y="0"/>
                    </a:cubicBezTo>
                    <a:cubicBezTo>
                      <a:pt x="13853" y="0"/>
                      <a:pt x="14236" y="182"/>
                      <a:pt x="14543" y="480"/>
                    </a:cubicBezTo>
                    <a:cubicBezTo>
                      <a:pt x="15326" y="1246"/>
                      <a:pt x="16093" y="2726"/>
                      <a:pt x="16415" y="3700"/>
                    </a:cubicBezTo>
                    <a:cubicBezTo>
                      <a:pt x="17028" y="3803"/>
                      <a:pt x="19636" y="4219"/>
                      <a:pt x="19636" y="4985"/>
                    </a:cubicBezTo>
                    <a:cubicBezTo>
                      <a:pt x="19636" y="5712"/>
                      <a:pt x="17259" y="6127"/>
                      <a:pt x="16660" y="6231"/>
                    </a:cubicBezTo>
                    <a:cubicBezTo>
                      <a:pt x="16737" y="6932"/>
                      <a:pt x="16630" y="7633"/>
                      <a:pt x="16353" y="8308"/>
                    </a:cubicBezTo>
                    <a:lnTo>
                      <a:pt x="19636" y="8308"/>
                    </a:lnTo>
                    <a:lnTo>
                      <a:pt x="18378" y="11228"/>
                    </a:lnTo>
                    <a:cubicBezTo>
                      <a:pt x="21124" y="12436"/>
                      <a:pt x="21600" y="15927"/>
                      <a:pt x="21600" y="18238"/>
                    </a:cubicBezTo>
                    <a:cubicBezTo>
                      <a:pt x="21600" y="20354"/>
                      <a:pt x="19959" y="21600"/>
                      <a:pt x="17504" y="21600"/>
                    </a:cubicBezTo>
                    <a:close/>
                  </a:path>
                </a:pathLst>
              </a:custGeom>
              <a:grpFill/>
              <a:ln w="12700" cap="flat">
                <a:noFill/>
                <a:miter lim="400000"/>
              </a:ln>
              <a:effec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Arial"/>
                  <a:ea typeface="標楷體"/>
                  <a:cs typeface="+mn-cs"/>
                </a:endParaRPr>
              </a:p>
            </p:txBody>
          </p:sp>
        </p:grpSp>
        <p:grpSp>
          <p:nvGrpSpPr>
            <p:cNvPr id="22" name="Group 11"/>
            <p:cNvGrpSpPr/>
            <p:nvPr/>
          </p:nvGrpSpPr>
          <p:grpSpPr>
            <a:xfrm>
              <a:off x="1006838" y="1468821"/>
              <a:ext cx="1993559" cy="1993559"/>
              <a:chOff x="3924040" y="2382275"/>
              <a:chExt cx="2658078" cy="2658078"/>
            </a:xfrm>
            <a:grpFill/>
          </p:grpSpPr>
          <p:sp>
            <p:nvSpPr>
              <p:cNvPr id="23" name="Oval 12"/>
              <p:cNvSpPr/>
              <p:nvPr/>
            </p:nvSpPr>
            <p:spPr>
              <a:xfrm rot="5475139">
                <a:off x="3924040" y="2382275"/>
                <a:ext cx="2658078" cy="2658078"/>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12700">
                <a:miter lim="400000"/>
              </a:ln>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Arial"/>
                  <a:ea typeface="標楷體"/>
                  <a:cs typeface="+mn-cs"/>
                </a:endParaRPr>
              </a:p>
            </p:txBody>
          </p:sp>
          <p:sp>
            <p:nvSpPr>
              <p:cNvPr id="25" name="Freeform: Shape 14"/>
              <p:cNvSpPr/>
              <p:nvPr/>
            </p:nvSpPr>
            <p:spPr>
              <a:xfrm>
                <a:off x="4516597" y="3065435"/>
                <a:ext cx="1572191" cy="1138668"/>
              </a:xfrm>
              <a:custGeom>
                <a:avLst/>
                <a:gdLst/>
                <a:ahLst/>
                <a:cxnLst>
                  <a:cxn ang="0">
                    <a:pos x="wd2" y="hd2"/>
                  </a:cxn>
                  <a:cxn ang="5400000">
                    <a:pos x="wd2" y="hd2"/>
                  </a:cxn>
                  <a:cxn ang="10800000">
                    <a:pos x="wd2" y="hd2"/>
                  </a:cxn>
                  <a:cxn ang="16200000">
                    <a:pos x="wd2" y="hd2"/>
                  </a:cxn>
                </a:cxnLst>
                <a:rect l="0" t="0" r="r" b="b"/>
                <a:pathLst>
                  <a:path w="21600" h="21600" extrusionOk="0">
                    <a:moveTo>
                      <a:pt x="17280" y="21600"/>
                    </a:moveTo>
                    <a:lnTo>
                      <a:pt x="5040" y="21600"/>
                    </a:lnTo>
                    <a:cubicBezTo>
                      <a:pt x="2261" y="21600"/>
                      <a:pt x="0" y="18516"/>
                      <a:pt x="0" y="14727"/>
                    </a:cubicBezTo>
                    <a:cubicBezTo>
                      <a:pt x="0" y="11981"/>
                      <a:pt x="1192" y="9603"/>
                      <a:pt x="2902" y="8514"/>
                    </a:cubicBezTo>
                    <a:cubicBezTo>
                      <a:pt x="2891" y="8299"/>
                      <a:pt x="2880" y="8069"/>
                      <a:pt x="2880" y="7855"/>
                    </a:cubicBezTo>
                    <a:cubicBezTo>
                      <a:pt x="2880" y="3513"/>
                      <a:pt x="5456" y="0"/>
                      <a:pt x="8640" y="0"/>
                    </a:cubicBezTo>
                    <a:cubicBezTo>
                      <a:pt x="11048" y="0"/>
                      <a:pt x="13106" y="2010"/>
                      <a:pt x="13973" y="4878"/>
                    </a:cubicBezTo>
                    <a:cubicBezTo>
                      <a:pt x="14468" y="4280"/>
                      <a:pt x="15120" y="3927"/>
                      <a:pt x="15840" y="3927"/>
                    </a:cubicBezTo>
                    <a:cubicBezTo>
                      <a:pt x="17426" y="3927"/>
                      <a:pt x="18720" y="5691"/>
                      <a:pt x="18720" y="7855"/>
                    </a:cubicBezTo>
                    <a:cubicBezTo>
                      <a:pt x="18720" y="8637"/>
                      <a:pt x="18551" y="9358"/>
                      <a:pt x="18259" y="9972"/>
                    </a:cubicBezTo>
                    <a:cubicBezTo>
                      <a:pt x="20171" y="10585"/>
                      <a:pt x="21600" y="12917"/>
                      <a:pt x="21600" y="15709"/>
                    </a:cubicBezTo>
                    <a:cubicBezTo>
                      <a:pt x="21600" y="18961"/>
                      <a:pt x="19665" y="21600"/>
                      <a:pt x="17280" y="21600"/>
                    </a:cubicBezTo>
                    <a:close/>
                  </a:path>
                </a:pathLst>
              </a:custGeom>
              <a:solidFill>
                <a:schemeClr val="bg1"/>
              </a:solidFill>
              <a:ln w="12700" cap="flat">
                <a:noFill/>
                <a:miter lim="400000"/>
              </a:ln>
              <a:effectLst/>
            </p:spPr>
            <p:txBody>
              <a:bodyPr anchor="ctr"/>
              <a:lstStyle/>
              <a:p>
                <a:pPr marL="0" marR="0" lvl="0" indent="0" algn="ctr" defTabSz="1080181" rtl="0" eaLnBrk="1" fontAlgn="auto" latinLnBrk="0" hangingPunct="1">
                  <a:lnSpc>
                    <a:spcPct val="80000"/>
                  </a:lnSpc>
                  <a:spcBef>
                    <a:spcPts val="0"/>
                  </a:spcBef>
                  <a:spcAft>
                    <a:spcPts val="0"/>
                  </a:spcAft>
                  <a:buClrTx/>
                  <a:buSzTx/>
                  <a:buFontTx/>
                  <a:buNone/>
                  <a:tabLst/>
                  <a:defRPr/>
                </a:pPr>
                <a:r>
                  <a:rPr kumimoji="0" lang="zh-TW" altLang="en-US" sz="1772" b="1" i="0" u="none" strike="noStrike" kern="1200" cap="none" spc="0" normalizeH="0" baseline="0" noProof="0" dirty="0">
                    <a:ln>
                      <a:noFill/>
                    </a:ln>
                    <a:solidFill>
                      <a:srgbClr val="FFFFFF"/>
                    </a:solidFill>
                    <a:effectLst/>
                    <a:uLnTx/>
                    <a:uFillTx/>
                    <a:latin typeface="Arial"/>
                    <a:ea typeface="微软雅黑" panose="020B0503020204020204" pitchFamily="34" charset="-122"/>
                    <a:cs typeface="+mn-cs"/>
                  </a:rPr>
                  <a:t>                                              </a:t>
                </a:r>
                <a:endParaRPr kumimoji="0" lang="en-US" altLang="zh-TW" sz="1772" b="1" i="0" u="none" strike="noStrike" kern="1200" cap="none" spc="0" normalizeH="0" baseline="0" noProof="0" dirty="0">
                  <a:ln>
                    <a:noFill/>
                  </a:ln>
                  <a:solidFill>
                    <a:srgbClr val="FFFFFF"/>
                  </a:solidFill>
                  <a:effectLst/>
                  <a:uLnTx/>
                  <a:uFillTx/>
                  <a:latin typeface="Arial"/>
                  <a:ea typeface="微软雅黑" panose="020B0503020204020204" pitchFamily="34" charset="-122"/>
                  <a:cs typeface="+mn-cs"/>
                </a:endParaRPr>
              </a:p>
              <a:p>
                <a:pPr marL="0" marR="0" lvl="0" indent="0" algn="ctr" defTabSz="1080181" rtl="0" eaLnBrk="1" fontAlgn="auto" latinLnBrk="0" hangingPunct="1">
                  <a:lnSpc>
                    <a:spcPct val="80000"/>
                  </a:lnSpc>
                  <a:spcBef>
                    <a:spcPts val="0"/>
                  </a:spcBef>
                  <a:spcAft>
                    <a:spcPts val="0"/>
                  </a:spcAft>
                  <a:buClrTx/>
                  <a:buSzTx/>
                  <a:buFontTx/>
                  <a:buNone/>
                  <a:tabLst/>
                  <a:defRPr/>
                </a:pPr>
                <a:endParaRPr kumimoji="0" lang="en-US" altLang="zh-TW" sz="1772" b="1" i="0" u="none" strike="noStrike" kern="1200" cap="none" spc="0" normalizeH="0" baseline="0" noProof="0" dirty="0">
                  <a:ln>
                    <a:noFill/>
                  </a:ln>
                  <a:solidFill>
                    <a:srgbClr val="FFFFFF"/>
                  </a:solidFill>
                  <a:effectLst/>
                  <a:uLnTx/>
                  <a:uFillTx/>
                  <a:latin typeface="Arial"/>
                  <a:ea typeface="微软雅黑" panose="020B0503020204020204" pitchFamily="34" charset="-122"/>
                  <a:cs typeface="+mn-cs"/>
                </a:endParaRPr>
              </a:p>
              <a:p>
                <a:pPr marL="0" marR="0" lvl="0" indent="0" algn="ctr" defTabSz="1080181" rtl="0" eaLnBrk="1" fontAlgn="auto" latinLnBrk="0" hangingPunct="1">
                  <a:lnSpc>
                    <a:spcPct val="80000"/>
                  </a:lnSpc>
                  <a:spcBef>
                    <a:spcPts val="0"/>
                  </a:spcBef>
                  <a:spcAft>
                    <a:spcPts val="0"/>
                  </a:spcAft>
                  <a:buClrTx/>
                  <a:buSzTx/>
                  <a:buFontTx/>
                  <a:buNone/>
                  <a:tabLst/>
                  <a:defRPr/>
                </a:pPr>
                <a:r>
                  <a:rPr kumimoji="0" lang="zh-TW" altLang="en-US" sz="1772"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基本資安知識</a:t>
                </a:r>
                <a:endParaRPr kumimoji="0" sz="1772"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pSp>
      </p:grpSp>
      <p:grpSp>
        <p:nvGrpSpPr>
          <p:cNvPr id="41" name="Group 30"/>
          <p:cNvGrpSpPr/>
          <p:nvPr/>
        </p:nvGrpSpPr>
        <p:grpSpPr>
          <a:xfrm>
            <a:off x="7636292" y="2688871"/>
            <a:ext cx="2112184" cy="2790723"/>
            <a:chOff x="6423205" y="1941547"/>
            <a:chExt cx="2384123" cy="3150023"/>
          </a:xfrm>
        </p:grpSpPr>
        <p:grpSp>
          <p:nvGrpSpPr>
            <p:cNvPr id="65" name="Group 54"/>
            <p:cNvGrpSpPr/>
            <p:nvPr/>
          </p:nvGrpSpPr>
          <p:grpSpPr>
            <a:xfrm>
              <a:off x="6423205" y="1941547"/>
              <a:ext cx="2373095" cy="485069"/>
              <a:chOff x="6729846" y="4150812"/>
              <a:chExt cx="2373095" cy="485070"/>
            </a:xfrm>
          </p:grpSpPr>
          <p:sp>
            <p:nvSpPr>
              <p:cNvPr id="66" name="Rectangle 55"/>
              <p:cNvSpPr/>
              <p:nvPr/>
            </p:nvSpPr>
            <p:spPr>
              <a:xfrm>
                <a:off x="6773945" y="4365392"/>
                <a:ext cx="1368031" cy="215444"/>
              </a:xfrm>
              <a:prstGeom prst="rect">
                <a:avLst/>
              </a:prstGeom>
            </p:spPr>
            <p:txBody>
              <a:bodyPr wrap="none" lIns="170100" tIns="0" rIns="170100" bIns="0" anchor="ctr">
                <a:no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1772"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定期備份</a:t>
                </a:r>
                <a:endParaRPr kumimoji="0" lang="zh-CN" altLang="en-US" sz="1772"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67" name="Rectangle 56"/>
              <p:cNvSpPr/>
              <p:nvPr/>
            </p:nvSpPr>
            <p:spPr>
              <a:xfrm>
                <a:off x="6729846" y="4150812"/>
                <a:ext cx="2373095" cy="485070"/>
              </a:xfrm>
              <a:prstGeom prst="rect">
                <a:avLst/>
              </a:prstGeom>
            </p:spPr>
            <p:txBody>
              <a:bodyPr wrap="square" lIns="170100" tIns="0" rIns="170100" bIns="0" anchor="t">
                <a:normAutofit/>
              </a:bodyPr>
              <a:lstStyle/>
              <a:p>
                <a:pPr marL="0" marR="0" lvl="0" indent="0" algn="l" defTabSz="1080181" rtl="0" eaLnBrk="1" fontAlgn="auto" latinLnBrk="0" hangingPunct="1">
                  <a:lnSpc>
                    <a:spcPct val="120000"/>
                  </a:lnSpc>
                  <a:spcBef>
                    <a:spcPts val="0"/>
                  </a:spcBef>
                  <a:spcAft>
                    <a:spcPts val="0"/>
                  </a:spcAft>
                  <a:buClrTx/>
                  <a:buSzTx/>
                  <a:buFontTx/>
                  <a:buNone/>
                  <a:tabLst/>
                  <a:defRPr/>
                </a:pPr>
                <a:endParaRPr kumimoji="0" lang="zh-CN" altLang="en-US" sz="1240" b="0" i="0" u="none" strike="noStrike" kern="1200" cap="none" spc="0" normalizeH="0" baseline="0" noProof="0" dirty="0">
                  <a:ln>
                    <a:noFill/>
                  </a:ln>
                  <a:solidFill>
                    <a:srgbClr val="333399">
                      <a:lumMod val="60000"/>
                      <a:lumOff val="40000"/>
                    </a:srgbClr>
                  </a:solidFill>
                  <a:effectLst/>
                  <a:uLnTx/>
                  <a:uFillTx/>
                  <a:latin typeface="Arial"/>
                  <a:ea typeface="微软雅黑" panose="020B0503020204020204" pitchFamily="34" charset="-122"/>
                  <a:cs typeface="+mn-cs"/>
                </a:endParaRPr>
              </a:p>
            </p:txBody>
          </p:sp>
        </p:grpSp>
        <p:sp>
          <p:nvSpPr>
            <p:cNvPr id="61" name="Rectangle 50"/>
            <p:cNvSpPr/>
            <p:nvPr/>
          </p:nvSpPr>
          <p:spPr>
            <a:xfrm>
              <a:off x="6434234" y="2829864"/>
              <a:ext cx="2373094" cy="485069"/>
            </a:xfrm>
            <a:prstGeom prst="rect">
              <a:avLst/>
            </a:prstGeom>
          </p:spPr>
          <p:txBody>
            <a:bodyPr wrap="square" lIns="170100" tIns="0" rIns="170100" bIns="0" anchor="t">
              <a:normAutofit/>
            </a:bodyPr>
            <a:lstStyle/>
            <a:p>
              <a:pPr marL="0" marR="0" lvl="0" indent="0" algn="l" defTabSz="1080181" rtl="0" eaLnBrk="1" fontAlgn="auto" latinLnBrk="0" hangingPunct="1">
                <a:lnSpc>
                  <a:spcPct val="120000"/>
                </a:lnSpc>
                <a:spcBef>
                  <a:spcPts val="0"/>
                </a:spcBef>
                <a:spcAft>
                  <a:spcPts val="0"/>
                </a:spcAft>
                <a:buClrTx/>
                <a:buSzTx/>
                <a:buFontTx/>
                <a:buNone/>
                <a:tabLst/>
                <a:defRPr/>
              </a:pPr>
              <a:endParaRPr kumimoji="0" lang="zh-CN" altLang="en-US" sz="1240" b="0" i="0" u="none" strike="noStrike" kern="1200" cap="none" spc="0" normalizeH="0" baseline="0" noProof="0" dirty="0">
                <a:ln>
                  <a:noFill/>
                </a:ln>
                <a:solidFill>
                  <a:srgbClr val="333399">
                    <a:lumMod val="60000"/>
                    <a:lumOff val="40000"/>
                  </a:srgbClr>
                </a:solidFill>
                <a:effectLst/>
                <a:uLnTx/>
                <a:uFillTx/>
                <a:latin typeface="Arial"/>
                <a:ea typeface="微软雅黑" panose="020B0503020204020204" pitchFamily="34" charset="-122"/>
                <a:cs typeface="+mn-cs"/>
              </a:endParaRPr>
            </a:p>
          </p:txBody>
        </p:sp>
        <p:sp>
          <p:nvSpPr>
            <p:cNvPr id="55" name="Rectangle 44"/>
            <p:cNvSpPr/>
            <p:nvPr/>
          </p:nvSpPr>
          <p:spPr>
            <a:xfrm>
              <a:off x="6423206" y="3718185"/>
              <a:ext cx="2373094" cy="485069"/>
            </a:xfrm>
            <a:prstGeom prst="rect">
              <a:avLst/>
            </a:prstGeom>
          </p:spPr>
          <p:txBody>
            <a:bodyPr wrap="square" lIns="170100" tIns="0" rIns="170100" bIns="0" anchor="t">
              <a:normAutofit/>
            </a:bodyPr>
            <a:lstStyle/>
            <a:p>
              <a:pPr marL="0" marR="0" lvl="0" indent="0" algn="l" defTabSz="1080181" rtl="0" eaLnBrk="1" fontAlgn="auto" latinLnBrk="0" hangingPunct="1">
                <a:lnSpc>
                  <a:spcPct val="120000"/>
                </a:lnSpc>
                <a:spcBef>
                  <a:spcPts val="0"/>
                </a:spcBef>
                <a:spcAft>
                  <a:spcPts val="0"/>
                </a:spcAft>
                <a:buClrTx/>
                <a:buSzTx/>
                <a:buFontTx/>
                <a:buNone/>
                <a:tabLst/>
                <a:defRPr/>
              </a:pPr>
              <a:endParaRPr kumimoji="0" lang="zh-CN" altLang="en-US" sz="1240" b="0" i="0" u="none" strike="noStrike" kern="1200" cap="none" spc="0" normalizeH="0" baseline="0" noProof="0" dirty="0">
                <a:ln>
                  <a:noFill/>
                </a:ln>
                <a:solidFill>
                  <a:srgbClr val="333399">
                    <a:lumMod val="60000"/>
                    <a:lumOff val="40000"/>
                  </a:srgbClr>
                </a:solidFill>
                <a:effectLst/>
                <a:uLnTx/>
                <a:uFillTx/>
                <a:latin typeface="Arial"/>
                <a:ea typeface="微软雅黑" panose="020B0503020204020204" pitchFamily="34" charset="-122"/>
                <a:cs typeface="+mn-cs"/>
              </a:endParaRPr>
            </a:p>
          </p:txBody>
        </p:sp>
        <p:sp>
          <p:nvSpPr>
            <p:cNvPr id="49" name="Rectangle 38"/>
            <p:cNvSpPr/>
            <p:nvPr/>
          </p:nvSpPr>
          <p:spPr>
            <a:xfrm>
              <a:off x="6423206" y="4606501"/>
              <a:ext cx="2373094" cy="485069"/>
            </a:xfrm>
            <a:prstGeom prst="rect">
              <a:avLst/>
            </a:prstGeom>
          </p:spPr>
          <p:txBody>
            <a:bodyPr wrap="square" lIns="170100" tIns="0" rIns="170100" bIns="0" anchor="t">
              <a:normAutofit/>
            </a:bodyPr>
            <a:lstStyle/>
            <a:p>
              <a:pPr marL="0" marR="0" lvl="0" indent="0" algn="l" defTabSz="1080181" rtl="0" eaLnBrk="1" fontAlgn="auto" latinLnBrk="0" hangingPunct="1">
                <a:lnSpc>
                  <a:spcPct val="120000"/>
                </a:lnSpc>
                <a:spcBef>
                  <a:spcPts val="0"/>
                </a:spcBef>
                <a:spcAft>
                  <a:spcPts val="0"/>
                </a:spcAft>
                <a:buClrTx/>
                <a:buSzTx/>
                <a:buFontTx/>
                <a:buNone/>
                <a:tabLst/>
                <a:defRPr/>
              </a:pPr>
              <a:endParaRPr kumimoji="0" lang="zh-CN" altLang="en-US" sz="1240" b="0" i="0" u="none" strike="noStrike" kern="1200" cap="none" spc="0" normalizeH="0" baseline="0" noProof="0" dirty="0">
                <a:ln>
                  <a:noFill/>
                </a:ln>
                <a:solidFill>
                  <a:srgbClr val="333399">
                    <a:lumMod val="60000"/>
                    <a:lumOff val="40000"/>
                  </a:srgbClr>
                </a:solidFill>
                <a:effectLst/>
                <a:uLnTx/>
                <a:uFillTx/>
                <a:latin typeface="Arial"/>
                <a:ea typeface="微软雅黑" panose="020B0503020204020204" pitchFamily="34" charset="-122"/>
                <a:cs typeface="+mn-cs"/>
              </a:endParaRPr>
            </a:p>
          </p:txBody>
        </p:sp>
      </p:grpSp>
      <p:sp>
        <p:nvSpPr>
          <p:cNvPr id="128" name="Rectangle 55"/>
          <p:cNvSpPr/>
          <p:nvPr/>
        </p:nvSpPr>
        <p:spPr>
          <a:xfrm>
            <a:off x="7680508" y="5202976"/>
            <a:ext cx="1211990" cy="190870"/>
          </a:xfrm>
          <a:prstGeom prst="rect">
            <a:avLst/>
          </a:prstGeom>
          <a:noFill/>
        </p:spPr>
        <p:txBody>
          <a:bodyPr wrap="none" lIns="170100" tIns="0" rIns="170100" bIns="0" anchor="ctr">
            <a:no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1772"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社交工程</a:t>
            </a:r>
            <a:endParaRPr kumimoji="0" lang="zh-CN" altLang="en-US" sz="1772"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42" name="Rectangle 55"/>
          <p:cNvSpPr/>
          <p:nvPr/>
        </p:nvSpPr>
        <p:spPr>
          <a:xfrm>
            <a:off x="7685590" y="3616066"/>
            <a:ext cx="1211990" cy="190870"/>
          </a:xfrm>
          <a:prstGeom prst="rect">
            <a:avLst/>
          </a:prstGeom>
        </p:spPr>
        <p:txBody>
          <a:bodyPr wrap="none" lIns="170100" tIns="0" rIns="170100" bIns="0" anchor="ctr">
            <a:no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1772"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安裝防毒</a:t>
            </a:r>
            <a:endParaRPr kumimoji="0" lang="zh-CN" altLang="en-US" sz="1772"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43" name="Rectangle 55"/>
          <p:cNvSpPr/>
          <p:nvPr/>
        </p:nvSpPr>
        <p:spPr>
          <a:xfrm>
            <a:off x="7464047" y="4343632"/>
            <a:ext cx="1211990" cy="190870"/>
          </a:xfrm>
          <a:prstGeom prst="rect">
            <a:avLst/>
          </a:prstGeom>
        </p:spPr>
        <p:txBody>
          <a:bodyPr wrap="none" lIns="170100" tIns="0" rIns="170100" bIns="0" anchor="ctr">
            <a:no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1772"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安全瀏覽器</a:t>
            </a:r>
            <a:endParaRPr kumimoji="0" lang="zh-CN" altLang="en-US" sz="1772"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30292" y="4234054"/>
            <a:ext cx="449558" cy="449558"/>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7400" y="2653354"/>
            <a:ext cx="465470" cy="465470"/>
          </a:xfrm>
          <a:prstGeom prst="rect">
            <a:avLst/>
          </a:prstGeom>
        </p:spPr>
      </p:pic>
      <p:sp>
        <p:nvSpPr>
          <p:cNvPr id="5" name="矩形 4"/>
          <p:cNvSpPr/>
          <p:nvPr/>
        </p:nvSpPr>
        <p:spPr>
          <a:xfrm>
            <a:off x="8844613" y="3404080"/>
            <a:ext cx="578247" cy="530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333399">
                  <a:lumMod val="60000"/>
                  <a:lumOff val="40000"/>
                </a:srgbClr>
              </a:solidFill>
              <a:effectLst/>
              <a:uLnTx/>
              <a:uFillTx/>
              <a:latin typeface="Arial"/>
              <a:ea typeface="標楷體"/>
              <a:cs typeface="+mn-cs"/>
            </a:endParaRPr>
          </a:p>
        </p:txBody>
      </p:sp>
      <p:pic>
        <p:nvPicPr>
          <p:cNvPr id="4" name="圖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9704" y="3433057"/>
            <a:ext cx="477889" cy="488343"/>
          </a:xfrm>
          <a:prstGeom prst="rect">
            <a:avLst/>
          </a:prstGeom>
        </p:spPr>
      </p:pic>
      <p:pic>
        <p:nvPicPr>
          <p:cNvPr id="6" name="圖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19102" y="4938600"/>
            <a:ext cx="636846" cy="704736"/>
          </a:xfrm>
          <a:prstGeom prst="rect">
            <a:avLst/>
          </a:prstGeom>
        </p:spPr>
      </p:pic>
      <p:sp>
        <p:nvSpPr>
          <p:cNvPr id="46"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資安</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spTree>
    <p:extLst>
      <p:ext uri="{BB962C8B-B14F-4D97-AF65-F5344CB8AC3E}">
        <p14:creationId xmlns:p14="http://schemas.microsoft.com/office/powerpoint/2010/main" val="73221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sp>
        <p:nvSpPr>
          <p:cNvPr id="3"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防毒軟體</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3053" y="1622788"/>
            <a:ext cx="8368102" cy="4570272"/>
          </a:xfrm>
          <a:prstGeom prst="rect">
            <a:avLst/>
          </a:prstGeom>
        </p:spPr>
      </p:pic>
      <p:sp>
        <p:nvSpPr>
          <p:cNvPr id="5" name="橢圓 4"/>
          <p:cNvSpPr/>
          <p:nvPr/>
        </p:nvSpPr>
        <p:spPr>
          <a:xfrm>
            <a:off x="8497019" y="3024708"/>
            <a:ext cx="720080" cy="7200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3281024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sp>
        <p:nvSpPr>
          <p:cNvPr id="3"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防毒軟體</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l="4886" t="23419" r="23418" b="5682"/>
          <a:stretch/>
        </p:blipFill>
        <p:spPr>
          <a:xfrm>
            <a:off x="1394330" y="1656556"/>
            <a:ext cx="8326825" cy="4541868"/>
          </a:xfrm>
          <a:prstGeom prst="rect">
            <a:avLst/>
          </a:prstGeom>
        </p:spPr>
      </p:pic>
      <p:sp>
        <p:nvSpPr>
          <p:cNvPr id="4" name="矩形 3"/>
          <p:cNvSpPr/>
          <p:nvPr/>
        </p:nvSpPr>
        <p:spPr>
          <a:xfrm>
            <a:off x="1728267" y="3528764"/>
            <a:ext cx="936104"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solidFill>
                  <a:srgbClr val="92D050"/>
                </a:solid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735405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sp>
        <p:nvSpPr>
          <p:cNvPr id="3"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防毒軟體</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t="6018" r="20170" b="16962"/>
          <a:stretch/>
        </p:blipFill>
        <p:spPr>
          <a:xfrm>
            <a:off x="1368227" y="1656556"/>
            <a:ext cx="8424936" cy="4608512"/>
          </a:xfrm>
          <a:prstGeom prst="rect">
            <a:avLst/>
          </a:prstGeom>
        </p:spPr>
      </p:pic>
    </p:spTree>
    <p:extLst>
      <p:ext uri="{BB962C8B-B14F-4D97-AF65-F5344CB8AC3E}">
        <p14:creationId xmlns:p14="http://schemas.microsoft.com/office/powerpoint/2010/main" val="3328381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553528" y="2599861"/>
            <a:ext cx="9781837" cy="3912735"/>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14" name="矩形 13"/>
          <p:cNvSpPr/>
          <p:nvPr/>
        </p:nvSpPr>
        <p:spPr>
          <a:xfrm>
            <a:off x="553528" y="2599861"/>
            <a:ext cx="1871308" cy="3912735"/>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15" name="文字方塊 14"/>
          <p:cNvSpPr txBox="1"/>
          <p:nvPr/>
        </p:nvSpPr>
        <p:spPr>
          <a:xfrm>
            <a:off x="504766" y="2762886"/>
            <a:ext cx="1275892" cy="41947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126" b="1"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收件匣</a:t>
            </a:r>
          </a:p>
        </p:txBody>
      </p:sp>
      <p:sp>
        <p:nvSpPr>
          <p:cNvPr id="16" name="文字方塊 15"/>
          <p:cNvSpPr txBox="1"/>
          <p:nvPr/>
        </p:nvSpPr>
        <p:spPr>
          <a:xfrm>
            <a:off x="492990" y="3415837"/>
            <a:ext cx="2296605" cy="41947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未讀取的郵件</a:t>
            </a:r>
          </a:p>
        </p:txBody>
      </p:sp>
      <p:sp>
        <p:nvSpPr>
          <p:cNvPr id="17" name="文字方塊 16"/>
          <p:cNvSpPr txBox="1"/>
          <p:nvPr/>
        </p:nvSpPr>
        <p:spPr>
          <a:xfrm>
            <a:off x="504766" y="4041027"/>
            <a:ext cx="1446011" cy="41947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寄件備份</a:t>
            </a:r>
          </a:p>
        </p:txBody>
      </p:sp>
      <p:cxnSp>
        <p:nvCxnSpPr>
          <p:cNvPr id="19" name="直線接點 18"/>
          <p:cNvCxnSpPr/>
          <p:nvPr/>
        </p:nvCxnSpPr>
        <p:spPr>
          <a:xfrm>
            <a:off x="552286" y="5151643"/>
            <a:ext cx="187130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文字方塊 20"/>
          <p:cNvSpPr txBox="1"/>
          <p:nvPr/>
        </p:nvSpPr>
        <p:spPr>
          <a:xfrm>
            <a:off x="2455296" y="2758818"/>
            <a:ext cx="7315113" cy="41947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電子發票中獎通知，請登入電子發票平台</a:t>
            </a:r>
            <a:r>
              <a:rPr kumimoji="0" lang="en-US" altLang="zh-TW"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a:t>
            </a:r>
            <a:endPar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25" name="矩形 24"/>
          <p:cNvSpPr/>
          <p:nvPr/>
        </p:nvSpPr>
        <p:spPr>
          <a:xfrm>
            <a:off x="552287" y="2004445"/>
            <a:ext cx="9783078" cy="595416"/>
          </a:xfrm>
          <a:prstGeom prst="rect">
            <a:avLst/>
          </a:prstGeom>
          <a:solidFill>
            <a:srgbClr val="358DD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26" name="文字方塊 25"/>
          <p:cNvSpPr txBox="1"/>
          <p:nvPr/>
        </p:nvSpPr>
        <p:spPr>
          <a:xfrm>
            <a:off x="3573138" y="2139128"/>
            <a:ext cx="3657556" cy="31053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收件匣</a:t>
            </a:r>
            <a:r>
              <a:rPr kumimoji="0" lang="en-US" altLang="zh-TW"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-wenhao@iner.gov.tw-</a:t>
            </a:r>
            <a:r>
              <a:rPr kumimoji="0" lang="zh-TW" altLang="en-US"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 </a:t>
            </a:r>
            <a:r>
              <a:rPr kumimoji="0" lang="en-US" altLang="zh-TW"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Outlook</a:t>
            </a:r>
            <a:endParaRPr kumimoji="0" lang="zh-TW" altLang="en-US"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29" name="文字方塊 28"/>
          <p:cNvSpPr txBox="1"/>
          <p:nvPr/>
        </p:nvSpPr>
        <p:spPr>
          <a:xfrm>
            <a:off x="2473598" y="3793840"/>
            <a:ext cx="7315113" cy="41947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年金改革總整理</a:t>
            </a:r>
            <a:r>
              <a:rPr kumimoji="0" lang="en-US" altLang="zh-TW"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a:t>
            </a:r>
            <a:endPar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30" name="文字方塊 29"/>
          <p:cNvSpPr txBox="1"/>
          <p:nvPr/>
        </p:nvSpPr>
        <p:spPr>
          <a:xfrm>
            <a:off x="2482919" y="4794664"/>
            <a:ext cx="7315113" cy="41947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en-US" altLang="zh-TW"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xxx</a:t>
            </a:r>
            <a:r>
              <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網美清涼照流出</a:t>
            </a:r>
            <a:r>
              <a:rPr kumimoji="0" lang="en-US" altLang="zh-TW"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a:t>
            </a:r>
            <a:endPar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31" name="文字方塊 30"/>
          <p:cNvSpPr txBox="1"/>
          <p:nvPr/>
        </p:nvSpPr>
        <p:spPr>
          <a:xfrm>
            <a:off x="6421388" y="3338719"/>
            <a:ext cx="4781955" cy="52873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財政部電子發票平台 </a:t>
            </a:r>
            <a:r>
              <a:rPr kumimoji="0" lang="en-US" altLang="zh-TW"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einvoice@nat.gav.tt</a:t>
            </a:r>
          </a:p>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TW" altLang="en-US"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32" name="文字方塊 31"/>
          <p:cNvSpPr txBox="1"/>
          <p:nvPr/>
        </p:nvSpPr>
        <p:spPr>
          <a:xfrm>
            <a:off x="6417386" y="4322153"/>
            <a:ext cx="4781955" cy="31053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蘋果日報 </a:t>
            </a:r>
            <a:r>
              <a:rPr kumimoji="0" lang="en-US" altLang="zh-TW"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web@appledaily.con.tw</a:t>
            </a:r>
            <a:endParaRPr kumimoji="0" lang="zh-TW" altLang="en-US"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cxnSp>
        <p:nvCxnSpPr>
          <p:cNvPr id="34" name="直線接點 33"/>
          <p:cNvCxnSpPr/>
          <p:nvPr/>
        </p:nvCxnSpPr>
        <p:spPr>
          <a:xfrm>
            <a:off x="2423595" y="3652153"/>
            <a:ext cx="791177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2423593" y="4641288"/>
            <a:ext cx="791177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2423594" y="5747060"/>
            <a:ext cx="791177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橢圓 36"/>
          <p:cNvSpPr/>
          <p:nvPr/>
        </p:nvSpPr>
        <p:spPr>
          <a:xfrm>
            <a:off x="2977122" y="5917180"/>
            <a:ext cx="79427" cy="85059"/>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39" name="橢圓 38"/>
          <p:cNvSpPr/>
          <p:nvPr/>
        </p:nvSpPr>
        <p:spPr>
          <a:xfrm>
            <a:off x="2977122" y="6135766"/>
            <a:ext cx="79427" cy="85059"/>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40" name="橢圓 39"/>
          <p:cNvSpPr/>
          <p:nvPr/>
        </p:nvSpPr>
        <p:spPr>
          <a:xfrm>
            <a:off x="2977122" y="6342478"/>
            <a:ext cx="79427" cy="85059"/>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41" name="矩形 40"/>
          <p:cNvSpPr/>
          <p:nvPr/>
        </p:nvSpPr>
        <p:spPr>
          <a:xfrm>
            <a:off x="749060" y="5389863"/>
            <a:ext cx="1335538" cy="1561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42" name="矩形 41"/>
          <p:cNvSpPr/>
          <p:nvPr/>
        </p:nvSpPr>
        <p:spPr>
          <a:xfrm>
            <a:off x="749060" y="5698531"/>
            <a:ext cx="1031597" cy="17707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pic>
        <p:nvPicPr>
          <p:cNvPr id="44" name="圖片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519" y="6124862"/>
            <a:ext cx="1816842" cy="371625"/>
          </a:xfrm>
          <a:prstGeom prst="rect">
            <a:avLst/>
          </a:prstGeom>
        </p:spPr>
      </p:pic>
      <p:sp>
        <p:nvSpPr>
          <p:cNvPr id="27"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社交工程</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0200" y="5434438"/>
            <a:ext cx="893625" cy="893625"/>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5574" y="5079301"/>
            <a:ext cx="1566822" cy="1566822"/>
          </a:xfrm>
          <a:prstGeom prst="rect">
            <a:avLst/>
          </a:prstGeom>
        </p:spPr>
      </p:pic>
      <p:sp>
        <p:nvSpPr>
          <p:cNvPr id="5" name="文字方塊 4"/>
          <p:cNvSpPr txBox="1"/>
          <p:nvPr/>
        </p:nvSpPr>
        <p:spPr>
          <a:xfrm>
            <a:off x="6126052" y="5787070"/>
            <a:ext cx="5455009" cy="41947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126" b="0" i="0" u="none" strike="noStrike" kern="1200" cap="none" spc="0" normalizeH="0" baseline="0" noProof="0" dirty="0">
                <a:ln>
                  <a:noFill/>
                </a:ln>
                <a:solidFill>
                  <a:srgbClr val="FF3300"/>
                </a:solidFill>
                <a:effectLst/>
                <a:uLnTx/>
                <a:uFillTx/>
                <a:latin typeface="Arial"/>
                <a:ea typeface="標楷體"/>
                <a:cs typeface="+mn-cs"/>
              </a:rPr>
              <a:t>請勿開啟非公務上的信件</a:t>
            </a:r>
          </a:p>
        </p:txBody>
      </p:sp>
    </p:spTree>
    <p:extLst>
      <p:ext uri="{BB962C8B-B14F-4D97-AF65-F5344CB8AC3E}">
        <p14:creationId xmlns:p14="http://schemas.microsoft.com/office/powerpoint/2010/main" val="4080593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10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1000"/>
                                        <p:tgtEl>
                                          <p:spTgt spid="3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1000"/>
                                        <p:tgtEl>
                                          <p:spTgt spid="2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randombar(horizontal)">
                                      <p:cBhvr>
                                        <p:cTn id="16" dur="1000"/>
                                        <p:tgtEl>
                                          <p:spTgt spid="32"/>
                                        </p:tgtEl>
                                      </p:cBhvr>
                                    </p:animEffect>
                                  </p:childTnLst>
                                </p:cTn>
                              </p:par>
                              <p:par>
                                <p:cTn id="17" presetID="14" presetClass="entr" presetSubtype="10" fill="hold" nodeType="with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19" dur="1000"/>
                                        <p:tgtEl>
                                          <p:spTgt spid="30">
                                            <p:txEl>
                                              <p:pRg st="0" end="0"/>
                                            </p:txEl>
                                          </p:spTgt>
                                        </p:tgtEl>
                                      </p:cBhvr>
                                    </p:animEffect>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1" grpId="0"/>
      <p:bldP spid="32" grpId="0"/>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社交工程</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sp>
        <p:nvSpPr>
          <p:cNvPr id="28" name="矩形 27"/>
          <p:cNvSpPr/>
          <p:nvPr/>
        </p:nvSpPr>
        <p:spPr>
          <a:xfrm>
            <a:off x="297110" y="1470743"/>
            <a:ext cx="10362212" cy="58744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FFFFFF"/>
              </a:solidFill>
              <a:effectLst/>
              <a:uLnTx/>
              <a:uFillTx/>
              <a:latin typeface="Arial"/>
              <a:ea typeface="微軟正黑體" panose="020B0604030504040204" pitchFamily="34" charset="-120"/>
              <a:cs typeface="+mn-cs"/>
            </a:endParaRPr>
          </a:p>
        </p:txBody>
      </p:sp>
      <p:sp>
        <p:nvSpPr>
          <p:cNvPr id="33" name="矩形 32"/>
          <p:cNvSpPr/>
          <p:nvPr/>
        </p:nvSpPr>
        <p:spPr>
          <a:xfrm>
            <a:off x="288107" y="1249616"/>
            <a:ext cx="10380218" cy="694972"/>
          </a:xfrm>
          <a:prstGeom prst="rect">
            <a:avLst/>
          </a:prstGeom>
          <a:solidFill>
            <a:srgbClr val="017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FFFFFF"/>
              </a:solidFill>
              <a:effectLst/>
              <a:uLnTx/>
              <a:uFillTx/>
              <a:latin typeface="Arial"/>
              <a:ea typeface="微軟正黑體" panose="020B0604030504040204" pitchFamily="34" charset="-120"/>
              <a:cs typeface="+mn-cs"/>
            </a:endParaRPr>
          </a:p>
        </p:txBody>
      </p:sp>
      <p:pic>
        <p:nvPicPr>
          <p:cNvPr id="38" name="圖片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065" y="2290740"/>
            <a:ext cx="505130" cy="505130"/>
          </a:xfrm>
          <a:prstGeom prst="rect">
            <a:avLst/>
          </a:prstGeom>
        </p:spPr>
      </p:pic>
      <p:sp>
        <p:nvSpPr>
          <p:cNvPr id="43" name="文字方塊 42"/>
          <p:cNvSpPr txBox="1"/>
          <p:nvPr/>
        </p:nvSpPr>
        <p:spPr>
          <a:xfrm>
            <a:off x="1319690" y="2097064"/>
            <a:ext cx="9185270" cy="892552"/>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2019/4/12</a:t>
            </a:r>
            <a:r>
              <a:rPr kumimoji="0" lang="zh-TW" altLang="en-US" sz="12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 </a:t>
            </a:r>
            <a:r>
              <a:rPr kumimoji="0" lang="en-US" altLang="zh-TW" sz="12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a:t>
            </a:r>
            <a:r>
              <a:rPr kumimoji="0" lang="zh-TW" altLang="en-US" sz="12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週五</a:t>
            </a:r>
            <a:r>
              <a:rPr kumimoji="0" lang="en-US" altLang="zh-TW" sz="12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a:t>
            </a:r>
            <a:r>
              <a:rPr kumimoji="0" lang="zh-TW" altLang="en-US" sz="12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 下午</a:t>
            </a:r>
            <a:r>
              <a:rPr kumimoji="0" lang="en-US" altLang="zh-TW" sz="12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04:09</a:t>
            </a: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財政部電子發票平台 </a:t>
            </a:r>
            <a:r>
              <a:rPr kumimoji="0" lang="en-US" altLang="zh-TW" sz="20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&lt;einvoice@not.goa.tt&gt;</a:t>
            </a: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恭喜您於</a:t>
            </a:r>
            <a:r>
              <a:rPr kumimoji="0" lang="en-US" altLang="zh-TW" sz="20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108</a:t>
            </a:r>
            <a:r>
              <a:rPr kumimoji="0" lang="zh-TW" altLang="en-US" sz="20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年</a:t>
            </a:r>
            <a:r>
              <a:rPr kumimoji="0" lang="en-US" altLang="zh-TW" sz="20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1</a:t>
            </a:r>
            <a:r>
              <a:rPr kumimoji="0" lang="zh-TW" altLang="en-US" sz="20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a:t>
            </a:r>
            <a:r>
              <a:rPr kumimoji="0" lang="en-US" altLang="zh-TW" sz="20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2</a:t>
            </a:r>
            <a:r>
              <a:rPr kumimoji="0" lang="zh-TW" altLang="en-US" sz="20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月有筆電子發票中獎，請登入財政部電子發票平台</a:t>
            </a:r>
          </a:p>
        </p:txBody>
      </p:sp>
      <p:pic>
        <p:nvPicPr>
          <p:cNvPr id="45" name="內容版面配置區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107" y="1249616"/>
            <a:ext cx="3567564" cy="678528"/>
          </a:xfrm>
          <a:prstGeom prst="rect">
            <a:avLst/>
          </a:prstGeom>
          <a:ln>
            <a:noFill/>
          </a:ln>
        </p:spPr>
      </p:pic>
      <p:pic>
        <p:nvPicPr>
          <p:cNvPr id="46" name="圖片 45"/>
          <p:cNvPicPr>
            <a:picLocks noChangeAspect="1"/>
          </p:cNvPicPr>
          <p:nvPr/>
        </p:nvPicPr>
        <p:blipFill rotWithShape="1">
          <a:blip r:embed="rId4">
            <a:extLst>
              <a:ext uri="{28A0092B-C50C-407E-A947-70E740481C1C}">
                <a14:useLocalDpi xmlns:a14="http://schemas.microsoft.com/office/drawing/2010/main" val="0"/>
              </a:ext>
            </a:extLst>
          </a:blip>
          <a:srcRect t="200" r="4387" b="1"/>
          <a:stretch/>
        </p:blipFill>
        <p:spPr>
          <a:xfrm>
            <a:off x="8864654" y="1374332"/>
            <a:ext cx="1803671" cy="553812"/>
          </a:xfrm>
          <a:prstGeom prst="rect">
            <a:avLst/>
          </a:prstGeom>
        </p:spPr>
      </p:pic>
      <p:cxnSp>
        <p:nvCxnSpPr>
          <p:cNvPr id="47" name="直線接點 46"/>
          <p:cNvCxnSpPr/>
          <p:nvPr/>
        </p:nvCxnSpPr>
        <p:spPr>
          <a:xfrm>
            <a:off x="310065" y="3455552"/>
            <a:ext cx="10349611" cy="1256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8" name="文字方塊 47"/>
          <p:cNvSpPr txBox="1"/>
          <p:nvPr/>
        </p:nvSpPr>
        <p:spPr>
          <a:xfrm>
            <a:off x="310065" y="3020587"/>
            <a:ext cx="2472010" cy="338554"/>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收件者：</a:t>
            </a:r>
            <a:r>
              <a:rPr kumimoji="0" lang="zh-TW" altLang="en-US" sz="1600" b="0" i="0" u="none" strike="noStrike" kern="1200" cap="none" spc="0" normalizeH="0" baseline="0" noProof="0" dirty="0">
                <a:ln>
                  <a:noFill/>
                </a:ln>
                <a:solidFill>
                  <a:srgbClr val="000000"/>
                </a:solidFill>
                <a:effectLst/>
                <a:highlight>
                  <a:srgbClr val="000000"/>
                </a:highlight>
                <a:uLnTx/>
                <a:uFillTx/>
                <a:latin typeface="Arial"/>
                <a:ea typeface="微軟正黑體" panose="020B0604030504040204" pitchFamily="34" charset="-120"/>
                <a:cs typeface="+mn-cs"/>
              </a:rPr>
              <a:t>邱文豪</a:t>
            </a:r>
          </a:p>
        </p:txBody>
      </p:sp>
      <p:pic>
        <p:nvPicPr>
          <p:cNvPr id="49" name="圖片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128" y="3626009"/>
            <a:ext cx="3040394" cy="1160508"/>
          </a:xfrm>
          <a:prstGeom prst="rect">
            <a:avLst/>
          </a:prstGeom>
        </p:spPr>
      </p:pic>
      <p:sp>
        <p:nvSpPr>
          <p:cNvPr id="50" name="文字方塊 49"/>
          <p:cNvSpPr txBox="1"/>
          <p:nvPr/>
        </p:nvSpPr>
        <p:spPr>
          <a:xfrm>
            <a:off x="326148" y="5097780"/>
            <a:ext cx="10178094" cy="2308324"/>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您好，恭喜您，您於108年1、2月有筆發票中獎，請登入財政部電子發票整合服務平台系統進行確認</a:t>
            </a: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zh-TW" sz="2000" b="0" i="0" u="sng" strike="noStrike" kern="1200" cap="none" spc="0" normalizeH="0" baseline="0" noProof="0" dirty="0">
                <a:ln>
                  <a:noFill/>
                </a:ln>
                <a:solidFill>
                  <a:srgbClr val="000000"/>
                </a:solidFill>
                <a:effectLst/>
                <a:uLnTx/>
                <a:uFillTx/>
                <a:latin typeface="Arial"/>
                <a:ea typeface="微軟正黑體" panose="020B0604030504040204" pitchFamily="34" charset="-120"/>
                <a:cs typeface="+mn-cs"/>
                <a:hlinkClick r:id="rId6"/>
              </a:rPr>
              <a:t>https://www.einvoice.nat.gov.tw/index</a:t>
            </a:r>
            <a:r>
              <a:rPr kumimoji="0" lang="zh-TW" altLang="zh-TW" sz="20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 </a:t>
            </a: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客服專線：0800-666-666</a:t>
            </a: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客服傳真：(02)6666-666</a:t>
            </a: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***此信由系統自動發出，請勿直接回信***</a:t>
            </a:r>
          </a:p>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endParaRPr>
          </a:p>
        </p:txBody>
      </p:sp>
    </p:spTree>
    <p:extLst>
      <p:ext uri="{BB962C8B-B14F-4D97-AF65-F5344CB8AC3E}">
        <p14:creationId xmlns:p14="http://schemas.microsoft.com/office/powerpoint/2010/main" val="3974668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社交工程</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grpSp>
        <p:nvGrpSpPr>
          <p:cNvPr id="59" name="群組 58">
            <a:extLst>
              <a:ext uri="{FF2B5EF4-FFF2-40B4-BE49-F238E27FC236}">
                <a16:creationId xmlns:a16="http://schemas.microsoft.com/office/drawing/2014/main" id="{2C4E784A-F8E9-47FD-AD12-D47F5FC56868}"/>
              </a:ext>
            </a:extLst>
          </p:cNvPr>
          <p:cNvGrpSpPr/>
          <p:nvPr/>
        </p:nvGrpSpPr>
        <p:grpSpPr>
          <a:xfrm>
            <a:off x="1152203" y="1656556"/>
            <a:ext cx="6984775" cy="816746"/>
            <a:chOff x="6764439" y="511289"/>
            <a:chExt cx="6984775" cy="816746"/>
          </a:xfrm>
        </p:grpSpPr>
        <p:sp>
          <p:nvSpPr>
            <p:cNvPr id="60" name="文字方塊 59">
              <a:extLst>
                <a:ext uri="{FF2B5EF4-FFF2-40B4-BE49-F238E27FC236}">
                  <a16:creationId xmlns:a16="http://schemas.microsoft.com/office/drawing/2014/main" id="{3BD754C0-0268-4764-A9EA-7F2804FDA207}"/>
                </a:ext>
              </a:extLst>
            </p:cNvPr>
            <p:cNvSpPr txBox="1"/>
            <p:nvPr/>
          </p:nvSpPr>
          <p:spPr>
            <a:xfrm>
              <a:off x="8164647" y="536803"/>
              <a:ext cx="5584567" cy="646331"/>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公務信箱不做私人用途</a:t>
              </a:r>
            </a:p>
          </p:txBody>
        </p:sp>
        <p:sp>
          <p:nvSpPr>
            <p:cNvPr id="61" name="橢圓 60">
              <a:extLst>
                <a:ext uri="{FF2B5EF4-FFF2-40B4-BE49-F238E27FC236}">
                  <a16:creationId xmlns:a16="http://schemas.microsoft.com/office/drawing/2014/main" id="{F169E374-F63C-4428-A0F2-2E4EACDAE638}"/>
                </a:ext>
              </a:extLst>
            </p:cNvPr>
            <p:cNvSpPr/>
            <p:nvPr/>
          </p:nvSpPr>
          <p:spPr>
            <a:xfrm>
              <a:off x="6764439" y="511289"/>
              <a:ext cx="816746" cy="816746"/>
            </a:xfrm>
            <a:prstGeom prst="ellipse">
              <a:avLst/>
            </a:prstGeom>
            <a:solidFill>
              <a:srgbClr val="7EC234"/>
            </a:solidFill>
            <a:ln>
              <a:solidFill>
                <a:srgbClr val="7EC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FFFF00"/>
                </a:solidFill>
                <a:effectLst/>
                <a:uLnTx/>
                <a:uFillTx/>
                <a:latin typeface="Arial"/>
                <a:ea typeface="微軟正黑體" panose="020B0604030504040204" pitchFamily="34" charset="-120"/>
                <a:cs typeface="+mn-cs"/>
              </a:endParaRPr>
            </a:p>
          </p:txBody>
        </p:sp>
      </p:grpSp>
      <p:grpSp>
        <p:nvGrpSpPr>
          <p:cNvPr id="62" name="群組 61">
            <a:extLst>
              <a:ext uri="{FF2B5EF4-FFF2-40B4-BE49-F238E27FC236}">
                <a16:creationId xmlns:a16="http://schemas.microsoft.com/office/drawing/2014/main" id="{0F1CE967-A610-4420-8B67-4BA9FA6ABAD4}"/>
              </a:ext>
            </a:extLst>
          </p:cNvPr>
          <p:cNvGrpSpPr/>
          <p:nvPr/>
        </p:nvGrpSpPr>
        <p:grpSpPr>
          <a:xfrm>
            <a:off x="1152203" y="3094172"/>
            <a:ext cx="4324384" cy="816746"/>
            <a:chOff x="6764439" y="1948905"/>
            <a:chExt cx="4324384" cy="816746"/>
          </a:xfrm>
        </p:grpSpPr>
        <p:sp>
          <p:nvSpPr>
            <p:cNvPr id="63" name="橢圓 62">
              <a:extLst>
                <a:ext uri="{FF2B5EF4-FFF2-40B4-BE49-F238E27FC236}">
                  <a16:creationId xmlns:a16="http://schemas.microsoft.com/office/drawing/2014/main" id="{E4AA33F0-7592-4180-BA5E-6F018A36EDBB}"/>
                </a:ext>
              </a:extLst>
            </p:cNvPr>
            <p:cNvSpPr/>
            <p:nvPr/>
          </p:nvSpPr>
          <p:spPr>
            <a:xfrm>
              <a:off x="6764439" y="1948905"/>
              <a:ext cx="816746" cy="816746"/>
            </a:xfrm>
            <a:prstGeom prst="ellipse">
              <a:avLst/>
            </a:prstGeom>
            <a:solidFill>
              <a:srgbClr val="7EC234"/>
            </a:solidFill>
            <a:ln>
              <a:solidFill>
                <a:srgbClr val="7EC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FFFF00"/>
                </a:solidFill>
                <a:effectLst/>
                <a:uLnTx/>
                <a:uFillTx/>
                <a:latin typeface="Arial"/>
                <a:ea typeface="微軟正黑體" panose="020B0604030504040204" pitchFamily="34" charset="-120"/>
                <a:cs typeface="+mn-cs"/>
              </a:endParaRPr>
            </a:p>
          </p:txBody>
        </p:sp>
        <p:sp>
          <p:nvSpPr>
            <p:cNvPr id="64" name="文字方塊 63">
              <a:extLst>
                <a:ext uri="{FF2B5EF4-FFF2-40B4-BE49-F238E27FC236}">
                  <a16:creationId xmlns:a16="http://schemas.microsoft.com/office/drawing/2014/main" id="{64291EEC-486B-473C-AFC5-9276049B2E40}"/>
                </a:ext>
              </a:extLst>
            </p:cNvPr>
            <p:cNvSpPr txBox="1"/>
            <p:nvPr/>
          </p:nvSpPr>
          <p:spPr>
            <a:xfrm>
              <a:off x="8164648" y="2034112"/>
              <a:ext cx="2924175" cy="646331"/>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電話詢問</a:t>
              </a:r>
            </a:p>
          </p:txBody>
        </p:sp>
      </p:grpSp>
      <p:grpSp>
        <p:nvGrpSpPr>
          <p:cNvPr id="65" name="群組 64">
            <a:extLst>
              <a:ext uri="{FF2B5EF4-FFF2-40B4-BE49-F238E27FC236}">
                <a16:creationId xmlns:a16="http://schemas.microsoft.com/office/drawing/2014/main" id="{286A62ED-9ACD-4993-9E1A-7CDC8343264C}"/>
              </a:ext>
            </a:extLst>
          </p:cNvPr>
          <p:cNvGrpSpPr/>
          <p:nvPr/>
        </p:nvGrpSpPr>
        <p:grpSpPr>
          <a:xfrm>
            <a:off x="1150345" y="4517117"/>
            <a:ext cx="7706714" cy="816746"/>
            <a:chOff x="6762581" y="3371850"/>
            <a:chExt cx="7706714" cy="816746"/>
          </a:xfrm>
        </p:grpSpPr>
        <p:sp>
          <p:nvSpPr>
            <p:cNvPr id="66" name="橢圓 65">
              <a:extLst>
                <a:ext uri="{FF2B5EF4-FFF2-40B4-BE49-F238E27FC236}">
                  <a16:creationId xmlns:a16="http://schemas.microsoft.com/office/drawing/2014/main" id="{2F53B7C7-27C3-4634-9C34-9F72177B72F7}"/>
                </a:ext>
              </a:extLst>
            </p:cNvPr>
            <p:cNvSpPr/>
            <p:nvPr/>
          </p:nvSpPr>
          <p:spPr>
            <a:xfrm>
              <a:off x="6762581" y="3371850"/>
              <a:ext cx="816746" cy="816746"/>
            </a:xfrm>
            <a:prstGeom prst="ellipse">
              <a:avLst/>
            </a:prstGeom>
            <a:solidFill>
              <a:srgbClr val="7EC234"/>
            </a:solidFill>
            <a:ln>
              <a:solidFill>
                <a:srgbClr val="7EC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FFFF00"/>
                </a:solidFill>
                <a:effectLst/>
                <a:uLnTx/>
                <a:uFillTx/>
                <a:latin typeface="Arial"/>
                <a:ea typeface="微軟正黑體" panose="020B0604030504040204" pitchFamily="34" charset="-120"/>
                <a:cs typeface="+mn-cs"/>
              </a:endParaRPr>
            </a:p>
          </p:txBody>
        </p:sp>
        <p:sp>
          <p:nvSpPr>
            <p:cNvPr id="67" name="文字方塊 66">
              <a:extLst>
                <a:ext uri="{FF2B5EF4-FFF2-40B4-BE49-F238E27FC236}">
                  <a16:creationId xmlns:a16="http://schemas.microsoft.com/office/drawing/2014/main" id="{1A24008D-FB24-46D9-AED5-0C905B1547E4}"/>
                </a:ext>
              </a:extLst>
            </p:cNvPr>
            <p:cNvSpPr txBox="1"/>
            <p:nvPr/>
          </p:nvSpPr>
          <p:spPr>
            <a:xfrm>
              <a:off x="8164647" y="3371850"/>
              <a:ext cx="6304648" cy="646331"/>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將信件移至垃圾郵件中開啟</a:t>
              </a:r>
            </a:p>
          </p:txBody>
        </p:sp>
      </p:grpSp>
      <p:grpSp>
        <p:nvGrpSpPr>
          <p:cNvPr id="68" name="群組 67">
            <a:extLst>
              <a:ext uri="{FF2B5EF4-FFF2-40B4-BE49-F238E27FC236}">
                <a16:creationId xmlns:a16="http://schemas.microsoft.com/office/drawing/2014/main" id="{BC81A256-56E9-4DFF-94D5-222F28ABC33B}"/>
              </a:ext>
            </a:extLst>
          </p:cNvPr>
          <p:cNvGrpSpPr/>
          <p:nvPr/>
        </p:nvGrpSpPr>
        <p:grpSpPr>
          <a:xfrm>
            <a:off x="1150345" y="5954733"/>
            <a:ext cx="4381669" cy="816746"/>
            <a:chOff x="6762581" y="4809466"/>
            <a:chExt cx="4381669" cy="816746"/>
          </a:xfrm>
        </p:grpSpPr>
        <p:sp>
          <p:nvSpPr>
            <p:cNvPr id="69" name="橢圓 68">
              <a:extLst>
                <a:ext uri="{FF2B5EF4-FFF2-40B4-BE49-F238E27FC236}">
                  <a16:creationId xmlns:a16="http://schemas.microsoft.com/office/drawing/2014/main" id="{5CF551C3-6DA9-467B-ABA8-3EA6F49E04FF}"/>
                </a:ext>
              </a:extLst>
            </p:cNvPr>
            <p:cNvSpPr/>
            <p:nvPr/>
          </p:nvSpPr>
          <p:spPr>
            <a:xfrm>
              <a:off x="6762581" y="4809466"/>
              <a:ext cx="816746" cy="816746"/>
            </a:xfrm>
            <a:prstGeom prst="ellipse">
              <a:avLst/>
            </a:prstGeom>
            <a:solidFill>
              <a:srgbClr val="7EC234"/>
            </a:solidFill>
            <a:ln>
              <a:solidFill>
                <a:srgbClr val="7EC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FFFF00"/>
                </a:solidFill>
                <a:effectLst/>
                <a:uLnTx/>
                <a:uFillTx/>
                <a:latin typeface="Arial"/>
                <a:ea typeface="微軟正黑體" panose="020B0604030504040204" pitchFamily="34" charset="-120"/>
                <a:cs typeface="+mn-cs"/>
              </a:endParaRPr>
            </a:p>
          </p:txBody>
        </p:sp>
        <p:sp>
          <p:nvSpPr>
            <p:cNvPr id="70" name="文字方塊 69">
              <a:extLst>
                <a:ext uri="{FF2B5EF4-FFF2-40B4-BE49-F238E27FC236}">
                  <a16:creationId xmlns:a16="http://schemas.microsoft.com/office/drawing/2014/main" id="{3EB5E974-F40D-42D3-8C19-D60729571436}"/>
                </a:ext>
              </a:extLst>
            </p:cNvPr>
            <p:cNvSpPr txBox="1"/>
            <p:nvPr/>
          </p:nvSpPr>
          <p:spPr>
            <a:xfrm>
              <a:off x="8164648" y="4946626"/>
              <a:ext cx="2979602" cy="646331"/>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關閉信件預覽</a:t>
              </a:r>
            </a:p>
          </p:txBody>
        </p:sp>
      </p:grpSp>
    </p:spTree>
    <p:extLst>
      <p:ext uri="{BB962C8B-B14F-4D97-AF65-F5344CB8AC3E}">
        <p14:creationId xmlns:p14="http://schemas.microsoft.com/office/powerpoint/2010/main" val="574606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群組 56"/>
          <p:cNvGrpSpPr/>
          <p:nvPr/>
        </p:nvGrpSpPr>
        <p:grpSpPr>
          <a:xfrm>
            <a:off x="650501" y="2270487"/>
            <a:ext cx="9893816" cy="4995892"/>
            <a:chOff x="1167220" y="1014363"/>
            <a:chExt cx="6264696" cy="4609836"/>
          </a:xfrm>
        </p:grpSpPr>
        <p:grpSp>
          <p:nvGrpSpPr>
            <p:cNvPr id="58" name="组合 237"/>
            <p:cNvGrpSpPr/>
            <p:nvPr/>
          </p:nvGrpSpPr>
          <p:grpSpPr>
            <a:xfrm>
              <a:off x="1167220" y="1014363"/>
              <a:ext cx="6264696" cy="4609836"/>
              <a:chOff x="10335441" y="5818814"/>
              <a:chExt cx="869950" cy="695144"/>
            </a:xfrm>
          </p:grpSpPr>
          <p:sp>
            <p:nvSpPr>
              <p:cNvPr id="60" name="Freeform 50449"/>
              <p:cNvSpPr>
                <a:spLocks/>
              </p:cNvSpPr>
              <p:nvPr/>
            </p:nvSpPr>
            <p:spPr bwMode="auto">
              <a:xfrm>
                <a:off x="10628530" y="6460850"/>
                <a:ext cx="271462" cy="41503"/>
              </a:xfrm>
              <a:custGeom>
                <a:avLst/>
                <a:gdLst>
                  <a:gd name="T0" fmla="*/ 154 w 171"/>
                  <a:gd name="T1" fmla="*/ 0 h 103"/>
                  <a:gd name="T2" fmla="*/ 17 w 171"/>
                  <a:gd name="T3" fmla="*/ 0 h 103"/>
                  <a:gd name="T4" fmla="*/ 0 w 171"/>
                  <a:gd name="T5" fmla="*/ 103 h 103"/>
                  <a:gd name="T6" fmla="*/ 171 w 171"/>
                  <a:gd name="T7" fmla="*/ 103 h 103"/>
                  <a:gd name="T8" fmla="*/ 154 w 171"/>
                  <a:gd name="T9" fmla="*/ 0 h 103"/>
                </a:gdLst>
                <a:ahLst/>
                <a:cxnLst>
                  <a:cxn ang="0">
                    <a:pos x="T0" y="T1"/>
                  </a:cxn>
                  <a:cxn ang="0">
                    <a:pos x="T2" y="T3"/>
                  </a:cxn>
                  <a:cxn ang="0">
                    <a:pos x="T4" y="T5"/>
                  </a:cxn>
                  <a:cxn ang="0">
                    <a:pos x="T6" y="T7"/>
                  </a:cxn>
                  <a:cxn ang="0">
                    <a:pos x="T8" y="T9"/>
                  </a:cxn>
                </a:cxnLst>
                <a:rect l="0" t="0" r="r" b="b"/>
                <a:pathLst>
                  <a:path w="171" h="103">
                    <a:moveTo>
                      <a:pt x="154" y="0"/>
                    </a:moveTo>
                    <a:lnTo>
                      <a:pt x="17" y="0"/>
                    </a:lnTo>
                    <a:lnTo>
                      <a:pt x="0" y="103"/>
                    </a:lnTo>
                    <a:lnTo>
                      <a:pt x="171" y="103"/>
                    </a:lnTo>
                    <a:lnTo>
                      <a:pt x="154"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1" name="Freeform 50450"/>
              <p:cNvSpPr>
                <a:spLocks/>
              </p:cNvSpPr>
              <p:nvPr/>
            </p:nvSpPr>
            <p:spPr bwMode="auto">
              <a:xfrm>
                <a:off x="10335441" y="6420093"/>
                <a:ext cx="869950" cy="45059"/>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2" name="Freeform 50451"/>
              <p:cNvSpPr>
                <a:spLocks/>
              </p:cNvSpPr>
              <p:nvPr/>
            </p:nvSpPr>
            <p:spPr bwMode="auto">
              <a:xfrm>
                <a:off x="10335441" y="5818814"/>
                <a:ext cx="869950" cy="605054"/>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4" name="Freeform 50453"/>
              <p:cNvSpPr>
                <a:spLocks/>
              </p:cNvSpPr>
              <p:nvPr/>
            </p:nvSpPr>
            <p:spPr bwMode="auto">
              <a:xfrm>
                <a:off x="10587037" y="6495666"/>
                <a:ext cx="352425" cy="18292"/>
              </a:xfrm>
              <a:custGeom>
                <a:avLst/>
                <a:gdLst>
                  <a:gd name="T0" fmla="*/ 214 w 222"/>
                  <a:gd name="T1" fmla="*/ 0 h 17"/>
                  <a:gd name="T2" fmla="*/ 8 w 222"/>
                  <a:gd name="T3" fmla="*/ 0 h 17"/>
                  <a:gd name="T4" fmla="*/ 0 w 222"/>
                  <a:gd name="T5" fmla="*/ 17 h 17"/>
                  <a:gd name="T6" fmla="*/ 222 w 222"/>
                  <a:gd name="T7" fmla="*/ 17 h 17"/>
                  <a:gd name="T8" fmla="*/ 214 w 222"/>
                  <a:gd name="T9" fmla="*/ 0 h 17"/>
                </a:gdLst>
                <a:ahLst/>
                <a:cxnLst>
                  <a:cxn ang="0">
                    <a:pos x="T0" y="T1"/>
                  </a:cxn>
                  <a:cxn ang="0">
                    <a:pos x="T2" y="T3"/>
                  </a:cxn>
                  <a:cxn ang="0">
                    <a:pos x="T4" y="T5"/>
                  </a:cxn>
                  <a:cxn ang="0">
                    <a:pos x="T6" y="T7"/>
                  </a:cxn>
                  <a:cxn ang="0">
                    <a:pos x="T8" y="T9"/>
                  </a:cxn>
                </a:cxnLst>
                <a:rect l="0" t="0" r="r" b="b"/>
                <a:pathLst>
                  <a:path w="222" h="17">
                    <a:moveTo>
                      <a:pt x="214" y="0"/>
                    </a:moveTo>
                    <a:lnTo>
                      <a:pt x="8" y="0"/>
                    </a:lnTo>
                    <a:lnTo>
                      <a:pt x="0" y="17"/>
                    </a:lnTo>
                    <a:lnTo>
                      <a:pt x="222" y="17"/>
                    </a:lnTo>
                    <a:lnTo>
                      <a:pt x="214"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5" name="Freeform 50454"/>
              <p:cNvSpPr>
                <a:spLocks/>
              </p:cNvSpPr>
              <p:nvPr/>
            </p:nvSpPr>
            <p:spPr bwMode="auto">
              <a:xfrm>
                <a:off x="10599738" y="5976938"/>
                <a:ext cx="163512" cy="161925"/>
              </a:xfrm>
              <a:custGeom>
                <a:avLst/>
                <a:gdLst>
                  <a:gd name="T0" fmla="*/ 77 w 103"/>
                  <a:gd name="T1" fmla="*/ 102 h 102"/>
                  <a:gd name="T2" fmla="*/ 0 w 103"/>
                  <a:gd name="T3" fmla="*/ 25 h 102"/>
                  <a:gd name="T4" fmla="*/ 26 w 103"/>
                  <a:gd name="T5" fmla="*/ 0 h 102"/>
                  <a:gd name="T6" fmla="*/ 103 w 103"/>
                  <a:gd name="T7" fmla="*/ 76 h 102"/>
                  <a:gd name="T8" fmla="*/ 77 w 103"/>
                  <a:gd name="T9" fmla="*/ 102 h 102"/>
                </a:gdLst>
                <a:ahLst/>
                <a:cxnLst>
                  <a:cxn ang="0">
                    <a:pos x="T0" y="T1"/>
                  </a:cxn>
                  <a:cxn ang="0">
                    <a:pos x="T2" y="T3"/>
                  </a:cxn>
                  <a:cxn ang="0">
                    <a:pos x="T4" y="T5"/>
                  </a:cxn>
                  <a:cxn ang="0">
                    <a:pos x="T6" y="T7"/>
                  </a:cxn>
                  <a:cxn ang="0">
                    <a:pos x="T8" y="T9"/>
                  </a:cxn>
                </a:cxnLst>
                <a:rect l="0" t="0" r="r" b="b"/>
                <a:pathLst>
                  <a:path w="103" h="102">
                    <a:moveTo>
                      <a:pt x="77" y="102"/>
                    </a:moveTo>
                    <a:lnTo>
                      <a:pt x="0" y="25"/>
                    </a:lnTo>
                    <a:lnTo>
                      <a:pt x="26" y="0"/>
                    </a:lnTo>
                    <a:lnTo>
                      <a:pt x="103" y="76"/>
                    </a:lnTo>
                    <a:lnTo>
                      <a:pt x="7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6" name="Freeform 50455"/>
              <p:cNvSpPr>
                <a:spLocks/>
              </p:cNvSpPr>
              <p:nvPr/>
            </p:nvSpPr>
            <p:spPr bwMode="auto">
              <a:xfrm>
                <a:off x="10682288" y="5894388"/>
                <a:ext cx="244475" cy="244475"/>
              </a:xfrm>
              <a:custGeom>
                <a:avLst/>
                <a:gdLst>
                  <a:gd name="T0" fmla="*/ 25 w 154"/>
                  <a:gd name="T1" fmla="*/ 154 h 154"/>
                  <a:gd name="T2" fmla="*/ 0 w 154"/>
                  <a:gd name="T3" fmla="*/ 128 h 154"/>
                  <a:gd name="T4" fmla="*/ 128 w 154"/>
                  <a:gd name="T5" fmla="*/ 0 h 154"/>
                  <a:gd name="T6" fmla="*/ 154 w 154"/>
                  <a:gd name="T7" fmla="*/ 26 h 154"/>
                  <a:gd name="T8" fmla="*/ 25 w 154"/>
                  <a:gd name="T9" fmla="*/ 154 h 154"/>
                </a:gdLst>
                <a:ahLst/>
                <a:cxnLst>
                  <a:cxn ang="0">
                    <a:pos x="T0" y="T1"/>
                  </a:cxn>
                  <a:cxn ang="0">
                    <a:pos x="T2" y="T3"/>
                  </a:cxn>
                  <a:cxn ang="0">
                    <a:pos x="T4" y="T5"/>
                  </a:cxn>
                  <a:cxn ang="0">
                    <a:pos x="T6" y="T7"/>
                  </a:cxn>
                  <a:cxn ang="0">
                    <a:pos x="T8" y="T9"/>
                  </a:cxn>
                </a:cxnLst>
                <a:rect l="0" t="0" r="r" b="b"/>
                <a:pathLst>
                  <a:path w="154" h="154">
                    <a:moveTo>
                      <a:pt x="25" y="154"/>
                    </a:moveTo>
                    <a:lnTo>
                      <a:pt x="0" y="128"/>
                    </a:lnTo>
                    <a:lnTo>
                      <a:pt x="128" y="0"/>
                    </a:lnTo>
                    <a:lnTo>
                      <a:pt x="154" y="26"/>
                    </a:lnTo>
                    <a:lnTo>
                      <a:pt x="25"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59" name="Oval 98"/>
            <p:cNvSpPr>
              <a:spLocks noChangeArrowheads="1"/>
            </p:cNvSpPr>
            <p:nvPr/>
          </p:nvSpPr>
          <p:spPr bwMode="auto">
            <a:xfrm>
              <a:off x="4247964" y="5051806"/>
              <a:ext cx="155919" cy="187542"/>
            </a:xfrm>
            <a:prstGeom prst="ellipse">
              <a:avLst/>
            </a:prstGeom>
            <a:solidFill>
              <a:sysClr val="window" lastClr="FFFFFF">
                <a:lumMod val="50000"/>
              </a:sysClr>
            </a:solidFill>
            <a:ln>
              <a:noFill/>
            </a:ln>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pic>
        <p:nvPicPr>
          <p:cNvPr id="84" name="圖片 83"/>
          <p:cNvPicPr>
            <a:picLocks noChangeAspect="1"/>
          </p:cNvPicPr>
          <p:nvPr/>
        </p:nvPicPr>
        <p:blipFill rotWithShape="1">
          <a:blip r:embed="rId3"/>
          <a:srcRect b="21172"/>
          <a:stretch/>
        </p:blipFill>
        <p:spPr>
          <a:xfrm>
            <a:off x="1119875" y="2519142"/>
            <a:ext cx="9136786" cy="3715273"/>
          </a:xfrm>
          <a:prstGeom prst="rect">
            <a:avLst/>
          </a:prstGeom>
        </p:spPr>
      </p:pic>
      <p:sp>
        <p:nvSpPr>
          <p:cNvPr id="85" name="圓角矩形 84"/>
          <p:cNvSpPr/>
          <p:nvPr/>
        </p:nvSpPr>
        <p:spPr bwMode="auto">
          <a:xfrm>
            <a:off x="1981882" y="3578908"/>
            <a:ext cx="543770" cy="554253"/>
          </a:xfrm>
          <a:prstGeom prst="roundRect">
            <a:avLst/>
          </a:prstGeom>
          <a:noFill/>
          <a:ln w="38100" cap="flat" cmpd="sng" algn="ctr">
            <a:solidFill>
              <a:srgbClr val="FF0000"/>
            </a:solidFill>
            <a:prstDash val="solid"/>
            <a:round/>
            <a:headEnd type="none" w="med" len="med"/>
            <a:tailEnd type="none" w="med" len="med"/>
          </a:ln>
          <a:effectLst/>
          <a:extLst/>
        </p:spPr>
        <p:txBody>
          <a:bodyPr vert="horz" wrap="none" lIns="105622" tIns="52811" rIns="105622" bIns="52811" numCol="1" rtlCol="0" anchor="ctr" anchorCtr="0" compatLnSpc="1">
            <a:prstTxWarp prst="textNoShape">
              <a:avLst/>
            </a:prstTxWarp>
          </a:bodyPr>
          <a:lstStyle/>
          <a:p>
            <a:pPr defTabSz="1056223" fontAlgn="base">
              <a:spcBef>
                <a:spcPct val="0"/>
              </a:spcBef>
              <a:spcAft>
                <a:spcPct val="0"/>
              </a:spcAft>
            </a:pPr>
            <a:endParaRPr kumimoji="1" lang="zh-TW" altLang="en-US" sz="2079">
              <a:latin typeface="Arial" panose="020B0604020202020204" pitchFamily="34" charset="0"/>
              <a:ea typeface="新細明體" panose="02020500000000000000" pitchFamily="18" charset="-120"/>
            </a:endParaRPr>
          </a:p>
        </p:txBody>
      </p:sp>
      <p:grpSp>
        <p:nvGrpSpPr>
          <p:cNvPr id="86" name="群組 85"/>
          <p:cNvGrpSpPr/>
          <p:nvPr/>
        </p:nvGrpSpPr>
        <p:grpSpPr>
          <a:xfrm>
            <a:off x="2607979" y="4133161"/>
            <a:ext cx="249529" cy="332704"/>
            <a:chOff x="410521" y="5918444"/>
            <a:chExt cx="403923" cy="496303"/>
          </a:xfrm>
        </p:grpSpPr>
        <p:sp>
          <p:nvSpPr>
            <p:cNvPr id="87" name="矩形 86"/>
            <p:cNvSpPr/>
            <p:nvPr/>
          </p:nvSpPr>
          <p:spPr>
            <a:xfrm rot="8100000">
              <a:off x="693810" y="6054707"/>
              <a:ext cx="72008" cy="360040"/>
            </a:xfrm>
            <a:prstGeom prst="rect">
              <a:avLst/>
            </a:prstGeom>
            <a:solidFill>
              <a:srgbClr val="FFFFFF"/>
            </a:solidFill>
            <a:ln w="9525" cap="flat" cmpd="sng" algn="ctr">
              <a:solidFill>
                <a:srgbClr val="000000"/>
              </a:solid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88" name="稻壳儿小白白(http://dwz.cn/Wu2UP)"/>
            <p:cNvSpPr>
              <a:spLocks/>
            </p:cNvSpPr>
            <p:nvPr/>
          </p:nvSpPr>
          <p:spPr bwMode="auto">
            <a:xfrm flipH="1">
              <a:off x="410521" y="5918444"/>
              <a:ext cx="403923" cy="418545"/>
            </a:xfrm>
            <a:custGeom>
              <a:avLst/>
              <a:gdLst>
                <a:gd name="T0" fmla="*/ 904781520 w 38"/>
                <a:gd name="T1" fmla="*/ 1673832537 h 38"/>
                <a:gd name="T2" fmla="*/ 859542444 w 38"/>
                <a:gd name="T3" fmla="*/ 1719071436 h 38"/>
                <a:gd name="T4" fmla="*/ 814303368 w 38"/>
                <a:gd name="T5" fmla="*/ 1719071436 h 38"/>
                <a:gd name="T6" fmla="*/ 769064292 w 38"/>
                <a:gd name="T7" fmla="*/ 1628593638 h 38"/>
                <a:gd name="T8" fmla="*/ 769064292 w 38"/>
                <a:gd name="T9" fmla="*/ 904771254 h 38"/>
                <a:gd name="T10" fmla="*/ 45239076 w 38"/>
                <a:gd name="T11" fmla="*/ 904771254 h 38"/>
                <a:gd name="T12" fmla="*/ 0 w 38"/>
                <a:gd name="T13" fmla="*/ 859539081 h 38"/>
                <a:gd name="T14" fmla="*/ 45239076 w 38"/>
                <a:gd name="T15" fmla="*/ 769061283 h 38"/>
                <a:gd name="T16" fmla="*/ 1583367660 w 38"/>
                <a:gd name="T17" fmla="*/ 0 h 38"/>
                <a:gd name="T18" fmla="*/ 1628606736 w 38"/>
                <a:gd name="T19" fmla="*/ 0 h 38"/>
                <a:gd name="T20" fmla="*/ 1673845812 w 38"/>
                <a:gd name="T21" fmla="*/ 0 h 38"/>
                <a:gd name="T22" fmla="*/ 1673845812 w 38"/>
                <a:gd name="T23" fmla="*/ 90477798 h 38"/>
                <a:gd name="T24" fmla="*/ 904781520 w 38"/>
                <a:gd name="T25" fmla="*/ 1673832537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38">
                  <a:moveTo>
                    <a:pt x="20" y="37"/>
                  </a:moveTo>
                  <a:cubicBezTo>
                    <a:pt x="20" y="37"/>
                    <a:pt x="19" y="38"/>
                    <a:pt x="19" y="38"/>
                  </a:cubicBezTo>
                  <a:cubicBezTo>
                    <a:pt x="18" y="38"/>
                    <a:pt x="18" y="38"/>
                    <a:pt x="18" y="38"/>
                  </a:cubicBezTo>
                  <a:cubicBezTo>
                    <a:pt x="17" y="37"/>
                    <a:pt x="17" y="37"/>
                    <a:pt x="17" y="36"/>
                  </a:cubicBezTo>
                  <a:cubicBezTo>
                    <a:pt x="17" y="20"/>
                    <a:pt x="17" y="20"/>
                    <a:pt x="17" y="20"/>
                  </a:cubicBezTo>
                  <a:cubicBezTo>
                    <a:pt x="1" y="20"/>
                    <a:pt x="1" y="20"/>
                    <a:pt x="1" y="20"/>
                  </a:cubicBezTo>
                  <a:cubicBezTo>
                    <a:pt x="1" y="20"/>
                    <a:pt x="0" y="20"/>
                    <a:pt x="0" y="19"/>
                  </a:cubicBezTo>
                  <a:cubicBezTo>
                    <a:pt x="0" y="18"/>
                    <a:pt x="0" y="18"/>
                    <a:pt x="1" y="17"/>
                  </a:cubicBezTo>
                  <a:cubicBezTo>
                    <a:pt x="35" y="0"/>
                    <a:pt x="35" y="0"/>
                    <a:pt x="35" y="0"/>
                  </a:cubicBezTo>
                  <a:cubicBezTo>
                    <a:pt x="35" y="0"/>
                    <a:pt x="35" y="0"/>
                    <a:pt x="36" y="0"/>
                  </a:cubicBezTo>
                  <a:cubicBezTo>
                    <a:pt x="36" y="0"/>
                    <a:pt x="37" y="0"/>
                    <a:pt x="37" y="0"/>
                  </a:cubicBezTo>
                  <a:cubicBezTo>
                    <a:pt x="37" y="1"/>
                    <a:pt x="38" y="2"/>
                    <a:pt x="37" y="2"/>
                  </a:cubicBezTo>
                  <a:lnTo>
                    <a:pt x="20" y="37"/>
                  </a:lnTo>
                  <a:close/>
                </a:path>
              </a:pathLst>
            </a:custGeom>
            <a:solidFill>
              <a:sysClr val="window" lastClr="FFFFFF"/>
            </a:solidFill>
            <a:ln w="9525">
              <a:solidFill>
                <a:srgbClr val="000000"/>
              </a:solidFill>
              <a:round/>
              <a:headEnd/>
              <a:tailEnd/>
            </a:ln>
            <a:extLst/>
          </p:spPr>
          <p:txBody>
            <a:bodyPr lIns="140829" tIns="70414" rIns="140829" bIns="70414"/>
            <a:lstStyle/>
            <a:p>
              <a:pPr defTabSz="1056223">
                <a:defRPr/>
              </a:pPr>
              <a:endParaRPr lang="zh-CN" altLang="en-US" sz="2079" kern="0">
                <a:solidFill>
                  <a:srgbClr val="FFFFFF"/>
                </a:solidFill>
                <a:latin typeface="Calibri"/>
                <a:ea typeface="宋体" panose="02010600030101010101" pitchFamily="2" charset="-122"/>
              </a:endParaRPr>
            </a:p>
          </p:txBody>
        </p:sp>
        <p:sp>
          <p:nvSpPr>
            <p:cNvPr id="89" name="矩形 88"/>
            <p:cNvSpPr/>
            <p:nvPr/>
          </p:nvSpPr>
          <p:spPr>
            <a:xfrm rot="8100000">
              <a:off x="549569" y="6062079"/>
              <a:ext cx="125824" cy="130133"/>
            </a:xfrm>
            <a:prstGeom prst="rect">
              <a:avLst/>
            </a:prstGeom>
            <a:solidFill>
              <a:srgbClr val="FFFFFF"/>
            </a:solidFill>
            <a:ln w="3175" cap="flat" cmpd="sng" algn="ctr">
              <a:no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grpSp>
      <p:sp>
        <p:nvSpPr>
          <p:cNvPr id="90" name="標題 1"/>
          <p:cNvSpPr txBox="1">
            <a:spLocks/>
          </p:cNvSpPr>
          <p:nvPr/>
        </p:nvSpPr>
        <p:spPr>
          <a:xfrm>
            <a:off x="861900" y="376082"/>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5082" dirty="0">
                <a:latin typeface="微軟正黑體" panose="020B0604030504040204" pitchFamily="34" charset="-120"/>
                <a:ea typeface="微軟正黑體" panose="020B0604030504040204" pitchFamily="34" charset="-120"/>
              </a:rPr>
              <a:t>人力工時系統使用介紹</a:t>
            </a:r>
          </a:p>
        </p:txBody>
      </p:sp>
      <p:sp>
        <p:nvSpPr>
          <p:cNvPr id="98" name="圓角矩形 97"/>
          <p:cNvSpPr/>
          <p:nvPr/>
        </p:nvSpPr>
        <p:spPr>
          <a:xfrm>
            <a:off x="861900" y="1329854"/>
            <a:ext cx="1925160" cy="848029"/>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新增參與計畫</a:t>
            </a:r>
          </a:p>
        </p:txBody>
      </p:sp>
      <p:sp>
        <p:nvSpPr>
          <p:cNvPr id="99" name="向右箭號 98"/>
          <p:cNvSpPr/>
          <p:nvPr/>
        </p:nvSpPr>
        <p:spPr>
          <a:xfrm>
            <a:off x="3094757" y="1615852"/>
            <a:ext cx="332704" cy="332704"/>
          </a:xfrm>
          <a:prstGeom prst="rightArrow">
            <a:avLst/>
          </a:prstGeom>
          <a:solidFill>
            <a:srgbClr val="C0504D"/>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0" name="圓角矩形 99"/>
          <p:cNvSpPr/>
          <p:nvPr/>
        </p:nvSpPr>
        <p:spPr>
          <a:xfrm>
            <a:off x="3743616" y="1333374"/>
            <a:ext cx="1497166" cy="848029"/>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規劃人力</a:t>
            </a:r>
          </a:p>
        </p:txBody>
      </p:sp>
      <p:sp>
        <p:nvSpPr>
          <p:cNvPr id="101" name="向右箭號 100"/>
          <p:cNvSpPr/>
          <p:nvPr/>
        </p:nvSpPr>
        <p:spPr>
          <a:xfrm>
            <a:off x="5585325" y="1615852"/>
            <a:ext cx="332704" cy="332704"/>
          </a:xfrm>
          <a:prstGeom prst="rightArrow">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2" name="圓角矩形 101"/>
          <p:cNvSpPr/>
          <p:nvPr/>
        </p:nvSpPr>
        <p:spPr>
          <a:xfrm>
            <a:off x="6268333" y="1322525"/>
            <a:ext cx="1497166" cy="848029"/>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長官審核</a:t>
            </a:r>
          </a:p>
        </p:txBody>
      </p:sp>
      <p:sp>
        <p:nvSpPr>
          <p:cNvPr id="103" name="向右箭號 102"/>
          <p:cNvSpPr/>
          <p:nvPr/>
        </p:nvSpPr>
        <p:spPr>
          <a:xfrm>
            <a:off x="8098203" y="1615852"/>
            <a:ext cx="332704" cy="332704"/>
          </a:xfrm>
          <a:prstGeom prst="rightArrow">
            <a:avLst/>
          </a:prstGeom>
          <a:solidFill>
            <a:srgbClr val="8064A2"/>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4" name="圓角矩形 103"/>
          <p:cNvSpPr/>
          <p:nvPr/>
        </p:nvSpPr>
        <p:spPr>
          <a:xfrm>
            <a:off x="8759494" y="1333373"/>
            <a:ext cx="1497166" cy="84802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填寫工時</a:t>
            </a:r>
          </a:p>
        </p:txBody>
      </p:sp>
    </p:spTree>
    <p:extLst>
      <p:ext uri="{BB962C8B-B14F-4D97-AF65-F5344CB8AC3E}">
        <p14:creationId xmlns:p14="http://schemas.microsoft.com/office/powerpoint/2010/main" val="48956890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社交工程</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sp>
        <p:nvSpPr>
          <p:cNvPr id="60" name="文字方塊 59">
            <a:extLst>
              <a:ext uri="{FF2B5EF4-FFF2-40B4-BE49-F238E27FC236}">
                <a16:creationId xmlns:a16="http://schemas.microsoft.com/office/drawing/2014/main" id="{3BD754C0-0268-4764-A9EA-7F2804FDA207}"/>
              </a:ext>
            </a:extLst>
          </p:cNvPr>
          <p:cNvSpPr txBox="1"/>
          <p:nvPr/>
        </p:nvSpPr>
        <p:spPr>
          <a:xfrm>
            <a:off x="2552411" y="1682070"/>
            <a:ext cx="5584567" cy="646331"/>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smtClean="0">
                <a:ln>
                  <a:noFill/>
                </a:ln>
                <a:solidFill>
                  <a:srgbClr val="000000"/>
                </a:solidFill>
                <a:effectLst/>
                <a:uLnTx/>
                <a:uFillTx/>
                <a:latin typeface="Arial"/>
                <a:ea typeface="微軟正黑體" panose="020B0604030504040204" pitchFamily="34" charset="-120"/>
                <a:cs typeface="+mn-cs"/>
              </a:rPr>
              <a:t>注意郵件網址</a:t>
            </a:r>
            <a:endParaRPr kumimoji="0" lang="zh-TW" altLang="en-US" sz="36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endParaRPr>
          </a:p>
        </p:txBody>
      </p:sp>
      <p:sp>
        <p:nvSpPr>
          <p:cNvPr id="64" name="文字方塊 63">
            <a:extLst>
              <a:ext uri="{FF2B5EF4-FFF2-40B4-BE49-F238E27FC236}">
                <a16:creationId xmlns:a16="http://schemas.microsoft.com/office/drawing/2014/main" id="{64291EEC-486B-473C-AFC5-9276049B2E40}"/>
              </a:ext>
            </a:extLst>
          </p:cNvPr>
          <p:cNvSpPr txBox="1"/>
          <p:nvPr/>
        </p:nvSpPr>
        <p:spPr>
          <a:xfrm>
            <a:off x="2552412" y="3179379"/>
            <a:ext cx="4432439" cy="646331"/>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smtClean="0">
                <a:ln>
                  <a:noFill/>
                </a:ln>
                <a:solidFill>
                  <a:srgbClr val="000000"/>
                </a:solidFill>
                <a:effectLst/>
                <a:uLnTx/>
                <a:uFillTx/>
                <a:latin typeface="Arial"/>
                <a:ea typeface="微軟正黑體" panose="020B0604030504040204" pitchFamily="34" charset="-120"/>
                <a:cs typeface="+mn-cs"/>
              </a:rPr>
              <a:t>不轉傳不明信件</a:t>
            </a:r>
            <a:endParaRPr kumimoji="0" lang="zh-TW" altLang="en-US" sz="36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endParaRPr>
          </a:p>
        </p:txBody>
      </p:sp>
      <p:sp>
        <p:nvSpPr>
          <p:cNvPr id="67" name="文字方塊 66">
            <a:extLst>
              <a:ext uri="{FF2B5EF4-FFF2-40B4-BE49-F238E27FC236}">
                <a16:creationId xmlns:a16="http://schemas.microsoft.com/office/drawing/2014/main" id="{1A24008D-FB24-46D9-AED5-0C905B1547E4}"/>
              </a:ext>
            </a:extLst>
          </p:cNvPr>
          <p:cNvSpPr txBox="1"/>
          <p:nvPr/>
        </p:nvSpPr>
        <p:spPr>
          <a:xfrm>
            <a:off x="2552411" y="4517117"/>
            <a:ext cx="6304648" cy="646331"/>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smtClean="0">
                <a:ln>
                  <a:noFill/>
                </a:ln>
                <a:solidFill>
                  <a:srgbClr val="000000"/>
                </a:solidFill>
                <a:effectLst/>
                <a:uLnTx/>
                <a:uFillTx/>
                <a:latin typeface="Arial"/>
                <a:ea typeface="微軟正黑體" panose="020B0604030504040204" pitchFamily="34" charset="-120"/>
                <a:cs typeface="+mn-cs"/>
              </a:rPr>
              <a:t>內容是否恰當</a:t>
            </a:r>
            <a:endParaRPr kumimoji="0" lang="zh-TW" altLang="en-US" sz="36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endParaRPr>
          </a:p>
        </p:txBody>
      </p:sp>
      <p:sp>
        <p:nvSpPr>
          <p:cNvPr id="15" name="橢圓 14">
            <a:extLst>
              <a:ext uri="{FF2B5EF4-FFF2-40B4-BE49-F238E27FC236}">
                <a16:creationId xmlns:a16="http://schemas.microsoft.com/office/drawing/2014/main" id="{5224DDD2-EAAC-497D-B4BA-974448089416}"/>
              </a:ext>
            </a:extLst>
          </p:cNvPr>
          <p:cNvSpPr/>
          <p:nvPr/>
        </p:nvSpPr>
        <p:spPr>
          <a:xfrm>
            <a:off x="1164037" y="1552119"/>
            <a:ext cx="816746" cy="81674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FFFF00"/>
              </a:solidFill>
              <a:effectLst/>
              <a:uLnTx/>
              <a:uFillTx/>
              <a:latin typeface="Arial"/>
              <a:ea typeface="微軟正黑體" panose="020B0604030504040204" pitchFamily="34" charset="-120"/>
              <a:cs typeface="+mn-cs"/>
            </a:endParaRPr>
          </a:p>
        </p:txBody>
      </p:sp>
      <p:sp>
        <p:nvSpPr>
          <p:cNvPr id="16" name="橢圓 15">
            <a:extLst>
              <a:ext uri="{FF2B5EF4-FFF2-40B4-BE49-F238E27FC236}">
                <a16:creationId xmlns:a16="http://schemas.microsoft.com/office/drawing/2014/main" id="{5224DDD2-EAAC-497D-B4BA-974448089416}"/>
              </a:ext>
            </a:extLst>
          </p:cNvPr>
          <p:cNvSpPr/>
          <p:nvPr/>
        </p:nvSpPr>
        <p:spPr>
          <a:xfrm>
            <a:off x="1164037" y="3094171"/>
            <a:ext cx="816746" cy="81674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FFFF00"/>
              </a:solidFill>
              <a:effectLst/>
              <a:uLnTx/>
              <a:uFillTx/>
              <a:latin typeface="Arial"/>
              <a:ea typeface="微軟正黑體" panose="020B0604030504040204" pitchFamily="34" charset="-120"/>
              <a:cs typeface="+mn-cs"/>
            </a:endParaRPr>
          </a:p>
        </p:txBody>
      </p:sp>
      <p:sp>
        <p:nvSpPr>
          <p:cNvPr id="17" name="橢圓 16">
            <a:extLst>
              <a:ext uri="{FF2B5EF4-FFF2-40B4-BE49-F238E27FC236}">
                <a16:creationId xmlns:a16="http://schemas.microsoft.com/office/drawing/2014/main" id="{5224DDD2-EAAC-497D-B4BA-974448089416}"/>
              </a:ext>
            </a:extLst>
          </p:cNvPr>
          <p:cNvSpPr/>
          <p:nvPr/>
        </p:nvSpPr>
        <p:spPr>
          <a:xfrm>
            <a:off x="1164037" y="4431909"/>
            <a:ext cx="816746" cy="81674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FFFF00"/>
              </a:solidFill>
              <a:effectLst/>
              <a:uLnTx/>
              <a:uFillTx/>
              <a:latin typeface="Arial"/>
              <a:ea typeface="微軟正黑體" panose="020B0604030504040204" pitchFamily="34" charset="-120"/>
              <a:cs typeface="+mn-cs"/>
            </a:endParaRPr>
          </a:p>
        </p:txBody>
      </p:sp>
    </p:spTree>
    <p:extLst>
      <p:ext uri="{BB962C8B-B14F-4D97-AF65-F5344CB8AC3E}">
        <p14:creationId xmlns:p14="http://schemas.microsoft.com/office/powerpoint/2010/main" val="3280176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社交工程</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sp>
        <p:nvSpPr>
          <p:cNvPr id="60" name="文字方塊 59">
            <a:extLst>
              <a:ext uri="{FF2B5EF4-FFF2-40B4-BE49-F238E27FC236}">
                <a16:creationId xmlns:a16="http://schemas.microsoft.com/office/drawing/2014/main" id="{3BD754C0-0268-4764-A9EA-7F2804FDA207}"/>
              </a:ext>
            </a:extLst>
          </p:cNvPr>
          <p:cNvSpPr txBox="1"/>
          <p:nvPr/>
        </p:nvSpPr>
        <p:spPr>
          <a:xfrm>
            <a:off x="2552411" y="1682070"/>
            <a:ext cx="5584567" cy="646331"/>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smtClean="0">
                <a:ln>
                  <a:noFill/>
                </a:ln>
                <a:solidFill>
                  <a:srgbClr val="000000"/>
                </a:solidFill>
                <a:effectLst/>
                <a:uLnTx/>
                <a:uFillTx/>
                <a:latin typeface="Arial"/>
                <a:ea typeface="微軟正黑體" panose="020B0604030504040204" pitchFamily="34" charset="-120"/>
                <a:cs typeface="+mn-cs"/>
              </a:rPr>
              <a:t>不點擊不明連結</a:t>
            </a:r>
            <a:endParaRPr kumimoji="0" lang="zh-TW" altLang="en-US" sz="36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endParaRPr>
          </a:p>
        </p:txBody>
      </p:sp>
      <p:sp>
        <p:nvSpPr>
          <p:cNvPr id="64" name="文字方塊 63">
            <a:extLst>
              <a:ext uri="{FF2B5EF4-FFF2-40B4-BE49-F238E27FC236}">
                <a16:creationId xmlns:a16="http://schemas.microsoft.com/office/drawing/2014/main" id="{64291EEC-486B-473C-AFC5-9276049B2E40}"/>
              </a:ext>
            </a:extLst>
          </p:cNvPr>
          <p:cNvSpPr txBox="1"/>
          <p:nvPr/>
        </p:nvSpPr>
        <p:spPr>
          <a:xfrm>
            <a:off x="2552412" y="3179379"/>
            <a:ext cx="4792479" cy="646331"/>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smtClean="0">
                <a:ln>
                  <a:noFill/>
                </a:ln>
                <a:solidFill>
                  <a:srgbClr val="000000"/>
                </a:solidFill>
                <a:effectLst/>
                <a:uLnTx/>
                <a:uFillTx/>
                <a:latin typeface="Arial"/>
                <a:ea typeface="微軟正黑體" panose="020B0604030504040204" pitchFamily="34" charset="-120"/>
                <a:cs typeface="+mn-cs"/>
              </a:rPr>
              <a:t>不打開不明附件</a:t>
            </a:r>
            <a:endParaRPr kumimoji="0" lang="zh-TW" altLang="en-US" sz="36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endParaRPr>
          </a:p>
        </p:txBody>
      </p:sp>
      <p:sp>
        <p:nvSpPr>
          <p:cNvPr id="67" name="文字方塊 66">
            <a:extLst>
              <a:ext uri="{FF2B5EF4-FFF2-40B4-BE49-F238E27FC236}">
                <a16:creationId xmlns:a16="http://schemas.microsoft.com/office/drawing/2014/main" id="{1A24008D-FB24-46D9-AED5-0C905B1547E4}"/>
              </a:ext>
            </a:extLst>
          </p:cNvPr>
          <p:cNvSpPr txBox="1"/>
          <p:nvPr/>
        </p:nvSpPr>
        <p:spPr>
          <a:xfrm>
            <a:off x="2552411" y="4517117"/>
            <a:ext cx="6304648" cy="646331"/>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smtClean="0">
                <a:ln>
                  <a:noFill/>
                </a:ln>
                <a:solidFill>
                  <a:srgbClr val="000000"/>
                </a:solidFill>
                <a:effectLst/>
                <a:uLnTx/>
                <a:uFillTx/>
                <a:latin typeface="Arial"/>
                <a:ea typeface="微軟正黑體" panose="020B0604030504040204" pitchFamily="34" charset="-120"/>
                <a:cs typeface="+mn-cs"/>
              </a:rPr>
              <a:t>不下載不明軟體</a:t>
            </a:r>
            <a:endParaRPr kumimoji="0" lang="zh-TW" altLang="en-US" sz="36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endParaRPr>
          </a:p>
        </p:txBody>
      </p:sp>
      <p:sp>
        <p:nvSpPr>
          <p:cNvPr id="70" name="文字方塊 69">
            <a:extLst>
              <a:ext uri="{FF2B5EF4-FFF2-40B4-BE49-F238E27FC236}">
                <a16:creationId xmlns:a16="http://schemas.microsoft.com/office/drawing/2014/main" id="{3EB5E974-F40D-42D3-8C19-D60729571436}"/>
              </a:ext>
            </a:extLst>
          </p:cNvPr>
          <p:cNvSpPr txBox="1"/>
          <p:nvPr/>
        </p:nvSpPr>
        <p:spPr>
          <a:xfrm>
            <a:off x="2552411" y="6091893"/>
            <a:ext cx="5800591" cy="646331"/>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smtClean="0">
                <a:ln>
                  <a:noFill/>
                </a:ln>
                <a:solidFill>
                  <a:srgbClr val="000000"/>
                </a:solidFill>
                <a:effectLst/>
                <a:uLnTx/>
                <a:uFillTx/>
                <a:latin typeface="Arial"/>
                <a:ea typeface="微軟正黑體" panose="020B0604030504040204" pitchFamily="34" charset="-120"/>
                <a:cs typeface="+mn-cs"/>
              </a:rPr>
              <a:t>手機打開</a:t>
            </a:r>
            <a:r>
              <a:rPr kumimoji="0" lang="en-US" altLang="zh-TW" sz="3600" b="0" i="0" u="none" strike="noStrike" kern="1200" cap="none" spc="0" normalizeH="0" baseline="0" noProof="0" dirty="0" smtClean="0">
                <a:ln>
                  <a:noFill/>
                </a:ln>
                <a:solidFill>
                  <a:srgbClr val="000000"/>
                </a:solidFill>
                <a:effectLst/>
                <a:uLnTx/>
                <a:uFillTx/>
                <a:latin typeface="Arial"/>
                <a:ea typeface="微軟正黑體" panose="020B0604030504040204" pitchFamily="34" charset="-120"/>
                <a:cs typeface="+mn-cs"/>
              </a:rPr>
              <a:t>email</a:t>
            </a:r>
            <a:r>
              <a:rPr kumimoji="0" lang="zh-TW" altLang="en-US" sz="3600" b="0" i="0" u="none" strike="noStrike" kern="1200" cap="none" spc="0" normalizeH="0" baseline="0" noProof="0" dirty="0" smtClean="0">
                <a:ln>
                  <a:noFill/>
                </a:ln>
                <a:solidFill>
                  <a:srgbClr val="000000"/>
                </a:solidFill>
                <a:effectLst/>
                <a:uLnTx/>
                <a:uFillTx/>
                <a:latin typeface="Arial"/>
                <a:ea typeface="微軟正黑體" panose="020B0604030504040204" pitchFamily="34" charset="-120"/>
                <a:cs typeface="+mn-cs"/>
              </a:rPr>
              <a:t>要提高警覺</a:t>
            </a:r>
            <a:endParaRPr kumimoji="0" lang="zh-TW" altLang="en-US" sz="36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endParaRPr>
          </a:p>
        </p:txBody>
      </p:sp>
      <p:sp>
        <p:nvSpPr>
          <p:cNvPr id="19" name="橢圓 18">
            <a:extLst>
              <a:ext uri="{FF2B5EF4-FFF2-40B4-BE49-F238E27FC236}">
                <a16:creationId xmlns:a16="http://schemas.microsoft.com/office/drawing/2014/main" id="{92FE1CA0-9AC6-410D-AA5F-DC2B9EC28F95}"/>
              </a:ext>
            </a:extLst>
          </p:cNvPr>
          <p:cNvSpPr/>
          <p:nvPr/>
        </p:nvSpPr>
        <p:spPr>
          <a:xfrm>
            <a:off x="1150295" y="1596862"/>
            <a:ext cx="816746" cy="816746"/>
          </a:xfrm>
          <a:prstGeom prst="ellipse">
            <a:avLst/>
          </a:prstGeom>
          <a:solidFill>
            <a:srgbClr val="F9393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FFFFFF"/>
              </a:solidFill>
              <a:effectLst/>
              <a:uLnTx/>
              <a:uFillTx/>
              <a:latin typeface="Arial"/>
              <a:ea typeface="微軟正黑體" panose="020B0604030504040204" pitchFamily="34" charset="-120"/>
              <a:cs typeface="+mn-cs"/>
            </a:endParaRPr>
          </a:p>
        </p:txBody>
      </p:sp>
      <p:sp>
        <p:nvSpPr>
          <p:cNvPr id="20" name="橢圓 19">
            <a:extLst>
              <a:ext uri="{FF2B5EF4-FFF2-40B4-BE49-F238E27FC236}">
                <a16:creationId xmlns:a16="http://schemas.microsoft.com/office/drawing/2014/main" id="{92FE1CA0-9AC6-410D-AA5F-DC2B9EC28F95}"/>
              </a:ext>
            </a:extLst>
          </p:cNvPr>
          <p:cNvSpPr/>
          <p:nvPr/>
        </p:nvSpPr>
        <p:spPr>
          <a:xfrm>
            <a:off x="1150295" y="4421066"/>
            <a:ext cx="816746" cy="816746"/>
          </a:xfrm>
          <a:prstGeom prst="ellipse">
            <a:avLst/>
          </a:prstGeom>
          <a:solidFill>
            <a:srgbClr val="F9393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FFFFFF"/>
              </a:solidFill>
              <a:effectLst/>
              <a:uLnTx/>
              <a:uFillTx/>
              <a:latin typeface="Arial"/>
              <a:ea typeface="微軟正黑體" panose="020B0604030504040204" pitchFamily="34" charset="-120"/>
              <a:cs typeface="+mn-cs"/>
            </a:endParaRPr>
          </a:p>
        </p:txBody>
      </p:sp>
      <p:sp>
        <p:nvSpPr>
          <p:cNvPr id="21" name="橢圓 20">
            <a:extLst>
              <a:ext uri="{FF2B5EF4-FFF2-40B4-BE49-F238E27FC236}">
                <a16:creationId xmlns:a16="http://schemas.microsoft.com/office/drawing/2014/main" id="{92FE1CA0-9AC6-410D-AA5F-DC2B9EC28F95}"/>
              </a:ext>
            </a:extLst>
          </p:cNvPr>
          <p:cNvSpPr/>
          <p:nvPr/>
        </p:nvSpPr>
        <p:spPr>
          <a:xfrm>
            <a:off x="1150295" y="3008964"/>
            <a:ext cx="816746" cy="816746"/>
          </a:xfrm>
          <a:prstGeom prst="ellipse">
            <a:avLst/>
          </a:prstGeom>
          <a:solidFill>
            <a:srgbClr val="F9393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FFFFFF"/>
              </a:solidFill>
              <a:effectLst/>
              <a:uLnTx/>
              <a:uFillTx/>
              <a:latin typeface="Arial"/>
              <a:ea typeface="微軟正黑體" panose="020B0604030504040204" pitchFamily="34" charset="-120"/>
              <a:cs typeface="+mn-cs"/>
            </a:endParaRPr>
          </a:p>
        </p:txBody>
      </p:sp>
      <p:sp>
        <p:nvSpPr>
          <p:cNvPr id="22" name="橢圓 21">
            <a:extLst>
              <a:ext uri="{FF2B5EF4-FFF2-40B4-BE49-F238E27FC236}">
                <a16:creationId xmlns:a16="http://schemas.microsoft.com/office/drawing/2014/main" id="{92FE1CA0-9AC6-410D-AA5F-DC2B9EC28F95}"/>
              </a:ext>
            </a:extLst>
          </p:cNvPr>
          <p:cNvSpPr/>
          <p:nvPr/>
        </p:nvSpPr>
        <p:spPr>
          <a:xfrm>
            <a:off x="1150295" y="5872850"/>
            <a:ext cx="816746" cy="816746"/>
          </a:xfrm>
          <a:prstGeom prst="ellipse">
            <a:avLst/>
          </a:prstGeom>
          <a:solidFill>
            <a:srgbClr val="F9393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FFFFFF"/>
              </a:solidFill>
              <a:effectLst/>
              <a:uLnTx/>
              <a:uFillTx/>
              <a:latin typeface="Arial"/>
              <a:ea typeface="微軟正黑體" panose="020B0604030504040204" pitchFamily="34" charset="-120"/>
              <a:cs typeface="+mn-cs"/>
            </a:endParaRPr>
          </a:p>
        </p:txBody>
      </p:sp>
    </p:spTree>
    <p:extLst>
      <p:ext uri="{BB962C8B-B14F-4D97-AF65-F5344CB8AC3E}">
        <p14:creationId xmlns:p14="http://schemas.microsoft.com/office/powerpoint/2010/main" val="419240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en-US" altLang="zh-TW" sz="45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GCB</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sp>
        <p:nvSpPr>
          <p:cNvPr id="6" name="文字方塊 5"/>
          <p:cNvSpPr txBox="1"/>
          <p:nvPr/>
        </p:nvSpPr>
        <p:spPr>
          <a:xfrm>
            <a:off x="792162" y="2304628"/>
            <a:ext cx="9073009" cy="1843966"/>
          </a:xfrm>
          <a:prstGeom prst="rect">
            <a:avLst/>
          </a:prstGeom>
          <a:noFill/>
        </p:spPr>
        <p:txBody>
          <a:bodyPr wrap="square" rtlCol="0">
            <a:spAutoFit/>
          </a:bodyPr>
          <a:lstStyle/>
          <a:p>
            <a:pPr marL="0" marR="0" lvl="0" indent="0" algn="l" defTabSz="989123" rtl="0" eaLnBrk="1" fontAlgn="auto" latinLnBrk="0" hangingPunct="1">
              <a:lnSpc>
                <a:spcPct val="2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政府組態基準</a:t>
            </a:r>
            <a:r>
              <a:rPr kumimoji="0" lang="en-US" altLang="zh-TW"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(Government Configuration Baseline</a:t>
            </a:r>
            <a:r>
              <a:rPr kumimoji="0"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，簡稱</a:t>
            </a:r>
            <a:r>
              <a:rPr kumimoji="0" lang="en-US" altLang="zh-TW"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GCB)</a:t>
            </a:r>
            <a:r>
              <a:rPr kumimoji="0"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目的在於規範資通訊終端設備</a:t>
            </a:r>
            <a:r>
              <a:rPr kumimoji="0" lang="en-US" altLang="zh-TW"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如個人電腦</a:t>
            </a:r>
            <a:r>
              <a:rPr kumimoji="0" lang="en-US" altLang="zh-TW"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0"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的一致性安全設定</a:t>
            </a:r>
            <a:r>
              <a:rPr kumimoji="0" lang="en-US" altLang="zh-TW"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如密碼長度、更新期限等</a:t>
            </a:r>
            <a:r>
              <a:rPr kumimoji="0" lang="en-US" altLang="zh-TW"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，以降低成為駭客入侵管道，進而引發資安事件之</a:t>
            </a:r>
            <a:r>
              <a:rPr kumimoji="0" lang="zh-TW" altLang="en-US"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疑慮</a:t>
            </a:r>
            <a:endParaRPr kumimoji="0" lang="en-US" altLang="zh-TW"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989556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en-US" altLang="zh-TW" sz="45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GCB</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sp>
        <p:nvSpPr>
          <p:cNvPr id="6" name="文字方塊 5"/>
          <p:cNvSpPr txBox="1"/>
          <p:nvPr/>
        </p:nvSpPr>
        <p:spPr>
          <a:xfrm>
            <a:off x="792162" y="1944588"/>
            <a:ext cx="9073009" cy="4247317"/>
          </a:xfrm>
          <a:prstGeom prst="rect">
            <a:avLst/>
          </a:prstGeom>
          <a:noFill/>
        </p:spPr>
        <p:txBody>
          <a:bodyPr wrap="square" rtlCol="0">
            <a:spAutoFit/>
          </a:bodyPr>
          <a:lstStyle/>
          <a:p>
            <a:pPr marL="342900" marR="0" lvl="0" indent="-342900" algn="l" defTabSz="989123"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TW"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MIS</a:t>
            </a:r>
            <a:r>
              <a:rPr kumimoji="0" lang="zh-TW" altLang="en-US"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密碼：</a:t>
            </a:r>
            <a:endParaRPr kumimoji="0" lang="en-US" altLang="zh-TW"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837460" marR="0" lvl="1" indent="-342900" algn="l" defTabSz="989123"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TW" altLang="en-US"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使用天數：最長</a:t>
            </a:r>
            <a:r>
              <a:rPr kumimoji="0" lang="en-US" altLang="zh-TW"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180</a:t>
            </a:r>
            <a:r>
              <a:rPr kumimoji="0" lang="zh-TW" altLang="en-US"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天，最短</a:t>
            </a:r>
            <a:r>
              <a:rPr kumimoji="0" lang="en-US" altLang="zh-TW"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a:t>
            </a:r>
            <a:r>
              <a:rPr kumimoji="0" lang="zh-TW" altLang="en-US"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天，且更改密碼並不得與前三次密碼相同</a:t>
            </a:r>
            <a:endParaRPr kumimoji="0" lang="en-US" altLang="zh-TW"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837460" marR="0" lvl="1" indent="-342900" algn="l" defTabSz="989123"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TW" altLang="en-US"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複雜度：英文</a:t>
            </a:r>
            <a:r>
              <a:rPr kumimoji="0" lang="en-US" altLang="zh-TW"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數字共</a:t>
            </a:r>
            <a:r>
              <a:rPr kumimoji="0" lang="en-US" altLang="zh-TW"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8</a:t>
            </a:r>
            <a:r>
              <a:rPr kumimoji="0" lang="zh-TW" altLang="en-US"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碼</a:t>
            </a:r>
            <a:endParaRPr kumimoji="0" lang="en-US" altLang="zh-TW"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89123"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TW" altLang="en-US"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個人電腦</a:t>
            </a:r>
            <a:endParaRPr kumimoji="0" lang="en-US" altLang="zh-TW"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837460" marR="0" lvl="1" indent="-342900" algn="l" defTabSz="989123"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TW" altLang="en-US"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電腦名稱：工號</a:t>
            </a:r>
            <a:r>
              <a:rPr kumimoji="0" lang="en-US" altLang="zh-TW"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a:t>
            </a:r>
            <a:r>
              <a:rPr kumimoji="0"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0" lang="en-US" altLang="zh-TW"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a:t>
            </a:r>
            <a:r>
              <a:rPr kumimoji="0" lang="zh-TW" altLang="en-US"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為第一台電腦，</a:t>
            </a:r>
            <a:r>
              <a:rPr kumimoji="0" lang="en-US" altLang="zh-TW"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B</a:t>
            </a:r>
            <a:r>
              <a:rPr kumimoji="0" lang="zh-TW" altLang="en-US"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為第二台電腦，以此類推</a:t>
            </a:r>
            <a:r>
              <a:rPr kumimoji="0" lang="en-US" altLang="zh-TW"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a:p>
            <a:pPr marL="837460" marR="0" lvl="1" indent="-342900" algn="l" defTabSz="989123"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TW" altLang="en-US"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螢幕保護程式：預設</a:t>
            </a:r>
            <a:r>
              <a:rPr kumimoji="0" lang="en-US" altLang="zh-TW"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10</a:t>
            </a:r>
            <a:r>
              <a:rPr kumimoji="0" lang="zh-TW" altLang="en-US"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分鐘</a:t>
            </a:r>
            <a:endParaRPr kumimoji="0" lang="en-US" altLang="zh-TW"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89123"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TW"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Outlook</a:t>
            </a:r>
            <a:r>
              <a:rPr kumimoji="0" lang="zh-TW" altLang="en-US"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837460" marR="0" lvl="1" indent="-342900" algn="l" defTabSz="989123"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TW" altLang="en-US"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關閉「</a:t>
            </a:r>
            <a:r>
              <a:rPr kumimoji="0"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讀取窗格</a:t>
            </a:r>
            <a:r>
              <a:rPr kumimoji="0" lang="zh-TW" altLang="en-US"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837460" marR="0" lvl="1" indent="-342900" algn="l" defTabSz="989123"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TW" altLang="en-US"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關閉「</a:t>
            </a:r>
            <a:r>
              <a:rPr kumimoji="0"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信件</a:t>
            </a:r>
            <a:r>
              <a:rPr kumimoji="0" lang="zh-TW" altLang="en-US"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預覽」</a:t>
            </a:r>
            <a:endParaRPr kumimoji="0" lang="en-US" altLang="zh-TW" sz="2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09100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1972774" y="2062238"/>
            <a:ext cx="6872808" cy="4106654"/>
            <a:chOff x="1670073" y="465516"/>
            <a:chExt cx="5818250" cy="3476532"/>
          </a:xfrm>
        </p:grpSpPr>
        <p:grpSp>
          <p:nvGrpSpPr>
            <p:cNvPr id="31" name="组合 30"/>
            <p:cNvGrpSpPr/>
            <p:nvPr/>
          </p:nvGrpSpPr>
          <p:grpSpPr>
            <a:xfrm>
              <a:off x="2249742" y="961056"/>
              <a:ext cx="702078" cy="2852832"/>
              <a:chOff x="1475656" y="1281408"/>
              <a:chExt cx="936104" cy="3803776"/>
            </a:xfrm>
          </p:grpSpPr>
          <p:sp>
            <p:nvSpPr>
              <p:cNvPr id="28" name="矩形 27"/>
              <p:cNvSpPr/>
              <p:nvPr/>
            </p:nvSpPr>
            <p:spPr>
              <a:xfrm>
                <a:off x="1475656" y="1281408"/>
                <a:ext cx="936104" cy="3803776"/>
              </a:xfrm>
              <a:custGeom>
                <a:avLst/>
                <a:gdLst>
                  <a:gd name="connsiteX0" fmla="*/ 0 w 1512168"/>
                  <a:gd name="connsiteY0" fmla="*/ 0 h 4025639"/>
                  <a:gd name="connsiteX1" fmla="*/ 1512168 w 1512168"/>
                  <a:gd name="connsiteY1" fmla="*/ 0 h 4025639"/>
                  <a:gd name="connsiteX2" fmla="*/ 1512168 w 1512168"/>
                  <a:gd name="connsiteY2" fmla="*/ 4025639 h 4025639"/>
                  <a:gd name="connsiteX3" fmla="*/ 0 w 1512168"/>
                  <a:gd name="connsiteY3" fmla="*/ 4025639 h 4025639"/>
                  <a:gd name="connsiteX4" fmla="*/ 0 w 1512168"/>
                  <a:gd name="connsiteY4" fmla="*/ 0 h 4025639"/>
                  <a:gd name="connsiteX0" fmla="*/ 1512168 w 1603608"/>
                  <a:gd name="connsiteY0" fmla="*/ 0 h 4025639"/>
                  <a:gd name="connsiteX1" fmla="*/ 1512168 w 1603608"/>
                  <a:gd name="connsiteY1" fmla="*/ 4025639 h 4025639"/>
                  <a:gd name="connsiteX2" fmla="*/ 0 w 1603608"/>
                  <a:gd name="connsiteY2" fmla="*/ 4025639 h 4025639"/>
                  <a:gd name="connsiteX3" fmla="*/ 0 w 1603608"/>
                  <a:gd name="connsiteY3" fmla="*/ 0 h 4025639"/>
                  <a:gd name="connsiteX4" fmla="*/ 1603608 w 1603608"/>
                  <a:gd name="connsiteY4" fmla="*/ 91440 h 4025639"/>
                  <a:gd name="connsiteX0" fmla="*/ 1512168 w 1603608"/>
                  <a:gd name="connsiteY0" fmla="*/ 4025639 h 4025639"/>
                  <a:gd name="connsiteX1" fmla="*/ 0 w 1603608"/>
                  <a:gd name="connsiteY1" fmla="*/ 4025639 h 4025639"/>
                  <a:gd name="connsiteX2" fmla="*/ 0 w 1603608"/>
                  <a:gd name="connsiteY2" fmla="*/ 0 h 4025639"/>
                  <a:gd name="connsiteX3" fmla="*/ 1603608 w 1603608"/>
                  <a:gd name="connsiteY3" fmla="*/ 91440 h 4025639"/>
                  <a:gd name="connsiteX0" fmla="*/ 1512168 w 1512168"/>
                  <a:gd name="connsiteY0" fmla="*/ 4025639 h 4025639"/>
                  <a:gd name="connsiteX1" fmla="*/ 0 w 1512168"/>
                  <a:gd name="connsiteY1" fmla="*/ 4025639 h 4025639"/>
                  <a:gd name="connsiteX2" fmla="*/ 0 w 1512168"/>
                  <a:gd name="connsiteY2" fmla="*/ 0 h 4025639"/>
                  <a:gd name="connsiteX3" fmla="*/ 1462931 w 1512168"/>
                  <a:gd name="connsiteY3" fmla="*/ 21102 h 4025639"/>
                  <a:gd name="connsiteX0" fmla="*/ 1512168 w 1512168"/>
                  <a:gd name="connsiteY0" fmla="*/ 4039706 h 4039706"/>
                  <a:gd name="connsiteX1" fmla="*/ 0 w 1512168"/>
                  <a:gd name="connsiteY1" fmla="*/ 4039706 h 4039706"/>
                  <a:gd name="connsiteX2" fmla="*/ 0 w 1512168"/>
                  <a:gd name="connsiteY2" fmla="*/ 14067 h 4039706"/>
                  <a:gd name="connsiteX3" fmla="*/ 1462931 w 1512168"/>
                  <a:gd name="connsiteY3" fmla="*/ 0 h 4039706"/>
                </a:gdLst>
                <a:ahLst/>
                <a:cxnLst>
                  <a:cxn ang="0">
                    <a:pos x="connsiteX0" y="connsiteY0"/>
                  </a:cxn>
                  <a:cxn ang="0">
                    <a:pos x="connsiteX1" y="connsiteY1"/>
                  </a:cxn>
                  <a:cxn ang="0">
                    <a:pos x="connsiteX2" y="connsiteY2"/>
                  </a:cxn>
                  <a:cxn ang="0">
                    <a:pos x="connsiteX3" y="connsiteY3"/>
                  </a:cxn>
                </a:cxnLst>
                <a:rect l="l" t="t" r="r" b="b"/>
                <a:pathLst>
                  <a:path w="1512168" h="4039706">
                    <a:moveTo>
                      <a:pt x="1512168" y="4039706"/>
                    </a:moveTo>
                    <a:lnTo>
                      <a:pt x="0" y="4039706"/>
                    </a:lnTo>
                    <a:lnTo>
                      <a:pt x="0" y="14067"/>
                    </a:lnTo>
                    <a:lnTo>
                      <a:pt x="1462931"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10" tIns="40505" rIns="81010" bIns="40505" numCol="1" spcCol="0" rtlCol="0" fromWordArt="0" anchor="ctr" anchorCtr="0" forceAA="0" compatLnSpc="1">
                <a:prstTxWarp prst="textNoShape">
                  <a:avLst/>
                </a:prstTxWarp>
                <a:no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CN" altLang="en-US" sz="1595" b="0" i="0" u="none" strike="noStrike" kern="1200" cap="none" spc="0" normalizeH="0" baseline="0" noProof="0">
                  <a:ln>
                    <a:noFill/>
                  </a:ln>
                  <a:solidFill>
                    <a:srgbClr val="FFFFFF"/>
                  </a:solidFill>
                  <a:effectLst/>
                  <a:uLnTx/>
                  <a:uFillTx/>
                  <a:latin typeface="Arial"/>
                  <a:ea typeface="標楷體"/>
                  <a:cs typeface="+mn-cs"/>
                </a:endParaRPr>
              </a:p>
            </p:txBody>
          </p:sp>
          <p:cxnSp>
            <p:nvCxnSpPr>
              <p:cNvPr id="30" name="直接连接符 29"/>
              <p:cNvCxnSpPr/>
              <p:nvPr/>
            </p:nvCxnSpPr>
            <p:spPr>
              <a:xfrm>
                <a:off x="1475656" y="3101846"/>
                <a:ext cx="8640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2735795" y="710722"/>
              <a:ext cx="4752528" cy="441188"/>
            </a:xfrm>
            <a:custGeom>
              <a:avLst/>
              <a:gdLst>
                <a:gd name="connsiteX0" fmla="*/ 0 w 6840760"/>
                <a:gd name="connsiteY0" fmla="*/ 0 h 888468"/>
                <a:gd name="connsiteX1" fmla="*/ 6840760 w 6840760"/>
                <a:gd name="connsiteY1" fmla="*/ 0 h 888468"/>
                <a:gd name="connsiteX2" fmla="*/ 6840760 w 6840760"/>
                <a:gd name="connsiteY2" fmla="*/ 888468 h 888468"/>
                <a:gd name="connsiteX3" fmla="*/ 0 w 6840760"/>
                <a:gd name="connsiteY3" fmla="*/ 888468 h 888468"/>
                <a:gd name="connsiteX4" fmla="*/ 0 w 6840760"/>
                <a:gd name="connsiteY4" fmla="*/ 0 h 888468"/>
                <a:gd name="connsiteX0" fmla="*/ 0 w 6840760"/>
                <a:gd name="connsiteY0" fmla="*/ 0 h 888468"/>
                <a:gd name="connsiteX1" fmla="*/ 6465622 w 6840760"/>
                <a:gd name="connsiteY1" fmla="*/ 35169 h 888468"/>
                <a:gd name="connsiteX2" fmla="*/ 6840760 w 6840760"/>
                <a:gd name="connsiteY2" fmla="*/ 888468 h 888468"/>
                <a:gd name="connsiteX3" fmla="*/ 0 w 6840760"/>
                <a:gd name="connsiteY3" fmla="*/ 888468 h 888468"/>
                <a:gd name="connsiteX4" fmla="*/ 0 w 6840760"/>
                <a:gd name="connsiteY4" fmla="*/ 0 h 888468"/>
                <a:gd name="connsiteX0" fmla="*/ 351693 w 6840760"/>
                <a:gd name="connsiteY0" fmla="*/ 0 h 888468"/>
                <a:gd name="connsiteX1" fmla="*/ 6465622 w 6840760"/>
                <a:gd name="connsiteY1" fmla="*/ 35169 h 888468"/>
                <a:gd name="connsiteX2" fmla="*/ 6840760 w 6840760"/>
                <a:gd name="connsiteY2" fmla="*/ 888468 h 888468"/>
                <a:gd name="connsiteX3" fmla="*/ 0 w 6840760"/>
                <a:gd name="connsiteY3" fmla="*/ 888468 h 888468"/>
                <a:gd name="connsiteX4" fmla="*/ 351693 w 6840760"/>
                <a:gd name="connsiteY4" fmla="*/ 0 h 888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760" h="888468">
                  <a:moveTo>
                    <a:pt x="351693" y="0"/>
                  </a:moveTo>
                  <a:lnTo>
                    <a:pt x="6465622" y="35169"/>
                  </a:lnTo>
                  <a:lnTo>
                    <a:pt x="6840760" y="888468"/>
                  </a:lnTo>
                  <a:lnTo>
                    <a:pt x="0" y="888468"/>
                  </a:lnTo>
                  <a:lnTo>
                    <a:pt x="351693"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10" tIns="40505" rIns="81010" bIns="40505" numCol="1" spcCol="0" rtlCol="0" fromWordArt="0" anchor="ctr" anchorCtr="0" forceAA="0" compatLnSpc="1">
              <a:prstTxWarp prst="textNoShape">
                <a:avLst/>
              </a:prstTxWarp>
              <a:no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CN" altLang="en-US" sz="1595" b="0" i="0" u="none" strike="noStrike" kern="1200" cap="none" spc="0" normalizeH="0" baseline="0" noProof="0">
                <a:ln>
                  <a:noFill/>
                </a:ln>
                <a:solidFill>
                  <a:srgbClr val="FFFFFF"/>
                </a:solidFill>
                <a:effectLst/>
                <a:uLnTx/>
                <a:uFillTx/>
                <a:latin typeface="Arial"/>
                <a:ea typeface="標楷體"/>
                <a:cs typeface="+mn-cs"/>
              </a:endParaRPr>
            </a:p>
          </p:txBody>
        </p:sp>
        <p:sp>
          <p:nvSpPr>
            <p:cNvPr id="3" name="等腰三角形 2"/>
            <p:cNvSpPr/>
            <p:nvPr/>
          </p:nvSpPr>
          <p:spPr>
            <a:xfrm flipV="1">
              <a:off x="3005826" y="526910"/>
              <a:ext cx="640796" cy="615860"/>
            </a:xfrm>
            <a:prstGeom prst="triangl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10" tIns="40505" rIns="81010" bIns="40505" numCol="1" spcCol="0" rtlCol="0" fromWordArt="0" anchor="ctr" anchorCtr="0" forceAA="0" compatLnSpc="1">
              <a:prstTxWarp prst="textNoShape">
                <a:avLst/>
              </a:prstTxWarp>
              <a:no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en-US" altLang="zh-CN" sz="1595" b="0" i="0" u="none" strike="noStrike" kern="1200" cap="none" spc="0" normalizeH="0" baseline="0" noProof="0" dirty="0">
                <a:ln>
                  <a:noFill/>
                </a:ln>
                <a:solidFill>
                  <a:srgbClr val="FFFFFF"/>
                </a:solidFill>
                <a:effectLst/>
                <a:uLnTx/>
                <a:uFillTx/>
                <a:latin typeface="Arial"/>
                <a:ea typeface="標楷體"/>
                <a:cs typeface="+mn-cs"/>
              </a:endParaRPr>
            </a:p>
          </p:txBody>
        </p:sp>
        <p:sp>
          <p:nvSpPr>
            <p:cNvPr id="12" name="TextBox 11"/>
            <p:cNvSpPr txBox="1"/>
            <p:nvPr/>
          </p:nvSpPr>
          <p:spPr>
            <a:xfrm>
              <a:off x="3761663" y="767339"/>
              <a:ext cx="1883734" cy="355110"/>
            </a:xfrm>
            <a:prstGeom prst="rect">
              <a:avLst/>
            </a:prstGeom>
            <a:noFill/>
          </p:spPr>
          <p:txBody>
            <a:bodyPr wrap="non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2126"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ea"/>
                </a:rPr>
                <a:t>雲端</a:t>
              </a:r>
              <a:r>
                <a:rPr kumimoji="0" lang="zh-TW" altLang="en-US" sz="2126" b="1" i="0" u="none" strike="noStrike" kern="1200" cap="none" spc="0" normalizeH="0" baseline="0" noProof="0" dirty="0" smtClean="0">
                  <a:ln>
                    <a:noFill/>
                  </a:ln>
                  <a:solidFill>
                    <a:srgbClr val="FFFFFF"/>
                  </a:solidFill>
                  <a:effectLst/>
                  <a:uLnTx/>
                  <a:uFillTx/>
                  <a:latin typeface="Times New Roman" panose="02020603050405020304" pitchFamily="18" charset="0"/>
                  <a:ea typeface="微軟正黑體" panose="020B0604030504040204" pitchFamily="34" charset="-120"/>
                  <a:cs typeface="+mn-ea"/>
                </a:rPr>
                <a:t>分享 </a:t>
              </a:r>
              <a:r>
                <a:rPr kumimoji="0" lang="en-US" altLang="zh-TW" sz="2126"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ea"/>
                </a:rPr>
                <a:t>- Drive</a:t>
              </a:r>
              <a:endParaRPr kumimoji="0" lang="zh-TW" altLang="en-US" sz="2126"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ea"/>
              </a:endParaRPr>
            </a:p>
          </p:txBody>
        </p:sp>
        <p:sp>
          <p:nvSpPr>
            <p:cNvPr id="13" name="TextBox 12"/>
            <p:cNvSpPr txBox="1"/>
            <p:nvPr/>
          </p:nvSpPr>
          <p:spPr>
            <a:xfrm>
              <a:off x="3122629" y="465516"/>
              <a:ext cx="370743" cy="539885"/>
            </a:xfrm>
            <a:prstGeom prst="rect">
              <a:avLst/>
            </a:prstGeom>
            <a:noFill/>
          </p:spPr>
          <p:txBody>
            <a:bodyPr wrap="non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en-US" altLang="zh-CN" sz="3544" b="1" i="0" u="none" strike="noStrike" kern="1200" cap="none" spc="0" normalizeH="0" baseline="0" noProof="0" dirty="0">
                  <a:ln>
                    <a:noFill/>
                  </a:ln>
                  <a:solidFill>
                    <a:srgbClr val="FFFFFF"/>
                  </a:solidFill>
                  <a:effectLst/>
                  <a:uLnTx/>
                  <a:uFillTx/>
                  <a:latin typeface="Arial" pitchFamily="34" charset="0"/>
                  <a:ea typeface="微软雅黑" pitchFamily="34" charset="-122"/>
                  <a:cs typeface="Arial" pitchFamily="34" charset="0"/>
                </a:rPr>
                <a:t>1</a:t>
              </a:r>
              <a:endParaRPr kumimoji="0" lang="zh-CN" altLang="en-US" sz="3544" b="1" i="0" u="none" strike="noStrike" kern="1200" cap="none" spc="0" normalizeH="0" baseline="0" noProof="0" dirty="0">
                <a:ln>
                  <a:noFill/>
                </a:ln>
                <a:solidFill>
                  <a:srgbClr val="FFFFFF"/>
                </a:solidFill>
                <a:effectLst/>
                <a:uLnTx/>
                <a:uFillTx/>
                <a:latin typeface="Arial" pitchFamily="34" charset="0"/>
                <a:ea typeface="微软雅黑" pitchFamily="34" charset="-122"/>
                <a:cs typeface="Arial" pitchFamily="34" charset="0"/>
              </a:endParaRPr>
            </a:p>
          </p:txBody>
        </p:sp>
        <p:sp>
          <p:nvSpPr>
            <p:cNvPr id="16" name="矩形 1"/>
            <p:cNvSpPr/>
            <p:nvPr/>
          </p:nvSpPr>
          <p:spPr>
            <a:xfrm>
              <a:off x="2735795" y="2105791"/>
              <a:ext cx="4752528" cy="441188"/>
            </a:xfrm>
            <a:custGeom>
              <a:avLst/>
              <a:gdLst>
                <a:gd name="connsiteX0" fmla="*/ 0 w 6840760"/>
                <a:gd name="connsiteY0" fmla="*/ 0 h 888468"/>
                <a:gd name="connsiteX1" fmla="*/ 6840760 w 6840760"/>
                <a:gd name="connsiteY1" fmla="*/ 0 h 888468"/>
                <a:gd name="connsiteX2" fmla="*/ 6840760 w 6840760"/>
                <a:gd name="connsiteY2" fmla="*/ 888468 h 888468"/>
                <a:gd name="connsiteX3" fmla="*/ 0 w 6840760"/>
                <a:gd name="connsiteY3" fmla="*/ 888468 h 888468"/>
                <a:gd name="connsiteX4" fmla="*/ 0 w 6840760"/>
                <a:gd name="connsiteY4" fmla="*/ 0 h 888468"/>
                <a:gd name="connsiteX0" fmla="*/ 0 w 6840760"/>
                <a:gd name="connsiteY0" fmla="*/ 0 h 888468"/>
                <a:gd name="connsiteX1" fmla="*/ 6465622 w 6840760"/>
                <a:gd name="connsiteY1" fmla="*/ 35169 h 888468"/>
                <a:gd name="connsiteX2" fmla="*/ 6840760 w 6840760"/>
                <a:gd name="connsiteY2" fmla="*/ 888468 h 888468"/>
                <a:gd name="connsiteX3" fmla="*/ 0 w 6840760"/>
                <a:gd name="connsiteY3" fmla="*/ 888468 h 888468"/>
                <a:gd name="connsiteX4" fmla="*/ 0 w 6840760"/>
                <a:gd name="connsiteY4" fmla="*/ 0 h 888468"/>
                <a:gd name="connsiteX0" fmla="*/ 351693 w 6840760"/>
                <a:gd name="connsiteY0" fmla="*/ 0 h 888468"/>
                <a:gd name="connsiteX1" fmla="*/ 6465622 w 6840760"/>
                <a:gd name="connsiteY1" fmla="*/ 35169 h 888468"/>
                <a:gd name="connsiteX2" fmla="*/ 6840760 w 6840760"/>
                <a:gd name="connsiteY2" fmla="*/ 888468 h 888468"/>
                <a:gd name="connsiteX3" fmla="*/ 0 w 6840760"/>
                <a:gd name="connsiteY3" fmla="*/ 888468 h 888468"/>
                <a:gd name="connsiteX4" fmla="*/ 351693 w 6840760"/>
                <a:gd name="connsiteY4" fmla="*/ 0 h 888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760" h="888468">
                  <a:moveTo>
                    <a:pt x="351693" y="0"/>
                  </a:moveTo>
                  <a:lnTo>
                    <a:pt x="6465622" y="35169"/>
                  </a:lnTo>
                  <a:lnTo>
                    <a:pt x="6840760" y="888468"/>
                  </a:lnTo>
                  <a:lnTo>
                    <a:pt x="0" y="888468"/>
                  </a:lnTo>
                  <a:lnTo>
                    <a:pt x="351693"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10" tIns="40505" rIns="81010" bIns="40505" numCol="1" spcCol="0" rtlCol="0" fromWordArt="0" anchor="ctr" anchorCtr="0" forceAA="0" compatLnSpc="1">
              <a:prstTxWarp prst="textNoShape">
                <a:avLst/>
              </a:prstTxWarp>
              <a:no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CN" altLang="en-US" sz="1595" b="0" i="0" u="none" strike="noStrike" kern="1200" cap="none" spc="0" normalizeH="0" baseline="0" noProof="0">
                <a:ln>
                  <a:noFill/>
                </a:ln>
                <a:solidFill>
                  <a:srgbClr val="FFFFFF"/>
                </a:solidFill>
                <a:effectLst/>
                <a:uLnTx/>
                <a:uFillTx/>
                <a:latin typeface="Arial"/>
                <a:ea typeface="標楷體"/>
                <a:cs typeface="+mn-cs"/>
              </a:endParaRPr>
            </a:p>
          </p:txBody>
        </p:sp>
        <p:sp>
          <p:nvSpPr>
            <p:cNvPr id="17" name="等腰三角形 16"/>
            <p:cNvSpPr/>
            <p:nvPr/>
          </p:nvSpPr>
          <p:spPr>
            <a:xfrm flipV="1">
              <a:off x="3005826" y="1921979"/>
              <a:ext cx="640796" cy="615860"/>
            </a:xfrm>
            <a:prstGeom prst="triangl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10" tIns="40505" rIns="81010" bIns="40505" numCol="1" spcCol="0" rtlCol="0" fromWordArt="0" anchor="ctr" anchorCtr="0" forceAA="0" compatLnSpc="1">
              <a:prstTxWarp prst="textNoShape">
                <a:avLst/>
              </a:prstTxWarp>
              <a:no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en-US" altLang="zh-CN" sz="1595" b="0" i="0" u="none" strike="noStrike" kern="1200" cap="none" spc="0" normalizeH="0" baseline="0" noProof="0" dirty="0">
                <a:ln>
                  <a:noFill/>
                </a:ln>
                <a:solidFill>
                  <a:srgbClr val="FFFFFF"/>
                </a:solidFill>
                <a:effectLst/>
                <a:uLnTx/>
                <a:uFillTx/>
                <a:latin typeface="Arial"/>
                <a:ea typeface="標楷體"/>
                <a:cs typeface="+mn-cs"/>
              </a:endParaRPr>
            </a:p>
          </p:txBody>
        </p:sp>
        <p:sp>
          <p:nvSpPr>
            <p:cNvPr id="19" name="TextBox 18"/>
            <p:cNvSpPr txBox="1"/>
            <p:nvPr/>
          </p:nvSpPr>
          <p:spPr>
            <a:xfrm>
              <a:off x="3562268" y="2171495"/>
              <a:ext cx="2419874" cy="355110"/>
            </a:xfrm>
            <a:prstGeom prst="rect">
              <a:avLst/>
            </a:prstGeom>
            <a:noFill/>
          </p:spPr>
          <p:txBody>
            <a:bodyPr wrap="non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2126"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ea"/>
                </a:rPr>
                <a:t>軟體</a:t>
              </a:r>
              <a:r>
                <a:rPr kumimoji="0" lang="zh-TW" altLang="en-US" sz="2126"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ea"/>
                </a:rPr>
                <a:t>共用 </a:t>
              </a:r>
              <a:r>
                <a:rPr kumimoji="0" lang="en-US" altLang="zh-TW" sz="2126"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ea"/>
                </a:rPr>
                <a:t>- </a:t>
              </a:r>
              <a:r>
                <a:rPr kumimoji="0" lang="en-US" altLang="zh-TW" sz="2126" b="1" i="0" u="none" strike="noStrike" kern="1200" cap="none" spc="0" normalizeH="0" baseline="0" noProof="0" dirty="0" err="1" smtClean="0">
                  <a:ln>
                    <a:noFill/>
                  </a:ln>
                  <a:solidFill>
                    <a:srgbClr val="FFFFFF"/>
                  </a:solidFill>
                  <a:effectLst/>
                  <a:uLnTx/>
                  <a:uFillTx/>
                  <a:latin typeface="微軟正黑體" panose="020B0604030504040204" pitchFamily="34" charset="-120"/>
                  <a:ea typeface="微軟正黑體" panose="020B0604030504040204" pitchFamily="34" charset="-120"/>
                  <a:cs typeface="+mn-ea"/>
                </a:rPr>
                <a:t>CloudApp</a:t>
              </a:r>
              <a:endParaRPr kumimoji="0" lang="zh-TW" altLang="en-US" sz="2126"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ea"/>
              </a:endParaRPr>
            </a:p>
          </p:txBody>
        </p:sp>
        <p:sp>
          <p:nvSpPr>
            <p:cNvPr id="20" name="TextBox 19"/>
            <p:cNvSpPr txBox="1"/>
            <p:nvPr/>
          </p:nvSpPr>
          <p:spPr>
            <a:xfrm>
              <a:off x="3149006" y="1860585"/>
              <a:ext cx="370743" cy="539885"/>
            </a:xfrm>
            <a:prstGeom prst="rect">
              <a:avLst/>
            </a:prstGeom>
            <a:noFill/>
          </p:spPr>
          <p:txBody>
            <a:bodyPr wrap="non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en-US" altLang="zh-CN" sz="3544" b="1" i="0" u="none" strike="noStrike" kern="1200" cap="none" spc="0" normalizeH="0" baseline="0" noProof="0" dirty="0">
                  <a:ln>
                    <a:noFill/>
                  </a:ln>
                  <a:solidFill>
                    <a:srgbClr val="FFFFFF"/>
                  </a:solidFill>
                  <a:effectLst/>
                  <a:uLnTx/>
                  <a:uFillTx/>
                  <a:latin typeface="Arial" pitchFamily="34" charset="0"/>
                  <a:ea typeface="微软雅黑" pitchFamily="34" charset="-122"/>
                  <a:cs typeface="Arial" pitchFamily="34" charset="0"/>
                </a:rPr>
                <a:t>2</a:t>
              </a:r>
              <a:endParaRPr kumimoji="0" lang="zh-CN" altLang="en-US" sz="3544" b="1" i="0" u="none" strike="noStrike" kern="1200" cap="none" spc="0" normalizeH="0" baseline="0" noProof="0" dirty="0">
                <a:ln>
                  <a:noFill/>
                </a:ln>
                <a:solidFill>
                  <a:srgbClr val="FFFFFF"/>
                </a:solidFill>
                <a:effectLst/>
                <a:uLnTx/>
                <a:uFillTx/>
                <a:latin typeface="Arial" pitchFamily="34" charset="0"/>
                <a:ea typeface="微软雅黑" pitchFamily="34" charset="-122"/>
                <a:cs typeface="Arial" pitchFamily="34" charset="0"/>
              </a:endParaRPr>
            </a:p>
          </p:txBody>
        </p:sp>
        <p:sp>
          <p:nvSpPr>
            <p:cNvPr id="22" name="矩形 1"/>
            <p:cNvSpPr/>
            <p:nvPr/>
          </p:nvSpPr>
          <p:spPr>
            <a:xfrm>
              <a:off x="2735795" y="3500860"/>
              <a:ext cx="4752528" cy="441188"/>
            </a:xfrm>
            <a:custGeom>
              <a:avLst/>
              <a:gdLst>
                <a:gd name="connsiteX0" fmla="*/ 0 w 6840760"/>
                <a:gd name="connsiteY0" fmla="*/ 0 h 888468"/>
                <a:gd name="connsiteX1" fmla="*/ 6840760 w 6840760"/>
                <a:gd name="connsiteY1" fmla="*/ 0 h 888468"/>
                <a:gd name="connsiteX2" fmla="*/ 6840760 w 6840760"/>
                <a:gd name="connsiteY2" fmla="*/ 888468 h 888468"/>
                <a:gd name="connsiteX3" fmla="*/ 0 w 6840760"/>
                <a:gd name="connsiteY3" fmla="*/ 888468 h 888468"/>
                <a:gd name="connsiteX4" fmla="*/ 0 w 6840760"/>
                <a:gd name="connsiteY4" fmla="*/ 0 h 888468"/>
                <a:gd name="connsiteX0" fmla="*/ 0 w 6840760"/>
                <a:gd name="connsiteY0" fmla="*/ 0 h 888468"/>
                <a:gd name="connsiteX1" fmla="*/ 6465622 w 6840760"/>
                <a:gd name="connsiteY1" fmla="*/ 35169 h 888468"/>
                <a:gd name="connsiteX2" fmla="*/ 6840760 w 6840760"/>
                <a:gd name="connsiteY2" fmla="*/ 888468 h 888468"/>
                <a:gd name="connsiteX3" fmla="*/ 0 w 6840760"/>
                <a:gd name="connsiteY3" fmla="*/ 888468 h 888468"/>
                <a:gd name="connsiteX4" fmla="*/ 0 w 6840760"/>
                <a:gd name="connsiteY4" fmla="*/ 0 h 888468"/>
                <a:gd name="connsiteX0" fmla="*/ 351693 w 6840760"/>
                <a:gd name="connsiteY0" fmla="*/ 0 h 888468"/>
                <a:gd name="connsiteX1" fmla="*/ 6465622 w 6840760"/>
                <a:gd name="connsiteY1" fmla="*/ 35169 h 888468"/>
                <a:gd name="connsiteX2" fmla="*/ 6840760 w 6840760"/>
                <a:gd name="connsiteY2" fmla="*/ 888468 h 888468"/>
                <a:gd name="connsiteX3" fmla="*/ 0 w 6840760"/>
                <a:gd name="connsiteY3" fmla="*/ 888468 h 888468"/>
                <a:gd name="connsiteX4" fmla="*/ 351693 w 6840760"/>
                <a:gd name="connsiteY4" fmla="*/ 0 h 888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760" h="888468">
                  <a:moveTo>
                    <a:pt x="351693" y="0"/>
                  </a:moveTo>
                  <a:lnTo>
                    <a:pt x="6465622" y="35169"/>
                  </a:lnTo>
                  <a:lnTo>
                    <a:pt x="6840760" y="888468"/>
                  </a:lnTo>
                  <a:lnTo>
                    <a:pt x="0" y="888468"/>
                  </a:lnTo>
                  <a:lnTo>
                    <a:pt x="351693"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10" tIns="40505" rIns="81010" bIns="40505" numCol="1" spcCol="0" rtlCol="0" fromWordArt="0" anchor="ctr" anchorCtr="0" forceAA="0" compatLnSpc="1">
              <a:prstTxWarp prst="textNoShape">
                <a:avLst/>
              </a:prstTxWarp>
              <a:no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CN" altLang="en-US" sz="1595" b="0" i="0" u="none" strike="noStrike" kern="1200" cap="none" spc="0" normalizeH="0" baseline="0" noProof="0">
                <a:ln>
                  <a:noFill/>
                </a:ln>
                <a:solidFill>
                  <a:srgbClr val="FFFFFF"/>
                </a:solidFill>
                <a:effectLst/>
                <a:uLnTx/>
                <a:uFillTx/>
                <a:latin typeface="Arial"/>
                <a:ea typeface="標楷體"/>
                <a:cs typeface="+mn-cs"/>
              </a:endParaRPr>
            </a:p>
          </p:txBody>
        </p:sp>
        <p:sp>
          <p:nvSpPr>
            <p:cNvPr id="23" name="等腰三角形 22"/>
            <p:cNvSpPr/>
            <p:nvPr/>
          </p:nvSpPr>
          <p:spPr>
            <a:xfrm flipV="1">
              <a:off x="3005826" y="3317048"/>
              <a:ext cx="640796" cy="615860"/>
            </a:xfrm>
            <a:prstGeom prst="triangl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10" tIns="40505" rIns="81010" bIns="40505" numCol="1" spcCol="0" rtlCol="0" fromWordArt="0" anchor="ctr" anchorCtr="0" forceAA="0" compatLnSpc="1">
              <a:prstTxWarp prst="textNoShape">
                <a:avLst/>
              </a:prstTxWarp>
              <a:no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en-US" altLang="zh-CN" sz="1595" b="0" i="0" u="none" strike="noStrike" kern="1200" cap="none" spc="0" normalizeH="0" baseline="0" noProof="0" dirty="0">
                <a:ln>
                  <a:noFill/>
                </a:ln>
                <a:solidFill>
                  <a:srgbClr val="FFFFFF"/>
                </a:solidFill>
                <a:effectLst/>
                <a:uLnTx/>
                <a:uFillTx/>
                <a:latin typeface="Arial"/>
                <a:ea typeface="標楷體"/>
                <a:cs typeface="+mn-cs"/>
              </a:endParaRPr>
            </a:p>
          </p:txBody>
        </p:sp>
        <p:sp>
          <p:nvSpPr>
            <p:cNvPr id="25" name="TextBox 24"/>
            <p:cNvSpPr txBox="1"/>
            <p:nvPr/>
          </p:nvSpPr>
          <p:spPr>
            <a:xfrm>
              <a:off x="3664986" y="3575651"/>
              <a:ext cx="1540511" cy="355110"/>
            </a:xfrm>
            <a:prstGeom prst="rect">
              <a:avLst/>
            </a:prstGeom>
            <a:noFill/>
          </p:spPr>
          <p:txBody>
            <a:bodyPr wrap="non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2126"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ea"/>
                </a:rPr>
                <a:t>軟體資產系統</a:t>
              </a:r>
            </a:p>
          </p:txBody>
        </p:sp>
        <p:sp>
          <p:nvSpPr>
            <p:cNvPr id="26" name="TextBox 25"/>
            <p:cNvSpPr txBox="1"/>
            <p:nvPr/>
          </p:nvSpPr>
          <p:spPr>
            <a:xfrm>
              <a:off x="3149006" y="3255654"/>
              <a:ext cx="370743" cy="539885"/>
            </a:xfrm>
            <a:prstGeom prst="rect">
              <a:avLst/>
            </a:prstGeom>
            <a:noFill/>
          </p:spPr>
          <p:txBody>
            <a:bodyPr wrap="non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en-US" altLang="zh-CN" sz="3544" b="1" i="0" u="none" strike="noStrike" kern="1200" cap="none" spc="0" normalizeH="0" baseline="0" noProof="0" dirty="0">
                  <a:ln>
                    <a:noFill/>
                  </a:ln>
                  <a:solidFill>
                    <a:srgbClr val="FFFFFF"/>
                  </a:solidFill>
                  <a:effectLst/>
                  <a:uLnTx/>
                  <a:uFillTx/>
                  <a:latin typeface="Arial" pitchFamily="34" charset="0"/>
                  <a:ea typeface="微软雅黑" pitchFamily="34" charset="-122"/>
                  <a:cs typeface="Arial" pitchFamily="34" charset="0"/>
                </a:rPr>
                <a:t>3</a:t>
              </a:r>
              <a:endParaRPr kumimoji="0" lang="zh-CN" altLang="en-US" sz="3544" b="1" i="0" u="none" strike="noStrike" kern="1200" cap="none" spc="0" normalizeH="0" baseline="0" noProof="0" dirty="0">
                <a:ln>
                  <a:noFill/>
                </a:ln>
                <a:solidFill>
                  <a:srgbClr val="FFFFFF"/>
                </a:solidFill>
                <a:effectLst/>
                <a:uLnTx/>
                <a:uFillTx/>
                <a:latin typeface="Arial" pitchFamily="34" charset="0"/>
                <a:ea typeface="微软雅黑" pitchFamily="34" charset="-122"/>
                <a:cs typeface="Arial" pitchFamily="34" charset="0"/>
              </a:endParaRPr>
            </a:p>
          </p:txBody>
        </p:sp>
        <p:sp>
          <p:nvSpPr>
            <p:cNvPr id="32" name="TextBox 31"/>
            <p:cNvSpPr txBox="1"/>
            <p:nvPr/>
          </p:nvSpPr>
          <p:spPr>
            <a:xfrm>
              <a:off x="1670073" y="1120408"/>
              <a:ext cx="525663" cy="78221"/>
            </a:xfrm>
            <a:prstGeom prst="rect">
              <a:avLst/>
            </a:prstGeom>
            <a:noFill/>
          </p:spPr>
          <p:txBody>
            <a:bodyPr vert="eaVert" wrap="non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en-US" sz="2835" b="1" i="0" u="none" strike="noStrike" kern="1200" cap="none" spc="0" normalizeH="0" baseline="0" noProof="0" dirty="0">
                <a:ln>
                  <a:noFill/>
                </a:ln>
                <a:solidFill>
                  <a:srgbClr val="BBE0E3"/>
                </a:solidFill>
                <a:effectLst/>
                <a:uLnTx/>
                <a:uFillTx/>
                <a:latin typeface="微软雅黑" pitchFamily="34" charset="-122"/>
                <a:ea typeface="微软雅黑" pitchFamily="34" charset="-122"/>
                <a:cs typeface="+mn-cs"/>
              </a:endParaRPr>
            </a:p>
          </p:txBody>
        </p:sp>
      </p:grpSp>
      <p:sp>
        <p:nvSpPr>
          <p:cNvPr id="29" name="TextBox 7">
            <a:extLst>
              <a:ext uri="{FF2B5EF4-FFF2-40B4-BE49-F238E27FC236}">
                <a16:creationId xmlns:a16="http://schemas.microsoft.com/office/drawing/2014/main" id="{DE3D4859-D95C-43EB-828A-9D484FDB8CDE}"/>
              </a:ext>
            </a:extLst>
          </p:cNvPr>
          <p:cNvSpPr>
            <a:spLocks noChangeArrowheads="1"/>
          </p:cNvSpPr>
          <p:nvPr/>
        </p:nvSpPr>
        <p:spPr bwMode="auto">
          <a:xfrm>
            <a:off x="2079757" y="648444"/>
            <a:ext cx="6641837"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雲端</a:t>
            </a:r>
            <a:endParaRPr kumimoji="0" lang="en-US" altLang="zh-TW"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pic>
        <p:nvPicPr>
          <p:cNvPr id="33" name="圖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1943" y="3446712"/>
            <a:ext cx="1355503" cy="1355503"/>
          </a:xfrm>
          <a:prstGeom prst="rect">
            <a:avLst/>
          </a:prstGeom>
        </p:spPr>
      </p:pic>
    </p:spTree>
    <p:extLst>
      <p:ext uri="{BB962C8B-B14F-4D97-AF65-F5344CB8AC3E}">
        <p14:creationId xmlns:p14="http://schemas.microsoft.com/office/powerpoint/2010/main" val="3186191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sp>
        <p:nvSpPr>
          <p:cNvPr id="5"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雲端分享</a:t>
            </a:r>
            <a:r>
              <a:rPr kumimoji="0" lang="en-US" altLang="zh-TW"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a:t>
            </a:r>
            <a:r>
              <a:rPr kumimoji="0" lang="en-US" altLang="zh-TW" sz="45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Safesync</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6219" y="1589422"/>
            <a:ext cx="8496944" cy="4640640"/>
          </a:xfrm>
          <a:prstGeom prst="rect">
            <a:avLst/>
          </a:prstGeom>
        </p:spPr>
      </p:pic>
      <p:sp>
        <p:nvSpPr>
          <p:cNvPr id="7" name="橢圓 6"/>
          <p:cNvSpPr/>
          <p:nvPr/>
        </p:nvSpPr>
        <p:spPr>
          <a:xfrm>
            <a:off x="8497019" y="2952700"/>
            <a:ext cx="785788" cy="7857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444707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sp>
        <p:nvSpPr>
          <p:cNvPr id="3"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雲端分享</a:t>
            </a:r>
            <a:r>
              <a:rPr kumimoji="0" lang="en-US" altLang="zh-TW" sz="45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-drive</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sp>
        <p:nvSpPr>
          <p:cNvPr id="5" name="矩形 4"/>
          <p:cNvSpPr/>
          <p:nvPr/>
        </p:nvSpPr>
        <p:spPr>
          <a:xfrm>
            <a:off x="3384451" y="5328964"/>
            <a:ext cx="576064" cy="25517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t="12423" r="22669" b="15530"/>
          <a:stretch/>
        </p:blipFill>
        <p:spPr>
          <a:xfrm>
            <a:off x="1368227" y="1671583"/>
            <a:ext cx="8352928" cy="4593485"/>
          </a:xfrm>
          <a:prstGeom prst="rect">
            <a:avLst/>
          </a:prstGeom>
        </p:spPr>
      </p:pic>
      <p:sp>
        <p:nvSpPr>
          <p:cNvPr id="7" name="矩形 6"/>
          <p:cNvSpPr/>
          <p:nvPr/>
        </p:nvSpPr>
        <p:spPr>
          <a:xfrm>
            <a:off x="3816499" y="4176836"/>
            <a:ext cx="93610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1134582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sp>
        <p:nvSpPr>
          <p:cNvPr id="3"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雲端分享</a:t>
            </a:r>
            <a:r>
              <a:rPr kumimoji="0" lang="en-US" altLang="zh-TW" sz="45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-drive</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l="3300" t="14029" r="2518" b="14514"/>
          <a:stretch/>
        </p:blipFill>
        <p:spPr>
          <a:xfrm>
            <a:off x="1368227" y="1656556"/>
            <a:ext cx="8352929" cy="4608512"/>
          </a:xfrm>
          <a:prstGeom prst="rect">
            <a:avLst/>
          </a:prstGeom>
        </p:spPr>
      </p:pic>
    </p:spTree>
    <p:extLst>
      <p:ext uri="{BB962C8B-B14F-4D97-AF65-F5344CB8AC3E}">
        <p14:creationId xmlns:p14="http://schemas.microsoft.com/office/powerpoint/2010/main" val="239603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sp>
        <p:nvSpPr>
          <p:cNvPr id="3"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雲端分享</a:t>
            </a:r>
            <a:r>
              <a:rPr kumimoji="0" lang="en-US" altLang="zh-TW" sz="45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-drive</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pic>
        <p:nvPicPr>
          <p:cNvPr id="9" name="圖片 8"/>
          <p:cNvPicPr>
            <a:picLocks noChangeAspect="1"/>
          </p:cNvPicPr>
          <p:nvPr/>
        </p:nvPicPr>
        <p:blipFill rotWithShape="1">
          <a:blip r:embed="rId3">
            <a:extLst>
              <a:ext uri="{28A0092B-C50C-407E-A947-70E740481C1C}">
                <a14:useLocalDpi xmlns:a14="http://schemas.microsoft.com/office/drawing/2010/main" val="0"/>
              </a:ext>
            </a:extLst>
          </a:blip>
          <a:srcRect l="-684" t="9090" r="19545" b="33643"/>
          <a:stretch/>
        </p:blipFill>
        <p:spPr>
          <a:xfrm>
            <a:off x="1259480" y="1656556"/>
            <a:ext cx="8533683" cy="4536504"/>
          </a:xfrm>
          <a:prstGeom prst="rect">
            <a:avLst/>
          </a:prstGeom>
        </p:spPr>
      </p:pic>
    </p:spTree>
    <p:extLst>
      <p:ext uri="{BB962C8B-B14F-4D97-AF65-F5344CB8AC3E}">
        <p14:creationId xmlns:p14="http://schemas.microsoft.com/office/powerpoint/2010/main" val="400520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sp>
        <p:nvSpPr>
          <p:cNvPr id="3" name="矩形: 圆角 13">
            <a:extLst>
              <a:ext uri="{FF2B5EF4-FFF2-40B4-BE49-F238E27FC236}">
                <a16:creationId xmlns:a16="http://schemas.microsoft.com/office/drawing/2014/main" id="{ACC13CFE-1E07-42F0-9998-DE4F84F5ED54}"/>
              </a:ext>
            </a:extLst>
          </p:cNvPr>
          <p:cNvSpPr/>
          <p:nvPr/>
        </p:nvSpPr>
        <p:spPr>
          <a:xfrm>
            <a:off x="212049" y="1190441"/>
            <a:ext cx="10377253" cy="5540742"/>
          </a:xfrm>
          <a:prstGeom prst="roundRect">
            <a:avLst>
              <a:gd name="adj" fmla="val 6072"/>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CN" altLang="en-US" sz="2126" b="0" i="0" u="none" strike="noStrike" kern="1200" cap="none" spc="0" normalizeH="0" baseline="0" noProof="0" dirty="0">
              <a:ln>
                <a:noFill/>
              </a:ln>
              <a:solidFill>
                <a:srgbClr val="FFFFFF"/>
              </a:solidFill>
              <a:effectLst/>
              <a:uLnTx/>
              <a:uFillTx/>
              <a:latin typeface="Arial"/>
              <a:ea typeface="微软雅黑" panose="020B0503020204020204" pitchFamily="34" charset="-122"/>
              <a:cs typeface="+mn-cs"/>
            </a:endParaRPr>
          </a:p>
        </p:txBody>
      </p:sp>
      <p:sp>
        <p:nvSpPr>
          <p:cNvPr id="6" name="矩形: 圆角 13">
            <a:extLst>
              <a:ext uri="{FF2B5EF4-FFF2-40B4-BE49-F238E27FC236}">
                <a16:creationId xmlns:a16="http://schemas.microsoft.com/office/drawing/2014/main" id="{ACC13CFE-1E07-42F0-9998-DE4F84F5ED54}"/>
              </a:ext>
            </a:extLst>
          </p:cNvPr>
          <p:cNvSpPr/>
          <p:nvPr/>
        </p:nvSpPr>
        <p:spPr>
          <a:xfrm>
            <a:off x="212049" y="1190441"/>
            <a:ext cx="10377253" cy="5540742"/>
          </a:xfrm>
          <a:prstGeom prst="roundRect">
            <a:avLst>
              <a:gd name="adj" fmla="val 6072"/>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CN" altLang="en-US" sz="2126" b="0" i="0" u="none" strike="noStrike" kern="1200" cap="none" spc="0" normalizeH="0" baseline="0" noProof="0" dirty="0">
              <a:ln>
                <a:noFill/>
              </a:ln>
              <a:solidFill>
                <a:srgbClr val="FFFFFF"/>
              </a:solidFill>
              <a:effectLst/>
              <a:uLnTx/>
              <a:uFillTx/>
              <a:latin typeface="Arial"/>
              <a:ea typeface="微软雅黑" panose="020B0503020204020204" pitchFamily="34" charset="-122"/>
              <a:cs typeface="+mn-cs"/>
            </a:endParaRPr>
          </a:p>
        </p:txBody>
      </p:sp>
      <p:sp>
        <p:nvSpPr>
          <p:cNvPr id="7"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軟體資產管理系統</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8227" y="1648067"/>
            <a:ext cx="8392532" cy="4583614"/>
          </a:xfrm>
          <a:prstGeom prst="rect">
            <a:avLst/>
          </a:prstGeom>
        </p:spPr>
      </p:pic>
      <p:sp>
        <p:nvSpPr>
          <p:cNvPr id="9" name="橢圓 8"/>
          <p:cNvSpPr/>
          <p:nvPr/>
        </p:nvSpPr>
        <p:spPr>
          <a:xfrm>
            <a:off x="8497019" y="3024708"/>
            <a:ext cx="785788" cy="72008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2047405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群組 56"/>
          <p:cNvGrpSpPr/>
          <p:nvPr/>
        </p:nvGrpSpPr>
        <p:grpSpPr>
          <a:xfrm>
            <a:off x="650501" y="2270487"/>
            <a:ext cx="9893816" cy="4995892"/>
            <a:chOff x="1167220" y="1014363"/>
            <a:chExt cx="6264696" cy="4609836"/>
          </a:xfrm>
        </p:grpSpPr>
        <p:grpSp>
          <p:nvGrpSpPr>
            <p:cNvPr id="58" name="组合 237"/>
            <p:cNvGrpSpPr/>
            <p:nvPr/>
          </p:nvGrpSpPr>
          <p:grpSpPr>
            <a:xfrm>
              <a:off x="1167220" y="1014363"/>
              <a:ext cx="6264696" cy="4609836"/>
              <a:chOff x="10335441" y="5818814"/>
              <a:chExt cx="869950" cy="695144"/>
            </a:xfrm>
          </p:grpSpPr>
          <p:sp>
            <p:nvSpPr>
              <p:cNvPr id="60" name="Freeform 50449"/>
              <p:cNvSpPr>
                <a:spLocks/>
              </p:cNvSpPr>
              <p:nvPr/>
            </p:nvSpPr>
            <p:spPr bwMode="auto">
              <a:xfrm>
                <a:off x="10628530" y="6460850"/>
                <a:ext cx="271462" cy="41503"/>
              </a:xfrm>
              <a:custGeom>
                <a:avLst/>
                <a:gdLst>
                  <a:gd name="T0" fmla="*/ 154 w 171"/>
                  <a:gd name="T1" fmla="*/ 0 h 103"/>
                  <a:gd name="T2" fmla="*/ 17 w 171"/>
                  <a:gd name="T3" fmla="*/ 0 h 103"/>
                  <a:gd name="T4" fmla="*/ 0 w 171"/>
                  <a:gd name="T5" fmla="*/ 103 h 103"/>
                  <a:gd name="T6" fmla="*/ 171 w 171"/>
                  <a:gd name="T7" fmla="*/ 103 h 103"/>
                  <a:gd name="T8" fmla="*/ 154 w 171"/>
                  <a:gd name="T9" fmla="*/ 0 h 103"/>
                </a:gdLst>
                <a:ahLst/>
                <a:cxnLst>
                  <a:cxn ang="0">
                    <a:pos x="T0" y="T1"/>
                  </a:cxn>
                  <a:cxn ang="0">
                    <a:pos x="T2" y="T3"/>
                  </a:cxn>
                  <a:cxn ang="0">
                    <a:pos x="T4" y="T5"/>
                  </a:cxn>
                  <a:cxn ang="0">
                    <a:pos x="T6" y="T7"/>
                  </a:cxn>
                  <a:cxn ang="0">
                    <a:pos x="T8" y="T9"/>
                  </a:cxn>
                </a:cxnLst>
                <a:rect l="0" t="0" r="r" b="b"/>
                <a:pathLst>
                  <a:path w="171" h="103">
                    <a:moveTo>
                      <a:pt x="154" y="0"/>
                    </a:moveTo>
                    <a:lnTo>
                      <a:pt x="17" y="0"/>
                    </a:lnTo>
                    <a:lnTo>
                      <a:pt x="0" y="103"/>
                    </a:lnTo>
                    <a:lnTo>
                      <a:pt x="171" y="103"/>
                    </a:lnTo>
                    <a:lnTo>
                      <a:pt x="154"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1" name="Freeform 50450"/>
              <p:cNvSpPr>
                <a:spLocks/>
              </p:cNvSpPr>
              <p:nvPr/>
            </p:nvSpPr>
            <p:spPr bwMode="auto">
              <a:xfrm>
                <a:off x="10335441" y="6420093"/>
                <a:ext cx="869950" cy="45059"/>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2" name="Freeform 50451"/>
              <p:cNvSpPr>
                <a:spLocks/>
              </p:cNvSpPr>
              <p:nvPr/>
            </p:nvSpPr>
            <p:spPr bwMode="auto">
              <a:xfrm>
                <a:off x="10335441" y="5818814"/>
                <a:ext cx="869950" cy="605054"/>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4" name="Freeform 50453"/>
              <p:cNvSpPr>
                <a:spLocks/>
              </p:cNvSpPr>
              <p:nvPr/>
            </p:nvSpPr>
            <p:spPr bwMode="auto">
              <a:xfrm>
                <a:off x="10587037" y="6495666"/>
                <a:ext cx="352425" cy="18292"/>
              </a:xfrm>
              <a:custGeom>
                <a:avLst/>
                <a:gdLst>
                  <a:gd name="T0" fmla="*/ 214 w 222"/>
                  <a:gd name="T1" fmla="*/ 0 h 17"/>
                  <a:gd name="T2" fmla="*/ 8 w 222"/>
                  <a:gd name="T3" fmla="*/ 0 h 17"/>
                  <a:gd name="T4" fmla="*/ 0 w 222"/>
                  <a:gd name="T5" fmla="*/ 17 h 17"/>
                  <a:gd name="T6" fmla="*/ 222 w 222"/>
                  <a:gd name="T7" fmla="*/ 17 h 17"/>
                  <a:gd name="T8" fmla="*/ 214 w 222"/>
                  <a:gd name="T9" fmla="*/ 0 h 17"/>
                </a:gdLst>
                <a:ahLst/>
                <a:cxnLst>
                  <a:cxn ang="0">
                    <a:pos x="T0" y="T1"/>
                  </a:cxn>
                  <a:cxn ang="0">
                    <a:pos x="T2" y="T3"/>
                  </a:cxn>
                  <a:cxn ang="0">
                    <a:pos x="T4" y="T5"/>
                  </a:cxn>
                  <a:cxn ang="0">
                    <a:pos x="T6" y="T7"/>
                  </a:cxn>
                  <a:cxn ang="0">
                    <a:pos x="T8" y="T9"/>
                  </a:cxn>
                </a:cxnLst>
                <a:rect l="0" t="0" r="r" b="b"/>
                <a:pathLst>
                  <a:path w="222" h="17">
                    <a:moveTo>
                      <a:pt x="214" y="0"/>
                    </a:moveTo>
                    <a:lnTo>
                      <a:pt x="8" y="0"/>
                    </a:lnTo>
                    <a:lnTo>
                      <a:pt x="0" y="17"/>
                    </a:lnTo>
                    <a:lnTo>
                      <a:pt x="222" y="17"/>
                    </a:lnTo>
                    <a:lnTo>
                      <a:pt x="214"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5" name="Freeform 50454"/>
              <p:cNvSpPr>
                <a:spLocks/>
              </p:cNvSpPr>
              <p:nvPr/>
            </p:nvSpPr>
            <p:spPr bwMode="auto">
              <a:xfrm>
                <a:off x="10599738" y="5976938"/>
                <a:ext cx="163512" cy="161925"/>
              </a:xfrm>
              <a:custGeom>
                <a:avLst/>
                <a:gdLst>
                  <a:gd name="T0" fmla="*/ 77 w 103"/>
                  <a:gd name="T1" fmla="*/ 102 h 102"/>
                  <a:gd name="T2" fmla="*/ 0 w 103"/>
                  <a:gd name="T3" fmla="*/ 25 h 102"/>
                  <a:gd name="T4" fmla="*/ 26 w 103"/>
                  <a:gd name="T5" fmla="*/ 0 h 102"/>
                  <a:gd name="T6" fmla="*/ 103 w 103"/>
                  <a:gd name="T7" fmla="*/ 76 h 102"/>
                  <a:gd name="T8" fmla="*/ 77 w 103"/>
                  <a:gd name="T9" fmla="*/ 102 h 102"/>
                </a:gdLst>
                <a:ahLst/>
                <a:cxnLst>
                  <a:cxn ang="0">
                    <a:pos x="T0" y="T1"/>
                  </a:cxn>
                  <a:cxn ang="0">
                    <a:pos x="T2" y="T3"/>
                  </a:cxn>
                  <a:cxn ang="0">
                    <a:pos x="T4" y="T5"/>
                  </a:cxn>
                  <a:cxn ang="0">
                    <a:pos x="T6" y="T7"/>
                  </a:cxn>
                  <a:cxn ang="0">
                    <a:pos x="T8" y="T9"/>
                  </a:cxn>
                </a:cxnLst>
                <a:rect l="0" t="0" r="r" b="b"/>
                <a:pathLst>
                  <a:path w="103" h="102">
                    <a:moveTo>
                      <a:pt x="77" y="102"/>
                    </a:moveTo>
                    <a:lnTo>
                      <a:pt x="0" y="25"/>
                    </a:lnTo>
                    <a:lnTo>
                      <a:pt x="26" y="0"/>
                    </a:lnTo>
                    <a:lnTo>
                      <a:pt x="103" y="76"/>
                    </a:lnTo>
                    <a:lnTo>
                      <a:pt x="7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6" name="Freeform 50455"/>
              <p:cNvSpPr>
                <a:spLocks/>
              </p:cNvSpPr>
              <p:nvPr/>
            </p:nvSpPr>
            <p:spPr bwMode="auto">
              <a:xfrm>
                <a:off x="10682288" y="5894388"/>
                <a:ext cx="244475" cy="244475"/>
              </a:xfrm>
              <a:custGeom>
                <a:avLst/>
                <a:gdLst>
                  <a:gd name="T0" fmla="*/ 25 w 154"/>
                  <a:gd name="T1" fmla="*/ 154 h 154"/>
                  <a:gd name="T2" fmla="*/ 0 w 154"/>
                  <a:gd name="T3" fmla="*/ 128 h 154"/>
                  <a:gd name="T4" fmla="*/ 128 w 154"/>
                  <a:gd name="T5" fmla="*/ 0 h 154"/>
                  <a:gd name="T6" fmla="*/ 154 w 154"/>
                  <a:gd name="T7" fmla="*/ 26 h 154"/>
                  <a:gd name="T8" fmla="*/ 25 w 154"/>
                  <a:gd name="T9" fmla="*/ 154 h 154"/>
                </a:gdLst>
                <a:ahLst/>
                <a:cxnLst>
                  <a:cxn ang="0">
                    <a:pos x="T0" y="T1"/>
                  </a:cxn>
                  <a:cxn ang="0">
                    <a:pos x="T2" y="T3"/>
                  </a:cxn>
                  <a:cxn ang="0">
                    <a:pos x="T4" y="T5"/>
                  </a:cxn>
                  <a:cxn ang="0">
                    <a:pos x="T6" y="T7"/>
                  </a:cxn>
                  <a:cxn ang="0">
                    <a:pos x="T8" y="T9"/>
                  </a:cxn>
                </a:cxnLst>
                <a:rect l="0" t="0" r="r" b="b"/>
                <a:pathLst>
                  <a:path w="154" h="154">
                    <a:moveTo>
                      <a:pt x="25" y="154"/>
                    </a:moveTo>
                    <a:lnTo>
                      <a:pt x="0" y="128"/>
                    </a:lnTo>
                    <a:lnTo>
                      <a:pt x="128" y="0"/>
                    </a:lnTo>
                    <a:lnTo>
                      <a:pt x="154" y="26"/>
                    </a:lnTo>
                    <a:lnTo>
                      <a:pt x="25"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59" name="Oval 98"/>
            <p:cNvSpPr>
              <a:spLocks noChangeArrowheads="1"/>
            </p:cNvSpPr>
            <p:nvPr/>
          </p:nvSpPr>
          <p:spPr bwMode="auto">
            <a:xfrm>
              <a:off x="4247964" y="5051806"/>
              <a:ext cx="155919" cy="187542"/>
            </a:xfrm>
            <a:prstGeom prst="ellipse">
              <a:avLst/>
            </a:prstGeom>
            <a:solidFill>
              <a:sysClr val="window" lastClr="FFFFFF">
                <a:lumMod val="50000"/>
              </a:sysClr>
            </a:solidFill>
            <a:ln>
              <a:noFill/>
            </a:ln>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90" name="標題 1"/>
          <p:cNvSpPr txBox="1">
            <a:spLocks/>
          </p:cNvSpPr>
          <p:nvPr/>
        </p:nvSpPr>
        <p:spPr>
          <a:xfrm>
            <a:off x="861900" y="378670"/>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5082" dirty="0">
                <a:latin typeface="微軟正黑體" panose="020B0604030504040204" pitchFamily="34" charset="-120"/>
                <a:ea typeface="微軟正黑體" panose="020B0604030504040204" pitchFamily="34" charset="-120"/>
              </a:rPr>
              <a:t>人力工時系統使用介紹</a:t>
            </a:r>
          </a:p>
        </p:txBody>
      </p:sp>
      <p:sp>
        <p:nvSpPr>
          <p:cNvPr id="98" name="圓角矩形 97"/>
          <p:cNvSpPr/>
          <p:nvPr/>
        </p:nvSpPr>
        <p:spPr>
          <a:xfrm>
            <a:off x="861900" y="1329854"/>
            <a:ext cx="1925160" cy="848029"/>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新增參與計畫</a:t>
            </a:r>
          </a:p>
        </p:txBody>
      </p:sp>
      <p:sp>
        <p:nvSpPr>
          <p:cNvPr id="99" name="向右箭號 98"/>
          <p:cNvSpPr/>
          <p:nvPr/>
        </p:nvSpPr>
        <p:spPr>
          <a:xfrm>
            <a:off x="3094757" y="1615852"/>
            <a:ext cx="332704" cy="332704"/>
          </a:xfrm>
          <a:prstGeom prst="rightArrow">
            <a:avLst/>
          </a:prstGeom>
          <a:solidFill>
            <a:srgbClr val="C0504D"/>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0" name="圓角矩形 99"/>
          <p:cNvSpPr/>
          <p:nvPr/>
        </p:nvSpPr>
        <p:spPr>
          <a:xfrm>
            <a:off x="3743616" y="1333374"/>
            <a:ext cx="1497166" cy="848029"/>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規劃人力</a:t>
            </a:r>
          </a:p>
        </p:txBody>
      </p:sp>
      <p:sp>
        <p:nvSpPr>
          <p:cNvPr id="101" name="向右箭號 100"/>
          <p:cNvSpPr/>
          <p:nvPr/>
        </p:nvSpPr>
        <p:spPr>
          <a:xfrm>
            <a:off x="5585325" y="1615852"/>
            <a:ext cx="332704" cy="332704"/>
          </a:xfrm>
          <a:prstGeom prst="rightArrow">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2" name="圓角矩形 101"/>
          <p:cNvSpPr/>
          <p:nvPr/>
        </p:nvSpPr>
        <p:spPr>
          <a:xfrm>
            <a:off x="6268333" y="1322525"/>
            <a:ext cx="1497166" cy="848029"/>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長官審核</a:t>
            </a:r>
          </a:p>
        </p:txBody>
      </p:sp>
      <p:sp>
        <p:nvSpPr>
          <p:cNvPr id="103" name="向右箭號 102"/>
          <p:cNvSpPr/>
          <p:nvPr/>
        </p:nvSpPr>
        <p:spPr>
          <a:xfrm>
            <a:off x="8098203" y="1615852"/>
            <a:ext cx="332704" cy="332704"/>
          </a:xfrm>
          <a:prstGeom prst="rightArrow">
            <a:avLst/>
          </a:prstGeom>
          <a:solidFill>
            <a:srgbClr val="8064A2"/>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4" name="圓角矩形 103"/>
          <p:cNvSpPr/>
          <p:nvPr/>
        </p:nvSpPr>
        <p:spPr>
          <a:xfrm>
            <a:off x="8759494" y="1333373"/>
            <a:ext cx="1497166" cy="84802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填寫工時</a:t>
            </a:r>
          </a:p>
        </p:txBody>
      </p:sp>
      <p:pic>
        <p:nvPicPr>
          <p:cNvPr id="31" name="圖片 30"/>
          <p:cNvPicPr>
            <a:picLocks noChangeAspect="1"/>
          </p:cNvPicPr>
          <p:nvPr/>
        </p:nvPicPr>
        <p:blipFill>
          <a:blip r:embed="rId3"/>
          <a:stretch>
            <a:fillRect/>
          </a:stretch>
        </p:blipFill>
        <p:spPr>
          <a:xfrm>
            <a:off x="1054002" y="2547177"/>
            <a:ext cx="8454075" cy="3944675"/>
          </a:xfrm>
          <a:prstGeom prst="rect">
            <a:avLst/>
          </a:prstGeom>
        </p:spPr>
      </p:pic>
      <p:sp>
        <p:nvSpPr>
          <p:cNvPr id="32" name="矩形圖說文字 31"/>
          <p:cNvSpPr/>
          <p:nvPr/>
        </p:nvSpPr>
        <p:spPr>
          <a:xfrm>
            <a:off x="2368071" y="3422240"/>
            <a:ext cx="2272826" cy="678339"/>
          </a:xfrm>
          <a:prstGeom prst="wedgeRectCallout">
            <a:avLst>
              <a:gd name="adj1" fmla="val -63751"/>
              <a:gd name="adj2" fmla="val -63199"/>
            </a:avLst>
          </a:prstGeom>
          <a:solidFill>
            <a:sysClr val="window" lastClr="FFFFFF"/>
          </a:solidFill>
          <a:ln w="25400" cap="flat" cmpd="sng" algn="ctr">
            <a:solidFill>
              <a:srgbClr val="C0504D"/>
            </a:solidFill>
            <a:prstDash val="solid"/>
          </a:ln>
          <a:effectLst/>
        </p:spPr>
        <p:txBody>
          <a:bodyPr rtlCol="0" anchor="ctr"/>
          <a:lstStyle/>
          <a:p>
            <a:pPr algn="ctr" defTabSz="1056223">
              <a:defRPr/>
            </a:pPr>
            <a:r>
              <a:rPr lang="zh-TW" altLang="en-US" sz="2310" b="1" kern="0" dirty="0">
                <a:solidFill>
                  <a:srgbClr val="C0504D"/>
                </a:solidFill>
                <a:latin typeface="微軟正黑體" panose="020B0604030504040204" pitchFamily="34" charset="-120"/>
                <a:ea typeface="微軟正黑體" panose="020B0604030504040204" pitchFamily="34" charset="-120"/>
              </a:rPr>
              <a:t>輸入規劃人力</a:t>
            </a:r>
          </a:p>
        </p:txBody>
      </p:sp>
      <p:sp>
        <p:nvSpPr>
          <p:cNvPr id="33" name="矩形圖說文字 32"/>
          <p:cNvSpPr/>
          <p:nvPr/>
        </p:nvSpPr>
        <p:spPr>
          <a:xfrm>
            <a:off x="5985333" y="4198977"/>
            <a:ext cx="2272826" cy="678339"/>
          </a:xfrm>
          <a:prstGeom prst="wedgeRectCallout">
            <a:avLst>
              <a:gd name="adj1" fmla="val -62442"/>
              <a:gd name="adj2" fmla="val -105963"/>
            </a:avLst>
          </a:prstGeom>
          <a:solidFill>
            <a:sysClr val="window" lastClr="FFFFFF"/>
          </a:solidFill>
          <a:ln w="25400" cap="flat" cmpd="sng" algn="ctr">
            <a:solidFill>
              <a:srgbClr val="C0504D"/>
            </a:solidFill>
            <a:prstDash val="solid"/>
          </a:ln>
          <a:effectLst/>
        </p:spPr>
        <p:txBody>
          <a:bodyPr rtlCol="0" anchor="ctr"/>
          <a:lstStyle/>
          <a:p>
            <a:pPr algn="ctr" defTabSz="1056223">
              <a:defRPr/>
            </a:pPr>
            <a:r>
              <a:rPr lang="zh-TW" altLang="en-US" sz="2310" b="1" kern="0" dirty="0">
                <a:solidFill>
                  <a:srgbClr val="C0504D"/>
                </a:solidFill>
                <a:latin typeface="微軟正黑體" panose="020B0604030504040204" pitchFamily="34" charset="-120"/>
                <a:ea typeface="微軟正黑體" panose="020B0604030504040204" pitchFamily="34" charset="-120"/>
              </a:rPr>
              <a:t>新增參與計畫</a:t>
            </a:r>
          </a:p>
        </p:txBody>
      </p:sp>
      <p:sp>
        <p:nvSpPr>
          <p:cNvPr id="34" name="圓角矩形 33"/>
          <p:cNvSpPr/>
          <p:nvPr/>
        </p:nvSpPr>
        <p:spPr>
          <a:xfrm>
            <a:off x="3826842" y="3214748"/>
            <a:ext cx="1133102" cy="274555"/>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algn="ctr" defTabSz="1056223">
              <a:defRPr/>
            </a:pPr>
            <a:r>
              <a:rPr lang="en-US" altLang="zh-TW" sz="2079" kern="0" dirty="0">
                <a:solidFill>
                  <a:prstClr val="white"/>
                </a:solidFill>
                <a:latin typeface="Calibri"/>
                <a:ea typeface="新細明體" panose="02020500000000000000" pitchFamily="18" charset="-120"/>
              </a:rPr>
              <a:t>STEP</a:t>
            </a:r>
            <a:r>
              <a:rPr lang="zh-TW" altLang="en-US" sz="2079" kern="0" dirty="0">
                <a:solidFill>
                  <a:prstClr val="white"/>
                </a:solidFill>
                <a:latin typeface="Calibri"/>
                <a:ea typeface="新細明體" panose="02020500000000000000" pitchFamily="18" charset="-120"/>
              </a:rPr>
              <a:t>  </a:t>
            </a:r>
            <a:r>
              <a:rPr lang="en-US" altLang="zh-TW" sz="2079" kern="0" dirty="0">
                <a:solidFill>
                  <a:prstClr val="white"/>
                </a:solidFill>
                <a:latin typeface="Calibri"/>
                <a:ea typeface="新細明體" panose="02020500000000000000" pitchFamily="18" charset="-120"/>
              </a:rPr>
              <a:t>1</a:t>
            </a:r>
            <a:endParaRPr lang="zh-TW" altLang="en-US" sz="2079" kern="0" dirty="0">
              <a:solidFill>
                <a:prstClr val="white"/>
              </a:solidFill>
              <a:latin typeface="Calibri"/>
              <a:ea typeface="新細明體" panose="02020500000000000000" pitchFamily="18" charset="-120"/>
            </a:endParaRPr>
          </a:p>
        </p:txBody>
      </p:sp>
      <p:sp>
        <p:nvSpPr>
          <p:cNvPr id="35" name="圓角矩形 34"/>
          <p:cNvSpPr/>
          <p:nvPr/>
        </p:nvSpPr>
        <p:spPr>
          <a:xfrm>
            <a:off x="7577272" y="4011733"/>
            <a:ext cx="1133102" cy="274555"/>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algn="ctr" defTabSz="1056223">
              <a:defRPr/>
            </a:pPr>
            <a:r>
              <a:rPr lang="en-US" altLang="zh-TW" sz="2079" kern="0" dirty="0">
                <a:solidFill>
                  <a:prstClr val="white"/>
                </a:solidFill>
                <a:latin typeface="Calibri"/>
                <a:ea typeface="新細明體" panose="02020500000000000000" pitchFamily="18" charset="-120"/>
              </a:rPr>
              <a:t>STEP</a:t>
            </a:r>
            <a:r>
              <a:rPr lang="zh-TW" altLang="en-US" sz="2079" kern="0" dirty="0">
                <a:solidFill>
                  <a:prstClr val="white"/>
                </a:solidFill>
                <a:latin typeface="Calibri"/>
                <a:ea typeface="新細明體" panose="02020500000000000000" pitchFamily="18" charset="-120"/>
              </a:rPr>
              <a:t>  </a:t>
            </a:r>
            <a:r>
              <a:rPr lang="en-US" altLang="zh-TW" sz="2079" kern="0" dirty="0">
                <a:solidFill>
                  <a:prstClr val="white"/>
                </a:solidFill>
                <a:latin typeface="Calibri"/>
                <a:ea typeface="新細明體" panose="02020500000000000000" pitchFamily="18" charset="-120"/>
              </a:rPr>
              <a:t>2</a:t>
            </a:r>
            <a:endParaRPr lang="zh-TW" altLang="en-US" sz="2079" kern="0" dirty="0">
              <a:solidFill>
                <a:prstClr val="white"/>
              </a:solidFill>
              <a:latin typeface="Calibri"/>
              <a:ea typeface="新細明體" panose="02020500000000000000" pitchFamily="18" charset="-120"/>
            </a:endParaRPr>
          </a:p>
        </p:txBody>
      </p:sp>
    </p:spTree>
    <p:extLst>
      <p:ext uri="{BB962C8B-B14F-4D97-AF65-F5344CB8AC3E}">
        <p14:creationId xmlns:p14="http://schemas.microsoft.com/office/powerpoint/2010/main" val="287675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2000" tmFilter="0, 0; .2, .5; .8, .5; 1, 0"/>
                                        <p:tgtEl>
                                          <p:spTgt spid="98"/>
                                        </p:tgtEl>
                                      </p:cBhvr>
                                    </p:animEffect>
                                    <p:animScale>
                                      <p:cBhvr>
                                        <p:cTn id="7" dur="1000" autoRev="1" fill="hold"/>
                                        <p:tgtEl>
                                          <p:spTgt spid="98"/>
                                        </p:tgtEl>
                                      </p:cBhvr>
                                      <p:by x="105000" y="105000"/>
                                    </p:animScale>
                                  </p:childTnLst>
                                </p:cTn>
                              </p:par>
                              <p:par>
                                <p:cTn id="8" presetID="26" presetClass="emph" presetSubtype="0" repeatCount="4000" fill="hold" grpId="0" nodeType="withEffect">
                                  <p:stCondLst>
                                    <p:cond delay="0"/>
                                  </p:stCondLst>
                                  <p:childTnLst>
                                    <p:animEffect transition="out" filter="fade">
                                      <p:cBhvr>
                                        <p:cTn id="9" dur="2000" tmFilter="0, 0; .2, .5; .8, .5; 1, 0"/>
                                        <p:tgtEl>
                                          <p:spTgt spid="99"/>
                                        </p:tgtEl>
                                      </p:cBhvr>
                                    </p:animEffect>
                                    <p:animScale>
                                      <p:cBhvr>
                                        <p:cTn id="10" dur="1000" autoRev="1" fill="hold"/>
                                        <p:tgtEl>
                                          <p:spTgt spid="9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sp>
        <p:nvSpPr>
          <p:cNvPr id="3"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軟體資產管理系統</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l="10825" t="25276" r="20022" b="2349"/>
          <a:stretch/>
        </p:blipFill>
        <p:spPr>
          <a:xfrm>
            <a:off x="1368227" y="1656556"/>
            <a:ext cx="8280920" cy="4536504"/>
          </a:xfrm>
          <a:prstGeom prst="rect">
            <a:avLst/>
          </a:prstGeom>
        </p:spPr>
      </p:pic>
      <p:sp>
        <p:nvSpPr>
          <p:cNvPr id="5" name="矩形 4"/>
          <p:cNvSpPr/>
          <p:nvPr/>
        </p:nvSpPr>
        <p:spPr>
          <a:xfrm>
            <a:off x="1944291" y="5833020"/>
            <a:ext cx="936104"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3311669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sp>
        <p:nvSpPr>
          <p:cNvPr id="3"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軟體資產管理系統</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806" y="1552400"/>
            <a:ext cx="8437976" cy="4646704"/>
          </a:xfrm>
          <a:prstGeom prst="rect">
            <a:avLst/>
          </a:prstGeom>
        </p:spPr>
      </p:pic>
      <p:sp>
        <p:nvSpPr>
          <p:cNvPr id="12" name="橢圓 11"/>
          <p:cNvSpPr/>
          <p:nvPr/>
        </p:nvSpPr>
        <p:spPr>
          <a:xfrm>
            <a:off x="1872283" y="3024708"/>
            <a:ext cx="1080120" cy="72008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670384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sp>
        <p:nvSpPr>
          <p:cNvPr id="3"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軟體資產管理系統</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356" y="1656556"/>
            <a:ext cx="8580876" cy="4483434"/>
          </a:xfrm>
          <a:prstGeom prst="rect">
            <a:avLst/>
          </a:prstGeom>
        </p:spPr>
      </p:pic>
    </p:spTree>
    <p:extLst>
      <p:ext uri="{BB962C8B-B14F-4D97-AF65-F5344CB8AC3E}">
        <p14:creationId xmlns:p14="http://schemas.microsoft.com/office/powerpoint/2010/main" val="3744834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sp>
        <p:nvSpPr>
          <p:cNvPr id="3"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軟體資產管理系統</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t="10989" r="16093" b="21078"/>
          <a:stretch/>
        </p:blipFill>
        <p:spPr>
          <a:xfrm>
            <a:off x="1368227" y="1656557"/>
            <a:ext cx="8352928" cy="4536504"/>
          </a:xfrm>
          <a:prstGeom prst="rect">
            <a:avLst/>
          </a:prstGeom>
        </p:spPr>
      </p:pic>
    </p:spTree>
    <p:extLst>
      <p:ext uri="{BB962C8B-B14F-4D97-AF65-F5344CB8AC3E}">
        <p14:creationId xmlns:p14="http://schemas.microsoft.com/office/powerpoint/2010/main" val="3277923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圓角矩形 6"/>
          <p:cNvSpPr/>
          <p:nvPr/>
        </p:nvSpPr>
        <p:spPr>
          <a:xfrm>
            <a:off x="1658059" y="1919385"/>
            <a:ext cx="8080648" cy="4508151"/>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10" name="文字方塊 9"/>
          <p:cNvSpPr txBox="1"/>
          <p:nvPr/>
        </p:nvSpPr>
        <p:spPr>
          <a:xfrm>
            <a:off x="1658059" y="2712012"/>
            <a:ext cx="8080648" cy="3263714"/>
          </a:xfrm>
          <a:prstGeom prst="rect">
            <a:avLst/>
          </a:prstGeom>
          <a:noFill/>
        </p:spPr>
        <p:txBody>
          <a:bodyPr wrap="square" rtlCol="0">
            <a:spAutoFit/>
          </a:bodyPr>
          <a:lstStyle/>
          <a:p>
            <a:pPr marL="487582" marR="0" lvl="0" indent="-487582" algn="l" defTabSz="1080181" rtl="0" eaLnBrk="1" fontAlgn="auto" latinLnBrk="0" hangingPunct="1">
              <a:lnSpc>
                <a:spcPct val="100000"/>
              </a:lnSpc>
              <a:spcBef>
                <a:spcPts val="1418"/>
              </a:spcBef>
              <a:spcAft>
                <a:spcPts val="709"/>
              </a:spcAft>
              <a:buClrTx/>
              <a:buSzTx/>
              <a:buFont typeface="+mj-lt"/>
              <a:buAutoNum type="arabicPeriod"/>
              <a:tabLst/>
              <a:defRPr/>
            </a:pPr>
            <a:r>
              <a:rPr kumimoji="0" lang="en-US" altLang="zh-TW" sz="1536"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BSA</a:t>
            </a:r>
            <a:r>
              <a:rPr kumimoji="0" lang="zh-TW" altLang="en-US" sz="1536"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台灣軟體聯盟每年進行盜版軟體之檢查並接受檢舉，根據</a:t>
            </a:r>
            <a:r>
              <a:rPr kumimoji="0" lang="en-US" altLang="zh-TW" sz="1536"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BSA</a:t>
            </a:r>
            <a:r>
              <a:rPr kumimoji="0" lang="zh-TW" altLang="en-US" sz="1536"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的軟體盜版案件歷史資料，遭起訴的被告，有高達</a:t>
            </a:r>
            <a:r>
              <a:rPr kumimoji="0" lang="en-US" altLang="zh-TW" sz="1536"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1/3</a:t>
            </a:r>
            <a:r>
              <a:rPr kumimoji="0" lang="zh-TW" altLang="en-US" sz="1536"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的比例是員工，顯示倘若企業使用盜版軟體，員工也得視其行為負擔刑責；若有非法重製，依著作權法可處三年以下有期徒刑、拘役，或科或併科新台幣七十五萬元以下罰金。</a:t>
            </a:r>
            <a:endParaRPr kumimoji="0" lang="en-US" altLang="zh-TW" sz="1536"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487582" marR="0" lvl="0" indent="-487582" algn="l" defTabSz="1080181" rtl="0" eaLnBrk="1" fontAlgn="auto" latinLnBrk="0" hangingPunct="1">
              <a:lnSpc>
                <a:spcPct val="100000"/>
              </a:lnSpc>
              <a:spcBef>
                <a:spcPts val="1418"/>
              </a:spcBef>
              <a:spcAft>
                <a:spcPts val="709"/>
              </a:spcAft>
              <a:buClrTx/>
              <a:buSzTx/>
              <a:buFont typeface="+mj-lt"/>
              <a:buAutoNum type="arabicPeriod"/>
              <a:tabLst/>
              <a:defRPr/>
            </a:pPr>
            <a:r>
              <a:rPr kumimoji="0" lang="zh-TW" altLang="en-US" sz="1536"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本所為公務機關，向來依法行政，對於著作權之維護亦不遺餘力，為保護本所及同仁的公務權益，請同仁尊重智慧財產權，勿隨意下載非法軟體使用。</a:t>
            </a:r>
          </a:p>
          <a:p>
            <a:pPr marL="487582" marR="0" lvl="0" indent="-487582" algn="l" defTabSz="1080181" rtl="0" eaLnBrk="1" fontAlgn="auto" latinLnBrk="0" hangingPunct="1">
              <a:lnSpc>
                <a:spcPct val="100000"/>
              </a:lnSpc>
              <a:spcBef>
                <a:spcPts val="1418"/>
              </a:spcBef>
              <a:spcAft>
                <a:spcPts val="709"/>
              </a:spcAft>
              <a:buClrTx/>
              <a:buSzTx/>
              <a:buFont typeface="+mj-lt"/>
              <a:buAutoNum type="arabicPeriod"/>
              <a:tabLst/>
              <a:defRPr/>
            </a:pPr>
            <a:r>
              <a:rPr kumimoji="0" lang="zh-TW" altLang="en-US" sz="1536"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若有同仁不慎安裝或使用盜版軟體，敬請儘速移除，以保護自身及單位權益、遠離刑責風險，本所亦將依相關規定議處。</a:t>
            </a:r>
          </a:p>
          <a:p>
            <a:pPr marL="487582" marR="0" lvl="0" indent="-487582" algn="l" defTabSz="1080181" rtl="0" eaLnBrk="1" fontAlgn="auto" latinLnBrk="0" hangingPunct="1">
              <a:lnSpc>
                <a:spcPct val="100000"/>
              </a:lnSpc>
              <a:spcBef>
                <a:spcPts val="1418"/>
              </a:spcBef>
              <a:spcAft>
                <a:spcPts val="709"/>
              </a:spcAft>
              <a:buClrTx/>
              <a:buSzTx/>
              <a:buFont typeface="+mj-lt"/>
              <a:buAutoNum type="arabicPeriod"/>
              <a:tabLst/>
              <a:defRPr/>
            </a:pPr>
            <a:r>
              <a:rPr kumimoji="0" lang="zh-TW" altLang="en-US" sz="1536"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為落實本所軟體資產管理，本所已建立</a:t>
            </a:r>
            <a:r>
              <a:rPr kumimoji="0" lang="zh-TW" altLang="en-US" sz="1536" b="0" i="0" u="sng"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軟體版權登錄系統</a:t>
            </a:r>
            <a:r>
              <a:rPr kumimoji="0" lang="zh-TW" altLang="en-US" sz="1536"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，請同仁依規定安裝前述管理系統。</a:t>
            </a:r>
          </a:p>
        </p:txBody>
      </p:sp>
      <p:sp>
        <p:nvSpPr>
          <p:cNvPr id="11" name="文字方塊 10"/>
          <p:cNvSpPr txBox="1"/>
          <p:nvPr/>
        </p:nvSpPr>
        <p:spPr>
          <a:xfrm>
            <a:off x="2478503" y="1945451"/>
            <a:ext cx="7515382" cy="637675"/>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126" b="1" i="0" u="none" strike="noStrike" kern="1200" cap="none" spc="0" normalizeH="0" baseline="0" noProof="0" dirty="0">
                <a:ln>
                  <a:noFill/>
                </a:ln>
                <a:solidFill>
                  <a:srgbClr val="FF5050"/>
                </a:solidFill>
                <a:effectLst/>
                <a:uLnTx/>
                <a:uFillTx/>
                <a:latin typeface="微軟正黑體" panose="020B0604030504040204" pitchFamily="34" charset="-120"/>
                <a:ea typeface="微軟正黑體" panose="020B0604030504040204" pitchFamily="34" charset="-120"/>
                <a:cs typeface="+mn-cs"/>
              </a:rPr>
              <a:t>尊重著作權，請同仁儘速移除非法下載或使用之軟體！ </a:t>
            </a:r>
          </a:p>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TW" altLang="en-US"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12" name="文字方塊 11"/>
          <p:cNvSpPr txBox="1"/>
          <p:nvPr/>
        </p:nvSpPr>
        <p:spPr>
          <a:xfrm>
            <a:off x="2758441" y="2301117"/>
            <a:ext cx="2551784" cy="52873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1418" b="1" i="0" u="none" strike="noStrike" kern="1200" cap="none" spc="0" normalizeH="0" baseline="0" noProof="0" dirty="0">
                <a:ln>
                  <a:noFill/>
                </a:ln>
                <a:solidFill>
                  <a:srgbClr val="585E66"/>
                </a:solidFill>
                <a:effectLst/>
                <a:uLnTx/>
                <a:uFillTx/>
                <a:latin typeface="微軟正黑體" panose="020B0604030504040204" pitchFamily="34" charset="-120"/>
                <a:ea typeface="微軟正黑體" panose="020B0604030504040204" pitchFamily="34" charset="-120"/>
                <a:cs typeface="+mn-cs"/>
              </a:rPr>
              <a:t>發佈：</a:t>
            </a:r>
            <a:r>
              <a:rPr kumimoji="0" lang="en-US" altLang="zh-TW" sz="1418" b="1" i="0" u="none" strike="noStrike" kern="1200" cap="none" spc="0" normalizeH="0" baseline="0" noProof="0" dirty="0">
                <a:ln>
                  <a:noFill/>
                </a:ln>
                <a:solidFill>
                  <a:srgbClr val="585E66"/>
                </a:solidFill>
                <a:effectLst/>
                <a:uLnTx/>
                <a:uFillTx/>
                <a:latin typeface="微軟正黑體" panose="020B0604030504040204" pitchFamily="34" charset="-120"/>
                <a:ea typeface="微軟正黑體" panose="020B0604030504040204" pitchFamily="34" charset="-120"/>
                <a:cs typeface="+mn-cs"/>
              </a:rPr>
              <a:t>2016 </a:t>
            </a:r>
            <a:r>
              <a:rPr kumimoji="0" lang="zh-TW" altLang="en-US" sz="1418" b="1" i="0" u="none" strike="noStrike" kern="1200" cap="none" spc="0" normalizeH="0" baseline="0" noProof="0" dirty="0">
                <a:ln>
                  <a:noFill/>
                </a:ln>
                <a:solidFill>
                  <a:srgbClr val="585E66"/>
                </a:solidFill>
                <a:effectLst/>
                <a:uLnTx/>
                <a:uFillTx/>
                <a:latin typeface="微軟正黑體" panose="020B0604030504040204" pitchFamily="34" charset="-120"/>
                <a:ea typeface="微軟正黑體" panose="020B0604030504040204" pitchFamily="34" charset="-120"/>
                <a:cs typeface="+mn-cs"/>
              </a:rPr>
              <a:t>年 </a:t>
            </a:r>
            <a:r>
              <a:rPr kumimoji="0" lang="en-US" altLang="zh-TW" sz="1418" b="1" i="0" u="none" strike="noStrike" kern="1200" cap="none" spc="0" normalizeH="0" baseline="0" noProof="0" dirty="0">
                <a:ln>
                  <a:noFill/>
                </a:ln>
                <a:solidFill>
                  <a:srgbClr val="585E66"/>
                </a:solidFill>
                <a:effectLst/>
                <a:uLnTx/>
                <a:uFillTx/>
                <a:latin typeface="微軟正黑體" panose="020B0604030504040204" pitchFamily="34" charset="-120"/>
                <a:ea typeface="微軟正黑體" panose="020B0604030504040204" pitchFamily="34" charset="-120"/>
                <a:cs typeface="+mn-cs"/>
              </a:rPr>
              <a:t>10 </a:t>
            </a:r>
            <a:r>
              <a:rPr kumimoji="0" lang="zh-TW" altLang="en-US" sz="1418" b="1" i="0" u="none" strike="noStrike" kern="1200" cap="none" spc="0" normalizeH="0" baseline="0" noProof="0" dirty="0">
                <a:ln>
                  <a:noFill/>
                </a:ln>
                <a:solidFill>
                  <a:srgbClr val="585E66"/>
                </a:solidFill>
                <a:effectLst/>
                <a:uLnTx/>
                <a:uFillTx/>
                <a:latin typeface="微軟正黑體" panose="020B0604030504040204" pitchFamily="34" charset="-120"/>
                <a:ea typeface="微軟正黑體" panose="020B0604030504040204" pitchFamily="34" charset="-120"/>
                <a:cs typeface="+mn-cs"/>
              </a:rPr>
              <a:t>月 </a:t>
            </a:r>
            <a:r>
              <a:rPr kumimoji="0" lang="en-US" altLang="zh-TW" sz="1418" b="1" i="0" u="none" strike="noStrike" kern="1200" cap="none" spc="0" normalizeH="0" baseline="0" noProof="0" dirty="0">
                <a:ln>
                  <a:noFill/>
                </a:ln>
                <a:solidFill>
                  <a:srgbClr val="585E66"/>
                </a:solidFill>
                <a:effectLst/>
                <a:uLnTx/>
                <a:uFillTx/>
                <a:latin typeface="微軟正黑體" panose="020B0604030504040204" pitchFamily="34" charset="-120"/>
                <a:ea typeface="微軟正黑體" panose="020B0604030504040204" pitchFamily="34" charset="-120"/>
                <a:cs typeface="+mn-cs"/>
              </a:rPr>
              <a:t>14 </a:t>
            </a:r>
            <a:r>
              <a:rPr kumimoji="0" lang="zh-TW" altLang="en-US" sz="1418" b="1" i="0" u="none" strike="noStrike" kern="1200" cap="none" spc="0" normalizeH="0" baseline="0" noProof="0" dirty="0">
                <a:ln>
                  <a:noFill/>
                </a:ln>
                <a:solidFill>
                  <a:srgbClr val="585E66"/>
                </a:solidFill>
                <a:effectLst/>
                <a:uLnTx/>
                <a:uFillTx/>
                <a:latin typeface="微軟正黑體" panose="020B0604030504040204" pitchFamily="34" charset="-120"/>
                <a:ea typeface="微軟正黑體" panose="020B0604030504040204" pitchFamily="34" charset="-120"/>
                <a:cs typeface="+mn-cs"/>
              </a:rPr>
              <a:t>號</a:t>
            </a:r>
          </a:p>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TW" altLang="en-US"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13" name="文字方塊 12"/>
          <p:cNvSpPr txBox="1"/>
          <p:nvPr/>
        </p:nvSpPr>
        <p:spPr>
          <a:xfrm>
            <a:off x="5060437" y="2301116"/>
            <a:ext cx="1446011" cy="52873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en-US" altLang="zh-TW" sz="1418" b="1" i="0" u="none" strike="noStrike" kern="1200" cap="none" spc="0" normalizeH="0" baseline="0" noProof="0" dirty="0">
                <a:ln>
                  <a:noFill/>
                </a:ln>
                <a:solidFill>
                  <a:srgbClr val="3C4858"/>
                </a:solidFill>
                <a:effectLst/>
                <a:uLnTx/>
                <a:uFillTx/>
                <a:latin typeface="微軟正黑體" panose="020B0604030504040204" pitchFamily="34" charset="-120"/>
                <a:ea typeface="微軟正黑體" panose="020B0604030504040204" pitchFamily="34" charset="-120"/>
                <a:cs typeface="+mn-cs"/>
              </a:rPr>
              <a:t>#</a:t>
            </a:r>
            <a:r>
              <a:rPr kumimoji="0" lang="zh-TW" altLang="en-US" sz="1418" b="1" i="0" u="none" strike="noStrike" kern="1200" cap="none" spc="0" normalizeH="0" baseline="0" noProof="0" dirty="0">
                <a:ln>
                  <a:noFill/>
                </a:ln>
                <a:solidFill>
                  <a:srgbClr val="3C4858"/>
                </a:solidFill>
                <a:effectLst/>
                <a:uLnTx/>
                <a:uFillTx/>
                <a:latin typeface="微軟正黑體" panose="020B0604030504040204" pitchFamily="34" charset="-120"/>
                <a:ea typeface="微軟正黑體" panose="020B0604030504040204" pitchFamily="34" charset="-120"/>
                <a:cs typeface="+mn-cs"/>
              </a:rPr>
              <a:t>網路公告</a:t>
            </a:r>
            <a:endParaRPr kumimoji="0" lang="zh-TW" altLang="en-US" sz="1240" b="1" i="0" u="none" strike="noStrike" kern="1200" cap="none" spc="0" normalizeH="0" baseline="0" noProof="0" dirty="0">
              <a:ln>
                <a:noFill/>
              </a:ln>
              <a:solidFill>
                <a:srgbClr val="3C4858"/>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TW" altLang="en-US"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8"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關於非法軟體</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spTree>
    <p:extLst>
      <p:ext uri="{BB962C8B-B14F-4D97-AF65-F5344CB8AC3E}">
        <p14:creationId xmlns:p14="http://schemas.microsoft.com/office/powerpoint/2010/main" val="3840402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sp>
        <p:nvSpPr>
          <p:cNvPr id="3"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線上</a:t>
            </a:r>
            <a:r>
              <a:rPr kumimoji="0" lang="en-US" altLang="zh-TW"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FAQ</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8409" y="1600943"/>
            <a:ext cx="8454754" cy="4617598"/>
          </a:xfrm>
          <a:prstGeom prst="rect">
            <a:avLst/>
          </a:prstGeom>
        </p:spPr>
      </p:pic>
      <p:sp>
        <p:nvSpPr>
          <p:cNvPr id="5" name="橢圓 4"/>
          <p:cNvSpPr/>
          <p:nvPr/>
        </p:nvSpPr>
        <p:spPr>
          <a:xfrm>
            <a:off x="8497019" y="3024708"/>
            <a:ext cx="792088" cy="7200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2419116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l="633" t="25598" r="26727" b="1097"/>
          <a:stretch/>
        </p:blipFill>
        <p:spPr>
          <a:xfrm>
            <a:off x="1368227" y="1656556"/>
            <a:ext cx="8280920" cy="4536505"/>
          </a:xfrm>
          <a:prstGeom prst="rect">
            <a:avLst/>
          </a:prstGeom>
        </p:spPr>
      </p:pic>
      <p:sp>
        <p:nvSpPr>
          <p:cNvPr id="3" name="矩形 2"/>
          <p:cNvSpPr/>
          <p:nvPr/>
        </p:nvSpPr>
        <p:spPr>
          <a:xfrm>
            <a:off x="8064971" y="3384748"/>
            <a:ext cx="1080120"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6"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線上</a:t>
            </a:r>
            <a:r>
              <a:rPr kumimoji="0" lang="en-US" altLang="zh-TW"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FAQ</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spTree>
    <p:extLst>
      <p:ext uri="{BB962C8B-B14F-4D97-AF65-F5344CB8AC3E}">
        <p14:creationId xmlns:p14="http://schemas.microsoft.com/office/powerpoint/2010/main" val="1616883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1" t="1552" r="-550"/>
          <a:stretch/>
        </p:blipFill>
        <p:spPr>
          <a:xfrm>
            <a:off x="1394329" y="1656556"/>
            <a:ext cx="8398833" cy="4567636"/>
          </a:xfrm>
          <a:prstGeom prst="rect">
            <a:avLst/>
          </a:prstGeom>
        </p:spPr>
      </p:pic>
      <p:sp>
        <p:nvSpPr>
          <p:cNvPr id="7" name="矩形 6"/>
          <p:cNvSpPr/>
          <p:nvPr/>
        </p:nvSpPr>
        <p:spPr>
          <a:xfrm>
            <a:off x="3888507" y="5184948"/>
            <a:ext cx="1224136" cy="432048"/>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6"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線上</a:t>
            </a:r>
            <a:r>
              <a:rPr kumimoji="0" lang="en-US" altLang="zh-TW"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FAQ</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spTree>
    <p:extLst>
      <p:ext uri="{BB962C8B-B14F-4D97-AF65-F5344CB8AC3E}">
        <p14:creationId xmlns:p14="http://schemas.microsoft.com/office/powerpoint/2010/main" val="2889069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sp>
        <p:nvSpPr>
          <p:cNvPr id="3"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線上</a:t>
            </a:r>
            <a:r>
              <a:rPr kumimoji="0" lang="en-US" altLang="zh-TW"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FAQ</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102" y="1603809"/>
            <a:ext cx="8643384" cy="4578330"/>
          </a:xfrm>
          <a:prstGeom prst="rect">
            <a:avLst/>
          </a:prstGeom>
        </p:spPr>
      </p:pic>
    </p:spTree>
    <p:extLst>
      <p:ext uri="{BB962C8B-B14F-4D97-AF65-F5344CB8AC3E}">
        <p14:creationId xmlns:p14="http://schemas.microsoft.com/office/powerpoint/2010/main" val="1384440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p:cNvSpPr txBox="1"/>
          <p:nvPr/>
        </p:nvSpPr>
        <p:spPr>
          <a:xfrm>
            <a:off x="1998297" y="3195277"/>
            <a:ext cx="8335826" cy="365036"/>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1772"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n-cs"/>
              </a:rPr>
              <a:t>綜計組資訊小組</a:t>
            </a:r>
            <a:r>
              <a:rPr kumimoji="0" lang="en-US" altLang="zh-TW" sz="1772"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n-cs"/>
              </a:rPr>
              <a:t>FAQ</a:t>
            </a:r>
            <a:r>
              <a:rPr kumimoji="0" lang="zh-TW" altLang="en-US" sz="1772"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n-cs"/>
              </a:rPr>
              <a:t>承辦人針對問題協轉相關負責人員解決</a:t>
            </a:r>
          </a:p>
        </p:txBody>
      </p:sp>
      <p:grpSp>
        <p:nvGrpSpPr>
          <p:cNvPr id="4" name="群組 3"/>
          <p:cNvGrpSpPr/>
          <p:nvPr/>
        </p:nvGrpSpPr>
        <p:grpSpPr>
          <a:xfrm>
            <a:off x="1224211" y="2013181"/>
            <a:ext cx="8165707" cy="1862571"/>
            <a:chOff x="1402881" y="2013181"/>
            <a:chExt cx="8165707" cy="1862571"/>
          </a:xfrm>
        </p:grpSpPr>
        <p:sp>
          <p:nvSpPr>
            <p:cNvPr id="10" name="圓角矩形 9"/>
            <p:cNvSpPr/>
            <p:nvPr/>
          </p:nvSpPr>
          <p:spPr>
            <a:xfrm>
              <a:off x="1597444" y="2084564"/>
              <a:ext cx="7205610" cy="1791188"/>
            </a:xfrm>
            <a:prstGeom prst="roundRect">
              <a:avLst/>
            </a:prstGeom>
            <a:solidFill>
              <a:schemeClr val="bg1"/>
            </a:solidFill>
            <a:ln>
              <a:solidFill>
                <a:schemeClr val="bg1">
                  <a:lumMod val="65000"/>
                </a:schemeClr>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12" name="文字方塊 11"/>
            <p:cNvSpPr txBox="1"/>
            <p:nvPr/>
          </p:nvSpPr>
          <p:spPr>
            <a:xfrm>
              <a:off x="1998297" y="2133063"/>
              <a:ext cx="6974875" cy="461665"/>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n-cs"/>
                </a:rPr>
                <a:t>無法上網、網路設備故障排除</a:t>
              </a:r>
            </a:p>
          </p:txBody>
        </p:sp>
        <p:sp>
          <p:nvSpPr>
            <p:cNvPr id="13" name="文字方塊 12"/>
            <p:cNvSpPr txBox="1"/>
            <p:nvPr/>
          </p:nvSpPr>
          <p:spPr>
            <a:xfrm>
              <a:off x="1998297" y="2643419"/>
              <a:ext cx="7570291" cy="461665"/>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n-cs"/>
                </a:rPr>
                <a:t>公文系統</a:t>
              </a:r>
              <a:r>
                <a:rPr kumimoji="0" lang="en-US" altLang="zh-TW" sz="24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n-cs"/>
                </a:rPr>
                <a:t>IE</a:t>
              </a:r>
              <a:r>
                <a:rPr kumimoji="0" lang="zh-TW" altLang="en-US" sz="24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n-cs"/>
                </a:rPr>
                <a:t>基本環境檢視設定</a:t>
              </a:r>
            </a:p>
          </p:txBody>
        </p:sp>
        <p:sp>
          <p:nvSpPr>
            <p:cNvPr id="22" name="文字方塊 21"/>
            <p:cNvSpPr txBox="1"/>
            <p:nvPr/>
          </p:nvSpPr>
          <p:spPr>
            <a:xfrm>
              <a:off x="1989561" y="3134428"/>
              <a:ext cx="6758136" cy="461665"/>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無法支援流程問題、帳號管理需轉文書科</a:t>
              </a:r>
            </a:p>
          </p:txBody>
        </p:sp>
        <p:pic>
          <p:nvPicPr>
            <p:cNvPr id="23" name="圖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2881" y="2013181"/>
              <a:ext cx="586680" cy="586680"/>
            </a:xfrm>
            <a:prstGeom prst="rect">
              <a:avLst/>
            </a:prstGeom>
          </p:spPr>
        </p:pic>
      </p:grpSp>
      <p:grpSp>
        <p:nvGrpSpPr>
          <p:cNvPr id="3" name="群組 2"/>
          <p:cNvGrpSpPr/>
          <p:nvPr/>
        </p:nvGrpSpPr>
        <p:grpSpPr>
          <a:xfrm>
            <a:off x="1224211" y="4184416"/>
            <a:ext cx="7814217" cy="1902882"/>
            <a:chOff x="1402881" y="4184416"/>
            <a:chExt cx="7814217" cy="1902882"/>
          </a:xfrm>
        </p:grpSpPr>
        <p:sp>
          <p:nvSpPr>
            <p:cNvPr id="16" name="圓角矩形 15"/>
            <p:cNvSpPr/>
            <p:nvPr/>
          </p:nvSpPr>
          <p:spPr>
            <a:xfrm>
              <a:off x="1597443" y="4296110"/>
              <a:ext cx="7619655" cy="1791188"/>
            </a:xfrm>
            <a:prstGeom prst="roundRect">
              <a:avLst/>
            </a:prstGeom>
            <a:solidFill>
              <a:schemeClr val="bg1"/>
            </a:solidFill>
            <a:ln>
              <a:solidFill>
                <a:schemeClr val="bg1">
                  <a:lumMod val="65000"/>
                </a:schemeClr>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18" name="文字方塊 17"/>
            <p:cNvSpPr txBox="1"/>
            <p:nvPr/>
          </p:nvSpPr>
          <p:spPr>
            <a:xfrm>
              <a:off x="1998297" y="4634367"/>
              <a:ext cx="6209340" cy="461665"/>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n-cs"/>
                </a:rPr>
                <a:t>電腦系統、硬體故障檢修由主機負責廠商</a:t>
              </a:r>
            </a:p>
          </p:txBody>
        </p:sp>
        <p:sp>
          <p:nvSpPr>
            <p:cNvPr id="19" name="文字方塊 18"/>
            <p:cNvSpPr txBox="1"/>
            <p:nvPr/>
          </p:nvSpPr>
          <p:spPr>
            <a:xfrm>
              <a:off x="1998298" y="5184948"/>
              <a:ext cx="5741288" cy="830997"/>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IP</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發放、節點系統被鎖及各館新進同仁設定請找各館</a:t>
              </a:r>
              <a:r>
                <a:rPr kumimoji="0"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資訊服務人員</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協助</a:t>
              </a:r>
            </a:p>
          </p:txBody>
        </p:sp>
        <p:pic>
          <p:nvPicPr>
            <p:cNvPr id="24" name="圖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2881" y="4184416"/>
              <a:ext cx="626991" cy="626991"/>
            </a:xfrm>
            <a:prstGeom prst="rect">
              <a:avLst/>
            </a:prstGeom>
          </p:spPr>
        </p:pic>
      </p:grpSp>
      <p:pic>
        <p:nvPicPr>
          <p:cNvPr id="17" name="图片 6">
            <a:extLst>
              <a:ext uri="{FF2B5EF4-FFF2-40B4-BE49-F238E27FC236}">
                <a16:creationId xmlns:a16="http://schemas.microsoft.com/office/drawing/2014/main" id="{67CF261B-B326-4F21-B678-60A8F9874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1669" y="5486657"/>
            <a:ext cx="1700485" cy="1701361"/>
          </a:xfrm>
          <a:prstGeom prst="rect">
            <a:avLst/>
          </a:prstGeom>
          <a:effectLst>
            <a:outerShdw blurRad="50800" dist="38100" dir="2700000" algn="tl" rotWithShape="0">
              <a:prstClr val="black">
                <a:alpha val="40000"/>
              </a:prstClr>
            </a:outerShdw>
          </a:effectLst>
        </p:spPr>
      </p:pic>
      <p:sp>
        <p:nvSpPr>
          <p:cNvPr id="15"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線上</a:t>
            </a:r>
            <a:r>
              <a:rPr kumimoji="0" lang="en-US" altLang="zh-TW"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FAQ</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spTree>
    <p:extLst>
      <p:ext uri="{BB962C8B-B14F-4D97-AF65-F5344CB8AC3E}">
        <p14:creationId xmlns:p14="http://schemas.microsoft.com/office/powerpoint/2010/main" val="613039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群組 56"/>
          <p:cNvGrpSpPr/>
          <p:nvPr/>
        </p:nvGrpSpPr>
        <p:grpSpPr>
          <a:xfrm>
            <a:off x="611900" y="2279225"/>
            <a:ext cx="9893816" cy="4995892"/>
            <a:chOff x="1167220" y="1014363"/>
            <a:chExt cx="6264696" cy="4609836"/>
          </a:xfrm>
        </p:grpSpPr>
        <p:grpSp>
          <p:nvGrpSpPr>
            <p:cNvPr id="58" name="组合 237"/>
            <p:cNvGrpSpPr/>
            <p:nvPr/>
          </p:nvGrpSpPr>
          <p:grpSpPr>
            <a:xfrm>
              <a:off x="1167220" y="1014363"/>
              <a:ext cx="6264696" cy="4609836"/>
              <a:chOff x="10335441" y="5818814"/>
              <a:chExt cx="869950" cy="695144"/>
            </a:xfrm>
          </p:grpSpPr>
          <p:sp>
            <p:nvSpPr>
              <p:cNvPr id="60" name="Freeform 50449"/>
              <p:cNvSpPr>
                <a:spLocks/>
              </p:cNvSpPr>
              <p:nvPr/>
            </p:nvSpPr>
            <p:spPr bwMode="auto">
              <a:xfrm>
                <a:off x="10628530" y="6460850"/>
                <a:ext cx="271462" cy="41503"/>
              </a:xfrm>
              <a:custGeom>
                <a:avLst/>
                <a:gdLst>
                  <a:gd name="T0" fmla="*/ 154 w 171"/>
                  <a:gd name="T1" fmla="*/ 0 h 103"/>
                  <a:gd name="T2" fmla="*/ 17 w 171"/>
                  <a:gd name="T3" fmla="*/ 0 h 103"/>
                  <a:gd name="T4" fmla="*/ 0 w 171"/>
                  <a:gd name="T5" fmla="*/ 103 h 103"/>
                  <a:gd name="T6" fmla="*/ 171 w 171"/>
                  <a:gd name="T7" fmla="*/ 103 h 103"/>
                  <a:gd name="T8" fmla="*/ 154 w 171"/>
                  <a:gd name="T9" fmla="*/ 0 h 103"/>
                </a:gdLst>
                <a:ahLst/>
                <a:cxnLst>
                  <a:cxn ang="0">
                    <a:pos x="T0" y="T1"/>
                  </a:cxn>
                  <a:cxn ang="0">
                    <a:pos x="T2" y="T3"/>
                  </a:cxn>
                  <a:cxn ang="0">
                    <a:pos x="T4" y="T5"/>
                  </a:cxn>
                  <a:cxn ang="0">
                    <a:pos x="T6" y="T7"/>
                  </a:cxn>
                  <a:cxn ang="0">
                    <a:pos x="T8" y="T9"/>
                  </a:cxn>
                </a:cxnLst>
                <a:rect l="0" t="0" r="r" b="b"/>
                <a:pathLst>
                  <a:path w="171" h="103">
                    <a:moveTo>
                      <a:pt x="154" y="0"/>
                    </a:moveTo>
                    <a:lnTo>
                      <a:pt x="17" y="0"/>
                    </a:lnTo>
                    <a:lnTo>
                      <a:pt x="0" y="103"/>
                    </a:lnTo>
                    <a:lnTo>
                      <a:pt x="171" y="103"/>
                    </a:lnTo>
                    <a:lnTo>
                      <a:pt x="154"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1" name="Freeform 50450"/>
              <p:cNvSpPr>
                <a:spLocks/>
              </p:cNvSpPr>
              <p:nvPr/>
            </p:nvSpPr>
            <p:spPr bwMode="auto">
              <a:xfrm>
                <a:off x="10335441" y="6420093"/>
                <a:ext cx="869950" cy="45059"/>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2" name="Freeform 50451"/>
              <p:cNvSpPr>
                <a:spLocks/>
              </p:cNvSpPr>
              <p:nvPr/>
            </p:nvSpPr>
            <p:spPr bwMode="auto">
              <a:xfrm>
                <a:off x="10335441" y="5818814"/>
                <a:ext cx="869950" cy="605054"/>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4" name="Freeform 50453"/>
              <p:cNvSpPr>
                <a:spLocks/>
              </p:cNvSpPr>
              <p:nvPr/>
            </p:nvSpPr>
            <p:spPr bwMode="auto">
              <a:xfrm>
                <a:off x="10587037" y="6495666"/>
                <a:ext cx="352425" cy="18292"/>
              </a:xfrm>
              <a:custGeom>
                <a:avLst/>
                <a:gdLst>
                  <a:gd name="T0" fmla="*/ 214 w 222"/>
                  <a:gd name="T1" fmla="*/ 0 h 17"/>
                  <a:gd name="T2" fmla="*/ 8 w 222"/>
                  <a:gd name="T3" fmla="*/ 0 h 17"/>
                  <a:gd name="T4" fmla="*/ 0 w 222"/>
                  <a:gd name="T5" fmla="*/ 17 h 17"/>
                  <a:gd name="T6" fmla="*/ 222 w 222"/>
                  <a:gd name="T7" fmla="*/ 17 h 17"/>
                  <a:gd name="T8" fmla="*/ 214 w 222"/>
                  <a:gd name="T9" fmla="*/ 0 h 17"/>
                </a:gdLst>
                <a:ahLst/>
                <a:cxnLst>
                  <a:cxn ang="0">
                    <a:pos x="T0" y="T1"/>
                  </a:cxn>
                  <a:cxn ang="0">
                    <a:pos x="T2" y="T3"/>
                  </a:cxn>
                  <a:cxn ang="0">
                    <a:pos x="T4" y="T5"/>
                  </a:cxn>
                  <a:cxn ang="0">
                    <a:pos x="T6" y="T7"/>
                  </a:cxn>
                  <a:cxn ang="0">
                    <a:pos x="T8" y="T9"/>
                  </a:cxn>
                </a:cxnLst>
                <a:rect l="0" t="0" r="r" b="b"/>
                <a:pathLst>
                  <a:path w="222" h="17">
                    <a:moveTo>
                      <a:pt x="214" y="0"/>
                    </a:moveTo>
                    <a:lnTo>
                      <a:pt x="8" y="0"/>
                    </a:lnTo>
                    <a:lnTo>
                      <a:pt x="0" y="17"/>
                    </a:lnTo>
                    <a:lnTo>
                      <a:pt x="222" y="17"/>
                    </a:lnTo>
                    <a:lnTo>
                      <a:pt x="214"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5" name="Freeform 50454"/>
              <p:cNvSpPr>
                <a:spLocks/>
              </p:cNvSpPr>
              <p:nvPr/>
            </p:nvSpPr>
            <p:spPr bwMode="auto">
              <a:xfrm>
                <a:off x="10599738" y="5976938"/>
                <a:ext cx="163512" cy="161925"/>
              </a:xfrm>
              <a:custGeom>
                <a:avLst/>
                <a:gdLst>
                  <a:gd name="T0" fmla="*/ 77 w 103"/>
                  <a:gd name="T1" fmla="*/ 102 h 102"/>
                  <a:gd name="T2" fmla="*/ 0 w 103"/>
                  <a:gd name="T3" fmla="*/ 25 h 102"/>
                  <a:gd name="T4" fmla="*/ 26 w 103"/>
                  <a:gd name="T5" fmla="*/ 0 h 102"/>
                  <a:gd name="T6" fmla="*/ 103 w 103"/>
                  <a:gd name="T7" fmla="*/ 76 h 102"/>
                  <a:gd name="T8" fmla="*/ 77 w 103"/>
                  <a:gd name="T9" fmla="*/ 102 h 102"/>
                </a:gdLst>
                <a:ahLst/>
                <a:cxnLst>
                  <a:cxn ang="0">
                    <a:pos x="T0" y="T1"/>
                  </a:cxn>
                  <a:cxn ang="0">
                    <a:pos x="T2" y="T3"/>
                  </a:cxn>
                  <a:cxn ang="0">
                    <a:pos x="T4" y="T5"/>
                  </a:cxn>
                  <a:cxn ang="0">
                    <a:pos x="T6" y="T7"/>
                  </a:cxn>
                  <a:cxn ang="0">
                    <a:pos x="T8" y="T9"/>
                  </a:cxn>
                </a:cxnLst>
                <a:rect l="0" t="0" r="r" b="b"/>
                <a:pathLst>
                  <a:path w="103" h="102">
                    <a:moveTo>
                      <a:pt x="77" y="102"/>
                    </a:moveTo>
                    <a:lnTo>
                      <a:pt x="0" y="25"/>
                    </a:lnTo>
                    <a:lnTo>
                      <a:pt x="26" y="0"/>
                    </a:lnTo>
                    <a:lnTo>
                      <a:pt x="103" y="76"/>
                    </a:lnTo>
                    <a:lnTo>
                      <a:pt x="7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6" name="Freeform 50455"/>
              <p:cNvSpPr>
                <a:spLocks/>
              </p:cNvSpPr>
              <p:nvPr/>
            </p:nvSpPr>
            <p:spPr bwMode="auto">
              <a:xfrm>
                <a:off x="10682288" y="5894388"/>
                <a:ext cx="244475" cy="244475"/>
              </a:xfrm>
              <a:custGeom>
                <a:avLst/>
                <a:gdLst>
                  <a:gd name="T0" fmla="*/ 25 w 154"/>
                  <a:gd name="T1" fmla="*/ 154 h 154"/>
                  <a:gd name="T2" fmla="*/ 0 w 154"/>
                  <a:gd name="T3" fmla="*/ 128 h 154"/>
                  <a:gd name="T4" fmla="*/ 128 w 154"/>
                  <a:gd name="T5" fmla="*/ 0 h 154"/>
                  <a:gd name="T6" fmla="*/ 154 w 154"/>
                  <a:gd name="T7" fmla="*/ 26 h 154"/>
                  <a:gd name="T8" fmla="*/ 25 w 154"/>
                  <a:gd name="T9" fmla="*/ 154 h 154"/>
                </a:gdLst>
                <a:ahLst/>
                <a:cxnLst>
                  <a:cxn ang="0">
                    <a:pos x="T0" y="T1"/>
                  </a:cxn>
                  <a:cxn ang="0">
                    <a:pos x="T2" y="T3"/>
                  </a:cxn>
                  <a:cxn ang="0">
                    <a:pos x="T4" y="T5"/>
                  </a:cxn>
                  <a:cxn ang="0">
                    <a:pos x="T6" y="T7"/>
                  </a:cxn>
                  <a:cxn ang="0">
                    <a:pos x="T8" y="T9"/>
                  </a:cxn>
                </a:cxnLst>
                <a:rect l="0" t="0" r="r" b="b"/>
                <a:pathLst>
                  <a:path w="154" h="154">
                    <a:moveTo>
                      <a:pt x="25" y="154"/>
                    </a:moveTo>
                    <a:lnTo>
                      <a:pt x="0" y="128"/>
                    </a:lnTo>
                    <a:lnTo>
                      <a:pt x="128" y="0"/>
                    </a:lnTo>
                    <a:lnTo>
                      <a:pt x="154" y="26"/>
                    </a:lnTo>
                    <a:lnTo>
                      <a:pt x="25"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59" name="Oval 98"/>
            <p:cNvSpPr>
              <a:spLocks noChangeArrowheads="1"/>
            </p:cNvSpPr>
            <p:nvPr/>
          </p:nvSpPr>
          <p:spPr bwMode="auto">
            <a:xfrm>
              <a:off x="4247964" y="5051806"/>
              <a:ext cx="155919" cy="187542"/>
            </a:xfrm>
            <a:prstGeom prst="ellipse">
              <a:avLst/>
            </a:prstGeom>
            <a:solidFill>
              <a:sysClr val="window" lastClr="FFFFFF">
                <a:lumMod val="50000"/>
              </a:sysClr>
            </a:solidFill>
            <a:ln>
              <a:noFill/>
            </a:ln>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90" name="標題 1"/>
          <p:cNvSpPr txBox="1">
            <a:spLocks/>
          </p:cNvSpPr>
          <p:nvPr/>
        </p:nvSpPr>
        <p:spPr>
          <a:xfrm>
            <a:off x="825570" y="360412"/>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5082" dirty="0">
                <a:latin typeface="微軟正黑體" panose="020B0604030504040204" pitchFamily="34" charset="-120"/>
                <a:ea typeface="微軟正黑體" panose="020B0604030504040204" pitchFamily="34" charset="-120"/>
              </a:rPr>
              <a:t>人力工時系統使用介紹</a:t>
            </a:r>
          </a:p>
        </p:txBody>
      </p:sp>
      <p:sp>
        <p:nvSpPr>
          <p:cNvPr id="98" name="圓角矩形 97"/>
          <p:cNvSpPr/>
          <p:nvPr/>
        </p:nvSpPr>
        <p:spPr>
          <a:xfrm>
            <a:off x="823299" y="1338592"/>
            <a:ext cx="1925160" cy="848029"/>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新增參與計畫</a:t>
            </a:r>
          </a:p>
        </p:txBody>
      </p:sp>
      <p:sp>
        <p:nvSpPr>
          <p:cNvPr id="99" name="向右箭號 98"/>
          <p:cNvSpPr/>
          <p:nvPr/>
        </p:nvSpPr>
        <p:spPr>
          <a:xfrm>
            <a:off x="3056156" y="1624590"/>
            <a:ext cx="332704" cy="332704"/>
          </a:xfrm>
          <a:prstGeom prst="rightArrow">
            <a:avLst/>
          </a:prstGeom>
          <a:solidFill>
            <a:srgbClr val="C0504D"/>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0" name="圓角矩形 99"/>
          <p:cNvSpPr/>
          <p:nvPr/>
        </p:nvSpPr>
        <p:spPr>
          <a:xfrm>
            <a:off x="3705015" y="1342112"/>
            <a:ext cx="1497166" cy="848029"/>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規劃人力</a:t>
            </a:r>
          </a:p>
        </p:txBody>
      </p:sp>
      <p:sp>
        <p:nvSpPr>
          <p:cNvPr id="101" name="向右箭號 100"/>
          <p:cNvSpPr/>
          <p:nvPr/>
        </p:nvSpPr>
        <p:spPr>
          <a:xfrm>
            <a:off x="5546724" y="1624590"/>
            <a:ext cx="332704" cy="332704"/>
          </a:xfrm>
          <a:prstGeom prst="rightArrow">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2" name="圓角矩形 101"/>
          <p:cNvSpPr/>
          <p:nvPr/>
        </p:nvSpPr>
        <p:spPr>
          <a:xfrm>
            <a:off x="6229732" y="1331263"/>
            <a:ext cx="1497166" cy="848029"/>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長官審核</a:t>
            </a:r>
          </a:p>
        </p:txBody>
      </p:sp>
      <p:sp>
        <p:nvSpPr>
          <p:cNvPr id="103" name="向右箭號 102"/>
          <p:cNvSpPr/>
          <p:nvPr/>
        </p:nvSpPr>
        <p:spPr>
          <a:xfrm>
            <a:off x="8059602" y="1624590"/>
            <a:ext cx="332704" cy="332704"/>
          </a:xfrm>
          <a:prstGeom prst="rightArrow">
            <a:avLst/>
          </a:prstGeom>
          <a:solidFill>
            <a:srgbClr val="8064A2"/>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4" name="圓角矩形 103"/>
          <p:cNvSpPr/>
          <p:nvPr/>
        </p:nvSpPr>
        <p:spPr>
          <a:xfrm>
            <a:off x="8720893" y="1342111"/>
            <a:ext cx="1497166" cy="84802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填寫工時</a:t>
            </a:r>
          </a:p>
        </p:txBody>
      </p:sp>
      <p:pic>
        <p:nvPicPr>
          <p:cNvPr id="43" name="圖片 42"/>
          <p:cNvPicPr>
            <a:picLocks noChangeAspect="1"/>
          </p:cNvPicPr>
          <p:nvPr/>
        </p:nvPicPr>
        <p:blipFill rotWithShape="1">
          <a:blip r:embed="rId3"/>
          <a:srcRect b="10735"/>
          <a:stretch/>
        </p:blipFill>
        <p:spPr>
          <a:xfrm>
            <a:off x="902020" y="2512069"/>
            <a:ext cx="9316039" cy="3754610"/>
          </a:xfrm>
          <a:prstGeom prst="rect">
            <a:avLst/>
          </a:prstGeom>
        </p:spPr>
      </p:pic>
      <p:sp>
        <p:nvSpPr>
          <p:cNvPr id="44" name="矩形圖說文字 43"/>
          <p:cNvSpPr/>
          <p:nvPr/>
        </p:nvSpPr>
        <p:spPr>
          <a:xfrm>
            <a:off x="4284365" y="5359378"/>
            <a:ext cx="3190124" cy="660496"/>
          </a:xfrm>
          <a:prstGeom prst="wedgeRectCallout">
            <a:avLst>
              <a:gd name="adj1" fmla="val -55807"/>
              <a:gd name="adj2" fmla="val -81154"/>
            </a:avLst>
          </a:prstGeom>
          <a:solidFill>
            <a:sysClr val="window" lastClr="FFFFFF"/>
          </a:solidFill>
          <a:ln w="25400" cap="flat" cmpd="sng" algn="ctr">
            <a:solidFill>
              <a:srgbClr val="9BBB59"/>
            </a:solidFill>
            <a:prstDash val="solid"/>
          </a:ln>
          <a:effectLst/>
        </p:spPr>
        <p:txBody>
          <a:bodyPr rtlCol="0" anchor="ctr"/>
          <a:lstStyle/>
          <a:p>
            <a:pPr algn="ctr" defTabSz="1056223">
              <a:defRPr/>
            </a:pPr>
            <a:r>
              <a:rPr lang="zh-TW" altLang="en-US" sz="2079" b="1" kern="0" dirty="0">
                <a:solidFill>
                  <a:srgbClr val="9BBB59">
                    <a:lumMod val="50000"/>
                  </a:srgbClr>
                </a:solidFill>
                <a:latin typeface="微軟正黑體" panose="020B0604030504040204" pitchFamily="34" charset="-120"/>
                <a:ea typeface="微軟正黑體" panose="020B0604030504040204" pitchFamily="34" charset="-120"/>
              </a:rPr>
              <a:t>輸入規劃人力</a:t>
            </a:r>
          </a:p>
        </p:txBody>
      </p:sp>
    </p:spTree>
    <p:extLst>
      <p:ext uri="{BB962C8B-B14F-4D97-AF65-F5344CB8AC3E}">
        <p14:creationId xmlns:p14="http://schemas.microsoft.com/office/powerpoint/2010/main" val="131644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2000" tmFilter="0, 0; .2, .5; .8, .5; 1, 0"/>
                                        <p:tgtEl>
                                          <p:spTgt spid="100"/>
                                        </p:tgtEl>
                                      </p:cBhvr>
                                    </p:animEffect>
                                    <p:animScale>
                                      <p:cBhvr>
                                        <p:cTn id="7" dur="1000" autoRev="1" fill="hold"/>
                                        <p:tgtEl>
                                          <p:spTgt spid="100"/>
                                        </p:tgtEl>
                                      </p:cBhvr>
                                      <p:by x="105000" y="105000"/>
                                    </p:animScale>
                                  </p:childTnLst>
                                </p:cTn>
                              </p:par>
                              <p:par>
                                <p:cTn id="8" presetID="26" presetClass="emph" presetSubtype="0" repeatCount="4000" fill="hold" grpId="0" nodeType="withEffect">
                                  <p:stCondLst>
                                    <p:cond delay="0"/>
                                  </p:stCondLst>
                                  <p:childTnLst>
                                    <p:animEffect transition="out" filter="fade">
                                      <p:cBhvr>
                                        <p:cTn id="9" dur="2000" tmFilter="0, 0; .2, .5; .8, .5; 1, 0"/>
                                        <p:tgtEl>
                                          <p:spTgt spid="101"/>
                                        </p:tgtEl>
                                      </p:cBhvr>
                                    </p:animEffect>
                                    <p:animScale>
                                      <p:cBhvr>
                                        <p:cTn id="10" dur="1000" autoRev="1" fill="hold"/>
                                        <p:tgtEl>
                                          <p:spTgt spid="10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147" y="2624030"/>
            <a:ext cx="2283055" cy="2272437"/>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523" y="1446832"/>
            <a:ext cx="3259270" cy="5538316"/>
          </a:xfrm>
          <a:prstGeom prst="rect">
            <a:avLst/>
          </a:prstGeom>
        </p:spPr>
      </p:pic>
      <p:sp>
        <p:nvSpPr>
          <p:cNvPr id="7" name="向右箭號 6"/>
          <p:cNvSpPr/>
          <p:nvPr/>
        </p:nvSpPr>
        <p:spPr>
          <a:xfrm>
            <a:off x="2952403" y="3535515"/>
            <a:ext cx="935654" cy="425296"/>
          </a:xfrm>
          <a:prstGeom prst="rightArrow">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solidFill>
                  <a:srgbClr val="FFFFFF"/>
                </a:solidFill>
              </a:ln>
              <a:solidFill>
                <a:srgbClr val="33CCFF"/>
              </a:solidFill>
              <a:effectLst/>
              <a:uLnTx/>
              <a:uFillTx/>
              <a:latin typeface="Arial"/>
              <a:ea typeface="標楷體"/>
              <a:cs typeface="+mn-cs"/>
            </a:endParaRPr>
          </a:p>
        </p:txBody>
      </p:sp>
      <p:sp>
        <p:nvSpPr>
          <p:cNvPr id="10"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資訊科宣導</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cxnSp>
        <p:nvCxnSpPr>
          <p:cNvPr id="3" name="肘形接點 2"/>
          <p:cNvCxnSpPr/>
          <p:nvPr/>
        </p:nvCxnSpPr>
        <p:spPr>
          <a:xfrm>
            <a:off x="6755783" y="3024708"/>
            <a:ext cx="1360951" cy="425297"/>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8116734" y="3237356"/>
            <a:ext cx="2423214" cy="419474"/>
          </a:xfrm>
          <a:prstGeom prst="rect">
            <a:avLst/>
          </a:prstGeom>
          <a:noFill/>
          <a:ln>
            <a:solidFill>
              <a:srgbClr val="FF3300"/>
            </a:solidFill>
          </a:ln>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126"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輸入姓名進行搜尋</a:t>
            </a:r>
          </a:p>
        </p:txBody>
      </p:sp>
    </p:spTree>
    <p:extLst>
      <p:ext uri="{BB962C8B-B14F-4D97-AF65-F5344CB8AC3E}">
        <p14:creationId xmlns:p14="http://schemas.microsoft.com/office/powerpoint/2010/main" val="1460101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矩形 2"/>
          <p:cNvSpPr>
            <a:spLocks noChangeArrowheads="1"/>
          </p:cNvSpPr>
          <p:nvPr/>
        </p:nvSpPr>
        <p:spPr bwMode="auto">
          <a:xfrm>
            <a:off x="1350169" y="3235097"/>
            <a:ext cx="8101013" cy="1012627"/>
          </a:xfrm>
          <a:prstGeom prst="rect">
            <a:avLst/>
          </a:prstGeom>
          <a:solidFill>
            <a:srgbClr val="A3E6F3"/>
          </a:solidFill>
          <a:ln>
            <a:noFill/>
          </a:ln>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1080181"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en-US" sz="1595" b="0" i="0" u="none" strike="noStrike" kern="1200" cap="none" spc="0" normalizeH="0" baseline="0" noProof="0">
              <a:ln>
                <a:noFill/>
              </a:ln>
              <a:solidFill>
                <a:srgbClr val="FFFFFF"/>
              </a:solidFill>
              <a:effectLst/>
              <a:uLnTx/>
              <a:uFillTx/>
              <a:latin typeface="Arial Narrow" panose="020B0606020202030204" pitchFamily="34" charset="0"/>
              <a:ea typeface="微软雅黑" panose="020B0503020204020204" pitchFamily="34" charset="-122"/>
              <a:cs typeface="+mn-cs"/>
            </a:endParaRPr>
          </a:p>
        </p:txBody>
      </p:sp>
      <p:sp>
        <p:nvSpPr>
          <p:cNvPr id="5123" name="文本框 1"/>
          <p:cNvSpPr txBox="1">
            <a:spLocks noChangeArrowheads="1"/>
          </p:cNvSpPr>
          <p:nvPr/>
        </p:nvSpPr>
        <p:spPr bwMode="auto">
          <a:xfrm>
            <a:off x="3974561" y="3164778"/>
            <a:ext cx="1752403" cy="118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l" defTabSz="1080181"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7088" b="0" i="0" u="none" strike="noStrike" kern="1200" cap="none" spc="0" normalizeH="0" baseline="0" noProof="0">
                <a:ln>
                  <a:noFill/>
                </a:ln>
                <a:solidFill>
                  <a:srgbClr val="FFFFFF"/>
                </a:solidFill>
                <a:effectLst/>
                <a:uLnTx/>
                <a:uFillTx/>
                <a:latin typeface="Modern No. 20" pitchFamily="18" charset="0"/>
                <a:ea typeface="方正中倩_GBK"/>
                <a:cs typeface="方正中倩_GBK"/>
              </a:rPr>
              <a:t>End</a:t>
            </a:r>
            <a:endParaRPr kumimoji="0" lang="zh-CN" altLang="en-US" sz="7088" b="0" i="0" u="none" strike="noStrike" kern="1200" cap="none" spc="0" normalizeH="0" baseline="0" noProof="0">
              <a:ln>
                <a:noFill/>
              </a:ln>
              <a:solidFill>
                <a:srgbClr val="FFFFFF"/>
              </a:solidFill>
              <a:effectLst/>
              <a:uLnTx/>
              <a:uFillTx/>
              <a:latin typeface="Modern No. 20" pitchFamily="18" charset="0"/>
              <a:ea typeface="方正中倩_GBK"/>
              <a:cs typeface="方正中倩_GBK"/>
            </a:endParaRPr>
          </a:p>
        </p:txBody>
      </p:sp>
      <p:sp>
        <p:nvSpPr>
          <p:cNvPr id="5124" name="椭圆形标注 3"/>
          <p:cNvSpPr>
            <a:spLocks noChangeArrowheads="1"/>
          </p:cNvSpPr>
          <p:nvPr/>
        </p:nvSpPr>
        <p:spPr bwMode="auto">
          <a:xfrm rot="437392">
            <a:off x="5798694" y="2202781"/>
            <a:ext cx="1556913" cy="1421897"/>
          </a:xfrm>
          <a:prstGeom prst="wedgeEllipseCallout">
            <a:avLst>
              <a:gd name="adj1" fmla="val -40199"/>
              <a:gd name="adj2" fmla="val 53991"/>
            </a:avLst>
          </a:prstGeom>
          <a:solidFill>
            <a:srgbClr val="FFC000"/>
          </a:solidFill>
          <a:ln w="28575">
            <a:solidFill>
              <a:srgbClr val="FFFFFF"/>
            </a:solidFill>
            <a:miter lim="800000"/>
            <a:headEnd/>
            <a:tailEnd/>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1080181"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en-US" sz="1595" b="0" i="0" u="none" strike="noStrike" kern="1200" cap="none" spc="0" normalizeH="0" baseline="0" noProof="0">
              <a:ln>
                <a:noFill/>
              </a:ln>
              <a:solidFill>
                <a:srgbClr val="FFFFFF"/>
              </a:solidFill>
              <a:effectLst/>
              <a:uLnTx/>
              <a:uFillTx/>
              <a:latin typeface="Arial Narrow" panose="020B0606020202030204" pitchFamily="34" charset="0"/>
              <a:ea typeface="微软雅黑" panose="020B0503020204020204" pitchFamily="34" charset="-122"/>
              <a:cs typeface="+mn-cs"/>
            </a:endParaRPr>
          </a:p>
        </p:txBody>
      </p:sp>
      <p:sp>
        <p:nvSpPr>
          <p:cNvPr id="5125" name="文本框 4"/>
          <p:cNvSpPr txBox="1">
            <a:spLocks noChangeArrowheads="1"/>
          </p:cNvSpPr>
          <p:nvPr/>
        </p:nvSpPr>
        <p:spPr bwMode="auto">
          <a:xfrm>
            <a:off x="5876790" y="2717533"/>
            <a:ext cx="1407758" cy="63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1080181" rtl="0" eaLnBrk="1" fontAlgn="auto" latinLnBrk="0" hangingPunct="1">
              <a:lnSpc>
                <a:spcPct val="50000"/>
              </a:lnSpc>
              <a:spcBef>
                <a:spcPct val="0"/>
              </a:spcBef>
              <a:spcAft>
                <a:spcPts val="0"/>
              </a:spcAft>
              <a:buClrTx/>
              <a:buSzTx/>
              <a:buFont typeface="Arial" panose="020B0604020202020204" pitchFamily="34" charset="0"/>
              <a:buNone/>
              <a:tabLst/>
              <a:defRPr/>
            </a:pPr>
            <a:r>
              <a:rPr kumimoji="0" lang="en-US" altLang="zh-CN" sz="3544" b="0" i="0" u="none" strike="noStrike" kern="1200" cap="none" spc="0" normalizeH="0" baseline="0" noProof="0">
                <a:ln>
                  <a:noFill/>
                </a:ln>
                <a:solidFill>
                  <a:srgbClr val="FFFFFF"/>
                </a:solidFill>
                <a:effectLst/>
                <a:uLnTx/>
                <a:uFillTx/>
                <a:latin typeface="Modern No. 20" pitchFamily="18" charset="0"/>
                <a:ea typeface="方正中倩_GBK"/>
                <a:cs typeface="方正中倩_GBK"/>
              </a:rPr>
              <a:t>Thank</a:t>
            </a:r>
          </a:p>
          <a:p>
            <a:pPr marL="0" marR="0" lvl="0" indent="0" algn="ctr" defTabSz="1080181" rtl="0" eaLnBrk="1" fontAlgn="auto" latinLnBrk="0" hangingPunct="1">
              <a:lnSpc>
                <a:spcPct val="50000"/>
              </a:lnSpc>
              <a:spcBef>
                <a:spcPct val="0"/>
              </a:spcBef>
              <a:spcAft>
                <a:spcPts val="0"/>
              </a:spcAft>
              <a:buClrTx/>
              <a:buSzTx/>
              <a:buFont typeface="Arial" panose="020B0604020202020204" pitchFamily="34" charset="0"/>
              <a:buNone/>
              <a:tabLst/>
              <a:defRPr/>
            </a:pPr>
            <a:r>
              <a:rPr kumimoji="0" lang="en-US" altLang="zh-CN" sz="3544" b="0" i="0" u="none" strike="noStrike" kern="1200" cap="none" spc="0" normalizeH="0" baseline="0" noProof="0">
                <a:ln>
                  <a:noFill/>
                </a:ln>
                <a:solidFill>
                  <a:srgbClr val="FFFFFF"/>
                </a:solidFill>
                <a:effectLst/>
                <a:uLnTx/>
                <a:uFillTx/>
                <a:latin typeface="Modern No. 20" pitchFamily="18" charset="0"/>
                <a:ea typeface="方正中倩_GBK"/>
                <a:cs typeface="方正中倩_GBK"/>
              </a:rPr>
              <a:t>you</a:t>
            </a:r>
            <a:endParaRPr kumimoji="0" lang="zh-CN" altLang="en-US" sz="3544" b="0" i="0" u="none" strike="noStrike" kern="1200" cap="none" spc="0" normalizeH="0" baseline="0" noProof="0">
              <a:ln>
                <a:noFill/>
              </a:ln>
              <a:solidFill>
                <a:srgbClr val="FFFFFF"/>
              </a:solidFill>
              <a:effectLst/>
              <a:uLnTx/>
              <a:uFillTx/>
              <a:latin typeface="Modern No. 20" pitchFamily="18" charset="0"/>
              <a:ea typeface="方正中倩_GBK"/>
              <a:cs typeface="方正中倩_GBK"/>
            </a:endParaRPr>
          </a:p>
        </p:txBody>
      </p:sp>
      <p:sp>
        <p:nvSpPr>
          <p:cNvPr id="5126" name="文本框 13"/>
          <p:cNvSpPr txBox="1">
            <a:spLocks noChangeArrowheads="1"/>
          </p:cNvSpPr>
          <p:nvPr/>
        </p:nvSpPr>
        <p:spPr bwMode="auto">
          <a:xfrm>
            <a:off x="4974530" y="4969222"/>
            <a:ext cx="929647" cy="24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l" defTabSz="1080181"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240" b="0" i="0" u="none" strike="noStrike" kern="1200" cap="none" spc="0" normalizeH="0" baseline="0" noProof="0" dirty="0">
                <a:ln>
                  <a:noFill/>
                </a:ln>
                <a:solidFill>
                  <a:srgbClr val="000000"/>
                </a:solidFill>
                <a:effectLst/>
                <a:uLnTx/>
                <a:uFillTx/>
                <a:latin typeface="Bell MT" pitchFamily="18" charset="0"/>
                <a:ea typeface="微软雅黑" panose="020B0503020204020204" pitchFamily="34" charset="-122"/>
                <a:cs typeface="Arial" panose="020B0604020202020204" pitchFamily="34" charset="0"/>
              </a:rPr>
              <a:t>#3021</a:t>
            </a:r>
          </a:p>
        </p:txBody>
      </p:sp>
      <p:sp>
        <p:nvSpPr>
          <p:cNvPr id="5127" name="文本框 14"/>
          <p:cNvSpPr txBox="1">
            <a:spLocks noChangeArrowheads="1"/>
          </p:cNvSpPr>
          <p:nvPr/>
        </p:nvSpPr>
        <p:spPr bwMode="auto">
          <a:xfrm>
            <a:off x="4981560" y="5502343"/>
            <a:ext cx="1327666" cy="24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l" defTabSz="1080181"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240" b="0" i="0" u="none" strike="noStrike" kern="1200" cap="none" spc="0" normalizeH="0" baseline="0" noProof="0" dirty="0">
                <a:ln>
                  <a:noFill/>
                </a:ln>
                <a:solidFill>
                  <a:srgbClr val="000000"/>
                </a:solidFill>
                <a:effectLst/>
                <a:uLnTx/>
                <a:uFillTx/>
                <a:latin typeface="Bell MT" pitchFamily="18" charset="0"/>
                <a:ea typeface="微软雅黑" panose="020B0503020204020204" pitchFamily="34" charset="-122"/>
                <a:cs typeface="Arial" panose="020B0604020202020204" pitchFamily="34" charset="0"/>
              </a:rPr>
              <a:t>wenhao@iner.gov.tw</a:t>
            </a:r>
          </a:p>
        </p:txBody>
      </p:sp>
      <p:sp>
        <p:nvSpPr>
          <p:cNvPr id="5129" name="KSO_Shape"/>
          <p:cNvSpPr>
            <a:spLocks/>
          </p:cNvSpPr>
          <p:nvPr/>
        </p:nvSpPr>
        <p:spPr bwMode="auto">
          <a:xfrm>
            <a:off x="4696055" y="5489743"/>
            <a:ext cx="278475" cy="257319"/>
          </a:xfrm>
          <a:custGeom>
            <a:avLst/>
            <a:gdLst>
              <a:gd name="T0" fmla="*/ 48 w 4974795"/>
              <a:gd name="T1" fmla="*/ 47 h 3320682"/>
              <a:gd name="T2" fmla="*/ 63 w 4974795"/>
              <a:gd name="T3" fmla="*/ 60 h 3320682"/>
              <a:gd name="T4" fmla="*/ 78 w 4974795"/>
              <a:gd name="T5" fmla="*/ 47 h 3320682"/>
              <a:gd name="T6" fmla="*/ 122 w 4974795"/>
              <a:gd name="T7" fmla="*/ 86 h 3320682"/>
              <a:gd name="T8" fmla="*/ 4 w 4974795"/>
              <a:gd name="T9" fmla="*/ 86 h 3320682"/>
              <a:gd name="T10" fmla="*/ 48 w 4974795"/>
              <a:gd name="T11" fmla="*/ 47 h 3320682"/>
              <a:gd name="T12" fmla="*/ 0 w 4974795"/>
              <a:gd name="T13" fmla="*/ 4 h 3320682"/>
              <a:gd name="T14" fmla="*/ 45 w 4974795"/>
              <a:gd name="T15" fmla="*/ 45 h 3320682"/>
              <a:gd name="T16" fmla="*/ 0 w 4974795"/>
              <a:gd name="T17" fmla="*/ 85 h 3320682"/>
              <a:gd name="T18" fmla="*/ 0 w 4974795"/>
              <a:gd name="T19" fmla="*/ 4 h 3320682"/>
              <a:gd name="T20" fmla="*/ 126 w 4974795"/>
              <a:gd name="T21" fmla="*/ 4 h 3320682"/>
              <a:gd name="T22" fmla="*/ 126 w 4974795"/>
              <a:gd name="T23" fmla="*/ 85 h 3320682"/>
              <a:gd name="T24" fmla="*/ 81 w 4974795"/>
              <a:gd name="T25" fmla="*/ 45 h 3320682"/>
              <a:gd name="T26" fmla="*/ 126 w 4974795"/>
              <a:gd name="T27" fmla="*/ 4 h 3320682"/>
              <a:gd name="T28" fmla="*/ 1 w 4974795"/>
              <a:gd name="T29" fmla="*/ 0 h 3320682"/>
              <a:gd name="T30" fmla="*/ 125 w 4974795"/>
              <a:gd name="T31" fmla="*/ 0 h 3320682"/>
              <a:gd name="T32" fmla="*/ 63 w 4974795"/>
              <a:gd name="T33" fmla="*/ 55 h 3320682"/>
              <a:gd name="T34" fmla="*/ 1 w 4974795"/>
              <a:gd name="T35" fmla="*/ 0 h 33206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74795" h="3320682">
                <a:moveTo>
                  <a:pt x="1897867" y="1805825"/>
                </a:moveTo>
                <a:lnTo>
                  <a:pt x="2485737" y="2315734"/>
                </a:lnTo>
                <a:lnTo>
                  <a:pt x="3073607" y="1805825"/>
                </a:lnTo>
                <a:lnTo>
                  <a:pt x="4820061" y="3320682"/>
                </a:lnTo>
                <a:lnTo>
                  <a:pt x="151413" y="3320682"/>
                </a:lnTo>
                <a:lnTo>
                  <a:pt x="1897867" y="1805825"/>
                </a:lnTo>
                <a:close/>
                <a:moveTo>
                  <a:pt x="0" y="159634"/>
                </a:moveTo>
                <a:lnTo>
                  <a:pt x="1788328" y="1710812"/>
                </a:lnTo>
                <a:lnTo>
                  <a:pt x="0" y="3261996"/>
                </a:lnTo>
                <a:lnTo>
                  <a:pt x="0" y="159634"/>
                </a:lnTo>
                <a:close/>
                <a:moveTo>
                  <a:pt x="4974795" y="156753"/>
                </a:moveTo>
                <a:lnTo>
                  <a:pt x="4974795" y="3264872"/>
                </a:lnTo>
                <a:lnTo>
                  <a:pt x="3183146" y="1710812"/>
                </a:lnTo>
                <a:lnTo>
                  <a:pt x="4974795" y="156753"/>
                </a:lnTo>
                <a:close/>
                <a:moveTo>
                  <a:pt x="35040" y="0"/>
                </a:moveTo>
                <a:lnTo>
                  <a:pt x="4936434" y="0"/>
                </a:lnTo>
                <a:lnTo>
                  <a:pt x="2485737" y="2125709"/>
                </a:lnTo>
                <a:lnTo>
                  <a:pt x="35040" y="0"/>
                </a:lnTo>
                <a:close/>
              </a:path>
            </a:pathLst>
          </a:custGeom>
          <a:solidFill>
            <a:srgbClr val="A3E6F3"/>
          </a:solidFill>
          <a:ln>
            <a:noFill/>
          </a:ln>
          <a:extLst/>
        </p:spPr>
        <p:txBody>
          <a:bodyPr anchor="ct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en-US"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5131" name="KSO_Shape"/>
          <p:cNvSpPr>
            <a:spLocks/>
          </p:cNvSpPr>
          <p:nvPr/>
        </p:nvSpPr>
        <p:spPr bwMode="auto">
          <a:xfrm>
            <a:off x="4723750" y="4941734"/>
            <a:ext cx="223086" cy="292662"/>
          </a:xfrm>
          <a:custGeom>
            <a:avLst/>
            <a:gdLst>
              <a:gd name="T0" fmla="*/ 8515 w 396520"/>
              <a:gd name="T1" fmla="*/ 8023 h 469210"/>
              <a:gd name="T2" fmla="*/ 10247 w 396520"/>
              <a:gd name="T3" fmla="*/ 9737 h 469210"/>
              <a:gd name="T4" fmla="*/ 9803 w 396520"/>
              <a:gd name="T5" fmla="*/ 11246 h 469210"/>
              <a:gd name="T6" fmla="*/ 9166 w 396520"/>
              <a:gd name="T7" fmla="*/ 9780 h 469210"/>
              <a:gd name="T8" fmla="*/ 7467 w 396520"/>
              <a:gd name="T9" fmla="*/ 8635 h 469210"/>
              <a:gd name="T10" fmla="*/ 8515 w 396520"/>
              <a:gd name="T11" fmla="*/ 8023 h 469210"/>
              <a:gd name="T12" fmla="*/ 1154 w 396520"/>
              <a:gd name="T13" fmla="*/ 241 h 469210"/>
              <a:gd name="T14" fmla="*/ 2567 w 396520"/>
              <a:gd name="T15" fmla="*/ 2650 h 469210"/>
              <a:gd name="T16" fmla="*/ 2673 w 396520"/>
              <a:gd name="T17" fmla="*/ 4409 h 469210"/>
              <a:gd name="T18" fmla="*/ 2436 w 396520"/>
              <a:gd name="T19" fmla="*/ 4890 h 469210"/>
              <a:gd name="T20" fmla="*/ 6250 w 396520"/>
              <a:gd name="T21" fmla="*/ 8907 h 469210"/>
              <a:gd name="T22" fmla="*/ 7166 w 396520"/>
              <a:gd name="T23" fmla="*/ 8853 h 469210"/>
              <a:gd name="T24" fmla="*/ 7174 w 396520"/>
              <a:gd name="T25" fmla="*/ 8867 h 469210"/>
              <a:gd name="T26" fmla="*/ 9037 w 396520"/>
              <a:gd name="T27" fmla="*/ 9909 h 469210"/>
              <a:gd name="T28" fmla="*/ 9658 w 396520"/>
              <a:gd name="T29" fmla="*/ 11429 h 469210"/>
              <a:gd name="T30" fmla="*/ 7493 w 396520"/>
              <a:gd name="T31" fmla="*/ 11940 h 469210"/>
              <a:gd name="T32" fmla="*/ 17 w 396520"/>
              <a:gd name="T33" fmla="*/ 2291 h 469210"/>
              <a:gd name="T34" fmla="*/ 372 w 396520"/>
              <a:gd name="T35" fmla="*/ 1009 h 469210"/>
              <a:gd name="T36" fmla="*/ 1154 w 396520"/>
              <a:gd name="T37" fmla="*/ 241 h 469210"/>
              <a:gd name="T38" fmla="*/ 2232 w 396520"/>
              <a:gd name="T39" fmla="*/ 0 h 469210"/>
              <a:gd name="T40" fmla="*/ 3848 w 396520"/>
              <a:gd name="T41" fmla="*/ 3268 h 469210"/>
              <a:gd name="T42" fmla="*/ 2840 w 396520"/>
              <a:gd name="T43" fmla="*/ 4283 h 469210"/>
              <a:gd name="T44" fmla="*/ 2737 w 396520"/>
              <a:gd name="T45" fmla="*/ 2576 h 469210"/>
              <a:gd name="T46" fmla="*/ 1435 w 396520"/>
              <a:gd name="T47" fmla="*/ 130 h 469210"/>
              <a:gd name="T48" fmla="*/ 2232 w 396520"/>
              <a:gd name="T49" fmla="*/ 0 h 4692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96520" h="469210">
                <a:moveTo>
                  <a:pt x="327445" y="314600"/>
                </a:moveTo>
                <a:cubicBezTo>
                  <a:pt x="356349" y="319254"/>
                  <a:pt x="385797" y="360745"/>
                  <a:pt x="394054" y="381803"/>
                </a:cubicBezTo>
                <a:cubicBezTo>
                  <a:pt x="402312" y="402860"/>
                  <a:pt x="388098" y="427511"/>
                  <a:pt x="376990" y="440944"/>
                </a:cubicBezTo>
                <a:cubicBezTo>
                  <a:pt x="373700" y="421882"/>
                  <a:pt x="364955" y="401443"/>
                  <a:pt x="352485" y="383463"/>
                </a:cubicBezTo>
                <a:cubicBezTo>
                  <a:pt x="332676" y="354903"/>
                  <a:pt x="307287" y="337803"/>
                  <a:pt x="287162" y="338581"/>
                </a:cubicBezTo>
                <a:cubicBezTo>
                  <a:pt x="300917" y="326499"/>
                  <a:pt x="298542" y="309947"/>
                  <a:pt x="327445" y="314600"/>
                </a:cubicBezTo>
                <a:close/>
                <a:moveTo>
                  <a:pt x="44367" y="9445"/>
                </a:moveTo>
                <a:cubicBezTo>
                  <a:pt x="65307" y="7976"/>
                  <a:pt x="88582" y="48300"/>
                  <a:pt x="98716" y="103893"/>
                </a:cubicBezTo>
                <a:cubicBezTo>
                  <a:pt x="103023" y="127522"/>
                  <a:pt x="104507" y="151694"/>
                  <a:pt x="102812" y="172874"/>
                </a:cubicBezTo>
                <a:cubicBezTo>
                  <a:pt x="96419" y="177933"/>
                  <a:pt x="92462" y="183883"/>
                  <a:pt x="93679" y="191748"/>
                </a:cubicBezTo>
                <a:cubicBezTo>
                  <a:pt x="97962" y="219449"/>
                  <a:pt x="202914" y="329063"/>
                  <a:pt x="240363" y="349244"/>
                </a:cubicBezTo>
                <a:cubicBezTo>
                  <a:pt x="253454" y="356299"/>
                  <a:pt x="265280" y="353652"/>
                  <a:pt x="275564" y="347108"/>
                </a:cubicBezTo>
                <a:lnTo>
                  <a:pt x="275884" y="347663"/>
                </a:lnTo>
                <a:cubicBezTo>
                  <a:pt x="293996" y="337193"/>
                  <a:pt x="324545" y="354625"/>
                  <a:pt x="347507" y="388530"/>
                </a:cubicBezTo>
                <a:cubicBezTo>
                  <a:pt x="360303" y="407426"/>
                  <a:pt x="369015" y="429003"/>
                  <a:pt x="371399" y="448117"/>
                </a:cubicBezTo>
                <a:cubicBezTo>
                  <a:pt x="347296" y="472826"/>
                  <a:pt x="310581" y="469765"/>
                  <a:pt x="288158" y="468159"/>
                </a:cubicBezTo>
                <a:cubicBezTo>
                  <a:pt x="253182" y="465654"/>
                  <a:pt x="-15065" y="364036"/>
                  <a:pt x="664" y="89829"/>
                </a:cubicBezTo>
                <a:cubicBezTo>
                  <a:pt x="3125" y="70964"/>
                  <a:pt x="7079" y="53749"/>
                  <a:pt x="14299" y="39550"/>
                </a:cubicBezTo>
                <a:cubicBezTo>
                  <a:pt x="20978" y="26415"/>
                  <a:pt x="30453" y="15861"/>
                  <a:pt x="44367" y="9445"/>
                </a:cubicBezTo>
                <a:close/>
                <a:moveTo>
                  <a:pt x="85842" y="6"/>
                </a:moveTo>
                <a:cubicBezTo>
                  <a:pt x="147282" y="-938"/>
                  <a:pt x="156451" y="106342"/>
                  <a:pt x="147962" y="128156"/>
                </a:cubicBezTo>
                <a:cubicBezTo>
                  <a:pt x="140696" y="146825"/>
                  <a:pt x="125598" y="157194"/>
                  <a:pt x="109217" y="167957"/>
                </a:cubicBezTo>
                <a:cubicBezTo>
                  <a:pt x="111214" y="147002"/>
                  <a:pt x="109601" y="123749"/>
                  <a:pt x="105273" y="101024"/>
                </a:cubicBezTo>
                <a:cubicBezTo>
                  <a:pt x="95931" y="51971"/>
                  <a:pt x="75887" y="14560"/>
                  <a:pt x="55177" y="5105"/>
                </a:cubicBezTo>
                <a:cubicBezTo>
                  <a:pt x="63799" y="1769"/>
                  <a:pt x="73998" y="188"/>
                  <a:pt x="85842" y="6"/>
                </a:cubicBezTo>
                <a:close/>
              </a:path>
            </a:pathLst>
          </a:custGeom>
          <a:solidFill>
            <a:srgbClr val="A3E6F3"/>
          </a:solidFill>
          <a:ln>
            <a:noFill/>
          </a:ln>
          <a:extLst/>
        </p:spPr>
        <p:txBody>
          <a:bodyPr anchor="ct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en-US" sz="1595" b="0" i="0" u="none" strike="noStrike" kern="1200" cap="none" spc="0" normalizeH="0" baseline="0" noProof="0">
              <a:ln>
                <a:noFill/>
              </a:ln>
              <a:solidFill>
                <a:srgbClr val="000000"/>
              </a:solidFill>
              <a:effectLst/>
              <a:uLnTx/>
              <a:uFillTx/>
              <a:latin typeface="Arial"/>
              <a:ea typeface="標楷體"/>
              <a:cs typeface="+mn-cs"/>
            </a:endParaRPr>
          </a:p>
        </p:txBody>
      </p:sp>
    </p:spTree>
    <p:extLst>
      <p:ext uri="{BB962C8B-B14F-4D97-AF65-F5344CB8AC3E}">
        <p14:creationId xmlns:p14="http://schemas.microsoft.com/office/powerpoint/2010/main" val="30054474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83133" y="2623396"/>
            <a:ext cx="9107175" cy="288021"/>
          </a:xfrm>
          <a:prstGeom prst="rect">
            <a:avLst/>
          </a:prstGeom>
          <a:solidFill>
            <a:srgbClr val="4BACC6">
              <a:lumMod val="40000"/>
              <a:lumOff val="60000"/>
            </a:srgbClr>
          </a:solidFill>
          <a:ln w="25400" cap="flat" cmpd="sng" algn="ctr">
            <a:noFill/>
            <a:prstDash val="solid"/>
          </a:ln>
          <a:effectLst/>
        </p:spPr>
        <p:txBody>
          <a:bodyPr rtlCol="0" anchor="ctr"/>
          <a:lstStyle/>
          <a:p>
            <a:pPr algn="ctr" defTabSz="1056223">
              <a:defRPr/>
            </a:pPr>
            <a:endParaRPr lang="zh-CN" altLang="en-US" sz="2772" kern="0">
              <a:solidFill>
                <a:prstClr val="white"/>
              </a:solidFill>
              <a:latin typeface="Calibri"/>
              <a:ea typeface="宋体" panose="02010600030101010101" pitchFamily="2" charset="-122"/>
            </a:endParaRPr>
          </a:p>
        </p:txBody>
      </p:sp>
      <p:sp>
        <p:nvSpPr>
          <p:cNvPr id="4" name="等腰三角形 3"/>
          <p:cNvSpPr/>
          <p:nvPr/>
        </p:nvSpPr>
        <p:spPr>
          <a:xfrm rot="5400000">
            <a:off x="9376778" y="2626900"/>
            <a:ext cx="292398" cy="295952"/>
          </a:xfrm>
          <a:prstGeom prst="triangle">
            <a:avLst/>
          </a:prstGeom>
          <a:solidFill>
            <a:srgbClr val="4BACC6">
              <a:lumMod val="40000"/>
              <a:lumOff val="60000"/>
            </a:srgbClr>
          </a:solidFill>
          <a:ln w="25400" cap="flat" cmpd="sng" algn="ctr">
            <a:no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5" name="矩形 4"/>
          <p:cNvSpPr/>
          <p:nvPr/>
        </p:nvSpPr>
        <p:spPr>
          <a:xfrm>
            <a:off x="288107" y="6913140"/>
            <a:ext cx="9107174" cy="288021"/>
          </a:xfrm>
          <a:prstGeom prst="rect">
            <a:avLst/>
          </a:prstGeom>
          <a:solidFill>
            <a:srgbClr val="4BACC6">
              <a:lumMod val="40000"/>
              <a:lumOff val="60000"/>
            </a:srgbClr>
          </a:solidFill>
          <a:ln w="25400" cap="flat" cmpd="sng" algn="ctr">
            <a:noFill/>
            <a:prstDash val="solid"/>
          </a:ln>
          <a:effectLst/>
        </p:spPr>
        <p:txBody>
          <a:bodyPr rtlCol="0" anchor="ctr"/>
          <a:lstStyle/>
          <a:p>
            <a:pPr algn="ctr" defTabSz="1056223">
              <a:defRPr/>
            </a:pPr>
            <a:endParaRPr lang="zh-CN" altLang="en-US" sz="2772" kern="0">
              <a:solidFill>
                <a:prstClr val="white"/>
              </a:solidFill>
              <a:latin typeface="Calibri"/>
              <a:ea typeface="宋体" panose="02010600030101010101" pitchFamily="2" charset="-122"/>
            </a:endParaRPr>
          </a:p>
        </p:txBody>
      </p:sp>
      <p:sp>
        <p:nvSpPr>
          <p:cNvPr id="6" name="等腰三角形 5"/>
          <p:cNvSpPr/>
          <p:nvPr/>
        </p:nvSpPr>
        <p:spPr>
          <a:xfrm rot="5400000">
            <a:off x="9397057" y="6906987"/>
            <a:ext cx="292398" cy="295952"/>
          </a:xfrm>
          <a:prstGeom prst="triangle">
            <a:avLst/>
          </a:prstGeom>
          <a:solidFill>
            <a:srgbClr val="4BACC6">
              <a:lumMod val="40000"/>
              <a:lumOff val="60000"/>
            </a:srgbClr>
          </a:solidFill>
          <a:ln w="25400" cap="flat" cmpd="sng" algn="ctr">
            <a:no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cxnSp>
        <p:nvCxnSpPr>
          <p:cNvPr id="7" name="直線單箭頭接點 6"/>
          <p:cNvCxnSpPr/>
          <p:nvPr/>
        </p:nvCxnSpPr>
        <p:spPr>
          <a:xfrm flipV="1">
            <a:off x="283131" y="2765220"/>
            <a:ext cx="9403128" cy="14689"/>
          </a:xfrm>
          <a:prstGeom prst="straightConnector1">
            <a:avLst/>
          </a:prstGeom>
          <a:noFill/>
          <a:ln w="28575" cap="flat" cmpd="sng" algn="ctr">
            <a:solidFill>
              <a:srgbClr val="4F81BD">
                <a:shade val="95000"/>
                <a:satMod val="105000"/>
              </a:srgbClr>
            </a:solidFill>
            <a:prstDash val="solid"/>
            <a:headEnd type="triangle"/>
            <a:tailEnd type="triangle"/>
          </a:ln>
          <a:effectLst/>
        </p:spPr>
      </p:cxnSp>
      <p:sp>
        <p:nvSpPr>
          <p:cNvPr id="8" name="文字方塊 7"/>
          <p:cNvSpPr txBox="1"/>
          <p:nvPr/>
        </p:nvSpPr>
        <p:spPr>
          <a:xfrm>
            <a:off x="3532520" y="1554617"/>
            <a:ext cx="1904689" cy="981038"/>
          </a:xfrm>
          <a:prstGeom prst="rect">
            <a:avLst/>
          </a:prstGeom>
          <a:noFill/>
        </p:spPr>
        <p:txBody>
          <a:bodyPr wrap="none" rtlCol="0">
            <a:spAutoFit/>
          </a:bodyPr>
          <a:lstStyle/>
          <a:p>
            <a:r>
              <a:rPr lang="en-US" altLang="zh-TW" sz="3465" b="1" dirty="0">
                <a:solidFill>
                  <a:srgbClr val="5F5F5F"/>
                </a:solidFill>
                <a:latin typeface="華康超黑體" panose="020B0C09000000000000" pitchFamily="49" charset="-120"/>
                <a:ea typeface="華康超黑體" panose="020B0C09000000000000" pitchFamily="49" charset="-120"/>
              </a:rPr>
              <a:t>1</a:t>
            </a:r>
            <a:r>
              <a:rPr lang="zh-TW" altLang="en-US" sz="3465" b="1" dirty="0">
                <a:solidFill>
                  <a:srgbClr val="5F5F5F"/>
                </a:solidFill>
                <a:latin typeface="華康超黑體" panose="020B0C09000000000000" pitchFamily="49" charset="-120"/>
                <a:ea typeface="華康超黑體" panose="020B0C09000000000000" pitchFamily="49" charset="-120"/>
              </a:rPr>
              <a:t>年</a:t>
            </a:r>
            <a:endParaRPr lang="en-US" altLang="zh-TW" sz="3465" b="1" dirty="0">
              <a:solidFill>
                <a:srgbClr val="5F5F5F"/>
              </a:solidFill>
              <a:latin typeface="華康超黑體" panose="020B0C09000000000000" pitchFamily="49" charset="-120"/>
              <a:ea typeface="華康超黑體" panose="020B0C09000000000000" pitchFamily="49" charset="-120"/>
            </a:endParaRPr>
          </a:p>
          <a:p>
            <a:r>
              <a:rPr lang="zh-TW" altLang="en-US" sz="2310" b="1" dirty="0">
                <a:solidFill>
                  <a:srgbClr val="FFFFFF">
                    <a:lumMod val="50000"/>
                  </a:srgbClr>
                </a:solidFill>
                <a:latin typeface="華康超黑體" panose="020B0C09000000000000" pitchFamily="49" charset="-120"/>
                <a:ea typeface="華康超黑體" panose="020B0C09000000000000" pitchFamily="49" charset="-120"/>
              </a:rPr>
              <a:t>約</a:t>
            </a:r>
            <a:r>
              <a:rPr lang="en-US" altLang="zh-TW" sz="2310" b="1" dirty="0">
                <a:solidFill>
                  <a:srgbClr val="FFFFFF">
                    <a:lumMod val="50000"/>
                  </a:srgbClr>
                </a:solidFill>
                <a:latin typeface="華康超黑體" panose="020B0C09000000000000" pitchFamily="49" charset="-120"/>
                <a:ea typeface="華康超黑體" panose="020B0C09000000000000" pitchFamily="49" charset="-120"/>
              </a:rPr>
              <a:t>240</a:t>
            </a:r>
            <a:r>
              <a:rPr lang="zh-TW" altLang="en-US" sz="2310" b="1" dirty="0">
                <a:solidFill>
                  <a:srgbClr val="FFFFFF">
                    <a:lumMod val="50000"/>
                  </a:srgbClr>
                </a:solidFill>
                <a:latin typeface="華康超黑體" panose="020B0C09000000000000" pitchFamily="49" charset="-120"/>
                <a:ea typeface="華康超黑體" panose="020B0C09000000000000" pitchFamily="49" charset="-120"/>
              </a:rPr>
              <a:t>工作天</a:t>
            </a:r>
          </a:p>
        </p:txBody>
      </p:sp>
      <p:grpSp>
        <p:nvGrpSpPr>
          <p:cNvPr id="9" name="组合 57"/>
          <p:cNvGrpSpPr/>
          <p:nvPr/>
        </p:nvGrpSpPr>
        <p:grpSpPr>
          <a:xfrm>
            <a:off x="885152" y="1630192"/>
            <a:ext cx="556493" cy="920674"/>
            <a:chOff x="7053263" y="3330576"/>
            <a:chExt cx="1373187" cy="3392487"/>
          </a:xfrm>
          <a:solidFill>
            <a:srgbClr val="0070C0"/>
          </a:solidFill>
        </p:grpSpPr>
        <p:sp>
          <p:nvSpPr>
            <p:cNvPr id="10" name="Freeform 7"/>
            <p:cNvSpPr>
              <a:spLocks/>
            </p:cNvSpPr>
            <p:nvPr/>
          </p:nvSpPr>
          <p:spPr bwMode="auto">
            <a:xfrm flipV="1">
              <a:off x="7053263" y="4037013"/>
              <a:ext cx="1373187" cy="2686050"/>
            </a:xfrm>
            <a:custGeom>
              <a:avLst/>
              <a:gdLst>
                <a:gd name="T0" fmla="*/ 268 w 7135"/>
                <a:gd name="T1" fmla="*/ 13222 h 13986"/>
                <a:gd name="T2" fmla="*/ 1698 w 7135"/>
                <a:gd name="T3" fmla="*/ 13984 h 13986"/>
                <a:gd name="T4" fmla="*/ 5261 w 7135"/>
                <a:gd name="T5" fmla="*/ 13985 h 13986"/>
                <a:gd name="T6" fmla="*/ 5962 w 7135"/>
                <a:gd name="T7" fmla="*/ 13897 h 13986"/>
                <a:gd name="T8" fmla="*/ 7126 w 7135"/>
                <a:gd name="T9" fmla="*/ 12396 h 13986"/>
                <a:gd name="T10" fmla="*/ 7126 w 7135"/>
                <a:gd name="T11" fmla="*/ 7985 h 13986"/>
                <a:gd name="T12" fmla="*/ 6791 w 7135"/>
                <a:gd name="T13" fmla="*/ 7406 h 13986"/>
                <a:gd name="T14" fmla="*/ 5944 w 7135"/>
                <a:gd name="T15" fmla="*/ 7609 h 13986"/>
                <a:gd name="T16" fmla="*/ 5836 w 7135"/>
                <a:gd name="T17" fmla="*/ 8019 h 13986"/>
                <a:gd name="T18" fmla="*/ 5838 w 7135"/>
                <a:gd name="T19" fmla="*/ 11690 h 13986"/>
                <a:gd name="T20" fmla="*/ 5822 w 7135"/>
                <a:gd name="T21" fmla="*/ 11899 h 13986"/>
                <a:gd name="T22" fmla="*/ 5488 w 7135"/>
                <a:gd name="T23" fmla="*/ 11918 h 13986"/>
                <a:gd name="T24" fmla="*/ 5423 w 7135"/>
                <a:gd name="T25" fmla="*/ 11760 h 13986"/>
                <a:gd name="T26" fmla="*/ 5424 w 7135"/>
                <a:gd name="T27" fmla="*/ 928 h 13986"/>
                <a:gd name="T28" fmla="*/ 5234 w 7135"/>
                <a:gd name="T29" fmla="*/ 357 h 13986"/>
                <a:gd name="T30" fmla="*/ 4388 w 7135"/>
                <a:gd name="T31" fmla="*/ 87 h 13986"/>
                <a:gd name="T32" fmla="*/ 3783 w 7135"/>
                <a:gd name="T33" fmla="*/ 785 h 13986"/>
                <a:gd name="T34" fmla="*/ 3775 w 7135"/>
                <a:gd name="T35" fmla="*/ 1280 h 13986"/>
                <a:gd name="T36" fmla="*/ 3770 w 7135"/>
                <a:gd name="T37" fmla="*/ 7409 h 13986"/>
                <a:gd name="T38" fmla="*/ 3363 w 7135"/>
                <a:gd name="T39" fmla="*/ 7411 h 13986"/>
                <a:gd name="T40" fmla="*/ 3360 w 7135"/>
                <a:gd name="T41" fmla="*/ 1248 h 13986"/>
                <a:gd name="T42" fmla="*/ 3347 w 7135"/>
                <a:gd name="T43" fmla="*/ 748 h 13986"/>
                <a:gd name="T44" fmla="*/ 2757 w 7135"/>
                <a:gd name="T45" fmla="*/ 89 h 13986"/>
                <a:gd name="T46" fmla="*/ 1900 w 7135"/>
                <a:gd name="T47" fmla="*/ 358 h 13986"/>
                <a:gd name="T48" fmla="*/ 1709 w 7135"/>
                <a:gd name="T49" fmla="*/ 929 h 13986"/>
                <a:gd name="T50" fmla="*/ 1710 w 7135"/>
                <a:gd name="T51" fmla="*/ 11408 h 13986"/>
                <a:gd name="T52" fmla="*/ 1692 w 7135"/>
                <a:gd name="T53" fmla="*/ 11898 h 13986"/>
                <a:gd name="T54" fmla="*/ 1359 w 7135"/>
                <a:gd name="T55" fmla="*/ 11918 h 13986"/>
                <a:gd name="T56" fmla="*/ 1295 w 7135"/>
                <a:gd name="T57" fmla="*/ 11759 h 13986"/>
                <a:gd name="T58" fmla="*/ 1295 w 7135"/>
                <a:gd name="T59" fmla="*/ 7954 h 13986"/>
                <a:gd name="T60" fmla="*/ 642 w 7135"/>
                <a:gd name="T61" fmla="*/ 7332 h 13986"/>
                <a:gd name="T62" fmla="*/ 9 w 7135"/>
                <a:gd name="T63" fmla="*/ 7950 h 13986"/>
                <a:gd name="T64" fmla="*/ 7 w 7135"/>
                <a:gd name="T65" fmla="*/ 12360 h 13986"/>
                <a:gd name="T66" fmla="*/ 268 w 7135"/>
                <a:gd name="T67" fmla="*/ 13222 h 13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35" h="13986">
                  <a:moveTo>
                    <a:pt x="268" y="13222"/>
                  </a:moveTo>
                  <a:cubicBezTo>
                    <a:pt x="581" y="13690"/>
                    <a:pt x="1135" y="13984"/>
                    <a:pt x="1698" y="13984"/>
                  </a:cubicBezTo>
                  <a:cubicBezTo>
                    <a:pt x="2886" y="13986"/>
                    <a:pt x="4073" y="13984"/>
                    <a:pt x="5261" y="13985"/>
                  </a:cubicBezTo>
                  <a:cubicBezTo>
                    <a:pt x="5497" y="13986"/>
                    <a:pt x="5738" y="13977"/>
                    <a:pt x="5962" y="13897"/>
                  </a:cubicBezTo>
                  <a:cubicBezTo>
                    <a:pt x="6605" y="13697"/>
                    <a:pt x="7128" y="13085"/>
                    <a:pt x="7126" y="12396"/>
                  </a:cubicBezTo>
                  <a:cubicBezTo>
                    <a:pt x="7127" y="10926"/>
                    <a:pt x="7127" y="9455"/>
                    <a:pt x="7126" y="7985"/>
                  </a:cubicBezTo>
                  <a:cubicBezTo>
                    <a:pt x="7135" y="7749"/>
                    <a:pt x="7004" y="7512"/>
                    <a:pt x="6791" y="7406"/>
                  </a:cubicBezTo>
                  <a:cubicBezTo>
                    <a:pt x="6510" y="7253"/>
                    <a:pt x="6123" y="7342"/>
                    <a:pt x="5944" y="7609"/>
                  </a:cubicBezTo>
                  <a:cubicBezTo>
                    <a:pt x="5861" y="7728"/>
                    <a:pt x="5833" y="7876"/>
                    <a:pt x="5836" y="8019"/>
                  </a:cubicBezTo>
                  <a:cubicBezTo>
                    <a:pt x="5837" y="9243"/>
                    <a:pt x="5836" y="10466"/>
                    <a:pt x="5838" y="11690"/>
                  </a:cubicBezTo>
                  <a:cubicBezTo>
                    <a:pt x="5836" y="11760"/>
                    <a:pt x="5846" y="11832"/>
                    <a:pt x="5822" y="11899"/>
                  </a:cubicBezTo>
                  <a:cubicBezTo>
                    <a:pt x="5718" y="11944"/>
                    <a:pt x="5597" y="11919"/>
                    <a:pt x="5488" y="11918"/>
                  </a:cubicBezTo>
                  <a:cubicBezTo>
                    <a:pt x="5408" y="11913"/>
                    <a:pt x="5427" y="11814"/>
                    <a:pt x="5423" y="11760"/>
                  </a:cubicBezTo>
                  <a:cubicBezTo>
                    <a:pt x="5425" y="8149"/>
                    <a:pt x="5424" y="4538"/>
                    <a:pt x="5424" y="928"/>
                  </a:cubicBezTo>
                  <a:cubicBezTo>
                    <a:pt x="5426" y="723"/>
                    <a:pt x="5367" y="515"/>
                    <a:pt x="5234" y="357"/>
                  </a:cubicBezTo>
                  <a:cubicBezTo>
                    <a:pt x="5038" y="110"/>
                    <a:pt x="4691" y="2"/>
                    <a:pt x="4388" y="87"/>
                  </a:cubicBezTo>
                  <a:cubicBezTo>
                    <a:pt x="4070" y="167"/>
                    <a:pt x="3815" y="457"/>
                    <a:pt x="3783" y="785"/>
                  </a:cubicBezTo>
                  <a:cubicBezTo>
                    <a:pt x="3768" y="949"/>
                    <a:pt x="3777" y="1115"/>
                    <a:pt x="3775" y="1280"/>
                  </a:cubicBezTo>
                  <a:cubicBezTo>
                    <a:pt x="3772" y="3323"/>
                    <a:pt x="3779" y="5366"/>
                    <a:pt x="3770" y="7409"/>
                  </a:cubicBezTo>
                  <a:cubicBezTo>
                    <a:pt x="3639" y="7447"/>
                    <a:pt x="3495" y="7446"/>
                    <a:pt x="3363" y="7411"/>
                  </a:cubicBezTo>
                  <a:cubicBezTo>
                    <a:pt x="3356" y="5356"/>
                    <a:pt x="3362" y="3302"/>
                    <a:pt x="3360" y="1248"/>
                  </a:cubicBezTo>
                  <a:cubicBezTo>
                    <a:pt x="3357" y="1081"/>
                    <a:pt x="3370" y="914"/>
                    <a:pt x="3347" y="748"/>
                  </a:cubicBezTo>
                  <a:cubicBezTo>
                    <a:pt x="3301" y="439"/>
                    <a:pt x="3061" y="168"/>
                    <a:pt x="2757" y="89"/>
                  </a:cubicBezTo>
                  <a:cubicBezTo>
                    <a:pt x="2451" y="0"/>
                    <a:pt x="2099" y="109"/>
                    <a:pt x="1900" y="358"/>
                  </a:cubicBezTo>
                  <a:cubicBezTo>
                    <a:pt x="1767" y="517"/>
                    <a:pt x="1706" y="724"/>
                    <a:pt x="1709" y="929"/>
                  </a:cubicBezTo>
                  <a:cubicBezTo>
                    <a:pt x="1709" y="4422"/>
                    <a:pt x="1710" y="7915"/>
                    <a:pt x="1710" y="11408"/>
                  </a:cubicBezTo>
                  <a:cubicBezTo>
                    <a:pt x="1699" y="11571"/>
                    <a:pt x="1732" y="11740"/>
                    <a:pt x="1692" y="11898"/>
                  </a:cubicBezTo>
                  <a:cubicBezTo>
                    <a:pt x="1590" y="11945"/>
                    <a:pt x="1468" y="11918"/>
                    <a:pt x="1359" y="11918"/>
                  </a:cubicBezTo>
                  <a:cubicBezTo>
                    <a:pt x="1279" y="11912"/>
                    <a:pt x="1300" y="11814"/>
                    <a:pt x="1295" y="11759"/>
                  </a:cubicBezTo>
                  <a:cubicBezTo>
                    <a:pt x="1296" y="10491"/>
                    <a:pt x="1298" y="9223"/>
                    <a:pt x="1295" y="7954"/>
                  </a:cubicBezTo>
                  <a:cubicBezTo>
                    <a:pt x="1304" y="7609"/>
                    <a:pt x="983" y="7314"/>
                    <a:pt x="642" y="7332"/>
                  </a:cubicBezTo>
                  <a:cubicBezTo>
                    <a:pt x="310" y="7326"/>
                    <a:pt x="4" y="7614"/>
                    <a:pt x="9" y="7950"/>
                  </a:cubicBezTo>
                  <a:cubicBezTo>
                    <a:pt x="5" y="9420"/>
                    <a:pt x="9" y="10890"/>
                    <a:pt x="7" y="12360"/>
                  </a:cubicBezTo>
                  <a:cubicBezTo>
                    <a:pt x="0" y="12666"/>
                    <a:pt x="97" y="12970"/>
                    <a:pt x="268" y="132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11" name="椭圆 59"/>
            <p:cNvSpPr/>
            <p:nvPr/>
          </p:nvSpPr>
          <p:spPr>
            <a:xfrm>
              <a:off x="7464425" y="3330576"/>
              <a:ext cx="617538" cy="617538"/>
            </a:xfrm>
            <a:prstGeom prst="ellipse">
              <a:avLst/>
            </a:prstGeom>
            <a:grpFill/>
            <a:ln w="25400" cap="flat" cmpd="sng" algn="ctr">
              <a:noFill/>
              <a:prstDash val="solid"/>
            </a:ln>
            <a:effectLst/>
          </p:spPr>
          <p:txBody>
            <a:bodyPr rtlCol="0" anchor="ctr"/>
            <a:lstStyle/>
            <a:p>
              <a:pPr algn="ctr" defTabSz="1056223">
                <a:defRPr/>
              </a:pPr>
              <a:endParaRPr lang="zh-CN" altLang="en-US" sz="2079" kern="0">
                <a:solidFill>
                  <a:prstClr val="white"/>
                </a:solidFill>
                <a:latin typeface="Calibri"/>
                <a:ea typeface="宋体" panose="02010600030101010101" pitchFamily="2" charset="-122"/>
              </a:endParaRPr>
            </a:p>
          </p:txBody>
        </p:sp>
      </p:grpSp>
      <p:sp>
        <p:nvSpPr>
          <p:cNvPr id="12" name="L-圖案 11"/>
          <p:cNvSpPr/>
          <p:nvPr/>
        </p:nvSpPr>
        <p:spPr>
          <a:xfrm rot="18943000">
            <a:off x="2356828" y="1703834"/>
            <a:ext cx="415880" cy="398572"/>
          </a:xfrm>
          <a:prstGeom prst="corner">
            <a:avLst/>
          </a:prstGeom>
          <a:solidFill>
            <a:srgbClr val="DA1708"/>
          </a:solidFill>
          <a:ln w="25400" cap="flat" cmpd="sng" algn="ctr">
            <a:no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3" name="L-圖案 12"/>
          <p:cNvSpPr/>
          <p:nvPr/>
        </p:nvSpPr>
        <p:spPr>
          <a:xfrm rot="8155619">
            <a:off x="2358627" y="2009477"/>
            <a:ext cx="415880" cy="398572"/>
          </a:xfrm>
          <a:prstGeom prst="corner">
            <a:avLst/>
          </a:prstGeom>
          <a:solidFill>
            <a:srgbClr val="DA1708"/>
          </a:solidFill>
          <a:ln w="25400" cap="flat" cmpd="sng" algn="ctr">
            <a:no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cxnSp>
        <p:nvCxnSpPr>
          <p:cNvPr id="14" name="直線接點 13"/>
          <p:cNvCxnSpPr/>
          <p:nvPr/>
        </p:nvCxnSpPr>
        <p:spPr>
          <a:xfrm>
            <a:off x="3654030" y="2550866"/>
            <a:ext cx="1603168" cy="0"/>
          </a:xfrm>
          <a:prstGeom prst="line">
            <a:avLst/>
          </a:prstGeom>
          <a:noFill/>
          <a:ln w="25400" cap="flat" cmpd="sng" algn="ctr">
            <a:solidFill>
              <a:sysClr val="window" lastClr="FFFFFF">
                <a:lumMod val="50000"/>
              </a:sysClr>
            </a:solidFill>
            <a:prstDash val="solid"/>
          </a:ln>
          <a:effectLst/>
        </p:spPr>
      </p:cxnSp>
      <p:sp>
        <p:nvSpPr>
          <p:cNvPr id="15" name="等於 14"/>
          <p:cNvSpPr/>
          <p:nvPr/>
        </p:nvSpPr>
        <p:spPr>
          <a:xfrm>
            <a:off x="6115146" y="1722158"/>
            <a:ext cx="880181" cy="791648"/>
          </a:xfrm>
          <a:prstGeom prst="mathEqual">
            <a:avLst/>
          </a:prstGeom>
          <a:solidFill>
            <a:srgbClr val="DA1708"/>
          </a:solidFill>
          <a:ln w="25400" cap="flat" cmpd="sng" algn="ctr">
            <a:noFill/>
            <a:prstDash val="solid"/>
          </a:ln>
          <a:effectLst/>
        </p:spPr>
        <p:txBody>
          <a:bodyPr rtlCol="0" anchor="ctr"/>
          <a:lstStyle/>
          <a:p>
            <a:pPr algn="ctr" defTabSz="1056223">
              <a:defRPr/>
            </a:pPr>
            <a:endParaRPr lang="zh-TW" altLang="en-US" sz="2079" kern="0">
              <a:solidFill>
                <a:srgbClr val="FFFFFF"/>
              </a:solidFill>
              <a:latin typeface="Calibri"/>
              <a:ea typeface="新細明體" panose="02020500000000000000" pitchFamily="18" charset="-120"/>
            </a:endParaRPr>
          </a:p>
        </p:txBody>
      </p:sp>
      <p:sp>
        <p:nvSpPr>
          <p:cNvPr id="16" name="文字方塊 15"/>
          <p:cNvSpPr txBox="1"/>
          <p:nvPr/>
        </p:nvSpPr>
        <p:spPr>
          <a:xfrm>
            <a:off x="1442538" y="2025748"/>
            <a:ext cx="659155" cy="447815"/>
          </a:xfrm>
          <a:prstGeom prst="rect">
            <a:avLst/>
          </a:prstGeom>
          <a:noFill/>
        </p:spPr>
        <p:txBody>
          <a:bodyPr wrap="none" rtlCol="0">
            <a:spAutoFit/>
          </a:bodyPr>
          <a:lstStyle/>
          <a:p>
            <a:r>
              <a:rPr lang="en-US" altLang="zh-TW" sz="2310" b="1" dirty="0">
                <a:solidFill>
                  <a:srgbClr val="FFFFFF">
                    <a:lumMod val="50000"/>
                  </a:srgbClr>
                </a:solidFill>
                <a:latin typeface="華康超黑體" panose="020B0C09000000000000" pitchFamily="49" charset="-120"/>
                <a:ea typeface="華康超黑體" panose="020B0C09000000000000" pitchFamily="49" charset="-120"/>
              </a:rPr>
              <a:t>1</a:t>
            </a:r>
            <a:r>
              <a:rPr lang="zh-TW" altLang="en-US" sz="2310" b="1" dirty="0">
                <a:solidFill>
                  <a:srgbClr val="FFFFFF">
                    <a:lumMod val="50000"/>
                  </a:srgbClr>
                </a:solidFill>
                <a:latin typeface="華康超黑體" panose="020B0C09000000000000" pitchFamily="49" charset="-120"/>
                <a:ea typeface="華康超黑體" panose="020B0C09000000000000" pitchFamily="49" charset="-120"/>
              </a:rPr>
              <a:t>人</a:t>
            </a:r>
          </a:p>
        </p:txBody>
      </p:sp>
      <p:sp>
        <p:nvSpPr>
          <p:cNvPr id="17" name="文字方塊 16"/>
          <p:cNvSpPr txBox="1"/>
          <p:nvPr/>
        </p:nvSpPr>
        <p:spPr>
          <a:xfrm>
            <a:off x="7282089" y="1803584"/>
            <a:ext cx="1338828" cy="625556"/>
          </a:xfrm>
          <a:prstGeom prst="rect">
            <a:avLst/>
          </a:prstGeom>
          <a:noFill/>
        </p:spPr>
        <p:txBody>
          <a:bodyPr wrap="none" rtlCol="0">
            <a:spAutoFit/>
          </a:bodyPr>
          <a:lstStyle/>
          <a:p>
            <a:r>
              <a:rPr lang="en-US" altLang="zh-TW" sz="3465" b="1" dirty="0">
                <a:solidFill>
                  <a:srgbClr val="5F5F5F"/>
                </a:solidFill>
                <a:latin typeface="華康超黑體" panose="020B0C09000000000000" pitchFamily="49" charset="-120"/>
                <a:ea typeface="華康超黑體" panose="020B0C09000000000000" pitchFamily="49" charset="-120"/>
              </a:rPr>
              <a:t>1</a:t>
            </a:r>
            <a:r>
              <a:rPr lang="zh-TW" altLang="en-US" sz="3465" b="1" dirty="0">
                <a:solidFill>
                  <a:srgbClr val="5F5F5F"/>
                </a:solidFill>
                <a:latin typeface="華康超黑體" panose="020B0C09000000000000" pitchFamily="49" charset="-120"/>
                <a:ea typeface="華康超黑體" panose="020B0C09000000000000" pitchFamily="49" charset="-120"/>
              </a:rPr>
              <a:t>人年</a:t>
            </a:r>
          </a:p>
        </p:txBody>
      </p:sp>
      <p:sp>
        <p:nvSpPr>
          <p:cNvPr id="18" name="矩形 17"/>
          <p:cNvSpPr/>
          <p:nvPr/>
        </p:nvSpPr>
        <p:spPr>
          <a:xfrm>
            <a:off x="272922" y="4746190"/>
            <a:ext cx="9122360" cy="288021"/>
          </a:xfrm>
          <a:prstGeom prst="rect">
            <a:avLst/>
          </a:prstGeom>
          <a:solidFill>
            <a:srgbClr val="4BACC6">
              <a:lumMod val="40000"/>
              <a:lumOff val="60000"/>
            </a:srgbClr>
          </a:solidFill>
          <a:ln w="25400" cap="flat" cmpd="sng" algn="ctr">
            <a:noFill/>
            <a:prstDash val="solid"/>
          </a:ln>
          <a:effectLst/>
        </p:spPr>
        <p:txBody>
          <a:bodyPr rtlCol="0" anchor="ctr"/>
          <a:lstStyle/>
          <a:p>
            <a:pPr algn="ctr" defTabSz="1056223">
              <a:defRPr/>
            </a:pPr>
            <a:endParaRPr lang="zh-CN" altLang="en-US" sz="2772" kern="0">
              <a:solidFill>
                <a:prstClr val="white"/>
              </a:solidFill>
              <a:latin typeface="Calibri"/>
              <a:ea typeface="宋体" panose="02010600030101010101" pitchFamily="2" charset="-122"/>
            </a:endParaRPr>
          </a:p>
        </p:txBody>
      </p:sp>
      <p:sp>
        <p:nvSpPr>
          <p:cNvPr id="19" name="等腰三角形 18"/>
          <p:cNvSpPr/>
          <p:nvPr/>
        </p:nvSpPr>
        <p:spPr>
          <a:xfrm rot="5400000">
            <a:off x="9397058" y="4744413"/>
            <a:ext cx="292398" cy="295952"/>
          </a:xfrm>
          <a:prstGeom prst="triangle">
            <a:avLst/>
          </a:prstGeom>
          <a:solidFill>
            <a:srgbClr val="4BACC6">
              <a:lumMod val="40000"/>
              <a:lumOff val="60000"/>
            </a:srgbClr>
          </a:solidFill>
          <a:ln w="25400" cap="flat" cmpd="sng" algn="ctr">
            <a:no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cxnSp>
        <p:nvCxnSpPr>
          <p:cNvPr id="20" name="直線單箭頭接點 19"/>
          <p:cNvCxnSpPr>
            <a:stCxn id="18" idx="1"/>
          </p:cNvCxnSpPr>
          <p:nvPr/>
        </p:nvCxnSpPr>
        <p:spPr>
          <a:xfrm flipV="1">
            <a:off x="272922" y="4887389"/>
            <a:ext cx="5170525" cy="2811"/>
          </a:xfrm>
          <a:prstGeom prst="straightConnector1">
            <a:avLst/>
          </a:prstGeom>
          <a:noFill/>
          <a:ln w="28575" cap="flat" cmpd="sng" algn="ctr">
            <a:solidFill>
              <a:srgbClr val="4F81BD">
                <a:shade val="95000"/>
                <a:satMod val="105000"/>
              </a:srgbClr>
            </a:solidFill>
            <a:prstDash val="solid"/>
            <a:headEnd type="triangle"/>
            <a:tailEnd type="triangle"/>
          </a:ln>
          <a:effectLst/>
        </p:spPr>
      </p:cxnSp>
      <p:sp>
        <p:nvSpPr>
          <p:cNvPr id="21" name="文字方塊 20"/>
          <p:cNvSpPr txBox="1"/>
          <p:nvPr/>
        </p:nvSpPr>
        <p:spPr>
          <a:xfrm>
            <a:off x="3463849" y="3767304"/>
            <a:ext cx="1072730" cy="625556"/>
          </a:xfrm>
          <a:prstGeom prst="rect">
            <a:avLst/>
          </a:prstGeom>
          <a:noFill/>
        </p:spPr>
        <p:txBody>
          <a:bodyPr wrap="none" rtlCol="0">
            <a:spAutoFit/>
          </a:bodyPr>
          <a:lstStyle/>
          <a:p>
            <a:r>
              <a:rPr lang="zh-TW" altLang="en-US" sz="3465" b="1" dirty="0">
                <a:solidFill>
                  <a:srgbClr val="5F5F5F"/>
                </a:solidFill>
                <a:latin typeface="華康超黑體" panose="020B0C09000000000000" pitchFamily="49" charset="-120"/>
                <a:ea typeface="華康超黑體" panose="020B0C09000000000000" pitchFamily="49" charset="-120"/>
              </a:rPr>
              <a:t>半年</a:t>
            </a:r>
            <a:endParaRPr lang="en-US" altLang="zh-TW" sz="3465" b="1" dirty="0">
              <a:solidFill>
                <a:srgbClr val="5F5F5F"/>
              </a:solidFill>
              <a:latin typeface="華康超黑體" panose="020B0C09000000000000" pitchFamily="49" charset="-120"/>
              <a:ea typeface="華康超黑體" panose="020B0C09000000000000" pitchFamily="49" charset="-120"/>
            </a:endParaRPr>
          </a:p>
        </p:txBody>
      </p:sp>
      <p:grpSp>
        <p:nvGrpSpPr>
          <p:cNvPr id="22" name="组合 57"/>
          <p:cNvGrpSpPr/>
          <p:nvPr/>
        </p:nvGrpSpPr>
        <p:grpSpPr>
          <a:xfrm>
            <a:off x="880014" y="3598660"/>
            <a:ext cx="556493" cy="920674"/>
            <a:chOff x="7053263" y="3330576"/>
            <a:chExt cx="1373187" cy="3392487"/>
          </a:xfrm>
          <a:solidFill>
            <a:srgbClr val="0070C0"/>
          </a:solidFill>
        </p:grpSpPr>
        <p:sp>
          <p:nvSpPr>
            <p:cNvPr id="23" name="Freeform 7"/>
            <p:cNvSpPr>
              <a:spLocks/>
            </p:cNvSpPr>
            <p:nvPr/>
          </p:nvSpPr>
          <p:spPr bwMode="auto">
            <a:xfrm flipV="1">
              <a:off x="7053263" y="4037013"/>
              <a:ext cx="1373187" cy="2686050"/>
            </a:xfrm>
            <a:custGeom>
              <a:avLst/>
              <a:gdLst>
                <a:gd name="T0" fmla="*/ 268 w 7135"/>
                <a:gd name="T1" fmla="*/ 13222 h 13986"/>
                <a:gd name="T2" fmla="*/ 1698 w 7135"/>
                <a:gd name="T3" fmla="*/ 13984 h 13986"/>
                <a:gd name="T4" fmla="*/ 5261 w 7135"/>
                <a:gd name="T5" fmla="*/ 13985 h 13986"/>
                <a:gd name="T6" fmla="*/ 5962 w 7135"/>
                <a:gd name="T7" fmla="*/ 13897 h 13986"/>
                <a:gd name="T8" fmla="*/ 7126 w 7135"/>
                <a:gd name="T9" fmla="*/ 12396 h 13986"/>
                <a:gd name="T10" fmla="*/ 7126 w 7135"/>
                <a:gd name="T11" fmla="*/ 7985 h 13986"/>
                <a:gd name="T12" fmla="*/ 6791 w 7135"/>
                <a:gd name="T13" fmla="*/ 7406 h 13986"/>
                <a:gd name="T14" fmla="*/ 5944 w 7135"/>
                <a:gd name="T15" fmla="*/ 7609 h 13986"/>
                <a:gd name="T16" fmla="*/ 5836 w 7135"/>
                <a:gd name="T17" fmla="*/ 8019 h 13986"/>
                <a:gd name="T18" fmla="*/ 5838 w 7135"/>
                <a:gd name="T19" fmla="*/ 11690 h 13986"/>
                <a:gd name="T20" fmla="*/ 5822 w 7135"/>
                <a:gd name="T21" fmla="*/ 11899 h 13986"/>
                <a:gd name="T22" fmla="*/ 5488 w 7135"/>
                <a:gd name="T23" fmla="*/ 11918 h 13986"/>
                <a:gd name="T24" fmla="*/ 5423 w 7135"/>
                <a:gd name="T25" fmla="*/ 11760 h 13986"/>
                <a:gd name="T26" fmla="*/ 5424 w 7135"/>
                <a:gd name="T27" fmla="*/ 928 h 13986"/>
                <a:gd name="T28" fmla="*/ 5234 w 7135"/>
                <a:gd name="T29" fmla="*/ 357 h 13986"/>
                <a:gd name="T30" fmla="*/ 4388 w 7135"/>
                <a:gd name="T31" fmla="*/ 87 h 13986"/>
                <a:gd name="T32" fmla="*/ 3783 w 7135"/>
                <a:gd name="T33" fmla="*/ 785 h 13986"/>
                <a:gd name="T34" fmla="*/ 3775 w 7135"/>
                <a:gd name="T35" fmla="*/ 1280 h 13986"/>
                <a:gd name="T36" fmla="*/ 3770 w 7135"/>
                <a:gd name="T37" fmla="*/ 7409 h 13986"/>
                <a:gd name="T38" fmla="*/ 3363 w 7135"/>
                <a:gd name="T39" fmla="*/ 7411 h 13986"/>
                <a:gd name="T40" fmla="*/ 3360 w 7135"/>
                <a:gd name="T41" fmla="*/ 1248 h 13986"/>
                <a:gd name="T42" fmla="*/ 3347 w 7135"/>
                <a:gd name="T43" fmla="*/ 748 h 13986"/>
                <a:gd name="T44" fmla="*/ 2757 w 7135"/>
                <a:gd name="T45" fmla="*/ 89 h 13986"/>
                <a:gd name="T46" fmla="*/ 1900 w 7135"/>
                <a:gd name="T47" fmla="*/ 358 h 13986"/>
                <a:gd name="T48" fmla="*/ 1709 w 7135"/>
                <a:gd name="T49" fmla="*/ 929 h 13986"/>
                <a:gd name="T50" fmla="*/ 1710 w 7135"/>
                <a:gd name="T51" fmla="*/ 11408 h 13986"/>
                <a:gd name="T52" fmla="*/ 1692 w 7135"/>
                <a:gd name="T53" fmla="*/ 11898 h 13986"/>
                <a:gd name="T54" fmla="*/ 1359 w 7135"/>
                <a:gd name="T55" fmla="*/ 11918 h 13986"/>
                <a:gd name="T56" fmla="*/ 1295 w 7135"/>
                <a:gd name="T57" fmla="*/ 11759 h 13986"/>
                <a:gd name="T58" fmla="*/ 1295 w 7135"/>
                <a:gd name="T59" fmla="*/ 7954 h 13986"/>
                <a:gd name="T60" fmla="*/ 642 w 7135"/>
                <a:gd name="T61" fmla="*/ 7332 h 13986"/>
                <a:gd name="T62" fmla="*/ 9 w 7135"/>
                <a:gd name="T63" fmla="*/ 7950 h 13986"/>
                <a:gd name="T64" fmla="*/ 7 w 7135"/>
                <a:gd name="T65" fmla="*/ 12360 h 13986"/>
                <a:gd name="T66" fmla="*/ 268 w 7135"/>
                <a:gd name="T67" fmla="*/ 13222 h 13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35" h="13986">
                  <a:moveTo>
                    <a:pt x="268" y="13222"/>
                  </a:moveTo>
                  <a:cubicBezTo>
                    <a:pt x="581" y="13690"/>
                    <a:pt x="1135" y="13984"/>
                    <a:pt x="1698" y="13984"/>
                  </a:cubicBezTo>
                  <a:cubicBezTo>
                    <a:pt x="2886" y="13986"/>
                    <a:pt x="4073" y="13984"/>
                    <a:pt x="5261" y="13985"/>
                  </a:cubicBezTo>
                  <a:cubicBezTo>
                    <a:pt x="5497" y="13986"/>
                    <a:pt x="5738" y="13977"/>
                    <a:pt x="5962" y="13897"/>
                  </a:cubicBezTo>
                  <a:cubicBezTo>
                    <a:pt x="6605" y="13697"/>
                    <a:pt x="7128" y="13085"/>
                    <a:pt x="7126" y="12396"/>
                  </a:cubicBezTo>
                  <a:cubicBezTo>
                    <a:pt x="7127" y="10926"/>
                    <a:pt x="7127" y="9455"/>
                    <a:pt x="7126" y="7985"/>
                  </a:cubicBezTo>
                  <a:cubicBezTo>
                    <a:pt x="7135" y="7749"/>
                    <a:pt x="7004" y="7512"/>
                    <a:pt x="6791" y="7406"/>
                  </a:cubicBezTo>
                  <a:cubicBezTo>
                    <a:pt x="6510" y="7253"/>
                    <a:pt x="6123" y="7342"/>
                    <a:pt x="5944" y="7609"/>
                  </a:cubicBezTo>
                  <a:cubicBezTo>
                    <a:pt x="5861" y="7728"/>
                    <a:pt x="5833" y="7876"/>
                    <a:pt x="5836" y="8019"/>
                  </a:cubicBezTo>
                  <a:cubicBezTo>
                    <a:pt x="5837" y="9243"/>
                    <a:pt x="5836" y="10466"/>
                    <a:pt x="5838" y="11690"/>
                  </a:cubicBezTo>
                  <a:cubicBezTo>
                    <a:pt x="5836" y="11760"/>
                    <a:pt x="5846" y="11832"/>
                    <a:pt x="5822" y="11899"/>
                  </a:cubicBezTo>
                  <a:cubicBezTo>
                    <a:pt x="5718" y="11944"/>
                    <a:pt x="5597" y="11919"/>
                    <a:pt x="5488" y="11918"/>
                  </a:cubicBezTo>
                  <a:cubicBezTo>
                    <a:pt x="5408" y="11913"/>
                    <a:pt x="5427" y="11814"/>
                    <a:pt x="5423" y="11760"/>
                  </a:cubicBezTo>
                  <a:cubicBezTo>
                    <a:pt x="5425" y="8149"/>
                    <a:pt x="5424" y="4538"/>
                    <a:pt x="5424" y="928"/>
                  </a:cubicBezTo>
                  <a:cubicBezTo>
                    <a:pt x="5426" y="723"/>
                    <a:pt x="5367" y="515"/>
                    <a:pt x="5234" y="357"/>
                  </a:cubicBezTo>
                  <a:cubicBezTo>
                    <a:pt x="5038" y="110"/>
                    <a:pt x="4691" y="2"/>
                    <a:pt x="4388" y="87"/>
                  </a:cubicBezTo>
                  <a:cubicBezTo>
                    <a:pt x="4070" y="167"/>
                    <a:pt x="3815" y="457"/>
                    <a:pt x="3783" y="785"/>
                  </a:cubicBezTo>
                  <a:cubicBezTo>
                    <a:pt x="3768" y="949"/>
                    <a:pt x="3777" y="1115"/>
                    <a:pt x="3775" y="1280"/>
                  </a:cubicBezTo>
                  <a:cubicBezTo>
                    <a:pt x="3772" y="3323"/>
                    <a:pt x="3779" y="5366"/>
                    <a:pt x="3770" y="7409"/>
                  </a:cubicBezTo>
                  <a:cubicBezTo>
                    <a:pt x="3639" y="7447"/>
                    <a:pt x="3495" y="7446"/>
                    <a:pt x="3363" y="7411"/>
                  </a:cubicBezTo>
                  <a:cubicBezTo>
                    <a:pt x="3356" y="5356"/>
                    <a:pt x="3362" y="3302"/>
                    <a:pt x="3360" y="1248"/>
                  </a:cubicBezTo>
                  <a:cubicBezTo>
                    <a:pt x="3357" y="1081"/>
                    <a:pt x="3370" y="914"/>
                    <a:pt x="3347" y="748"/>
                  </a:cubicBezTo>
                  <a:cubicBezTo>
                    <a:pt x="3301" y="439"/>
                    <a:pt x="3061" y="168"/>
                    <a:pt x="2757" y="89"/>
                  </a:cubicBezTo>
                  <a:cubicBezTo>
                    <a:pt x="2451" y="0"/>
                    <a:pt x="2099" y="109"/>
                    <a:pt x="1900" y="358"/>
                  </a:cubicBezTo>
                  <a:cubicBezTo>
                    <a:pt x="1767" y="517"/>
                    <a:pt x="1706" y="724"/>
                    <a:pt x="1709" y="929"/>
                  </a:cubicBezTo>
                  <a:cubicBezTo>
                    <a:pt x="1709" y="4422"/>
                    <a:pt x="1710" y="7915"/>
                    <a:pt x="1710" y="11408"/>
                  </a:cubicBezTo>
                  <a:cubicBezTo>
                    <a:pt x="1699" y="11571"/>
                    <a:pt x="1732" y="11740"/>
                    <a:pt x="1692" y="11898"/>
                  </a:cubicBezTo>
                  <a:cubicBezTo>
                    <a:pt x="1590" y="11945"/>
                    <a:pt x="1468" y="11918"/>
                    <a:pt x="1359" y="11918"/>
                  </a:cubicBezTo>
                  <a:cubicBezTo>
                    <a:pt x="1279" y="11912"/>
                    <a:pt x="1300" y="11814"/>
                    <a:pt x="1295" y="11759"/>
                  </a:cubicBezTo>
                  <a:cubicBezTo>
                    <a:pt x="1296" y="10491"/>
                    <a:pt x="1298" y="9223"/>
                    <a:pt x="1295" y="7954"/>
                  </a:cubicBezTo>
                  <a:cubicBezTo>
                    <a:pt x="1304" y="7609"/>
                    <a:pt x="983" y="7314"/>
                    <a:pt x="642" y="7332"/>
                  </a:cubicBezTo>
                  <a:cubicBezTo>
                    <a:pt x="310" y="7326"/>
                    <a:pt x="4" y="7614"/>
                    <a:pt x="9" y="7950"/>
                  </a:cubicBezTo>
                  <a:cubicBezTo>
                    <a:pt x="5" y="9420"/>
                    <a:pt x="9" y="10890"/>
                    <a:pt x="7" y="12360"/>
                  </a:cubicBezTo>
                  <a:cubicBezTo>
                    <a:pt x="0" y="12666"/>
                    <a:pt x="97" y="12970"/>
                    <a:pt x="268" y="132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24" name="椭圆 59"/>
            <p:cNvSpPr/>
            <p:nvPr/>
          </p:nvSpPr>
          <p:spPr>
            <a:xfrm>
              <a:off x="7464425" y="3330576"/>
              <a:ext cx="617538" cy="617538"/>
            </a:xfrm>
            <a:prstGeom prst="ellipse">
              <a:avLst/>
            </a:prstGeom>
            <a:grpFill/>
            <a:ln w="25400" cap="flat" cmpd="sng" algn="ctr">
              <a:noFill/>
              <a:prstDash val="solid"/>
            </a:ln>
            <a:effectLst/>
          </p:spPr>
          <p:txBody>
            <a:bodyPr rtlCol="0" anchor="ctr"/>
            <a:lstStyle/>
            <a:p>
              <a:pPr algn="ctr" defTabSz="1056223">
                <a:defRPr/>
              </a:pPr>
              <a:endParaRPr lang="zh-CN" altLang="en-US" sz="2079" kern="0">
                <a:solidFill>
                  <a:prstClr val="white"/>
                </a:solidFill>
                <a:latin typeface="Calibri"/>
                <a:ea typeface="宋体" panose="02010600030101010101" pitchFamily="2" charset="-122"/>
              </a:endParaRPr>
            </a:p>
          </p:txBody>
        </p:sp>
      </p:grpSp>
      <p:sp>
        <p:nvSpPr>
          <p:cNvPr id="25" name="L-圖案 24"/>
          <p:cNvSpPr/>
          <p:nvPr/>
        </p:nvSpPr>
        <p:spPr>
          <a:xfrm rot="8155619">
            <a:off x="2339920" y="3977766"/>
            <a:ext cx="415880" cy="398572"/>
          </a:xfrm>
          <a:prstGeom prst="corner">
            <a:avLst/>
          </a:prstGeom>
          <a:solidFill>
            <a:srgbClr val="DA1708"/>
          </a:solidFill>
          <a:ln w="25400" cap="flat" cmpd="sng" algn="ctr">
            <a:no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26" name="等於 25"/>
          <p:cNvSpPr/>
          <p:nvPr/>
        </p:nvSpPr>
        <p:spPr>
          <a:xfrm>
            <a:off x="6104670" y="3630521"/>
            <a:ext cx="880181" cy="791648"/>
          </a:xfrm>
          <a:prstGeom prst="mathEqual">
            <a:avLst/>
          </a:prstGeom>
          <a:solidFill>
            <a:srgbClr val="DA1708"/>
          </a:solidFill>
          <a:ln w="25400" cap="flat" cmpd="sng" algn="ctr">
            <a:noFill/>
            <a:prstDash val="solid"/>
          </a:ln>
          <a:effectLst/>
        </p:spPr>
        <p:txBody>
          <a:bodyPr rtlCol="0" anchor="ctr"/>
          <a:lstStyle/>
          <a:p>
            <a:pPr algn="ctr" defTabSz="1056223">
              <a:defRPr/>
            </a:pPr>
            <a:endParaRPr lang="zh-TW" altLang="en-US" sz="2079" kern="0">
              <a:solidFill>
                <a:srgbClr val="FFFFFF"/>
              </a:solidFill>
              <a:latin typeface="Calibri"/>
              <a:ea typeface="新細明體" panose="02020500000000000000" pitchFamily="18" charset="-120"/>
            </a:endParaRPr>
          </a:p>
        </p:txBody>
      </p:sp>
      <p:sp>
        <p:nvSpPr>
          <p:cNvPr id="27" name="文字方塊 26"/>
          <p:cNvSpPr txBox="1"/>
          <p:nvPr/>
        </p:nvSpPr>
        <p:spPr>
          <a:xfrm>
            <a:off x="1425623" y="3995196"/>
            <a:ext cx="659155" cy="447815"/>
          </a:xfrm>
          <a:prstGeom prst="rect">
            <a:avLst/>
          </a:prstGeom>
          <a:noFill/>
        </p:spPr>
        <p:txBody>
          <a:bodyPr wrap="none" rtlCol="0">
            <a:spAutoFit/>
          </a:bodyPr>
          <a:lstStyle/>
          <a:p>
            <a:r>
              <a:rPr lang="en-US" altLang="zh-TW" sz="2310" b="1" dirty="0">
                <a:solidFill>
                  <a:srgbClr val="FFFFFF">
                    <a:lumMod val="50000"/>
                  </a:srgbClr>
                </a:solidFill>
                <a:latin typeface="華康超黑體" panose="020B0C09000000000000" pitchFamily="49" charset="-120"/>
                <a:ea typeface="華康超黑體" panose="020B0C09000000000000" pitchFamily="49" charset="-120"/>
              </a:rPr>
              <a:t>1</a:t>
            </a:r>
            <a:r>
              <a:rPr lang="zh-TW" altLang="en-US" sz="2310" b="1" dirty="0">
                <a:solidFill>
                  <a:srgbClr val="FFFFFF">
                    <a:lumMod val="50000"/>
                  </a:srgbClr>
                </a:solidFill>
                <a:latin typeface="華康超黑體" panose="020B0C09000000000000" pitchFamily="49" charset="-120"/>
                <a:ea typeface="華康超黑體" panose="020B0C09000000000000" pitchFamily="49" charset="-120"/>
              </a:rPr>
              <a:t>人</a:t>
            </a:r>
          </a:p>
        </p:txBody>
      </p:sp>
      <p:sp>
        <p:nvSpPr>
          <p:cNvPr id="28" name="文字方塊 27"/>
          <p:cNvSpPr txBox="1"/>
          <p:nvPr/>
        </p:nvSpPr>
        <p:spPr>
          <a:xfrm>
            <a:off x="7215986" y="3711946"/>
            <a:ext cx="1871025" cy="625556"/>
          </a:xfrm>
          <a:prstGeom prst="rect">
            <a:avLst/>
          </a:prstGeom>
          <a:noFill/>
        </p:spPr>
        <p:txBody>
          <a:bodyPr wrap="none" rtlCol="0">
            <a:spAutoFit/>
          </a:bodyPr>
          <a:lstStyle/>
          <a:p>
            <a:r>
              <a:rPr lang="en-US" altLang="zh-TW" sz="3465" b="1" dirty="0">
                <a:solidFill>
                  <a:srgbClr val="5F5F5F"/>
                </a:solidFill>
                <a:latin typeface="華康超黑體" panose="020B0C09000000000000" pitchFamily="49" charset="-120"/>
                <a:ea typeface="華康超黑體" panose="020B0C09000000000000" pitchFamily="49" charset="-120"/>
              </a:rPr>
              <a:t>0.5</a:t>
            </a:r>
            <a:r>
              <a:rPr lang="zh-TW" altLang="en-US" sz="3465" b="1" dirty="0">
                <a:solidFill>
                  <a:srgbClr val="5F5F5F"/>
                </a:solidFill>
                <a:latin typeface="華康超黑體" panose="020B0C09000000000000" pitchFamily="49" charset="-120"/>
                <a:ea typeface="華康超黑體" panose="020B0C09000000000000" pitchFamily="49" charset="-120"/>
              </a:rPr>
              <a:t>人年</a:t>
            </a:r>
          </a:p>
        </p:txBody>
      </p:sp>
      <p:sp>
        <p:nvSpPr>
          <p:cNvPr id="29" name="L-圖案 28"/>
          <p:cNvSpPr/>
          <p:nvPr/>
        </p:nvSpPr>
        <p:spPr>
          <a:xfrm rot="18943000">
            <a:off x="2339034" y="3662826"/>
            <a:ext cx="415880" cy="398572"/>
          </a:xfrm>
          <a:prstGeom prst="corner">
            <a:avLst/>
          </a:prstGeom>
          <a:solidFill>
            <a:srgbClr val="DA1708"/>
          </a:solidFill>
          <a:ln w="25400" cap="flat" cmpd="sng" algn="ctr">
            <a:no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cxnSp>
        <p:nvCxnSpPr>
          <p:cNvPr id="30" name="直線單箭頭接點 29"/>
          <p:cNvCxnSpPr/>
          <p:nvPr/>
        </p:nvCxnSpPr>
        <p:spPr>
          <a:xfrm>
            <a:off x="320412" y="7062079"/>
            <a:ext cx="9873573" cy="4425"/>
          </a:xfrm>
          <a:prstGeom prst="straightConnector1">
            <a:avLst/>
          </a:prstGeom>
          <a:noFill/>
          <a:ln w="28575" cap="flat" cmpd="sng" algn="ctr">
            <a:solidFill>
              <a:srgbClr val="4F81BD">
                <a:shade val="95000"/>
                <a:satMod val="105000"/>
              </a:srgbClr>
            </a:solidFill>
            <a:prstDash val="solid"/>
            <a:headEnd type="triangle"/>
            <a:tailEnd type="triangle"/>
          </a:ln>
          <a:effectLst/>
        </p:spPr>
      </p:cxnSp>
      <p:sp>
        <p:nvSpPr>
          <p:cNvPr id="31" name="文字方塊 30"/>
          <p:cNvSpPr txBox="1"/>
          <p:nvPr/>
        </p:nvSpPr>
        <p:spPr>
          <a:xfrm>
            <a:off x="3421449" y="5869495"/>
            <a:ext cx="2315057" cy="625556"/>
          </a:xfrm>
          <a:prstGeom prst="rect">
            <a:avLst/>
          </a:prstGeom>
          <a:noFill/>
        </p:spPr>
        <p:txBody>
          <a:bodyPr wrap="none" rtlCol="0">
            <a:spAutoFit/>
          </a:bodyPr>
          <a:lstStyle/>
          <a:p>
            <a:r>
              <a:rPr lang="en-US" altLang="zh-TW" sz="3465" b="1" dirty="0">
                <a:solidFill>
                  <a:srgbClr val="5F5F5F"/>
                </a:solidFill>
                <a:latin typeface="華康超黑體" panose="020B0C09000000000000" pitchFamily="49" charset="-120"/>
                <a:ea typeface="華康超黑體" panose="020B0C09000000000000" pitchFamily="49" charset="-120"/>
              </a:rPr>
              <a:t>300</a:t>
            </a:r>
            <a:r>
              <a:rPr lang="zh-TW" altLang="en-US" sz="3465" b="1" dirty="0">
                <a:solidFill>
                  <a:srgbClr val="5F5F5F"/>
                </a:solidFill>
                <a:latin typeface="華康超黑體" panose="020B0C09000000000000" pitchFamily="49" charset="-120"/>
                <a:ea typeface="華康超黑體" panose="020B0C09000000000000" pitchFamily="49" charset="-120"/>
              </a:rPr>
              <a:t>工作天</a:t>
            </a:r>
          </a:p>
        </p:txBody>
      </p:sp>
      <p:grpSp>
        <p:nvGrpSpPr>
          <p:cNvPr id="32" name="组合 57"/>
          <p:cNvGrpSpPr/>
          <p:nvPr/>
        </p:nvGrpSpPr>
        <p:grpSpPr>
          <a:xfrm>
            <a:off x="890128" y="5780713"/>
            <a:ext cx="556493" cy="920674"/>
            <a:chOff x="7053263" y="3330576"/>
            <a:chExt cx="1373187" cy="3392487"/>
          </a:xfrm>
          <a:solidFill>
            <a:srgbClr val="0070C0"/>
          </a:solidFill>
        </p:grpSpPr>
        <p:sp>
          <p:nvSpPr>
            <p:cNvPr id="33" name="Freeform 7"/>
            <p:cNvSpPr>
              <a:spLocks/>
            </p:cNvSpPr>
            <p:nvPr/>
          </p:nvSpPr>
          <p:spPr bwMode="auto">
            <a:xfrm flipV="1">
              <a:off x="7053263" y="4037013"/>
              <a:ext cx="1373187" cy="2686050"/>
            </a:xfrm>
            <a:custGeom>
              <a:avLst/>
              <a:gdLst>
                <a:gd name="T0" fmla="*/ 268 w 7135"/>
                <a:gd name="T1" fmla="*/ 13222 h 13986"/>
                <a:gd name="T2" fmla="*/ 1698 w 7135"/>
                <a:gd name="T3" fmla="*/ 13984 h 13986"/>
                <a:gd name="T4" fmla="*/ 5261 w 7135"/>
                <a:gd name="T5" fmla="*/ 13985 h 13986"/>
                <a:gd name="T6" fmla="*/ 5962 w 7135"/>
                <a:gd name="T7" fmla="*/ 13897 h 13986"/>
                <a:gd name="T8" fmla="*/ 7126 w 7135"/>
                <a:gd name="T9" fmla="*/ 12396 h 13986"/>
                <a:gd name="T10" fmla="*/ 7126 w 7135"/>
                <a:gd name="T11" fmla="*/ 7985 h 13986"/>
                <a:gd name="T12" fmla="*/ 6791 w 7135"/>
                <a:gd name="T13" fmla="*/ 7406 h 13986"/>
                <a:gd name="T14" fmla="*/ 5944 w 7135"/>
                <a:gd name="T15" fmla="*/ 7609 h 13986"/>
                <a:gd name="T16" fmla="*/ 5836 w 7135"/>
                <a:gd name="T17" fmla="*/ 8019 h 13986"/>
                <a:gd name="T18" fmla="*/ 5838 w 7135"/>
                <a:gd name="T19" fmla="*/ 11690 h 13986"/>
                <a:gd name="T20" fmla="*/ 5822 w 7135"/>
                <a:gd name="T21" fmla="*/ 11899 h 13986"/>
                <a:gd name="T22" fmla="*/ 5488 w 7135"/>
                <a:gd name="T23" fmla="*/ 11918 h 13986"/>
                <a:gd name="T24" fmla="*/ 5423 w 7135"/>
                <a:gd name="T25" fmla="*/ 11760 h 13986"/>
                <a:gd name="T26" fmla="*/ 5424 w 7135"/>
                <a:gd name="T27" fmla="*/ 928 h 13986"/>
                <a:gd name="T28" fmla="*/ 5234 w 7135"/>
                <a:gd name="T29" fmla="*/ 357 h 13986"/>
                <a:gd name="T30" fmla="*/ 4388 w 7135"/>
                <a:gd name="T31" fmla="*/ 87 h 13986"/>
                <a:gd name="T32" fmla="*/ 3783 w 7135"/>
                <a:gd name="T33" fmla="*/ 785 h 13986"/>
                <a:gd name="T34" fmla="*/ 3775 w 7135"/>
                <a:gd name="T35" fmla="*/ 1280 h 13986"/>
                <a:gd name="T36" fmla="*/ 3770 w 7135"/>
                <a:gd name="T37" fmla="*/ 7409 h 13986"/>
                <a:gd name="T38" fmla="*/ 3363 w 7135"/>
                <a:gd name="T39" fmla="*/ 7411 h 13986"/>
                <a:gd name="T40" fmla="*/ 3360 w 7135"/>
                <a:gd name="T41" fmla="*/ 1248 h 13986"/>
                <a:gd name="T42" fmla="*/ 3347 w 7135"/>
                <a:gd name="T43" fmla="*/ 748 h 13986"/>
                <a:gd name="T44" fmla="*/ 2757 w 7135"/>
                <a:gd name="T45" fmla="*/ 89 h 13986"/>
                <a:gd name="T46" fmla="*/ 1900 w 7135"/>
                <a:gd name="T47" fmla="*/ 358 h 13986"/>
                <a:gd name="T48" fmla="*/ 1709 w 7135"/>
                <a:gd name="T49" fmla="*/ 929 h 13986"/>
                <a:gd name="T50" fmla="*/ 1710 w 7135"/>
                <a:gd name="T51" fmla="*/ 11408 h 13986"/>
                <a:gd name="T52" fmla="*/ 1692 w 7135"/>
                <a:gd name="T53" fmla="*/ 11898 h 13986"/>
                <a:gd name="T54" fmla="*/ 1359 w 7135"/>
                <a:gd name="T55" fmla="*/ 11918 h 13986"/>
                <a:gd name="T56" fmla="*/ 1295 w 7135"/>
                <a:gd name="T57" fmla="*/ 11759 h 13986"/>
                <a:gd name="T58" fmla="*/ 1295 w 7135"/>
                <a:gd name="T59" fmla="*/ 7954 h 13986"/>
                <a:gd name="T60" fmla="*/ 642 w 7135"/>
                <a:gd name="T61" fmla="*/ 7332 h 13986"/>
                <a:gd name="T62" fmla="*/ 9 w 7135"/>
                <a:gd name="T63" fmla="*/ 7950 h 13986"/>
                <a:gd name="T64" fmla="*/ 7 w 7135"/>
                <a:gd name="T65" fmla="*/ 12360 h 13986"/>
                <a:gd name="T66" fmla="*/ 268 w 7135"/>
                <a:gd name="T67" fmla="*/ 13222 h 13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35" h="13986">
                  <a:moveTo>
                    <a:pt x="268" y="13222"/>
                  </a:moveTo>
                  <a:cubicBezTo>
                    <a:pt x="581" y="13690"/>
                    <a:pt x="1135" y="13984"/>
                    <a:pt x="1698" y="13984"/>
                  </a:cubicBezTo>
                  <a:cubicBezTo>
                    <a:pt x="2886" y="13986"/>
                    <a:pt x="4073" y="13984"/>
                    <a:pt x="5261" y="13985"/>
                  </a:cubicBezTo>
                  <a:cubicBezTo>
                    <a:pt x="5497" y="13986"/>
                    <a:pt x="5738" y="13977"/>
                    <a:pt x="5962" y="13897"/>
                  </a:cubicBezTo>
                  <a:cubicBezTo>
                    <a:pt x="6605" y="13697"/>
                    <a:pt x="7128" y="13085"/>
                    <a:pt x="7126" y="12396"/>
                  </a:cubicBezTo>
                  <a:cubicBezTo>
                    <a:pt x="7127" y="10926"/>
                    <a:pt x="7127" y="9455"/>
                    <a:pt x="7126" y="7985"/>
                  </a:cubicBezTo>
                  <a:cubicBezTo>
                    <a:pt x="7135" y="7749"/>
                    <a:pt x="7004" y="7512"/>
                    <a:pt x="6791" y="7406"/>
                  </a:cubicBezTo>
                  <a:cubicBezTo>
                    <a:pt x="6510" y="7253"/>
                    <a:pt x="6123" y="7342"/>
                    <a:pt x="5944" y="7609"/>
                  </a:cubicBezTo>
                  <a:cubicBezTo>
                    <a:pt x="5861" y="7728"/>
                    <a:pt x="5833" y="7876"/>
                    <a:pt x="5836" y="8019"/>
                  </a:cubicBezTo>
                  <a:cubicBezTo>
                    <a:pt x="5837" y="9243"/>
                    <a:pt x="5836" y="10466"/>
                    <a:pt x="5838" y="11690"/>
                  </a:cubicBezTo>
                  <a:cubicBezTo>
                    <a:pt x="5836" y="11760"/>
                    <a:pt x="5846" y="11832"/>
                    <a:pt x="5822" y="11899"/>
                  </a:cubicBezTo>
                  <a:cubicBezTo>
                    <a:pt x="5718" y="11944"/>
                    <a:pt x="5597" y="11919"/>
                    <a:pt x="5488" y="11918"/>
                  </a:cubicBezTo>
                  <a:cubicBezTo>
                    <a:pt x="5408" y="11913"/>
                    <a:pt x="5427" y="11814"/>
                    <a:pt x="5423" y="11760"/>
                  </a:cubicBezTo>
                  <a:cubicBezTo>
                    <a:pt x="5425" y="8149"/>
                    <a:pt x="5424" y="4538"/>
                    <a:pt x="5424" y="928"/>
                  </a:cubicBezTo>
                  <a:cubicBezTo>
                    <a:pt x="5426" y="723"/>
                    <a:pt x="5367" y="515"/>
                    <a:pt x="5234" y="357"/>
                  </a:cubicBezTo>
                  <a:cubicBezTo>
                    <a:pt x="5038" y="110"/>
                    <a:pt x="4691" y="2"/>
                    <a:pt x="4388" y="87"/>
                  </a:cubicBezTo>
                  <a:cubicBezTo>
                    <a:pt x="4070" y="167"/>
                    <a:pt x="3815" y="457"/>
                    <a:pt x="3783" y="785"/>
                  </a:cubicBezTo>
                  <a:cubicBezTo>
                    <a:pt x="3768" y="949"/>
                    <a:pt x="3777" y="1115"/>
                    <a:pt x="3775" y="1280"/>
                  </a:cubicBezTo>
                  <a:cubicBezTo>
                    <a:pt x="3772" y="3323"/>
                    <a:pt x="3779" y="5366"/>
                    <a:pt x="3770" y="7409"/>
                  </a:cubicBezTo>
                  <a:cubicBezTo>
                    <a:pt x="3639" y="7447"/>
                    <a:pt x="3495" y="7446"/>
                    <a:pt x="3363" y="7411"/>
                  </a:cubicBezTo>
                  <a:cubicBezTo>
                    <a:pt x="3356" y="5356"/>
                    <a:pt x="3362" y="3302"/>
                    <a:pt x="3360" y="1248"/>
                  </a:cubicBezTo>
                  <a:cubicBezTo>
                    <a:pt x="3357" y="1081"/>
                    <a:pt x="3370" y="914"/>
                    <a:pt x="3347" y="748"/>
                  </a:cubicBezTo>
                  <a:cubicBezTo>
                    <a:pt x="3301" y="439"/>
                    <a:pt x="3061" y="168"/>
                    <a:pt x="2757" y="89"/>
                  </a:cubicBezTo>
                  <a:cubicBezTo>
                    <a:pt x="2451" y="0"/>
                    <a:pt x="2099" y="109"/>
                    <a:pt x="1900" y="358"/>
                  </a:cubicBezTo>
                  <a:cubicBezTo>
                    <a:pt x="1767" y="517"/>
                    <a:pt x="1706" y="724"/>
                    <a:pt x="1709" y="929"/>
                  </a:cubicBezTo>
                  <a:cubicBezTo>
                    <a:pt x="1709" y="4422"/>
                    <a:pt x="1710" y="7915"/>
                    <a:pt x="1710" y="11408"/>
                  </a:cubicBezTo>
                  <a:cubicBezTo>
                    <a:pt x="1699" y="11571"/>
                    <a:pt x="1732" y="11740"/>
                    <a:pt x="1692" y="11898"/>
                  </a:cubicBezTo>
                  <a:cubicBezTo>
                    <a:pt x="1590" y="11945"/>
                    <a:pt x="1468" y="11918"/>
                    <a:pt x="1359" y="11918"/>
                  </a:cubicBezTo>
                  <a:cubicBezTo>
                    <a:pt x="1279" y="11912"/>
                    <a:pt x="1300" y="11814"/>
                    <a:pt x="1295" y="11759"/>
                  </a:cubicBezTo>
                  <a:cubicBezTo>
                    <a:pt x="1296" y="10491"/>
                    <a:pt x="1298" y="9223"/>
                    <a:pt x="1295" y="7954"/>
                  </a:cubicBezTo>
                  <a:cubicBezTo>
                    <a:pt x="1304" y="7609"/>
                    <a:pt x="983" y="7314"/>
                    <a:pt x="642" y="7332"/>
                  </a:cubicBezTo>
                  <a:cubicBezTo>
                    <a:pt x="310" y="7326"/>
                    <a:pt x="4" y="7614"/>
                    <a:pt x="9" y="7950"/>
                  </a:cubicBezTo>
                  <a:cubicBezTo>
                    <a:pt x="5" y="9420"/>
                    <a:pt x="9" y="10890"/>
                    <a:pt x="7" y="12360"/>
                  </a:cubicBezTo>
                  <a:cubicBezTo>
                    <a:pt x="0" y="12666"/>
                    <a:pt x="97" y="12970"/>
                    <a:pt x="268" y="132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34" name="椭圆 59"/>
            <p:cNvSpPr/>
            <p:nvPr/>
          </p:nvSpPr>
          <p:spPr>
            <a:xfrm>
              <a:off x="7464425" y="3330576"/>
              <a:ext cx="617538" cy="617538"/>
            </a:xfrm>
            <a:prstGeom prst="ellipse">
              <a:avLst/>
            </a:prstGeom>
            <a:grpFill/>
            <a:ln w="25400" cap="flat" cmpd="sng" algn="ctr">
              <a:noFill/>
              <a:prstDash val="solid"/>
            </a:ln>
            <a:effectLst/>
          </p:spPr>
          <p:txBody>
            <a:bodyPr rtlCol="0" anchor="ctr"/>
            <a:lstStyle/>
            <a:p>
              <a:pPr algn="ctr" defTabSz="1056223">
                <a:defRPr/>
              </a:pPr>
              <a:endParaRPr lang="zh-CN" altLang="en-US" sz="2079" kern="0">
                <a:solidFill>
                  <a:prstClr val="white"/>
                </a:solidFill>
                <a:latin typeface="Calibri"/>
                <a:ea typeface="宋体" panose="02010600030101010101" pitchFamily="2" charset="-122"/>
              </a:endParaRPr>
            </a:p>
          </p:txBody>
        </p:sp>
      </p:grpSp>
      <p:sp>
        <p:nvSpPr>
          <p:cNvPr id="35" name="L-圖案 34"/>
          <p:cNvSpPr/>
          <p:nvPr/>
        </p:nvSpPr>
        <p:spPr>
          <a:xfrm rot="18943000">
            <a:off x="2312440" y="5825877"/>
            <a:ext cx="415880" cy="398572"/>
          </a:xfrm>
          <a:prstGeom prst="corner">
            <a:avLst/>
          </a:prstGeom>
          <a:solidFill>
            <a:srgbClr val="DA1708"/>
          </a:solidFill>
          <a:ln w="25400" cap="flat" cmpd="sng" algn="ctr">
            <a:no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36" name="L-圖案 35"/>
          <p:cNvSpPr/>
          <p:nvPr/>
        </p:nvSpPr>
        <p:spPr>
          <a:xfrm rot="8155619">
            <a:off x="2312432" y="6138006"/>
            <a:ext cx="415880" cy="398572"/>
          </a:xfrm>
          <a:prstGeom prst="corner">
            <a:avLst/>
          </a:prstGeom>
          <a:solidFill>
            <a:srgbClr val="DA1708"/>
          </a:solidFill>
          <a:ln w="25400" cap="flat" cmpd="sng" algn="ctr">
            <a:no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37" name="等於 36"/>
          <p:cNvSpPr/>
          <p:nvPr/>
        </p:nvSpPr>
        <p:spPr>
          <a:xfrm>
            <a:off x="6070934" y="5765850"/>
            <a:ext cx="880181" cy="791648"/>
          </a:xfrm>
          <a:prstGeom prst="mathEqual">
            <a:avLst/>
          </a:prstGeom>
          <a:solidFill>
            <a:srgbClr val="DA1708"/>
          </a:solidFill>
          <a:ln w="25400" cap="flat" cmpd="sng" algn="ctr">
            <a:noFill/>
            <a:prstDash val="solid"/>
          </a:ln>
          <a:effectLst/>
        </p:spPr>
        <p:txBody>
          <a:bodyPr rtlCol="0" anchor="ctr"/>
          <a:lstStyle/>
          <a:p>
            <a:pPr algn="ctr" defTabSz="1056223">
              <a:defRPr/>
            </a:pPr>
            <a:endParaRPr lang="zh-TW" altLang="en-US" sz="2079" kern="0">
              <a:solidFill>
                <a:srgbClr val="FFFFFF"/>
              </a:solidFill>
              <a:latin typeface="Calibri"/>
              <a:ea typeface="新細明體" panose="02020500000000000000" pitchFamily="18" charset="-120"/>
            </a:endParaRPr>
          </a:p>
        </p:txBody>
      </p:sp>
      <p:sp>
        <p:nvSpPr>
          <p:cNvPr id="38" name="文字方塊 37"/>
          <p:cNvSpPr txBox="1"/>
          <p:nvPr/>
        </p:nvSpPr>
        <p:spPr>
          <a:xfrm>
            <a:off x="1447514" y="6176268"/>
            <a:ext cx="659155" cy="447815"/>
          </a:xfrm>
          <a:prstGeom prst="rect">
            <a:avLst/>
          </a:prstGeom>
          <a:noFill/>
        </p:spPr>
        <p:txBody>
          <a:bodyPr wrap="none" rtlCol="0">
            <a:spAutoFit/>
          </a:bodyPr>
          <a:lstStyle/>
          <a:p>
            <a:r>
              <a:rPr lang="en-US" altLang="zh-TW" sz="2310" b="1" dirty="0">
                <a:solidFill>
                  <a:srgbClr val="FFFFFF">
                    <a:lumMod val="50000"/>
                  </a:srgbClr>
                </a:solidFill>
                <a:latin typeface="華康超黑體" panose="020B0C09000000000000" pitchFamily="49" charset="-120"/>
                <a:ea typeface="華康超黑體" panose="020B0C09000000000000" pitchFamily="49" charset="-120"/>
              </a:rPr>
              <a:t>1</a:t>
            </a:r>
            <a:r>
              <a:rPr lang="zh-TW" altLang="en-US" sz="2310" b="1" dirty="0">
                <a:solidFill>
                  <a:srgbClr val="FFFFFF">
                    <a:lumMod val="50000"/>
                  </a:srgbClr>
                </a:solidFill>
                <a:latin typeface="華康超黑體" panose="020B0C09000000000000" pitchFamily="49" charset="-120"/>
                <a:ea typeface="華康超黑體" panose="020B0C09000000000000" pitchFamily="49" charset="-120"/>
              </a:rPr>
              <a:t>人</a:t>
            </a:r>
          </a:p>
        </p:txBody>
      </p:sp>
      <p:sp>
        <p:nvSpPr>
          <p:cNvPr id="39" name="文字方塊 38"/>
          <p:cNvSpPr txBox="1"/>
          <p:nvPr/>
        </p:nvSpPr>
        <p:spPr>
          <a:xfrm>
            <a:off x="7237877" y="5847275"/>
            <a:ext cx="2137124" cy="981038"/>
          </a:xfrm>
          <a:prstGeom prst="rect">
            <a:avLst/>
          </a:prstGeom>
          <a:noFill/>
        </p:spPr>
        <p:txBody>
          <a:bodyPr wrap="none" rtlCol="0">
            <a:spAutoFit/>
          </a:bodyPr>
          <a:lstStyle/>
          <a:p>
            <a:r>
              <a:rPr lang="en-US" altLang="zh-TW" sz="3465" b="1" dirty="0">
                <a:solidFill>
                  <a:srgbClr val="5F5F5F"/>
                </a:solidFill>
                <a:latin typeface="華康超黑體" panose="020B0C09000000000000" pitchFamily="49" charset="-120"/>
                <a:ea typeface="華康超黑體" panose="020B0C09000000000000" pitchFamily="49" charset="-120"/>
              </a:rPr>
              <a:t>1.25</a:t>
            </a:r>
            <a:r>
              <a:rPr lang="zh-TW" altLang="en-US" sz="3465" b="1" dirty="0">
                <a:solidFill>
                  <a:srgbClr val="5F5F5F"/>
                </a:solidFill>
                <a:latin typeface="華康超黑體" panose="020B0C09000000000000" pitchFamily="49" charset="-120"/>
                <a:ea typeface="華康超黑體" panose="020B0C09000000000000" pitchFamily="49" charset="-120"/>
              </a:rPr>
              <a:t>人年</a:t>
            </a:r>
            <a:endParaRPr lang="en-US" altLang="zh-TW" sz="3465" b="1" dirty="0">
              <a:solidFill>
                <a:srgbClr val="5F5F5F"/>
              </a:solidFill>
              <a:latin typeface="華康超黑體" panose="020B0C09000000000000" pitchFamily="49" charset="-120"/>
              <a:ea typeface="華康超黑體" panose="020B0C09000000000000" pitchFamily="49" charset="-120"/>
            </a:endParaRPr>
          </a:p>
          <a:p>
            <a:r>
              <a:rPr lang="en-US" altLang="zh-TW" sz="2310" b="1" dirty="0">
                <a:solidFill>
                  <a:prstClr val="white">
                    <a:lumMod val="50000"/>
                  </a:prstClr>
                </a:solidFill>
                <a:latin typeface="華康超黑體" panose="020B0C09000000000000" pitchFamily="49" charset="-120"/>
                <a:ea typeface="華康超黑體" panose="020B0C09000000000000" pitchFamily="49" charset="-120"/>
              </a:rPr>
              <a:t>=</a:t>
            </a:r>
            <a:r>
              <a:rPr lang="zh-TW" altLang="en-US" sz="2310" b="1" dirty="0">
                <a:solidFill>
                  <a:prstClr val="white">
                    <a:lumMod val="50000"/>
                  </a:prstClr>
                </a:solidFill>
                <a:latin typeface="華康超黑體" panose="020B0C09000000000000" pitchFamily="49" charset="-120"/>
                <a:ea typeface="華康超黑體" panose="020B0C09000000000000" pitchFamily="49" charset="-120"/>
              </a:rPr>
              <a:t> </a:t>
            </a:r>
            <a:r>
              <a:rPr lang="en-US" altLang="zh-TW" sz="2310" b="1" dirty="0">
                <a:solidFill>
                  <a:prstClr val="white">
                    <a:lumMod val="50000"/>
                  </a:prstClr>
                </a:solidFill>
                <a:latin typeface="華康超黑體" panose="020B0C09000000000000" pitchFamily="49" charset="-120"/>
                <a:ea typeface="華康超黑體" panose="020B0C09000000000000" pitchFamily="49" charset="-120"/>
              </a:rPr>
              <a:t>300/240</a:t>
            </a:r>
            <a:endParaRPr lang="zh-TW" altLang="en-US" sz="2310" b="1" dirty="0">
              <a:solidFill>
                <a:prstClr val="white">
                  <a:lumMod val="50000"/>
                </a:prstClr>
              </a:solidFill>
              <a:latin typeface="華康超黑體" panose="020B0C09000000000000" pitchFamily="49" charset="-120"/>
              <a:ea typeface="華康超黑體" panose="020B0C09000000000000" pitchFamily="49" charset="-120"/>
            </a:endParaRPr>
          </a:p>
        </p:txBody>
      </p:sp>
      <p:cxnSp>
        <p:nvCxnSpPr>
          <p:cNvPr id="40" name="直線接點 39"/>
          <p:cNvCxnSpPr/>
          <p:nvPr/>
        </p:nvCxnSpPr>
        <p:spPr>
          <a:xfrm>
            <a:off x="7325899" y="6769124"/>
            <a:ext cx="1603168" cy="0"/>
          </a:xfrm>
          <a:prstGeom prst="line">
            <a:avLst/>
          </a:prstGeom>
          <a:noFill/>
          <a:ln w="25400" cap="flat" cmpd="sng" algn="ctr">
            <a:solidFill>
              <a:sysClr val="window" lastClr="FFFFFF">
                <a:lumMod val="50000"/>
              </a:sysClr>
            </a:solidFill>
            <a:prstDash val="solid"/>
          </a:ln>
          <a:effectLst/>
        </p:spPr>
      </p:cxnSp>
      <p:sp>
        <p:nvSpPr>
          <p:cNvPr id="41" name="文本框 65"/>
          <p:cNvSpPr txBox="1"/>
          <p:nvPr/>
        </p:nvSpPr>
        <p:spPr>
          <a:xfrm>
            <a:off x="3205094" y="332276"/>
            <a:ext cx="4819498" cy="892232"/>
          </a:xfrm>
          <a:prstGeom prst="rect">
            <a:avLst/>
          </a:prstGeom>
        </p:spPr>
        <p:txBody>
          <a:bodyPr/>
          <a:lstStyle>
            <a:defPPr>
              <a:defRPr lang="zh-TW"/>
            </a:defPPr>
            <a:lvl1pPr algn="ctr" eaLnBrk="0" fontAlgn="base" hangingPunct="0">
              <a:spcBef>
                <a:spcPct val="0"/>
              </a:spcBef>
              <a:spcAft>
                <a:spcPct val="0"/>
              </a:spcAft>
              <a:defRPr kumimoji="1" sz="5082" b="1">
                <a:solidFill>
                  <a:schemeClr val="tx2"/>
                </a:solidFill>
                <a:latin typeface="微軟正黑體" panose="020B0604030504040204" pitchFamily="34" charset="-120"/>
                <a:ea typeface="微軟正黑體" panose="020B0604030504040204" pitchFamily="34" charset="-120"/>
                <a:cs typeface="+mj-cs"/>
              </a:defRPr>
            </a:lvl1pPr>
            <a:lvl2pPr algn="ctr"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fontAlgn="base">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fontAlgn="base">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fontAlgn="base">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fontAlgn="base">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dirty="0"/>
              <a:t>何謂規劃人力</a:t>
            </a:r>
            <a:r>
              <a:rPr lang="en-US" altLang="zh-TW" dirty="0"/>
              <a:t>?</a:t>
            </a:r>
            <a:endParaRPr lang="zh-CN" altLang="en-US" dirty="0"/>
          </a:p>
        </p:txBody>
      </p:sp>
      <p:sp>
        <p:nvSpPr>
          <p:cNvPr id="42" name="文字方塊 41"/>
          <p:cNvSpPr txBox="1"/>
          <p:nvPr/>
        </p:nvSpPr>
        <p:spPr>
          <a:xfrm>
            <a:off x="9614118" y="2561019"/>
            <a:ext cx="481222" cy="447815"/>
          </a:xfrm>
          <a:prstGeom prst="rect">
            <a:avLst/>
          </a:prstGeom>
          <a:noFill/>
        </p:spPr>
        <p:txBody>
          <a:bodyPr wrap="none" rtlCol="0">
            <a:spAutoFit/>
          </a:bodyPr>
          <a:lstStyle/>
          <a:p>
            <a:r>
              <a:rPr lang="zh-TW" altLang="en-US" sz="2310" dirty="0">
                <a:solidFill>
                  <a:srgbClr val="4F81BD"/>
                </a:solidFill>
                <a:latin typeface="華康超黑體" panose="020B0C09000000000000" pitchFamily="49" charset="-120"/>
                <a:ea typeface="華康超黑體" panose="020B0C09000000000000" pitchFamily="49" charset="-120"/>
              </a:rPr>
              <a:t>年</a:t>
            </a:r>
          </a:p>
        </p:txBody>
      </p:sp>
      <p:sp>
        <p:nvSpPr>
          <p:cNvPr id="43" name="文字方塊 42"/>
          <p:cNvSpPr txBox="1"/>
          <p:nvPr/>
        </p:nvSpPr>
        <p:spPr>
          <a:xfrm>
            <a:off x="9614118" y="4506689"/>
            <a:ext cx="481222" cy="447815"/>
          </a:xfrm>
          <a:prstGeom prst="rect">
            <a:avLst/>
          </a:prstGeom>
          <a:noFill/>
        </p:spPr>
        <p:txBody>
          <a:bodyPr wrap="none" rtlCol="0">
            <a:spAutoFit/>
          </a:bodyPr>
          <a:lstStyle/>
          <a:p>
            <a:r>
              <a:rPr lang="zh-TW" altLang="en-US" sz="2310" dirty="0">
                <a:solidFill>
                  <a:srgbClr val="4F81BD"/>
                </a:solidFill>
                <a:latin typeface="華康超黑體" panose="020B0C09000000000000" pitchFamily="49" charset="-120"/>
                <a:ea typeface="華康超黑體" panose="020B0C09000000000000" pitchFamily="49" charset="-120"/>
              </a:rPr>
              <a:t>年</a:t>
            </a:r>
          </a:p>
        </p:txBody>
      </p:sp>
      <p:sp>
        <p:nvSpPr>
          <p:cNvPr id="44" name="文字方塊 43"/>
          <p:cNvSpPr txBox="1"/>
          <p:nvPr/>
        </p:nvSpPr>
        <p:spPr>
          <a:xfrm>
            <a:off x="9636515" y="6639891"/>
            <a:ext cx="481222" cy="447815"/>
          </a:xfrm>
          <a:prstGeom prst="rect">
            <a:avLst/>
          </a:prstGeom>
          <a:noFill/>
        </p:spPr>
        <p:txBody>
          <a:bodyPr wrap="none" rtlCol="0">
            <a:spAutoFit/>
          </a:bodyPr>
          <a:lstStyle/>
          <a:p>
            <a:r>
              <a:rPr lang="zh-TW" altLang="en-US" sz="2310" dirty="0">
                <a:solidFill>
                  <a:srgbClr val="4F81BD"/>
                </a:solidFill>
                <a:latin typeface="華康超黑體" panose="020B0C09000000000000" pitchFamily="49" charset="-120"/>
                <a:ea typeface="華康超黑體" panose="020B0C09000000000000" pitchFamily="49" charset="-120"/>
              </a:rPr>
              <a:t>年</a:t>
            </a:r>
          </a:p>
        </p:txBody>
      </p:sp>
    </p:spTree>
    <p:extLst>
      <p:ext uri="{BB962C8B-B14F-4D97-AF65-F5344CB8AC3E}">
        <p14:creationId xmlns:p14="http://schemas.microsoft.com/office/powerpoint/2010/main" val="31221001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矩形 588"/>
          <p:cNvSpPr/>
          <p:nvPr/>
        </p:nvSpPr>
        <p:spPr>
          <a:xfrm>
            <a:off x="119593" y="2706848"/>
            <a:ext cx="9023999" cy="288021"/>
          </a:xfrm>
          <a:prstGeom prst="rect">
            <a:avLst/>
          </a:prstGeom>
          <a:solidFill>
            <a:srgbClr val="F79646">
              <a:lumMod val="60000"/>
              <a:lumOff val="40000"/>
            </a:srgbClr>
          </a:solidFill>
          <a:ln w="25400" cap="flat" cmpd="sng" algn="ctr">
            <a:noFill/>
            <a:prstDash val="solid"/>
          </a:ln>
          <a:effectLst/>
        </p:spPr>
        <p:txBody>
          <a:bodyPr rtlCol="0" anchor="ctr"/>
          <a:lstStyle/>
          <a:p>
            <a:pPr algn="ctr" defTabSz="1056223">
              <a:defRPr/>
            </a:pPr>
            <a:endParaRPr lang="zh-CN" altLang="en-US" sz="2772" b="1" kern="0">
              <a:solidFill>
                <a:prstClr val="white"/>
              </a:solidFill>
              <a:latin typeface="Calibri"/>
              <a:ea typeface="宋体" panose="02010600030101010101" pitchFamily="2" charset="-122"/>
            </a:endParaRPr>
          </a:p>
        </p:txBody>
      </p:sp>
      <p:sp>
        <p:nvSpPr>
          <p:cNvPr id="590" name="等腰三角形 589"/>
          <p:cNvSpPr/>
          <p:nvPr/>
        </p:nvSpPr>
        <p:spPr>
          <a:xfrm rot="5400000">
            <a:off x="9140395" y="2708266"/>
            <a:ext cx="292398" cy="295952"/>
          </a:xfrm>
          <a:prstGeom prst="triangle">
            <a:avLst/>
          </a:prstGeom>
          <a:solidFill>
            <a:srgbClr val="F79646">
              <a:lumMod val="60000"/>
              <a:lumOff val="40000"/>
            </a:srgbClr>
          </a:solidFill>
          <a:ln w="25400" cap="flat" cmpd="sng" algn="ctr">
            <a:noFill/>
            <a:prstDash val="solid"/>
          </a:ln>
          <a:effectLst/>
        </p:spPr>
        <p:txBody>
          <a:bodyPr rtlCol="0" anchor="ctr"/>
          <a:lstStyle/>
          <a:p>
            <a:pPr algn="ctr" defTabSz="1056223">
              <a:defRPr/>
            </a:pPr>
            <a:endParaRPr lang="zh-TW" altLang="en-US" sz="2079" b="1" kern="0">
              <a:solidFill>
                <a:prstClr val="white"/>
              </a:solidFill>
              <a:latin typeface="Calibri"/>
              <a:ea typeface="新細明體" panose="02020500000000000000" pitchFamily="18" charset="-120"/>
            </a:endParaRPr>
          </a:p>
        </p:txBody>
      </p:sp>
      <p:sp>
        <p:nvSpPr>
          <p:cNvPr id="591" name="矩形 590"/>
          <p:cNvSpPr/>
          <p:nvPr/>
        </p:nvSpPr>
        <p:spPr>
          <a:xfrm>
            <a:off x="119590" y="6887482"/>
            <a:ext cx="9019028" cy="288021"/>
          </a:xfrm>
          <a:prstGeom prst="rect">
            <a:avLst/>
          </a:prstGeom>
          <a:solidFill>
            <a:srgbClr val="F79646">
              <a:lumMod val="60000"/>
              <a:lumOff val="40000"/>
            </a:srgbClr>
          </a:solidFill>
          <a:ln w="25400" cap="flat" cmpd="sng" algn="ctr">
            <a:noFill/>
            <a:prstDash val="solid"/>
          </a:ln>
          <a:effectLst/>
        </p:spPr>
        <p:txBody>
          <a:bodyPr rtlCol="0" anchor="ctr"/>
          <a:lstStyle/>
          <a:p>
            <a:pPr algn="ctr" defTabSz="1056223">
              <a:defRPr/>
            </a:pPr>
            <a:endParaRPr lang="zh-CN" altLang="en-US" sz="2772" b="1" kern="0">
              <a:solidFill>
                <a:prstClr val="white"/>
              </a:solidFill>
              <a:latin typeface="Calibri"/>
              <a:ea typeface="宋体" panose="02010600030101010101" pitchFamily="2" charset="-122"/>
            </a:endParaRPr>
          </a:p>
        </p:txBody>
      </p:sp>
      <p:sp>
        <p:nvSpPr>
          <p:cNvPr id="592" name="等腰三角形 591"/>
          <p:cNvSpPr/>
          <p:nvPr/>
        </p:nvSpPr>
        <p:spPr>
          <a:xfrm rot="5400000">
            <a:off x="9140395" y="6885698"/>
            <a:ext cx="292398" cy="295952"/>
          </a:xfrm>
          <a:prstGeom prst="triangle">
            <a:avLst/>
          </a:prstGeom>
          <a:solidFill>
            <a:srgbClr val="F79646">
              <a:lumMod val="60000"/>
              <a:lumOff val="40000"/>
            </a:srgbClr>
          </a:solidFill>
          <a:ln w="25400" cap="flat" cmpd="sng" algn="ctr">
            <a:noFill/>
            <a:prstDash val="solid"/>
          </a:ln>
          <a:effectLst/>
        </p:spPr>
        <p:txBody>
          <a:bodyPr rtlCol="0" anchor="ctr"/>
          <a:lstStyle/>
          <a:p>
            <a:pPr algn="ctr" defTabSz="1056223">
              <a:defRPr/>
            </a:pPr>
            <a:endParaRPr lang="zh-TW" altLang="en-US" sz="2079" b="1" kern="0">
              <a:solidFill>
                <a:prstClr val="white"/>
              </a:solidFill>
              <a:latin typeface="Calibri"/>
              <a:ea typeface="新細明體" panose="02020500000000000000" pitchFamily="18" charset="-120"/>
            </a:endParaRPr>
          </a:p>
        </p:txBody>
      </p:sp>
      <p:cxnSp>
        <p:nvCxnSpPr>
          <p:cNvPr id="593" name="直線單箭頭接點 592"/>
          <p:cNvCxnSpPr/>
          <p:nvPr/>
        </p:nvCxnSpPr>
        <p:spPr>
          <a:xfrm flipV="1">
            <a:off x="119591" y="2850449"/>
            <a:ext cx="3257815" cy="2090"/>
          </a:xfrm>
          <a:prstGeom prst="straightConnector1">
            <a:avLst/>
          </a:prstGeom>
          <a:noFill/>
          <a:ln w="28575" cap="flat" cmpd="sng" algn="ctr">
            <a:solidFill>
              <a:srgbClr val="F79646">
                <a:lumMod val="50000"/>
              </a:srgbClr>
            </a:solidFill>
            <a:prstDash val="solid"/>
            <a:headEnd type="triangle"/>
            <a:tailEnd type="triangle"/>
          </a:ln>
          <a:effectLst/>
        </p:spPr>
      </p:cxnSp>
      <p:sp>
        <p:nvSpPr>
          <p:cNvPr id="594" name="L-圖案 593"/>
          <p:cNvSpPr/>
          <p:nvPr/>
        </p:nvSpPr>
        <p:spPr>
          <a:xfrm rot="18943000">
            <a:off x="3817239" y="5846117"/>
            <a:ext cx="415880" cy="398572"/>
          </a:xfrm>
          <a:prstGeom prst="corner">
            <a:avLst/>
          </a:prstGeom>
          <a:solidFill>
            <a:srgbClr val="DA1708"/>
          </a:solidFill>
          <a:ln w="25400" cap="flat" cmpd="sng" algn="ctr">
            <a:noFill/>
            <a:prstDash val="solid"/>
          </a:ln>
          <a:effectLst/>
        </p:spPr>
        <p:txBody>
          <a:bodyPr rtlCol="0" anchor="ctr"/>
          <a:lstStyle/>
          <a:p>
            <a:pPr algn="ctr" defTabSz="1056223">
              <a:defRPr/>
            </a:pPr>
            <a:endParaRPr lang="zh-TW" altLang="en-US" sz="2079" b="1" kern="0">
              <a:solidFill>
                <a:prstClr val="white"/>
              </a:solidFill>
              <a:latin typeface="Calibri"/>
              <a:ea typeface="新細明體" panose="02020500000000000000" pitchFamily="18" charset="-120"/>
            </a:endParaRPr>
          </a:p>
        </p:txBody>
      </p:sp>
      <p:sp>
        <p:nvSpPr>
          <p:cNvPr id="595" name="L-圖案 594"/>
          <p:cNvSpPr/>
          <p:nvPr/>
        </p:nvSpPr>
        <p:spPr>
          <a:xfrm rot="8155619">
            <a:off x="3817231" y="6158246"/>
            <a:ext cx="415880" cy="398572"/>
          </a:xfrm>
          <a:prstGeom prst="corner">
            <a:avLst/>
          </a:prstGeom>
          <a:solidFill>
            <a:srgbClr val="DA1708"/>
          </a:solidFill>
          <a:ln w="25400" cap="flat" cmpd="sng" algn="ctr">
            <a:noFill/>
            <a:prstDash val="solid"/>
          </a:ln>
          <a:effectLst/>
        </p:spPr>
        <p:txBody>
          <a:bodyPr rtlCol="0" anchor="ctr"/>
          <a:lstStyle/>
          <a:p>
            <a:pPr algn="ctr" defTabSz="1056223">
              <a:defRPr/>
            </a:pPr>
            <a:endParaRPr lang="zh-TW" altLang="en-US" sz="2079" b="1" kern="0">
              <a:solidFill>
                <a:prstClr val="white"/>
              </a:solidFill>
              <a:latin typeface="Calibri"/>
              <a:ea typeface="新細明體" panose="02020500000000000000" pitchFamily="18" charset="-120"/>
            </a:endParaRPr>
          </a:p>
        </p:txBody>
      </p:sp>
      <p:grpSp>
        <p:nvGrpSpPr>
          <p:cNvPr id="596" name="群組 595"/>
          <p:cNvGrpSpPr/>
          <p:nvPr/>
        </p:nvGrpSpPr>
        <p:grpSpPr>
          <a:xfrm>
            <a:off x="4652093" y="5562337"/>
            <a:ext cx="1917554" cy="1171740"/>
            <a:chOff x="4543400" y="404664"/>
            <a:chExt cx="1660087" cy="1014412"/>
          </a:xfrm>
        </p:grpSpPr>
        <p:sp>
          <p:nvSpPr>
            <p:cNvPr id="597" name="Freeform 5"/>
            <p:cNvSpPr>
              <a:spLocks noEditPoints="1"/>
            </p:cNvSpPr>
            <p:nvPr/>
          </p:nvSpPr>
          <p:spPr bwMode="auto">
            <a:xfrm>
              <a:off x="4543400" y="404664"/>
              <a:ext cx="272174" cy="676275"/>
            </a:xfrm>
            <a:custGeom>
              <a:avLst/>
              <a:gdLst>
                <a:gd name="T0" fmla="*/ 135 w 191"/>
                <a:gd name="T1" fmla="*/ 39 h 479"/>
                <a:gd name="T2" fmla="*/ 123 w 191"/>
                <a:gd name="T3" fmla="*/ 68 h 479"/>
                <a:gd name="T4" fmla="*/ 95 w 191"/>
                <a:gd name="T5" fmla="*/ 81 h 479"/>
                <a:gd name="T6" fmla="*/ 67 w 191"/>
                <a:gd name="T7" fmla="*/ 68 h 479"/>
                <a:gd name="T8" fmla="*/ 56 w 191"/>
                <a:gd name="T9" fmla="*/ 39 h 479"/>
                <a:gd name="T10" fmla="*/ 67 w 191"/>
                <a:gd name="T11" fmla="*/ 11 h 479"/>
                <a:gd name="T12" fmla="*/ 95 w 191"/>
                <a:gd name="T13" fmla="*/ 0 h 479"/>
                <a:gd name="T14" fmla="*/ 123 w 191"/>
                <a:gd name="T15" fmla="*/ 11 h 479"/>
                <a:gd name="T16" fmla="*/ 135 w 191"/>
                <a:gd name="T17" fmla="*/ 39 h 479"/>
                <a:gd name="T18" fmla="*/ 191 w 191"/>
                <a:gd name="T19" fmla="*/ 273 h 479"/>
                <a:gd name="T20" fmla="*/ 173 w 191"/>
                <a:gd name="T21" fmla="*/ 293 h 479"/>
                <a:gd name="T22" fmla="*/ 155 w 191"/>
                <a:gd name="T23" fmla="*/ 273 h 479"/>
                <a:gd name="T24" fmla="*/ 155 w 191"/>
                <a:gd name="T25" fmla="*/ 141 h 479"/>
                <a:gd name="T26" fmla="*/ 146 w 191"/>
                <a:gd name="T27" fmla="*/ 141 h 479"/>
                <a:gd name="T28" fmla="*/ 146 w 191"/>
                <a:gd name="T29" fmla="*/ 459 h 479"/>
                <a:gd name="T30" fmla="*/ 124 w 191"/>
                <a:gd name="T31" fmla="*/ 479 h 479"/>
                <a:gd name="T32" fmla="*/ 101 w 191"/>
                <a:gd name="T33" fmla="*/ 459 h 479"/>
                <a:gd name="T34" fmla="*/ 101 w 191"/>
                <a:gd name="T35" fmla="*/ 271 h 479"/>
                <a:gd name="T36" fmla="*/ 90 w 191"/>
                <a:gd name="T37" fmla="*/ 271 h 479"/>
                <a:gd name="T38" fmla="*/ 90 w 191"/>
                <a:gd name="T39" fmla="*/ 459 h 479"/>
                <a:gd name="T40" fmla="*/ 67 w 191"/>
                <a:gd name="T41" fmla="*/ 479 h 479"/>
                <a:gd name="T42" fmla="*/ 45 w 191"/>
                <a:gd name="T43" fmla="*/ 459 h 479"/>
                <a:gd name="T44" fmla="*/ 45 w 191"/>
                <a:gd name="T45" fmla="*/ 141 h 479"/>
                <a:gd name="T46" fmla="*/ 36 w 191"/>
                <a:gd name="T47" fmla="*/ 141 h 479"/>
                <a:gd name="T48" fmla="*/ 36 w 191"/>
                <a:gd name="T49" fmla="*/ 273 h 479"/>
                <a:gd name="T50" fmla="*/ 18 w 191"/>
                <a:gd name="T51" fmla="*/ 293 h 479"/>
                <a:gd name="T52" fmla="*/ 0 w 191"/>
                <a:gd name="T53" fmla="*/ 273 h 479"/>
                <a:gd name="T54" fmla="*/ 0 w 191"/>
                <a:gd name="T55" fmla="*/ 122 h 479"/>
                <a:gd name="T56" fmla="*/ 49 w 191"/>
                <a:gd name="T57" fmla="*/ 85 h 479"/>
                <a:gd name="T58" fmla="*/ 142 w 191"/>
                <a:gd name="T59" fmla="*/ 85 h 479"/>
                <a:gd name="T60" fmla="*/ 191 w 191"/>
                <a:gd name="T61" fmla="*/ 122 h 479"/>
                <a:gd name="T62" fmla="*/ 191 w 191"/>
                <a:gd name="T63" fmla="*/ 2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1" h="479">
                  <a:moveTo>
                    <a:pt x="135" y="39"/>
                  </a:moveTo>
                  <a:cubicBezTo>
                    <a:pt x="135" y="50"/>
                    <a:pt x="131" y="60"/>
                    <a:pt x="123" y="68"/>
                  </a:cubicBezTo>
                  <a:cubicBezTo>
                    <a:pt x="115" y="77"/>
                    <a:pt x="106" y="81"/>
                    <a:pt x="95" y="81"/>
                  </a:cubicBezTo>
                  <a:cubicBezTo>
                    <a:pt x="84" y="81"/>
                    <a:pt x="75" y="77"/>
                    <a:pt x="67" y="68"/>
                  </a:cubicBezTo>
                  <a:cubicBezTo>
                    <a:pt x="59" y="60"/>
                    <a:pt x="56" y="50"/>
                    <a:pt x="56" y="39"/>
                  </a:cubicBezTo>
                  <a:cubicBezTo>
                    <a:pt x="56" y="28"/>
                    <a:pt x="59" y="19"/>
                    <a:pt x="67" y="11"/>
                  </a:cubicBezTo>
                  <a:cubicBezTo>
                    <a:pt x="75" y="4"/>
                    <a:pt x="84" y="0"/>
                    <a:pt x="95" y="0"/>
                  </a:cubicBezTo>
                  <a:cubicBezTo>
                    <a:pt x="106" y="0"/>
                    <a:pt x="115" y="4"/>
                    <a:pt x="123" y="11"/>
                  </a:cubicBezTo>
                  <a:cubicBezTo>
                    <a:pt x="131" y="19"/>
                    <a:pt x="135" y="28"/>
                    <a:pt x="135" y="39"/>
                  </a:cubicBezTo>
                  <a:close/>
                  <a:moveTo>
                    <a:pt x="191" y="273"/>
                  </a:moveTo>
                  <a:cubicBezTo>
                    <a:pt x="191" y="286"/>
                    <a:pt x="185" y="293"/>
                    <a:pt x="173" y="293"/>
                  </a:cubicBezTo>
                  <a:cubicBezTo>
                    <a:pt x="161" y="293"/>
                    <a:pt x="155" y="286"/>
                    <a:pt x="155" y="273"/>
                  </a:cubicBezTo>
                  <a:cubicBezTo>
                    <a:pt x="155" y="141"/>
                    <a:pt x="155" y="141"/>
                    <a:pt x="155" y="141"/>
                  </a:cubicBezTo>
                  <a:cubicBezTo>
                    <a:pt x="146" y="141"/>
                    <a:pt x="146" y="141"/>
                    <a:pt x="146" y="141"/>
                  </a:cubicBezTo>
                  <a:cubicBezTo>
                    <a:pt x="146" y="459"/>
                    <a:pt x="146" y="459"/>
                    <a:pt x="146" y="459"/>
                  </a:cubicBezTo>
                  <a:cubicBezTo>
                    <a:pt x="146" y="472"/>
                    <a:pt x="138" y="479"/>
                    <a:pt x="124" y="479"/>
                  </a:cubicBezTo>
                  <a:cubicBezTo>
                    <a:pt x="109" y="479"/>
                    <a:pt x="101" y="472"/>
                    <a:pt x="101" y="459"/>
                  </a:cubicBezTo>
                  <a:cubicBezTo>
                    <a:pt x="101" y="271"/>
                    <a:pt x="101" y="271"/>
                    <a:pt x="101" y="271"/>
                  </a:cubicBezTo>
                  <a:cubicBezTo>
                    <a:pt x="90" y="271"/>
                    <a:pt x="90" y="271"/>
                    <a:pt x="90" y="271"/>
                  </a:cubicBezTo>
                  <a:cubicBezTo>
                    <a:pt x="90" y="459"/>
                    <a:pt x="90" y="459"/>
                    <a:pt x="90" y="459"/>
                  </a:cubicBezTo>
                  <a:cubicBezTo>
                    <a:pt x="90" y="472"/>
                    <a:pt x="82" y="479"/>
                    <a:pt x="67" y="479"/>
                  </a:cubicBezTo>
                  <a:cubicBezTo>
                    <a:pt x="52" y="479"/>
                    <a:pt x="45" y="472"/>
                    <a:pt x="45" y="459"/>
                  </a:cubicBezTo>
                  <a:cubicBezTo>
                    <a:pt x="45" y="141"/>
                    <a:pt x="45" y="141"/>
                    <a:pt x="45" y="141"/>
                  </a:cubicBezTo>
                  <a:cubicBezTo>
                    <a:pt x="36" y="141"/>
                    <a:pt x="36" y="141"/>
                    <a:pt x="36" y="141"/>
                  </a:cubicBezTo>
                  <a:cubicBezTo>
                    <a:pt x="36" y="273"/>
                    <a:pt x="36" y="273"/>
                    <a:pt x="36" y="273"/>
                  </a:cubicBezTo>
                  <a:cubicBezTo>
                    <a:pt x="36" y="286"/>
                    <a:pt x="30" y="293"/>
                    <a:pt x="18" y="293"/>
                  </a:cubicBezTo>
                  <a:cubicBezTo>
                    <a:pt x="6" y="293"/>
                    <a:pt x="0" y="286"/>
                    <a:pt x="0" y="273"/>
                  </a:cubicBezTo>
                  <a:cubicBezTo>
                    <a:pt x="0" y="122"/>
                    <a:pt x="0" y="122"/>
                    <a:pt x="0" y="122"/>
                  </a:cubicBezTo>
                  <a:cubicBezTo>
                    <a:pt x="0" y="98"/>
                    <a:pt x="16" y="85"/>
                    <a:pt x="49" y="85"/>
                  </a:cubicBezTo>
                  <a:cubicBezTo>
                    <a:pt x="142" y="85"/>
                    <a:pt x="142" y="85"/>
                    <a:pt x="142" y="85"/>
                  </a:cubicBezTo>
                  <a:cubicBezTo>
                    <a:pt x="175" y="85"/>
                    <a:pt x="191" y="98"/>
                    <a:pt x="191" y="122"/>
                  </a:cubicBezTo>
                  <a:lnTo>
                    <a:pt x="191" y="273"/>
                  </a:lnTo>
                  <a:close/>
                </a:path>
              </a:pathLst>
            </a:custGeom>
            <a:solidFill>
              <a:srgbClr val="0E7FB7"/>
            </a:solidFill>
            <a:ln>
              <a:noFill/>
            </a:ln>
          </p:spPr>
          <p:txBody>
            <a:bodyPr vert="horz" wrap="square" lIns="105622" tIns="52811" rIns="105622" bIns="52811" numCol="1" anchor="t" anchorCtr="0" compatLnSpc="1">
              <a:prstTxWarp prst="textNoShape">
                <a:avLst/>
              </a:prstTxWarp>
            </a:bodyPr>
            <a:lstStyle/>
            <a:p>
              <a:endParaRPr lang="en-US" sz="2310" b="1">
                <a:solidFill>
                  <a:srgbClr val="FFFFFF"/>
                </a:solidFill>
                <a:latin typeface="Calibri"/>
              </a:endParaRPr>
            </a:p>
          </p:txBody>
        </p:sp>
        <p:sp>
          <p:nvSpPr>
            <p:cNvPr id="598" name="Freeform 5"/>
            <p:cNvSpPr>
              <a:spLocks noEditPoints="1"/>
            </p:cNvSpPr>
            <p:nvPr/>
          </p:nvSpPr>
          <p:spPr bwMode="auto">
            <a:xfrm>
              <a:off x="4848200" y="404664"/>
              <a:ext cx="272174" cy="676275"/>
            </a:xfrm>
            <a:custGeom>
              <a:avLst/>
              <a:gdLst>
                <a:gd name="T0" fmla="*/ 135 w 191"/>
                <a:gd name="T1" fmla="*/ 39 h 479"/>
                <a:gd name="T2" fmla="*/ 123 w 191"/>
                <a:gd name="T3" fmla="*/ 68 h 479"/>
                <a:gd name="T4" fmla="*/ 95 w 191"/>
                <a:gd name="T5" fmla="*/ 81 h 479"/>
                <a:gd name="T6" fmla="*/ 67 w 191"/>
                <a:gd name="T7" fmla="*/ 68 h 479"/>
                <a:gd name="T8" fmla="*/ 56 w 191"/>
                <a:gd name="T9" fmla="*/ 39 h 479"/>
                <a:gd name="T10" fmla="*/ 67 w 191"/>
                <a:gd name="T11" fmla="*/ 11 h 479"/>
                <a:gd name="T12" fmla="*/ 95 w 191"/>
                <a:gd name="T13" fmla="*/ 0 h 479"/>
                <a:gd name="T14" fmla="*/ 123 w 191"/>
                <a:gd name="T15" fmla="*/ 11 h 479"/>
                <a:gd name="T16" fmla="*/ 135 w 191"/>
                <a:gd name="T17" fmla="*/ 39 h 479"/>
                <a:gd name="T18" fmla="*/ 191 w 191"/>
                <a:gd name="T19" fmla="*/ 273 h 479"/>
                <a:gd name="T20" fmla="*/ 173 w 191"/>
                <a:gd name="T21" fmla="*/ 293 h 479"/>
                <a:gd name="T22" fmla="*/ 155 w 191"/>
                <a:gd name="T23" fmla="*/ 273 h 479"/>
                <a:gd name="T24" fmla="*/ 155 w 191"/>
                <a:gd name="T25" fmla="*/ 141 h 479"/>
                <a:gd name="T26" fmla="*/ 146 w 191"/>
                <a:gd name="T27" fmla="*/ 141 h 479"/>
                <a:gd name="T28" fmla="*/ 146 w 191"/>
                <a:gd name="T29" fmla="*/ 459 h 479"/>
                <a:gd name="T30" fmla="*/ 124 w 191"/>
                <a:gd name="T31" fmla="*/ 479 h 479"/>
                <a:gd name="T32" fmla="*/ 101 w 191"/>
                <a:gd name="T33" fmla="*/ 459 h 479"/>
                <a:gd name="T34" fmla="*/ 101 w 191"/>
                <a:gd name="T35" fmla="*/ 271 h 479"/>
                <a:gd name="T36" fmla="*/ 90 w 191"/>
                <a:gd name="T37" fmla="*/ 271 h 479"/>
                <a:gd name="T38" fmla="*/ 90 w 191"/>
                <a:gd name="T39" fmla="*/ 459 h 479"/>
                <a:gd name="T40" fmla="*/ 67 w 191"/>
                <a:gd name="T41" fmla="*/ 479 h 479"/>
                <a:gd name="T42" fmla="*/ 45 w 191"/>
                <a:gd name="T43" fmla="*/ 459 h 479"/>
                <a:gd name="T44" fmla="*/ 45 w 191"/>
                <a:gd name="T45" fmla="*/ 141 h 479"/>
                <a:gd name="T46" fmla="*/ 36 w 191"/>
                <a:gd name="T47" fmla="*/ 141 h 479"/>
                <a:gd name="T48" fmla="*/ 36 w 191"/>
                <a:gd name="T49" fmla="*/ 273 h 479"/>
                <a:gd name="T50" fmla="*/ 18 w 191"/>
                <a:gd name="T51" fmla="*/ 293 h 479"/>
                <a:gd name="T52" fmla="*/ 0 w 191"/>
                <a:gd name="T53" fmla="*/ 273 h 479"/>
                <a:gd name="T54" fmla="*/ 0 w 191"/>
                <a:gd name="T55" fmla="*/ 122 h 479"/>
                <a:gd name="T56" fmla="*/ 49 w 191"/>
                <a:gd name="T57" fmla="*/ 85 h 479"/>
                <a:gd name="T58" fmla="*/ 142 w 191"/>
                <a:gd name="T59" fmla="*/ 85 h 479"/>
                <a:gd name="T60" fmla="*/ 191 w 191"/>
                <a:gd name="T61" fmla="*/ 122 h 479"/>
                <a:gd name="T62" fmla="*/ 191 w 191"/>
                <a:gd name="T63" fmla="*/ 2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1" h="479">
                  <a:moveTo>
                    <a:pt x="135" y="39"/>
                  </a:moveTo>
                  <a:cubicBezTo>
                    <a:pt x="135" y="50"/>
                    <a:pt x="131" y="60"/>
                    <a:pt x="123" y="68"/>
                  </a:cubicBezTo>
                  <a:cubicBezTo>
                    <a:pt x="115" y="77"/>
                    <a:pt x="106" y="81"/>
                    <a:pt x="95" y="81"/>
                  </a:cubicBezTo>
                  <a:cubicBezTo>
                    <a:pt x="84" y="81"/>
                    <a:pt x="75" y="77"/>
                    <a:pt x="67" y="68"/>
                  </a:cubicBezTo>
                  <a:cubicBezTo>
                    <a:pt x="59" y="60"/>
                    <a:pt x="56" y="50"/>
                    <a:pt x="56" y="39"/>
                  </a:cubicBezTo>
                  <a:cubicBezTo>
                    <a:pt x="56" y="28"/>
                    <a:pt x="59" y="19"/>
                    <a:pt x="67" y="11"/>
                  </a:cubicBezTo>
                  <a:cubicBezTo>
                    <a:pt x="75" y="4"/>
                    <a:pt x="84" y="0"/>
                    <a:pt x="95" y="0"/>
                  </a:cubicBezTo>
                  <a:cubicBezTo>
                    <a:pt x="106" y="0"/>
                    <a:pt x="115" y="4"/>
                    <a:pt x="123" y="11"/>
                  </a:cubicBezTo>
                  <a:cubicBezTo>
                    <a:pt x="131" y="19"/>
                    <a:pt x="135" y="28"/>
                    <a:pt x="135" y="39"/>
                  </a:cubicBezTo>
                  <a:close/>
                  <a:moveTo>
                    <a:pt x="191" y="273"/>
                  </a:moveTo>
                  <a:cubicBezTo>
                    <a:pt x="191" y="286"/>
                    <a:pt x="185" y="293"/>
                    <a:pt x="173" y="293"/>
                  </a:cubicBezTo>
                  <a:cubicBezTo>
                    <a:pt x="161" y="293"/>
                    <a:pt x="155" y="286"/>
                    <a:pt x="155" y="273"/>
                  </a:cubicBezTo>
                  <a:cubicBezTo>
                    <a:pt x="155" y="141"/>
                    <a:pt x="155" y="141"/>
                    <a:pt x="155" y="141"/>
                  </a:cubicBezTo>
                  <a:cubicBezTo>
                    <a:pt x="146" y="141"/>
                    <a:pt x="146" y="141"/>
                    <a:pt x="146" y="141"/>
                  </a:cubicBezTo>
                  <a:cubicBezTo>
                    <a:pt x="146" y="459"/>
                    <a:pt x="146" y="459"/>
                    <a:pt x="146" y="459"/>
                  </a:cubicBezTo>
                  <a:cubicBezTo>
                    <a:pt x="146" y="472"/>
                    <a:pt x="138" y="479"/>
                    <a:pt x="124" y="479"/>
                  </a:cubicBezTo>
                  <a:cubicBezTo>
                    <a:pt x="109" y="479"/>
                    <a:pt x="101" y="472"/>
                    <a:pt x="101" y="459"/>
                  </a:cubicBezTo>
                  <a:cubicBezTo>
                    <a:pt x="101" y="271"/>
                    <a:pt x="101" y="271"/>
                    <a:pt x="101" y="271"/>
                  </a:cubicBezTo>
                  <a:cubicBezTo>
                    <a:pt x="90" y="271"/>
                    <a:pt x="90" y="271"/>
                    <a:pt x="90" y="271"/>
                  </a:cubicBezTo>
                  <a:cubicBezTo>
                    <a:pt x="90" y="459"/>
                    <a:pt x="90" y="459"/>
                    <a:pt x="90" y="459"/>
                  </a:cubicBezTo>
                  <a:cubicBezTo>
                    <a:pt x="90" y="472"/>
                    <a:pt x="82" y="479"/>
                    <a:pt x="67" y="479"/>
                  </a:cubicBezTo>
                  <a:cubicBezTo>
                    <a:pt x="52" y="479"/>
                    <a:pt x="45" y="472"/>
                    <a:pt x="45" y="459"/>
                  </a:cubicBezTo>
                  <a:cubicBezTo>
                    <a:pt x="45" y="141"/>
                    <a:pt x="45" y="141"/>
                    <a:pt x="45" y="141"/>
                  </a:cubicBezTo>
                  <a:cubicBezTo>
                    <a:pt x="36" y="141"/>
                    <a:pt x="36" y="141"/>
                    <a:pt x="36" y="141"/>
                  </a:cubicBezTo>
                  <a:cubicBezTo>
                    <a:pt x="36" y="273"/>
                    <a:pt x="36" y="273"/>
                    <a:pt x="36" y="273"/>
                  </a:cubicBezTo>
                  <a:cubicBezTo>
                    <a:pt x="36" y="286"/>
                    <a:pt x="30" y="293"/>
                    <a:pt x="18" y="293"/>
                  </a:cubicBezTo>
                  <a:cubicBezTo>
                    <a:pt x="6" y="293"/>
                    <a:pt x="0" y="286"/>
                    <a:pt x="0" y="273"/>
                  </a:cubicBezTo>
                  <a:cubicBezTo>
                    <a:pt x="0" y="122"/>
                    <a:pt x="0" y="122"/>
                    <a:pt x="0" y="122"/>
                  </a:cubicBezTo>
                  <a:cubicBezTo>
                    <a:pt x="0" y="98"/>
                    <a:pt x="16" y="85"/>
                    <a:pt x="49" y="85"/>
                  </a:cubicBezTo>
                  <a:cubicBezTo>
                    <a:pt x="142" y="85"/>
                    <a:pt x="142" y="85"/>
                    <a:pt x="142" y="85"/>
                  </a:cubicBezTo>
                  <a:cubicBezTo>
                    <a:pt x="175" y="85"/>
                    <a:pt x="191" y="98"/>
                    <a:pt x="191" y="122"/>
                  </a:cubicBezTo>
                  <a:lnTo>
                    <a:pt x="191" y="273"/>
                  </a:lnTo>
                  <a:close/>
                </a:path>
              </a:pathLst>
            </a:custGeom>
            <a:solidFill>
              <a:srgbClr val="0E7FB7"/>
            </a:solidFill>
            <a:ln>
              <a:noFill/>
            </a:ln>
          </p:spPr>
          <p:txBody>
            <a:bodyPr vert="horz" wrap="square" lIns="105622" tIns="52811" rIns="105622" bIns="52811" numCol="1" anchor="t" anchorCtr="0" compatLnSpc="1">
              <a:prstTxWarp prst="textNoShape">
                <a:avLst/>
              </a:prstTxWarp>
            </a:bodyPr>
            <a:lstStyle/>
            <a:p>
              <a:endParaRPr lang="en-US" sz="2310" b="1">
                <a:solidFill>
                  <a:srgbClr val="FFFFFF"/>
                </a:solidFill>
                <a:latin typeface="Calibri"/>
              </a:endParaRPr>
            </a:p>
          </p:txBody>
        </p:sp>
        <p:sp>
          <p:nvSpPr>
            <p:cNvPr id="599" name="Freeform 5"/>
            <p:cNvSpPr>
              <a:spLocks noEditPoints="1"/>
            </p:cNvSpPr>
            <p:nvPr/>
          </p:nvSpPr>
          <p:spPr bwMode="auto">
            <a:xfrm>
              <a:off x="5153000" y="404664"/>
              <a:ext cx="272174" cy="676275"/>
            </a:xfrm>
            <a:custGeom>
              <a:avLst/>
              <a:gdLst>
                <a:gd name="T0" fmla="*/ 135 w 191"/>
                <a:gd name="T1" fmla="*/ 39 h 479"/>
                <a:gd name="T2" fmla="*/ 123 w 191"/>
                <a:gd name="T3" fmla="*/ 68 h 479"/>
                <a:gd name="T4" fmla="*/ 95 w 191"/>
                <a:gd name="T5" fmla="*/ 81 h 479"/>
                <a:gd name="T6" fmla="*/ 67 w 191"/>
                <a:gd name="T7" fmla="*/ 68 h 479"/>
                <a:gd name="T8" fmla="*/ 56 w 191"/>
                <a:gd name="T9" fmla="*/ 39 h 479"/>
                <a:gd name="T10" fmla="*/ 67 w 191"/>
                <a:gd name="T11" fmla="*/ 11 h 479"/>
                <a:gd name="T12" fmla="*/ 95 w 191"/>
                <a:gd name="T13" fmla="*/ 0 h 479"/>
                <a:gd name="T14" fmla="*/ 123 w 191"/>
                <a:gd name="T15" fmla="*/ 11 h 479"/>
                <a:gd name="T16" fmla="*/ 135 w 191"/>
                <a:gd name="T17" fmla="*/ 39 h 479"/>
                <a:gd name="T18" fmla="*/ 191 w 191"/>
                <a:gd name="T19" fmla="*/ 273 h 479"/>
                <a:gd name="T20" fmla="*/ 173 w 191"/>
                <a:gd name="T21" fmla="*/ 293 h 479"/>
                <a:gd name="T22" fmla="*/ 155 w 191"/>
                <a:gd name="T23" fmla="*/ 273 h 479"/>
                <a:gd name="T24" fmla="*/ 155 w 191"/>
                <a:gd name="T25" fmla="*/ 141 h 479"/>
                <a:gd name="T26" fmla="*/ 146 w 191"/>
                <a:gd name="T27" fmla="*/ 141 h 479"/>
                <a:gd name="T28" fmla="*/ 146 w 191"/>
                <a:gd name="T29" fmla="*/ 459 h 479"/>
                <a:gd name="T30" fmla="*/ 124 w 191"/>
                <a:gd name="T31" fmla="*/ 479 h 479"/>
                <a:gd name="T32" fmla="*/ 101 w 191"/>
                <a:gd name="T33" fmla="*/ 459 h 479"/>
                <a:gd name="T34" fmla="*/ 101 w 191"/>
                <a:gd name="T35" fmla="*/ 271 h 479"/>
                <a:gd name="T36" fmla="*/ 90 w 191"/>
                <a:gd name="T37" fmla="*/ 271 h 479"/>
                <a:gd name="T38" fmla="*/ 90 w 191"/>
                <a:gd name="T39" fmla="*/ 459 h 479"/>
                <a:gd name="T40" fmla="*/ 67 w 191"/>
                <a:gd name="T41" fmla="*/ 479 h 479"/>
                <a:gd name="T42" fmla="*/ 45 w 191"/>
                <a:gd name="T43" fmla="*/ 459 h 479"/>
                <a:gd name="T44" fmla="*/ 45 w 191"/>
                <a:gd name="T45" fmla="*/ 141 h 479"/>
                <a:gd name="T46" fmla="*/ 36 w 191"/>
                <a:gd name="T47" fmla="*/ 141 h 479"/>
                <a:gd name="T48" fmla="*/ 36 w 191"/>
                <a:gd name="T49" fmla="*/ 273 h 479"/>
                <a:gd name="T50" fmla="*/ 18 w 191"/>
                <a:gd name="T51" fmla="*/ 293 h 479"/>
                <a:gd name="T52" fmla="*/ 0 w 191"/>
                <a:gd name="T53" fmla="*/ 273 h 479"/>
                <a:gd name="T54" fmla="*/ 0 w 191"/>
                <a:gd name="T55" fmla="*/ 122 h 479"/>
                <a:gd name="T56" fmla="*/ 49 w 191"/>
                <a:gd name="T57" fmla="*/ 85 h 479"/>
                <a:gd name="T58" fmla="*/ 142 w 191"/>
                <a:gd name="T59" fmla="*/ 85 h 479"/>
                <a:gd name="T60" fmla="*/ 191 w 191"/>
                <a:gd name="T61" fmla="*/ 122 h 479"/>
                <a:gd name="T62" fmla="*/ 191 w 191"/>
                <a:gd name="T63" fmla="*/ 2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1" h="479">
                  <a:moveTo>
                    <a:pt x="135" y="39"/>
                  </a:moveTo>
                  <a:cubicBezTo>
                    <a:pt x="135" y="50"/>
                    <a:pt x="131" y="60"/>
                    <a:pt x="123" y="68"/>
                  </a:cubicBezTo>
                  <a:cubicBezTo>
                    <a:pt x="115" y="77"/>
                    <a:pt x="106" y="81"/>
                    <a:pt x="95" y="81"/>
                  </a:cubicBezTo>
                  <a:cubicBezTo>
                    <a:pt x="84" y="81"/>
                    <a:pt x="75" y="77"/>
                    <a:pt x="67" y="68"/>
                  </a:cubicBezTo>
                  <a:cubicBezTo>
                    <a:pt x="59" y="60"/>
                    <a:pt x="56" y="50"/>
                    <a:pt x="56" y="39"/>
                  </a:cubicBezTo>
                  <a:cubicBezTo>
                    <a:pt x="56" y="28"/>
                    <a:pt x="59" y="19"/>
                    <a:pt x="67" y="11"/>
                  </a:cubicBezTo>
                  <a:cubicBezTo>
                    <a:pt x="75" y="4"/>
                    <a:pt x="84" y="0"/>
                    <a:pt x="95" y="0"/>
                  </a:cubicBezTo>
                  <a:cubicBezTo>
                    <a:pt x="106" y="0"/>
                    <a:pt x="115" y="4"/>
                    <a:pt x="123" y="11"/>
                  </a:cubicBezTo>
                  <a:cubicBezTo>
                    <a:pt x="131" y="19"/>
                    <a:pt x="135" y="28"/>
                    <a:pt x="135" y="39"/>
                  </a:cubicBezTo>
                  <a:close/>
                  <a:moveTo>
                    <a:pt x="191" y="273"/>
                  </a:moveTo>
                  <a:cubicBezTo>
                    <a:pt x="191" y="286"/>
                    <a:pt x="185" y="293"/>
                    <a:pt x="173" y="293"/>
                  </a:cubicBezTo>
                  <a:cubicBezTo>
                    <a:pt x="161" y="293"/>
                    <a:pt x="155" y="286"/>
                    <a:pt x="155" y="273"/>
                  </a:cubicBezTo>
                  <a:cubicBezTo>
                    <a:pt x="155" y="141"/>
                    <a:pt x="155" y="141"/>
                    <a:pt x="155" y="141"/>
                  </a:cubicBezTo>
                  <a:cubicBezTo>
                    <a:pt x="146" y="141"/>
                    <a:pt x="146" y="141"/>
                    <a:pt x="146" y="141"/>
                  </a:cubicBezTo>
                  <a:cubicBezTo>
                    <a:pt x="146" y="459"/>
                    <a:pt x="146" y="459"/>
                    <a:pt x="146" y="459"/>
                  </a:cubicBezTo>
                  <a:cubicBezTo>
                    <a:pt x="146" y="472"/>
                    <a:pt x="138" y="479"/>
                    <a:pt x="124" y="479"/>
                  </a:cubicBezTo>
                  <a:cubicBezTo>
                    <a:pt x="109" y="479"/>
                    <a:pt x="101" y="472"/>
                    <a:pt x="101" y="459"/>
                  </a:cubicBezTo>
                  <a:cubicBezTo>
                    <a:pt x="101" y="271"/>
                    <a:pt x="101" y="271"/>
                    <a:pt x="101" y="271"/>
                  </a:cubicBezTo>
                  <a:cubicBezTo>
                    <a:pt x="90" y="271"/>
                    <a:pt x="90" y="271"/>
                    <a:pt x="90" y="271"/>
                  </a:cubicBezTo>
                  <a:cubicBezTo>
                    <a:pt x="90" y="459"/>
                    <a:pt x="90" y="459"/>
                    <a:pt x="90" y="459"/>
                  </a:cubicBezTo>
                  <a:cubicBezTo>
                    <a:pt x="90" y="472"/>
                    <a:pt x="82" y="479"/>
                    <a:pt x="67" y="479"/>
                  </a:cubicBezTo>
                  <a:cubicBezTo>
                    <a:pt x="52" y="479"/>
                    <a:pt x="45" y="472"/>
                    <a:pt x="45" y="459"/>
                  </a:cubicBezTo>
                  <a:cubicBezTo>
                    <a:pt x="45" y="141"/>
                    <a:pt x="45" y="141"/>
                    <a:pt x="45" y="141"/>
                  </a:cubicBezTo>
                  <a:cubicBezTo>
                    <a:pt x="36" y="141"/>
                    <a:pt x="36" y="141"/>
                    <a:pt x="36" y="141"/>
                  </a:cubicBezTo>
                  <a:cubicBezTo>
                    <a:pt x="36" y="273"/>
                    <a:pt x="36" y="273"/>
                    <a:pt x="36" y="273"/>
                  </a:cubicBezTo>
                  <a:cubicBezTo>
                    <a:pt x="36" y="286"/>
                    <a:pt x="30" y="293"/>
                    <a:pt x="18" y="293"/>
                  </a:cubicBezTo>
                  <a:cubicBezTo>
                    <a:pt x="6" y="293"/>
                    <a:pt x="0" y="286"/>
                    <a:pt x="0" y="273"/>
                  </a:cubicBezTo>
                  <a:cubicBezTo>
                    <a:pt x="0" y="122"/>
                    <a:pt x="0" y="122"/>
                    <a:pt x="0" y="122"/>
                  </a:cubicBezTo>
                  <a:cubicBezTo>
                    <a:pt x="0" y="98"/>
                    <a:pt x="16" y="85"/>
                    <a:pt x="49" y="85"/>
                  </a:cubicBezTo>
                  <a:cubicBezTo>
                    <a:pt x="142" y="85"/>
                    <a:pt x="142" y="85"/>
                    <a:pt x="142" y="85"/>
                  </a:cubicBezTo>
                  <a:cubicBezTo>
                    <a:pt x="175" y="85"/>
                    <a:pt x="191" y="98"/>
                    <a:pt x="191" y="122"/>
                  </a:cubicBezTo>
                  <a:lnTo>
                    <a:pt x="191" y="273"/>
                  </a:lnTo>
                  <a:close/>
                </a:path>
              </a:pathLst>
            </a:custGeom>
            <a:solidFill>
              <a:srgbClr val="0E7FB7"/>
            </a:solidFill>
            <a:ln>
              <a:noFill/>
            </a:ln>
          </p:spPr>
          <p:txBody>
            <a:bodyPr vert="horz" wrap="square" lIns="105622" tIns="52811" rIns="105622" bIns="52811" numCol="1" anchor="t" anchorCtr="0" compatLnSpc="1">
              <a:prstTxWarp prst="textNoShape">
                <a:avLst/>
              </a:prstTxWarp>
            </a:bodyPr>
            <a:lstStyle/>
            <a:p>
              <a:endParaRPr lang="en-US" sz="2310" b="1">
                <a:solidFill>
                  <a:srgbClr val="FFFFFF"/>
                </a:solidFill>
                <a:latin typeface="Calibri"/>
              </a:endParaRPr>
            </a:p>
          </p:txBody>
        </p:sp>
        <p:sp>
          <p:nvSpPr>
            <p:cNvPr id="600" name="Freeform 5"/>
            <p:cNvSpPr>
              <a:spLocks noEditPoints="1"/>
            </p:cNvSpPr>
            <p:nvPr/>
          </p:nvSpPr>
          <p:spPr bwMode="auto">
            <a:xfrm>
              <a:off x="5457800" y="404664"/>
              <a:ext cx="272174" cy="676275"/>
            </a:xfrm>
            <a:custGeom>
              <a:avLst/>
              <a:gdLst>
                <a:gd name="T0" fmla="*/ 135 w 191"/>
                <a:gd name="T1" fmla="*/ 39 h 479"/>
                <a:gd name="T2" fmla="*/ 123 w 191"/>
                <a:gd name="T3" fmla="*/ 68 h 479"/>
                <a:gd name="T4" fmla="*/ 95 w 191"/>
                <a:gd name="T5" fmla="*/ 81 h 479"/>
                <a:gd name="T6" fmla="*/ 67 w 191"/>
                <a:gd name="T7" fmla="*/ 68 h 479"/>
                <a:gd name="T8" fmla="*/ 56 w 191"/>
                <a:gd name="T9" fmla="*/ 39 h 479"/>
                <a:gd name="T10" fmla="*/ 67 w 191"/>
                <a:gd name="T11" fmla="*/ 11 h 479"/>
                <a:gd name="T12" fmla="*/ 95 w 191"/>
                <a:gd name="T13" fmla="*/ 0 h 479"/>
                <a:gd name="T14" fmla="*/ 123 w 191"/>
                <a:gd name="T15" fmla="*/ 11 h 479"/>
                <a:gd name="T16" fmla="*/ 135 w 191"/>
                <a:gd name="T17" fmla="*/ 39 h 479"/>
                <a:gd name="T18" fmla="*/ 191 w 191"/>
                <a:gd name="T19" fmla="*/ 273 h 479"/>
                <a:gd name="T20" fmla="*/ 173 w 191"/>
                <a:gd name="T21" fmla="*/ 293 h 479"/>
                <a:gd name="T22" fmla="*/ 155 w 191"/>
                <a:gd name="T23" fmla="*/ 273 h 479"/>
                <a:gd name="T24" fmla="*/ 155 w 191"/>
                <a:gd name="T25" fmla="*/ 141 h 479"/>
                <a:gd name="T26" fmla="*/ 146 w 191"/>
                <a:gd name="T27" fmla="*/ 141 h 479"/>
                <a:gd name="T28" fmla="*/ 146 w 191"/>
                <a:gd name="T29" fmla="*/ 459 h 479"/>
                <a:gd name="T30" fmla="*/ 124 w 191"/>
                <a:gd name="T31" fmla="*/ 479 h 479"/>
                <a:gd name="T32" fmla="*/ 101 w 191"/>
                <a:gd name="T33" fmla="*/ 459 h 479"/>
                <a:gd name="T34" fmla="*/ 101 w 191"/>
                <a:gd name="T35" fmla="*/ 271 h 479"/>
                <a:gd name="T36" fmla="*/ 90 w 191"/>
                <a:gd name="T37" fmla="*/ 271 h 479"/>
                <a:gd name="T38" fmla="*/ 90 w 191"/>
                <a:gd name="T39" fmla="*/ 459 h 479"/>
                <a:gd name="T40" fmla="*/ 67 w 191"/>
                <a:gd name="T41" fmla="*/ 479 h 479"/>
                <a:gd name="T42" fmla="*/ 45 w 191"/>
                <a:gd name="T43" fmla="*/ 459 h 479"/>
                <a:gd name="T44" fmla="*/ 45 w 191"/>
                <a:gd name="T45" fmla="*/ 141 h 479"/>
                <a:gd name="T46" fmla="*/ 36 w 191"/>
                <a:gd name="T47" fmla="*/ 141 h 479"/>
                <a:gd name="T48" fmla="*/ 36 w 191"/>
                <a:gd name="T49" fmla="*/ 273 h 479"/>
                <a:gd name="T50" fmla="*/ 18 w 191"/>
                <a:gd name="T51" fmla="*/ 293 h 479"/>
                <a:gd name="T52" fmla="*/ 0 w 191"/>
                <a:gd name="T53" fmla="*/ 273 h 479"/>
                <a:gd name="T54" fmla="*/ 0 w 191"/>
                <a:gd name="T55" fmla="*/ 122 h 479"/>
                <a:gd name="T56" fmla="*/ 49 w 191"/>
                <a:gd name="T57" fmla="*/ 85 h 479"/>
                <a:gd name="T58" fmla="*/ 142 w 191"/>
                <a:gd name="T59" fmla="*/ 85 h 479"/>
                <a:gd name="T60" fmla="*/ 191 w 191"/>
                <a:gd name="T61" fmla="*/ 122 h 479"/>
                <a:gd name="T62" fmla="*/ 191 w 191"/>
                <a:gd name="T63" fmla="*/ 2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1" h="479">
                  <a:moveTo>
                    <a:pt x="135" y="39"/>
                  </a:moveTo>
                  <a:cubicBezTo>
                    <a:pt x="135" y="50"/>
                    <a:pt x="131" y="60"/>
                    <a:pt x="123" y="68"/>
                  </a:cubicBezTo>
                  <a:cubicBezTo>
                    <a:pt x="115" y="77"/>
                    <a:pt x="106" y="81"/>
                    <a:pt x="95" y="81"/>
                  </a:cubicBezTo>
                  <a:cubicBezTo>
                    <a:pt x="84" y="81"/>
                    <a:pt x="75" y="77"/>
                    <a:pt x="67" y="68"/>
                  </a:cubicBezTo>
                  <a:cubicBezTo>
                    <a:pt x="59" y="60"/>
                    <a:pt x="56" y="50"/>
                    <a:pt x="56" y="39"/>
                  </a:cubicBezTo>
                  <a:cubicBezTo>
                    <a:pt x="56" y="28"/>
                    <a:pt x="59" y="19"/>
                    <a:pt x="67" y="11"/>
                  </a:cubicBezTo>
                  <a:cubicBezTo>
                    <a:pt x="75" y="4"/>
                    <a:pt x="84" y="0"/>
                    <a:pt x="95" y="0"/>
                  </a:cubicBezTo>
                  <a:cubicBezTo>
                    <a:pt x="106" y="0"/>
                    <a:pt x="115" y="4"/>
                    <a:pt x="123" y="11"/>
                  </a:cubicBezTo>
                  <a:cubicBezTo>
                    <a:pt x="131" y="19"/>
                    <a:pt x="135" y="28"/>
                    <a:pt x="135" y="39"/>
                  </a:cubicBezTo>
                  <a:close/>
                  <a:moveTo>
                    <a:pt x="191" y="273"/>
                  </a:moveTo>
                  <a:cubicBezTo>
                    <a:pt x="191" y="286"/>
                    <a:pt x="185" y="293"/>
                    <a:pt x="173" y="293"/>
                  </a:cubicBezTo>
                  <a:cubicBezTo>
                    <a:pt x="161" y="293"/>
                    <a:pt x="155" y="286"/>
                    <a:pt x="155" y="273"/>
                  </a:cubicBezTo>
                  <a:cubicBezTo>
                    <a:pt x="155" y="141"/>
                    <a:pt x="155" y="141"/>
                    <a:pt x="155" y="141"/>
                  </a:cubicBezTo>
                  <a:cubicBezTo>
                    <a:pt x="146" y="141"/>
                    <a:pt x="146" y="141"/>
                    <a:pt x="146" y="141"/>
                  </a:cubicBezTo>
                  <a:cubicBezTo>
                    <a:pt x="146" y="459"/>
                    <a:pt x="146" y="459"/>
                    <a:pt x="146" y="459"/>
                  </a:cubicBezTo>
                  <a:cubicBezTo>
                    <a:pt x="146" y="472"/>
                    <a:pt x="138" y="479"/>
                    <a:pt x="124" y="479"/>
                  </a:cubicBezTo>
                  <a:cubicBezTo>
                    <a:pt x="109" y="479"/>
                    <a:pt x="101" y="472"/>
                    <a:pt x="101" y="459"/>
                  </a:cubicBezTo>
                  <a:cubicBezTo>
                    <a:pt x="101" y="271"/>
                    <a:pt x="101" y="271"/>
                    <a:pt x="101" y="271"/>
                  </a:cubicBezTo>
                  <a:cubicBezTo>
                    <a:pt x="90" y="271"/>
                    <a:pt x="90" y="271"/>
                    <a:pt x="90" y="271"/>
                  </a:cubicBezTo>
                  <a:cubicBezTo>
                    <a:pt x="90" y="459"/>
                    <a:pt x="90" y="459"/>
                    <a:pt x="90" y="459"/>
                  </a:cubicBezTo>
                  <a:cubicBezTo>
                    <a:pt x="90" y="472"/>
                    <a:pt x="82" y="479"/>
                    <a:pt x="67" y="479"/>
                  </a:cubicBezTo>
                  <a:cubicBezTo>
                    <a:pt x="52" y="479"/>
                    <a:pt x="45" y="472"/>
                    <a:pt x="45" y="459"/>
                  </a:cubicBezTo>
                  <a:cubicBezTo>
                    <a:pt x="45" y="141"/>
                    <a:pt x="45" y="141"/>
                    <a:pt x="45" y="141"/>
                  </a:cubicBezTo>
                  <a:cubicBezTo>
                    <a:pt x="36" y="141"/>
                    <a:pt x="36" y="141"/>
                    <a:pt x="36" y="141"/>
                  </a:cubicBezTo>
                  <a:cubicBezTo>
                    <a:pt x="36" y="273"/>
                    <a:pt x="36" y="273"/>
                    <a:pt x="36" y="273"/>
                  </a:cubicBezTo>
                  <a:cubicBezTo>
                    <a:pt x="36" y="286"/>
                    <a:pt x="30" y="293"/>
                    <a:pt x="18" y="293"/>
                  </a:cubicBezTo>
                  <a:cubicBezTo>
                    <a:pt x="6" y="293"/>
                    <a:pt x="0" y="286"/>
                    <a:pt x="0" y="273"/>
                  </a:cubicBezTo>
                  <a:cubicBezTo>
                    <a:pt x="0" y="122"/>
                    <a:pt x="0" y="122"/>
                    <a:pt x="0" y="122"/>
                  </a:cubicBezTo>
                  <a:cubicBezTo>
                    <a:pt x="0" y="98"/>
                    <a:pt x="16" y="85"/>
                    <a:pt x="49" y="85"/>
                  </a:cubicBezTo>
                  <a:cubicBezTo>
                    <a:pt x="142" y="85"/>
                    <a:pt x="142" y="85"/>
                    <a:pt x="142" y="85"/>
                  </a:cubicBezTo>
                  <a:cubicBezTo>
                    <a:pt x="175" y="85"/>
                    <a:pt x="191" y="98"/>
                    <a:pt x="191" y="122"/>
                  </a:cubicBezTo>
                  <a:lnTo>
                    <a:pt x="191" y="273"/>
                  </a:lnTo>
                  <a:close/>
                </a:path>
              </a:pathLst>
            </a:custGeom>
            <a:solidFill>
              <a:srgbClr val="0E7FB7"/>
            </a:solidFill>
            <a:ln>
              <a:noFill/>
            </a:ln>
          </p:spPr>
          <p:txBody>
            <a:bodyPr vert="horz" wrap="square" lIns="105622" tIns="52811" rIns="105622" bIns="52811" numCol="1" anchor="t" anchorCtr="0" compatLnSpc="1">
              <a:prstTxWarp prst="textNoShape">
                <a:avLst/>
              </a:prstTxWarp>
            </a:bodyPr>
            <a:lstStyle/>
            <a:p>
              <a:endParaRPr lang="en-US" sz="2310" b="1">
                <a:solidFill>
                  <a:srgbClr val="FFFFFF"/>
                </a:solidFill>
                <a:latin typeface="Calibri"/>
              </a:endParaRPr>
            </a:p>
          </p:txBody>
        </p:sp>
        <p:sp>
          <p:nvSpPr>
            <p:cNvPr id="601" name="Freeform 5"/>
            <p:cNvSpPr>
              <a:spLocks noEditPoints="1"/>
            </p:cNvSpPr>
            <p:nvPr/>
          </p:nvSpPr>
          <p:spPr bwMode="auto">
            <a:xfrm>
              <a:off x="5762600" y="404664"/>
              <a:ext cx="272174" cy="676275"/>
            </a:xfrm>
            <a:custGeom>
              <a:avLst/>
              <a:gdLst>
                <a:gd name="T0" fmla="*/ 135 w 191"/>
                <a:gd name="T1" fmla="*/ 39 h 479"/>
                <a:gd name="T2" fmla="*/ 123 w 191"/>
                <a:gd name="T3" fmla="*/ 68 h 479"/>
                <a:gd name="T4" fmla="*/ 95 w 191"/>
                <a:gd name="T5" fmla="*/ 81 h 479"/>
                <a:gd name="T6" fmla="*/ 67 w 191"/>
                <a:gd name="T7" fmla="*/ 68 h 479"/>
                <a:gd name="T8" fmla="*/ 56 w 191"/>
                <a:gd name="T9" fmla="*/ 39 h 479"/>
                <a:gd name="T10" fmla="*/ 67 w 191"/>
                <a:gd name="T11" fmla="*/ 11 h 479"/>
                <a:gd name="T12" fmla="*/ 95 w 191"/>
                <a:gd name="T13" fmla="*/ 0 h 479"/>
                <a:gd name="T14" fmla="*/ 123 w 191"/>
                <a:gd name="T15" fmla="*/ 11 h 479"/>
                <a:gd name="T16" fmla="*/ 135 w 191"/>
                <a:gd name="T17" fmla="*/ 39 h 479"/>
                <a:gd name="T18" fmla="*/ 191 w 191"/>
                <a:gd name="T19" fmla="*/ 273 h 479"/>
                <a:gd name="T20" fmla="*/ 173 w 191"/>
                <a:gd name="T21" fmla="*/ 293 h 479"/>
                <a:gd name="T22" fmla="*/ 155 w 191"/>
                <a:gd name="T23" fmla="*/ 273 h 479"/>
                <a:gd name="T24" fmla="*/ 155 w 191"/>
                <a:gd name="T25" fmla="*/ 141 h 479"/>
                <a:gd name="T26" fmla="*/ 146 w 191"/>
                <a:gd name="T27" fmla="*/ 141 h 479"/>
                <a:gd name="T28" fmla="*/ 146 w 191"/>
                <a:gd name="T29" fmla="*/ 459 h 479"/>
                <a:gd name="T30" fmla="*/ 124 w 191"/>
                <a:gd name="T31" fmla="*/ 479 h 479"/>
                <a:gd name="T32" fmla="*/ 101 w 191"/>
                <a:gd name="T33" fmla="*/ 459 h 479"/>
                <a:gd name="T34" fmla="*/ 101 w 191"/>
                <a:gd name="T35" fmla="*/ 271 h 479"/>
                <a:gd name="T36" fmla="*/ 90 w 191"/>
                <a:gd name="T37" fmla="*/ 271 h 479"/>
                <a:gd name="T38" fmla="*/ 90 w 191"/>
                <a:gd name="T39" fmla="*/ 459 h 479"/>
                <a:gd name="T40" fmla="*/ 67 w 191"/>
                <a:gd name="T41" fmla="*/ 479 h 479"/>
                <a:gd name="T42" fmla="*/ 45 w 191"/>
                <a:gd name="T43" fmla="*/ 459 h 479"/>
                <a:gd name="T44" fmla="*/ 45 w 191"/>
                <a:gd name="T45" fmla="*/ 141 h 479"/>
                <a:gd name="T46" fmla="*/ 36 w 191"/>
                <a:gd name="T47" fmla="*/ 141 h 479"/>
                <a:gd name="T48" fmla="*/ 36 w 191"/>
                <a:gd name="T49" fmla="*/ 273 h 479"/>
                <a:gd name="T50" fmla="*/ 18 w 191"/>
                <a:gd name="T51" fmla="*/ 293 h 479"/>
                <a:gd name="T52" fmla="*/ 0 w 191"/>
                <a:gd name="T53" fmla="*/ 273 h 479"/>
                <a:gd name="T54" fmla="*/ 0 w 191"/>
                <a:gd name="T55" fmla="*/ 122 h 479"/>
                <a:gd name="T56" fmla="*/ 49 w 191"/>
                <a:gd name="T57" fmla="*/ 85 h 479"/>
                <a:gd name="T58" fmla="*/ 142 w 191"/>
                <a:gd name="T59" fmla="*/ 85 h 479"/>
                <a:gd name="T60" fmla="*/ 191 w 191"/>
                <a:gd name="T61" fmla="*/ 122 h 479"/>
                <a:gd name="T62" fmla="*/ 191 w 191"/>
                <a:gd name="T63" fmla="*/ 2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1" h="479">
                  <a:moveTo>
                    <a:pt x="135" y="39"/>
                  </a:moveTo>
                  <a:cubicBezTo>
                    <a:pt x="135" y="50"/>
                    <a:pt x="131" y="60"/>
                    <a:pt x="123" y="68"/>
                  </a:cubicBezTo>
                  <a:cubicBezTo>
                    <a:pt x="115" y="77"/>
                    <a:pt x="106" y="81"/>
                    <a:pt x="95" y="81"/>
                  </a:cubicBezTo>
                  <a:cubicBezTo>
                    <a:pt x="84" y="81"/>
                    <a:pt x="75" y="77"/>
                    <a:pt x="67" y="68"/>
                  </a:cubicBezTo>
                  <a:cubicBezTo>
                    <a:pt x="59" y="60"/>
                    <a:pt x="56" y="50"/>
                    <a:pt x="56" y="39"/>
                  </a:cubicBezTo>
                  <a:cubicBezTo>
                    <a:pt x="56" y="28"/>
                    <a:pt x="59" y="19"/>
                    <a:pt x="67" y="11"/>
                  </a:cubicBezTo>
                  <a:cubicBezTo>
                    <a:pt x="75" y="4"/>
                    <a:pt x="84" y="0"/>
                    <a:pt x="95" y="0"/>
                  </a:cubicBezTo>
                  <a:cubicBezTo>
                    <a:pt x="106" y="0"/>
                    <a:pt x="115" y="4"/>
                    <a:pt x="123" y="11"/>
                  </a:cubicBezTo>
                  <a:cubicBezTo>
                    <a:pt x="131" y="19"/>
                    <a:pt x="135" y="28"/>
                    <a:pt x="135" y="39"/>
                  </a:cubicBezTo>
                  <a:close/>
                  <a:moveTo>
                    <a:pt x="191" y="273"/>
                  </a:moveTo>
                  <a:cubicBezTo>
                    <a:pt x="191" y="286"/>
                    <a:pt x="185" y="293"/>
                    <a:pt x="173" y="293"/>
                  </a:cubicBezTo>
                  <a:cubicBezTo>
                    <a:pt x="161" y="293"/>
                    <a:pt x="155" y="286"/>
                    <a:pt x="155" y="273"/>
                  </a:cubicBezTo>
                  <a:cubicBezTo>
                    <a:pt x="155" y="141"/>
                    <a:pt x="155" y="141"/>
                    <a:pt x="155" y="141"/>
                  </a:cubicBezTo>
                  <a:cubicBezTo>
                    <a:pt x="146" y="141"/>
                    <a:pt x="146" y="141"/>
                    <a:pt x="146" y="141"/>
                  </a:cubicBezTo>
                  <a:cubicBezTo>
                    <a:pt x="146" y="459"/>
                    <a:pt x="146" y="459"/>
                    <a:pt x="146" y="459"/>
                  </a:cubicBezTo>
                  <a:cubicBezTo>
                    <a:pt x="146" y="472"/>
                    <a:pt x="138" y="479"/>
                    <a:pt x="124" y="479"/>
                  </a:cubicBezTo>
                  <a:cubicBezTo>
                    <a:pt x="109" y="479"/>
                    <a:pt x="101" y="472"/>
                    <a:pt x="101" y="459"/>
                  </a:cubicBezTo>
                  <a:cubicBezTo>
                    <a:pt x="101" y="271"/>
                    <a:pt x="101" y="271"/>
                    <a:pt x="101" y="271"/>
                  </a:cubicBezTo>
                  <a:cubicBezTo>
                    <a:pt x="90" y="271"/>
                    <a:pt x="90" y="271"/>
                    <a:pt x="90" y="271"/>
                  </a:cubicBezTo>
                  <a:cubicBezTo>
                    <a:pt x="90" y="459"/>
                    <a:pt x="90" y="459"/>
                    <a:pt x="90" y="459"/>
                  </a:cubicBezTo>
                  <a:cubicBezTo>
                    <a:pt x="90" y="472"/>
                    <a:pt x="82" y="479"/>
                    <a:pt x="67" y="479"/>
                  </a:cubicBezTo>
                  <a:cubicBezTo>
                    <a:pt x="52" y="479"/>
                    <a:pt x="45" y="472"/>
                    <a:pt x="45" y="459"/>
                  </a:cubicBezTo>
                  <a:cubicBezTo>
                    <a:pt x="45" y="141"/>
                    <a:pt x="45" y="141"/>
                    <a:pt x="45" y="141"/>
                  </a:cubicBezTo>
                  <a:cubicBezTo>
                    <a:pt x="36" y="141"/>
                    <a:pt x="36" y="141"/>
                    <a:pt x="36" y="141"/>
                  </a:cubicBezTo>
                  <a:cubicBezTo>
                    <a:pt x="36" y="273"/>
                    <a:pt x="36" y="273"/>
                    <a:pt x="36" y="273"/>
                  </a:cubicBezTo>
                  <a:cubicBezTo>
                    <a:pt x="36" y="286"/>
                    <a:pt x="30" y="293"/>
                    <a:pt x="18" y="293"/>
                  </a:cubicBezTo>
                  <a:cubicBezTo>
                    <a:pt x="6" y="293"/>
                    <a:pt x="0" y="286"/>
                    <a:pt x="0" y="273"/>
                  </a:cubicBezTo>
                  <a:cubicBezTo>
                    <a:pt x="0" y="122"/>
                    <a:pt x="0" y="122"/>
                    <a:pt x="0" y="122"/>
                  </a:cubicBezTo>
                  <a:cubicBezTo>
                    <a:pt x="0" y="98"/>
                    <a:pt x="16" y="85"/>
                    <a:pt x="49" y="85"/>
                  </a:cubicBezTo>
                  <a:cubicBezTo>
                    <a:pt x="142" y="85"/>
                    <a:pt x="142" y="85"/>
                    <a:pt x="142" y="85"/>
                  </a:cubicBezTo>
                  <a:cubicBezTo>
                    <a:pt x="175" y="85"/>
                    <a:pt x="191" y="98"/>
                    <a:pt x="191" y="122"/>
                  </a:cubicBezTo>
                  <a:lnTo>
                    <a:pt x="191" y="273"/>
                  </a:lnTo>
                  <a:close/>
                </a:path>
              </a:pathLst>
            </a:custGeom>
            <a:solidFill>
              <a:srgbClr val="0E7FB7"/>
            </a:solidFill>
            <a:ln>
              <a:noFill/>
            </a:ln>
          </p:spPr>
          <p:txBody>
            <a:bodyPr vert="horz" wrap="square" lIns="105622" tIns="52811" rIns="105622" bIns="52811" numCol="1" anchor="t" anchorCtr="0" compatLnSpc="1">
              <a:prstTxWarp prst="textNoShape">
                <a:avLst/>
              </a:prstTxWarp>
            </a:bodyPr>
            <a:lstStyle/>
            <a:p>
              <a:endParaRPr lang="en-US" sz="2310" b="1">
                <a:solidFill>
                  <a:srgbClr val="FFFFFF"/>
                </a:solidFill>
                <a:latin typeface="Calibri"/>
              </a:endParaRPr>
            </a:p>
          </p:txBody>
        </p:sp>
        <p:sp>
          <p:nvSpPr>
            <p:cNvPr id="602" name="Freeform 5"/>
            <p:cNvSpPr>
              <a:spLocks noEditPoints="1"/>
            </p:cNvSpPr>
            <p:nvPr/>
          </p:nvSpPr>
          <p:spPr bwMode="auto">
            <a:xfrm>
              <a:off x="4712113" y="742801"/>
              <a:ext cx="272174" cy="676275"/>
            </a:xfrm>
            <a:custGeom>
              <a:avLst/>
              <a:gdLst>
                <a:gd name="T0" fmla="*/ 135 w 191"/>
                <a:gd name="T1" fmla="*/ 39 h 479"/>
                <a:gd name="T2" fmla="*/ 123 w 191"/>
                <a:gd name="T3" fmla="*/ 68 h 479"/>
                <a:gd name="T4" fmla="*/ 95 w 191"/>
                <a:gd name="T5" fmla="*/ 81 h 479"/>
                <a:gd name="T6" fmla="*/ 67 w 191"/>
                <a:gd name="T7" fmla="*/ 68 h 479"/>
                <a:gd name="T8" fmla="*/ 56 w 191"/>
                <a:gd name="T9" fmla="*/ 39 h 479"/>
                <a:gd name="T10" fmla="*/ 67 w 191"/>
                <a:gd name="T11" fmla="*/ 11 h 479"/>
                <a:gd name="T12" fmla="*/ 95 w 191"/>
                <a:gd name="T13" fmla="*/ 0 h 479"/>
                <a:gd name="T14" fmla="*/ 123 w 191"/>
                <a:gd name="T15" fmla="*/ 11 h 479"/>
                <a:gd name="T16" fmla="*/ 135 w 191"/>
                <a:gd name="T17" fmla="*/ 39 h 479"/>
                <a:gd name="T18" fmla="*/ 191 w 191"/>
                <a:gd name="T19" fmla="*/ 273 h 479"/>
                <a:gd name="T20" fmla="*/ 173 w 191"/>
                <a:gd name="T21" fmla="*/ 293 h 479"/>
                <a:gd name="T22" fmla="*/ 155 w 191"/>
                <a:gd name="T23" fmla="*/ 273 h 479"/>
                <a:gd name="T24" fmla="*/ 155 w 191"/>
                <a:gd name="T25" fmla="*/ 141 h 479"/>
                <a:gd name="T26" fmla="*/ 146 w 191"/>
                <a:gd name="T27" fmla="*/ 141 h 479"/>
                <a:gd name="T28" fmla="*/ 146 w 191"/>
                <a:gd name="T29" fmla="*/ 459 h 479"/>
                <a:gd name="T30" fmla="*/ 124 w 191"/>
                <a:gd name="T31" fmla="*/ 479 h 479"/>
                <a:gd name="T32" fmla="*/ 101 w 191"/>
                <a:gd name="T33" fmla="*/ 459 h 479"/>
                <a:gd name="T34" fmla="*/ 101 w 191"/>
                <a:gd name="T35" fmla="*/ 271 h 479"/>
                <a:gd name="T36" fmla="*/ 90 w 191"/>
                <a:gd name="T37" fmla="*/ 271 h 479"/>
                <a:gd name="T38" fmla="*/ 90 w 191"/>
                <a:gd name="T39" fmla="*/ 459 h 479"/>
                <a:gd name="T40" fmla="*/ 67 w 191"/>
                <a:gd name="T41" fmla="*/ 479 h 479"/>
                <a:gd name="T42" fmla="*/ 45 w 191"/>
                <a:gd name="T43" fmla="*/ 459 h 479"/>
                <a:gd name="T44" fmla="*/ 45 w 191"/>
                <a:gd name="T45" fmla="*/ 141 h 479"/>
                <a:gd name="T46" fmla="*/ 36 w 191"/>
                <a:gd name="T47" fmla="*/ 141 h 479"/>
                <a:gd name="T48" fmla="*/ 36 w 191"/>
                <a:gd name="T49" fmla="*/ 273 h 479"/>
                <a:gd name="T50" fmla="*/ 18 w 191"/>
                <a:gd name="T51" fmla="*/ 293 h 479"/>
                <a:gd name="T52" fmla="*/ 0 w 191"/>
                <a:gd name="T53" fmla="*/ 273 h 479"/>
                <a:gd name="T54" fmla="*/ 0 w 191"/>
                <a:gd name="T55" fmla="*/ 122 h 479"/>
                <a:gd name="T56" fmla="*/ 49 w 191"/>
                <a:gd name="T57" fmla="*/ 85 h 479"/>
                <a:gd name="T58" fmla="*/ 142 w 191"/>
                <a:gd name="T59" fmla="*/ 85 h 479"/>
                <a:gd name="T60" fmla="*/ 191 w 191"/>
                <a:gd name="T61" fmla="*/ 122 h 479"/>
                <a:gd name="T62" fmla="*/ 191 w 191"/>
                <a:gd name="T63" fmla="*/ 2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1" h="479">
                  <a:moveTo>
                    <a:pt x="135" y="39"/>
                  </a:moveTo>
                  <a:cubicBezTo>
                    <a:pt x="135" y="50"/>
                    <a:pt x="131" y="60"/>
                    <a:pt x="123" y="68"/>
                  </a:cubicBezTo>
                  <a:cubicBezTo>
                    <a:pt x="115" y="77"/>
                    <a:pt x="106" y="81"/>
                    <a:pt x="95" y="81"/>
                  </a:cubicBezTo>
                  <a:cubicBezTo>
                    <a:pt x="84" y="81"/>
                    <a:pt x="75" y="77"/>
                    <a:pt x="67" y="68"/>
                  </a:cubicBezTo>
                  <a:cubicBezTo>
                    <a:pt x="59" y="60"/>
                    <a:pt x="56" y="50"/>
                    <a:pt x="56" y="39"/>
                  </a:cubicBezTo>
                  <a:cubicBezTo>
                    <a:pt x="56" y="28"/>
                    <a:pt x="59" y="19"/>
                    <a:pt x="67" y="11"/>
                  </a:cubicBezTo>
                  <a:cubicBezTo>
                    <a:pt x="75" y="4"/>
                    <a:pt x="84" y="0"/>
                    <a:pt x="95" y="0"/>
                  </a:cubicBezTo>
                  <a:cubicBezTo>
                    <a:pt x="106" y="0"/>
                    <a:pt x="115" y="4"/>
                    <a:pt x="123" y="11"/>
                  </a:cubicBezTo>
                  <a:cubicBezTo>
                    <a:pt x="131" y="19"/>
                    <a:pt x="135" y="28"/>
                    <a:pt x="135" y="39"/>
                  </a:cubicBezTo>
                  <a:close/>
                  <a:moveTo>
                    <a:pt x="191" y="273"/>
                  </a:moveTo>
                  <a:cubicBezTo>
                    <a:pt x="191" y="286"/>
                    <a:pt x="185" y="293"/>
                    <a:pt x="173" y="293"/>
                  </a:cubicBezTo>
                  <a:cubicBezTo>
                    <a:pt x="161" y="293"/>
                    <a:pt x="155" y="286"/>
                    <a:pt x="155" y="273"/>
                  </a:cubicBezTo>
                  <a:cubicBezTo>
                    <a:pt x="155" y="141"/>
                    <a:pt x="155" y="141"/>
                    <a:pt x="155" y="141"/>
                  </a:cubicBezTo>
                  <a:cubicBezTo>
                    <a:pt x="146" y="141"/>
                    <a:pt x="146" y="141"/>
                    <a:pt x="146" y="141"/>
                  </a:cubicBezTo>
                  <a:cubicBezTo>
                    <a:pt x="146" y="459"/>
                    <a:pt x="146" y="459"/>
                    <a:pt x="146" y="459"/>
                  </a:cubicBezTo>
                  <a:cubicBezTo>
                    <a:pt x="146" y="472"/>
                    <a:pt x="138" y="479"/>
                    <a:pt x="124" y="479"/>
                  </a:cubicBezTo>
                  <a:cubicBezTo>
                    <a:pt x="109" y="479"/>
                    <a:pt x="101" y="472"/>
                    <a:pt x="101" y="459"/>
                  </a:cubicBezTo>
                  <a:cubicBezTo>
                    <a:pt x="101" y="271"/>
                    <a:pt x="101" y="271"/>
                    <a:pt x="101" y="271"/>
                  </a:cubicBezTo>
                  <a:cubicBezTo>
                    <a:pt x="90" y="271"/>
                    <a:pt x="90" y="271"/>
                    <a:pt x="90" y="271"/>
                  </a:cubicBezTo>
                  <a:cubicBezTo>
                    <a:pt x="90" y="459"/>
                    <a:pt x="90" y="459"/>
                    <a:pt x="90" y="459"/>
                  </a:cubicBezTo>
                  <a:cubicBezTo>
                    <a:pt x="90" y="472"/>
                    <a:pt x="82" y="479"/>
                    <a:pt x="67" y="479"/>
                  </a:cubicBezTo>
                  <a:cubicBezTo>
                    <a:pt x="52" y="479"/>
                    <a:pt x="45" y="472"/>
                    <a:pt x="45" y="459"/>
                  </a:cubicBezTo>
                  <a:cubicBezTo>
                    <a:pt x="45" y="141"/>
                    <a:pt x="45" y="141"/>
                    <a:pt x="45" y="141"/>
                  </a:cubicBezTo>
                  <a:cubicBezTo>
                    <a:pt x="36" y="141"/>
                    <a:pt x="36" y="141"/>
                    <a:pt x="36" y="141"/>
                  </a:cubicBezTo>
                  <a:cubicBezTo>
                    <a:pt x="36" y="273"/>
                    <a:pt x="36" y="273"/>
                    <a:pt x="36" y="273"/>
                  </a:cubicBezTo>
                  <a:cubicBezTo>
                    <a:pt x="36" y="286"/>
                    <a:pt x="30" y="293"/>
                    <a:pt x="18" y="293"/>
                  </a:cubicBezTo>
                  <a:cubicBezTo>
                    <a:pt x="6" y="293"/>
                    <a:pt x="0" y="286"/>
                    <a:pt x="0" y="273"/>
                  </a:cubicBezTo>
                  <a:cubicBezTo>
                    <a:pt x="0" y="122"/>
                    <a:pt x="0" y="122"/>
                    <a:pt x="0" y="122"/>
                  </a:cubicBezTo>
                  <a:cubicBezTo>
                    <a:pt x="0" y="98"/>
                    <a:pt x="16" y="85"/>
                    <a:pt x="49" y="85"/>
                  </a:cubicBezTo>
                  <a:cubicBezTo>
                    <a:pt x="142" y="85"/>
                    <a:pt x="142" y="85"/>
                    <a:pt x="142" y="85"/>
                  </a:cubicBezTo>
                  <a:cubicBezTo>
                    <a:pt x="175" y="85"/>
                    <a:pt x="191" y="98"/>
                    <a:pt x="191" y="122"/>
                  </a:cubicBezTo>
                  <a:lnTo>
                    <a:pt x="191" y="273"/>
                  </a:lnTo>
                  <a:close/>
                </a:path>
              </a:pathLst>
            </a:custGeom>
            <a:solidFill>
              <a:srgbClr val="45C1A4"/>
            </a:solidFill>
            <a:ln>
              <a:noFill/>
            </a:ln>
          </p:spPr>
          <p:txBody>
            <a:bodyPr vert="horz" wrap="square" lIns="105622" tIns="52811" rIns="105622" bIns="52811" numCol="1" anchor="t" anchorCtr="0" compatLnSpc="1">
              <a:prstTxWarp prst="textNoShape">
                <a:avLst/>
              </a:prstTxWarp>
            </a:bodyPr>
            <a:lstStyle/>
            <a:p>
              <a:endParaRPr lang="en-US" sz="2310" b="1">
                <a:solidFill>
                  <a:srgbClr val="FFFFFF"/>
                </a:solidFill>
                <a:latin typeface="Calibri"/>
              </a:endParaRPr>
            </a:p>
          </p:txBody>
        </p:sp>
        <p:sp>
          <p:nvSpPr>
            <p:cNvPr id="603" name="Freeform 5"/>
            <p:cNvSpPr>
              <a:spLocks noEditPoints="1"/>
            </p:cNvSpPr>
            <p:nvPr/>
          </p:nvSpPr>
          <p:spPr bwMode="auto">
            <a:xfrm>
              <a:off x="5016913" y="742801"/>
              <a:ext cx="272174" cy="676275"/>
            </a:xfrm>
            <a:custGeom>
              <a:avLst/>
              <a:gdLst>
                <a:gd name="T0" fmla="*/ 135 w 191"/>
                <a:gd name="T1" fmla="*/ 39 h 479"/>
                <a:gd name="T2" fmla="*/ 123 w 191"/>
                <a:gd name="T3" fmla="*/ 68 h 479"/>
                <a:gd name="T4" fmla="*/ 95 w 191"/>
                <a:gd name="T5" fmla="*/ 81 h 479"/>
                <a:gd name="T6" fmla="*/ 67 w 191"/>
                <a:gd name="T7" fmla="*/ 68 h 479"/>
                <a:gd name="T8" fmla="*/ 56 w 191"/>
                <a:gd name="T9" fmla="*/ 39 h 479"/>
                <a:gd name="T10" fmla="*/ 67 w 191"/>
                <a:gd name="T11" fmla="*/ 11 h 479"/>
                <a:gd name="T12" fmla="*/ 95 w 191"/>
                <a:gd name="T13" fmla="*/ 0 h 479"/>
                <a:gd name="T14" fmla="*/ 123 w 191"/>
                <a:gd name="T15" fmla="*/ 11 h 479"/>
                <a:gd name="T16" fmla="*/ 135 w 191"/>
                <a:gd name="T17" fmla="*/ 39 h 479"/>
                <a:gd name="T18" fmla="*/ 191 w 191"/>
                <a:gd name="T19" fmla="*/ 273 h 479"/>
                <a:gd name="T20" fmla="*/ 173 w 191"/>
                <a:gd name="T21" fmla="*/ 293 h 479"/>
                <a:gd name="T22" fmla="*/ 155 w 191"/>
                <a:gd name="T23" fmla="*/ 273 h 479"/>
                <a:gd name="T24" fmla="*/ 155 w 191"/>
                <a:gd name="T25" fmla="*/ 141 h 479"/>
                <a:gd name="T26" fmla="*/ 146 w 191"/>
                <a:gd name="T27" fmla="*/ 141 h 479"/>
                <a:gd name="T28" fmla="*/ 146 w 191"/>
                <a:gd name="T29" fmla="*/ 459 h 479"/>
                <a:gd name="T30" fmla="*/ 124 w 191"/>
                <a:gd name="T31" fmla="*/ 479 h 479"/>
                <a:gd name="T32" fmla="*/ 101 w 191"/>
                <a:gd name="T33" fmla="*/ 459 h 479"/>
                <a:gd name="T34" fmla="*/ 101 w 191"/>
                <a:gd name="T35" fmla="*/ 271 h 479"/>
                <a:gd name="T36" fmla="*/ 90 w 191"/>
                <a:gd name="T37" fmla="*/ 271 h 479"/>
                <a:gd name="T38" fmla="*/ 90 w 191"/>
                <a:gd name="T39" fmla="*/ 459 h 479"/>
                <a:gd name="T40" fmla="*/ 67 w 191"/>
                <a:gd name="T41" fmla="*/ 479 h 479"/>
                <a:gd name="T42" fmla="*/ 45 w 191"/>
                <a:gd name="T43" fmla="*/ 459 h 479"/>
                <a:gd name="T44" fmla="*/ 45 w 191"/>
                <a:gd name="T45" fmla="*/ 141 h 479"/>
                <a:gd name="T46" fmla="*/ 36 w 191"/>
                <a:gd name="T47" fmla="*/ 141 h 479"/>
                <a:gd name="T48" fmla="*/ 36 w 191"/>
                <a:gd name="T49" fmla="*/ 273 h 479"/>
                <a:gd name="T50" fmla="*/ 18 w 191"/>
                <a:gd name="T51" fmla="*/ 293 h 479"/>
                <a:gd name="T52" fmla="*/ 0 w 191"/>
                <a:gd name="T53" fmla="*/ 273 h 479"/>
                <a:gd name="T54" fmla="*/ 0 w 191"/>
                <a:gd name="T55" fmla="*/ 122 h 479"/>
                <a:gd name="T56" fmla="*/ 49 w 191"/>
                <a:gd name="T57" fmla="*/ 85 h 479"/>
                <a:gd name="T58" fmla="*/ 142 w 191"/>
                <a:gd name="T59" fmla="*/ 85 h 479"/>
                <a:gd name="T60" fmla="*/ 191 w 191"/>
                <a:gd name="T61" fmla="*/ 122 h 479"/>
                <a:gd name="T62" fmla="*/ 191 w 191"/>
                <a:gd name="T63" fmla="*/ 2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1" h="479">
                  <a:moveTo>
                    <a:pt x="135" y="39"/>
                  </a:moveTo>
                  <a:cubicBezTo>
                    <a:pt x="135" y="50"/>
                    <a:pt x="131" y="60"/>
                    <a:pt x="123" y="68"/>
                  </a:cubicBezTo>
                  <a:cubicBezTo>
                    <a:pt x="115" y="77"/>
                    <a:pt x="106" y="81"/>
                    <a:pt x="95" y="81"/>
                  </a:cubicBezTo>
                  <a:cubicBezTo>
                    <a:pt x="84" y="81"/>
                    <a:pt x="75" y="77"/>
                    <a:pt x="67" y="68"/>
                  </a:cubicBezTo>
                  <a:cubicBezTo>
                    <a:pt x="59" y="60"/>
                    <a:pt x="56" y="50"/>
                    <a:pt x="56" y="39"/>
                  </a:cubicBezTo>
                  <a:cubicBezTo>
                    <a:pt x="56" y="28"/>
                    <a:pt x="59" y="19"/>
                    <a:pt x="67" y="11"/>
                  </a:cubicBezTo>
                  <a:cubicBezTo>
                    <a:pt x="75" y="4"/>
                    <a:pt x="84" y="0"/>
                    <a:pt x="95" y="0"/>
                  </a:cubicBezTo>
                  <a:cubicBezTo>
                    <a:pt x="106" y="0"/>
                    <a:pt x="115" y="4"/>
                    <a:pt x="123" y="11"/>
                  </a:cubicBezTo>
                  <a:cubicBezTo>
                    <a:pt x="131" y="19"/>
                    <a:pt x="135" y="28"/>
                    <a:pt x="135" y="39"/>
                  </a:cubicBezTo>
                  <a:close/>
                  <a:moveTo>
                    <a:pt x="191" y="273"/>
                  </a:moveTo>
                  <a:cubicBezTo>
                    <a:pt x="191" y="286"/>
                    <a:pt x="185" y="293"/>
                    <a:pt x="173" y="293"/>
                  </a:cubicBezTo>
                  <a:cubicBezTo>
                    <a:pt x="161" y="293"/>
                    <a:pt x="155" y="286"/>
                    <a:pt x="155" y="273"/>
                  </a:cubicBezTo>
                  <a:cubicBezTo>
                    <a:pt x="155" y="141"/>
                    <a:pt x="155" y="141"/>
                    <a:pt x="155" y="141"/>
                  </a:cubicBezTo>
                  <a:cubicBezTo>
                    <a:pt x="146" y="141"/>
                    <a:pt x="146" y="141"/>
                    <a:pt x="146" y="141"/>
                  </a:cubicBezTo>
                  <a:cubicBezTo>
                    <a:pt x="146" y="459"/>
                    <a:pt x="146" y="459"/>
                    <a:pt x="146" y="459"/>
                  </a:cubicBezTo>
                  <a:cubicBezTo>
                    <a:pt x="146" y="472"/>
                    <a:pt x="138" y="479"/>
                    <a:pt x="124" y="479"/>
                  </a:cubicBezTo>
                  <a:cubicBezTo>
                    <a:pt x="109" y="479"/>
                    <a:pt x="101" y="472"/>
                    <a:pt x="101" y="459"/>
                  </a:cubicBezTo>
                  <a:cubicBezTo>
                    <a:pt x="101" y="271"/>
                    <a:pt x="101" y="271"/>
                    <a:pt x="101" y="271"/>
                  </a:cubicBezTo>
                  <a:cubicBezTo>
                    <a:pt x="90" y="271"/>
                    <a:pt x="90" y="271"/>
                    <a:pt x="90" y="271"/>
                  </a:cubicBezTo>
                  <a:cubicBezTo>
                    <a:pt x="90" y="459"/>
                    <a:pt x="90" y="459"/>
                    <a:pt x="90" y="459"/>
                  </a:cubicBezTo>
                  <a:cubicBezTo>
                    <a:pt x="90" y="472"/>
                    <a:pt x="82" y="479"/>
                    <a:pt x="67" y="479"/>
                  </a:cubicBezTo>
                  <a:cubicBezTo>
                    <a:pt x="52" y="479"/>
                    <a:pt x="45" y="472"/>
                    <a:pt x="45" y="459"/>
                  </a:cubicBezTo>
                  <a:cubicBezTo>
                    <a:pt x="45" y="141"/>
                    <a:pt x="45" y="141"/>
                    <a:pt x="45" y="141"/>
                  </a:cubicBezTo>
                  <a:cubicBezTo>
                    <a:pt x="36" y="141"/>
                    <a:pt x="36" y="141"/>
                    <a:pt x="36" y="141"/>
                  </a:cubicBezTo>
                  <a:cubicBezTo>
                    <a:pt x="36" y="273"/>
                    <a:pt x="36" y="273"/>
                    <a:pt x="36" y="273"/>
                  </a:cubicBezTo>
                  <a:cubicBezTo>
                    <a:pt x="36" y="286"/>
                    <a:pt x="30" y="293"/>
                    <a:pt x="18" y="293"/>
                  </a:cubicBezTo>
                  <a:cubicBezTo>
                    <a:pt x="6" y="293"/>
                    <a:pt x="0" y="286"/>
                    <a:pt x="0" y="273"/>
                  </a:cubicBezTo>
                  <a:cubicBezTo>
                    <a:pt x="0" y="122"/>
                    <a:pt x="0" y="122"/>
                    <a:pt x="0" y="122"/>
                  </a:cubicBezTo>
                  <a:cubicBezTo>
                    <a:pt x="0" y="98"/>
                    <a:pt x="16" y="85"/>
                    <a:pt x="49" y="85"/>
                  </a:cubicBezTo>
                  <a:cubicBezTo>
                    <a:pt x="142" y="85"/>
                    <a:pt x="142" y="85"/>
                    <a:pt x="142" y="85"/>
                  </a:cubicBezTo>
                  <a:cubicBezTo>
                    <a:pt x="175" y="85"/>
                    <a:pt x="191" y="98"/>
                    <a:pt x="191" y="122"/>
                  </a:cubicBezTo>
                  <a:lnTo>
                    <a:pt x="191" y="273"/>
                  </a:lnTo>
                  <a:close/>
                </a:path>
              </a:pathLst>
            </a:custGeom>
            <a:solidFill>
              <a:srgbClr val="45C1A4"/>
            </a:solidFill>
            <a:ln>
              <a:noFill/>
            </a:ln>
          </p:spPr>
          <p:txBody>
            <a:bodyPr vert="horz" wrap="square" lIns="105622" tIns="52811" rIns="105622" bIns="52811" numCol="1" anchor="t" anchorCtr="0" compatLnSpc="1">
              <a:prstTxWarp prst="textNoShape">
                <a:avLst/>
              </a:prstTxWarp>
            </a:bodyPr>
            <a:lstStyle/>
            <a:p>
              <a:endParaRPr lang="en-US" sz="2310" b="1">
                <a:solidFill>
                  <a:srgbClr val="FFFFFF"/>
                </a:solidFill>
                <a:latin typeface="Calibri"/>
              </a:endParaRPr>
            </a:p>
          </p:txBody>
        </p:sp>
        <p:sp>
          <p:nvSpPr>
            <p:cNvPr id="604" name="Freeform 5"/>
            <p:cNvSpPr>
              <a:spLocks noEditPoints="1"/>
            </p:cNvSpPr>
            <p:nvPr/>
          </p:nvSpPr>
          <p:spPr bwMode="auto">
            <a:xfrm>
              <a:off x="5321713" y="742801"/>
              <a:ext cx="272174" cy="676275"/>
            </a:xfrm>
            <a:custGeom>
              <a:avLst/>
              <a:gdLst>
                <a:gd name="T0" fmla="*/ 135 w 191"/>
                <a:gd name="T1" fmla="*/ 39 h 479"/>
                <a:gd name="T2" fmla="*/ 123 w 191"/>
                <a:gd name="T3" fmla="*/ 68 h 479"/>
                <a:gd name="T4" fmla="*/ 95 w 191"/>
                <a:gd name="T5" fmla="*/ 81 h 479"/>
                <a:gd name="T6" fmla="*/ 67 w 191"/>
                <a:gd name="T7" fmla="*/ 68 h 479"/>
                <a:gd name="T8" fmla="*/ 56 w 191"/>
                <a:gd name="T9" fmla="*/ 39 h 479"/>
                <a:gd name="T10" fmla="*/ 67 w 191"/>
                <a:gd name="T11" fmla="*/ 11 h 479"/>
                <a:gd name="T12" fmla="*/ 95 w 191"/>
                <a:gd name="T13" fmla="*/ 0 h 479"/>
                <a:gd name="T14" fmla="*/ 123 w 191"/>
                <a:gd name="T15" fmla="*/ 11 h 479"/>
                <a:gd name="T16" fmla="*/ 135 w 191"/>
                <a:gd name="T17" fmla="*/ 39 h 479"/>
                <a:gd name="T18" fmla="*/ 191 w 191"/>
                <a:gd name="T19" fmla="*/ 273 h 479"/>
                <a:gd name="T20" fmla="*/ 173 w 191"/>
                <a:gd name="T21" fmla="*/ 293 h 479"/>
                <a:gd name="T22" fmla="*/ 155 w 191"/>
                <a:gd name="T23" fmla="*/ 273 h 479"/>
                <a:gd name="T24" fmla="*/ 155 w 191"/>
                <a:gd name="T25" fmla="*/ 141 h 479"/>
                <a:gd name="T26" fmla="*/ 146 w 191"/>
                <a:gd name="T27" fmla="*/ 141 h 479"/>
                <a:gd name="T28" fmla="*/ 146 w 191"/>
                <a:gd name="T29" fmla="*/ 459 h 479"/>
                <a:gd name="T30" fmla="*/ 124 w 191"/>
                <a:gd name="T31" fmla="*/ 479 h 479"/>
                <a:gd name="T32" fmla="*/ 101 w 191"/>
                <a:gd name="T33" fmla="*/ 459 h 479"/>
                <a:gd name="T34" fmla="*/ 101 w 191"/>
                <a:gd name="T35" fmla="*/ 271 h 479"/>
                <a:gd name="T36" fmla="*/ 90 w 191"/>
                <a:gd name="T37" fmla="*/ 271 h 479"/>
                <a:gd name="T38" fmla="*/ 90 w 191"/>
                <a:gd name="T39" fmla="*/ 459 h 479"/>
                <a:gd name="T40" fmla="*/ 67 w 191"/>
                <a:gd name="T41" fmla="*/ 479 h 479"/>
                <a:gd name="T42" fmla="*/ 45 w 191"/>
                <a:gd name="T43" fmla="*/ 459 h 479"/>
                <a:gd name="T44" fmla="*/ 45 w 191"/>
                <a:gd name="T45" fmla="*/ 141 h 479"/>
                <a:gd name="T46" fmla="*/ 36 w 191"/>
                <a:gd name="T47" fmla="*/ 141 h 479"/>
                <a:gd name="T48" fmla="*/ 36 w 191"/>
                <a:gd name="T49" fmla="*/ 273 h 479"/>
                <a:gd name="T50" fmla="*/ 18 w 191"/>
                <a:gd name="T51" fmla="*/ 293 h 479"/>
                <a:gd name="T52" fmla="*/ 0 w 191"/>
                <a:gd name="T53" fmla="*/ 273 h 479"/>
                <a:gd name="T54" fmla="*/ 0 w 191"/>
                <a:gd name="T55" fmla="*/ 122 h 479"/>
                <a:gd name="T56" fmla="*/ 49 w 191"/>
                <a:gd name="T57" fmla="*/ 85 h 479"/>
                <a:gd name="T58" fmla="*/ 142 w 191"/>
                <a:gd name="T59" fmla="*/ 85 h 479"/>
                <a:gd name="T60" fmla="*/ 191 w 191"/>
                <a:gd name="T61" fmla="*/ 122 h 479"/>
                <a:gd name="T62" fmla="*/ 191 w 191"/>
                <a:gd name="T63" fmla="*/ 2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1" h="479">
                  <a:moveTo>
                    <a:pt x="135" y="39"/>
                  </a:moveTo>
                  <a:cubicBezTo>
                    <a:pt x="135" y="50"/>
                    <a:pt x="131" y="60"/>
                    <a:pt x="123" y="68"/>
                  </a:cubicBezTo>
                  <a:cubicBezTo>
                    <a:pt x="115" y="77"/>
                    <a:pt x="106" y="81"/>
                    <a:pt x="95" y="81"/>
                  </a:cubicBezTo>
                  <a:cubicBezTo>
                    <a:pt x="84" y="81"/>
                    <a:pt x="75" y="77"/>
                    <a:pt x="67" y="68"/>
                  </a:cubicBezTo>
                  <a:cubicBezTo>
                    <a:pt x="59" y="60"/>
                    <a:pt x="56" y="50"/>
                    <a:pt x="56" y="39"/>
                  </a:cubicBezTo>
                  <a:cubicBezTo>
                    <a:pt x="56" y="28"/>
                    <a:pt x="59" y="19"/>
                    <a:pt x="67" y="11"/>
                  </a:cubicBezTo>
                  <a:cubicBezTo>
                    <a:pt x="75" y="4"/>
                    <a:pt x="84" y="0"/>
                    <a:pt x="95" y="0"/>
                  </a:cubicBezTo>
                  <a:cubicBezTo>
                    <a:pt x="106" y="0"/>
                    <a:pt x="115" y="4"/>
                    <a:pt x="123" y="11"/>
                  </a:cubicBezTo>
                  <a:cubicBezTo>
                    <a:pt x="131" y="19"/>
                    <a:pt x="135" y="28"/>
                    <a:pt x="135" y="39"/>
                  </a:cubicBezTo>
                  <a:close/>
                  <a:moveTo>
                    <a:pt x="191" y="273"/>
                  </a:moveTo>
                  <a:cubicBezTo>
                    <a:pt x="191" y="286"/>
                    <a:pt x="185" y="293"/>
                    <a:pt x="173" y="293"/>
                  </a:cubicBezTo>
                  <a:cubicBezTo>
                    <a:pt x="161" y="293"/>
                    <a:pt x="155" y="286"/>
                    <a:pt x="155" y="273"/>
                  </a:cubicBezTo>
                  <a:cubicBezTo>
                    <a:pt x="155" y="141"/>
                    <a:pt x="155" y="141"/>
                    <a:pt x="155" y="141"/>
                  </a:cubicBezTo>
                  <a:cubicBezTo>
                    <a:pt x="146" y="141"/>
                    <a:pt x="146" y="141"/>
                    <a:pt x="146" y="141"/>
                  </a:cubicBezTo>
                  <a:cubicBezTo>
                    <a:pt x="146" y="459"/>
                    <a:pt x="146" y="459"/>
                    <a:pt x="146" y="459"/>
                  </a:cubicBezTo>
                  <a:cubicBezTo>
                    <a:pt x="146" y="472"/>
                    <a:pt x="138" y="479"/>
                    <a:pt x="124" y="479"/>
                  </a:cubicBezTo>
                  <a:cubicBezTo>
                    <a:pt x="109" y="479"/>
                    <a:pt x="101" y="472"/>
                    <a:pt x="101" y="459"/>
                  </a:cubicBezTo>
                  <a:cubicBezTo>
                    <a:pt x="101" y="271"/>
                    <a:pt x="101" y="271"/>
                    <a:pt x="101" y="271"/>
                  </a:cubicBezTo>
                  <a:cubicBezTo>
                    <a:pt x="90" y="271"/>
                    <a:pt x="90" y="271"/>
                    <a:pt x="90" y="271"/>
                  </a:cubicBezTo>
                  <a:cubicBezTo>
                    <a:pt x="90" y="459"/>
                    <a:pt x="90" y="459"/>
                    <a:pt x="90" y="459"/>
                  </a:cubicBezTo>
                  <a:cubicBezTo>
                    <a:pt x="90" y="472"/>
                    <a:pt x="82" y="479"/>
                    <a:pt x="67" y="479"/>
                  </a:cubicBezTo>
                  <a:cubicBezTo>
                    <a:pt x="52" y="479"/>
                    <a:pt x="45" y="472"/>
                    <a:pt x="45" y="459"/>
                  </a:cubicBezTo>
                  <a:cubicBezTo>
                    <a:pt x="45" y="141"/>
                    <a:pt x="45" y="141"/>
                    <a:pt x="45" y="141"/>
                  </a:cubicBezTo>
                  <a:cubicBezTo>
                    <a:pt x="36" y="141"/>
                    <a:pt x="36" y="141"/>
                    <a:pt x="36" y="141"/>
                  </a:cubicBezTo>
                  <a:cubicBezTo>
                    <a:pt x="36" y="273"/>
                    <a:pt x="36" y="273"/>
                    <a:pt x="36" y="273"/>
                  </a:cubicBezTo>
                  <a:cubicBezTo>
                    <a:pt x="36" y="286"/>
                    <a:pt x="30" y="293"/>
                    <a:pt x="18" y="293"/>
                  </a:cubicBezTo>
                  <a:cubicBezTo>
                    <a:pt x="6" y="293"/>
                    <a:pt x="0" y="286"/>
                    <a:pt x="0" y="273"/>
                  </a:cubicBezTo>
                  <a:cubicBezTo>
                    <a:pt x="0" y="122"/>
                    <a:pt x="0" y="122"/>
                    <a:pt x="0" y="122"/>
                  </a:cubicBezTo>
                  <a:cubicBezTo>
                    <a:pt x="0" y="98"/>
                    <a:pt x="16" y="85"/>
                    <a:pt x="49" y="85"/>
                  </a:cubicBezTo>
                  <a:cubicBezTo>
                    <a:pt x="142" y="85"/>
                    <a:pt x="142" y="85"/>
                    <a:pt x="142" y="85"/>
                  </a:cubicBezTo>
                  <a:cubicBezTo>
                    <a:pt x="175" y="85"/>
                    <a:pt x="191" y="98"/>
                    <a:pt x="191" y="122"/>
                  </a:cubicBezTo>
                  <a:lnTo>
                    <a:pt x="191" y="273"/>
                  </a:lnTo>
                  <a:close/>
                </a:path>
              </a:pathLst>
            </a:custGeom>
            <a:solidFill>
              <a:srgbClr val="45C1A4"/>
            </a:solidFill>
            <a:ln>
              <a:noFill/>
            </a:ln>
          </p:spPr>
          <p:txBody>
            <a:bodyPr vert="horz" wrap="square" lIns="105622" tIns="52811" rIns="105622" bIns="52811" numCol="1" anchor="t" anchorCtr="0" compatLnSpc="1">
              <a:prstTxWarp prst="textNoShape">
                <a:avLst/>
              </a:prstTxWarp>
            </a:bodyPr>
            <a:lstStyle/>
            <a:p>
              <a:endParaRPr lang="en-US" sz="2310" b="1">
                <a:solidFill>
                  <a:srgbClr val="FFFFFF"/>
                </a:solidFill>
                <a:latin typeface="Calibri"/>
              </a:endParaRPr>
            </a:p>
          </p:txBody>
        </p:sp>
        <p:sp>
          <p:nvSpPr>
            <p:cNvPr id="605" name="Freeform 5"/>
            <p:cNvSpPr>
              <a:spLocks noEditPoints="1"/>
            </p:cNvSpPr>
            <p:nvPr/>
          </p:nvSpPr>
          <p:spPr bwMode="auto">
            <a:xfrm>
              <a:off x="5626513" y="742801"/>
              <a:ext cx="272174" cy="676275"/>
            </a:xfrm>
            <a:custGeom>
              <a:avLst/>
              <a:gdLst>
                <a:gd name="T0" fmla="*/ 135 w 191"/>
                <a:gd name="T1" fmla="*/ 39 h 479"/>
                <a:gd name="T2" fmla="*/ 123 w 191"/>
                <a:gd name="T3" fmla="*/ 68 h 479"/>
                <a:gd name="T4" fmla="*/ 95 w 191"/>
                <a:gd name="T5" fmla="*/ 81 h 479"/>
                <a:gd name="T6" fmla="*/ 67 w 191"/>
                <a:gd name="T7" fmla="*/ 68 h 479"/>
                <a:gd name="T8" fmla="*/ 56 w 191"/>
                <a:gd name="T9" fmla="*/ 39 h 479"/>
                <a:gd name="T10" fmla="*/ 67 w 191"/>
                <a:gd name="T11" fmla="*/ 11 h 479"/>
                <a:gd name="T12" fmla="*/ 95 w 191"/>
                <a:gd name="T13" fmla="*/ 0 h 479"/>
                <a:gd name="T14" fmla="*/ 123 w 191"/>
                <a:gd name="T15" fmla="*/ 11 h 479"/>
                <a:gd name="T16" fmla="*/ 135 w 191"/>
                <a:gd name="T17" fmla="*/ 39 h 479"/>
                <a:gd name="T18" fmla="*/ 191 w 191"/>
                <a:gd name="T19" fmla="*/ 273 h 479"/>
                <a:gd name="T20" fmla="*/ 173 w 191"/>
                <a:gd name="T21" fmla="*/ 293 h 479"/>
                <a:gd name="T22" fmla="*/ 155 w 191"/>
                <a:gd name="T23" fmla="*/ 273 h 479"/>
                <a:gd name="T24" fmla="*/ 155 w 191"/>
                <a:gd name="T25" fmla="*/ 141 h 479"/>
                <a:gd name="T26" fmla="*/ 146 w 191"/>
                <a:gd name="T27" fmla="*/ 141 h 479"/>
                <a:gd name="T28" fmla="*/ 146 w 191"/>
                <a:gd name="T29" fmla="*/ 459 h 479"/>
                <a:gd name="T30" fmla="*/ 124 w 191"/>
                <a:gd name="T31" fmla="*/ 479 h 479"/>
                <a:gd name="T32" fmla="*/ 101 w 191"/>
                <a:gd name="T33" fmla="*/ 459 h 479"/>
                <a:gd name="T34" fmla="*/ 101 w 191"/>
                <a:gd name="T35" fmla="*/ 271 h 479"/>
                <a:gd name="T36" fmla="*/ 90 w 191"/>
                <a:gd name="T37" fmla="*/ 271 h 479"/>
                <a:gd name="T38" fmla="*/ 90 w 191"/>
                <a:gd name="T39" fmla="*/ 459 h 479"/>
                <a:gd name="T40" fmla="*/ 67 w 191"/>
                <a:gd name="T41" fmla="*/ 479 h 479"/>
                <a:gd name="T42" fmla="*/ 45 w 191"/>
                <a:gd name="T43" fmla="*/ 459 h 479"/>
                <a:gd name="T44" fmla="*/ 45 w 191"/>
                <a:gd name="T45" fmla="*/ 141 h 479"/>
                <a:gd name="T46" fmla="*/ 36 w 191"/>
                <a:gd name="T47" fmla="*/ 141 h 479"/>
                <a:gd name="T48" fmla="*/ 36 w 191"/>
                <a:gd name="T49" fmla="*/ 273 h 479"/>
                <a:gd name="T50" fmla="*/ 18 w 191"/>
                <a:gd name="T51" fmla="*/ 293 h 479"/>
                <a:gd name="T52" fmla="*/ 0 w 191"/>
                <a:gd name="T53" fmla="*/ 273 h 479"/>
                <a:gd name="T54" fmla="*/ 0 w 191"/>
                <a:gd name="T55" fmla="*/ 122 h 479"/>
                <a:gd name="T56" fmla="*/ 49 w 191"/>
                <a:gd name="T57" fmla="*/ 85 h 479"/>
                <a:gd name="T58" fmla="*/ 142 w 191"/>
                <a:gd name="T59" fmla="*/ 85 h 479"/>
                <a:gd name="T60" fmla="*/ 191 w 191"/>
                <a:gd name="T61" fmla="*/ 122 h 479"/>
                <a:gd name="T62" fmla="*/ 191 w 191"/>
                <a:gd name="T63" fmla="*/ 2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1" h="479">
                  <a:moveTo>
                    <a:pt x="135" y="39"/>
                  </a:moveTo>
                  <a:cubicBezTo>
                    <a:pt x="135" y="50"/>
                    <a:pt x="131" y="60"/>
                    <a:pt x="123" y="68"/>
                  </a:cubicBezTo>
                  <a:cubicBezTo>
                    <a:pt x="115" y="77"/>
                    <a:pt x="106" y="81"/>
                    <a:pt x="95" y="81"/>
                  </a:cubicBezTo>
                  <a:cubicBezTo>
                    <a:pt x="84" y="81"/>
                    <a:pt x="75" y="77"/>
                    <a:pt x="67" y="68"/>
                  </a:cubicBezTo>
                  <a:cubicBezTo>
                    <a:pt x="59" y="60"/>
                    <a:pt x="56" y="50"/>
                    <a:pt x="56" y="39"/>
                  </a:cubicBezTo>
                  <a:cubicBezTo>
                    <a:pt x="56" y="28"/>
                    <a:pt x="59" y="19"/>
                    <a:pt x="67" y="11"/>
                  </a:cubicBezTo>
                  <a:cubicBezTo>
                    <a:pt x="75" y="4"/>
                    <a:pt x="84" y="0"/>
                    <a:pt x="95" y="0"/>
                  </a:cubicBezTo>
                  <a:cubicBezTo>
                    <a:pt x="106" y="0"/>
                    <a:pt x="115" y="4"/>
                    <a:pt x="123" y="11"/>
                  </a:cubicBezTo>
                  <a:cubicBezTo>
                    <a:pt x="131" y="19"/>
                    <a:pt x="135" y="28"/>
                    <a:pt x="135" y="39"/>
                  </a:cubicBezTo>
                  <a:close/>
                  <a:moveTo>
                    <a:pt x="191" y="273"/>
                  </a:moveTo>
                  <a:cubicBezTo>
                    <a:pt x="191" y="286"/>
                    <a:pt x="185" y="293"/>
                    <a:pt x="173" y="293"/>
                  </a:cubicBezTo>
                  <a:cubicBezTo>
                    <a:pt x="161" y="293"/>
                    <a:pt x="155" y="286"/>
                    <a:pt x="155" y="273"/>
                  </a:cubicBezTo>
                  <a:cubicBezTo>
                    <a:pt x="155" y="141"/>
                    <a:pt x="155" y="141"/>
                    <a:pt x="155" y="141"/>
                  </a:cubicBezTo>
                  <a:cubicBezTo>
                    <a:pt x="146" y="141"/>
                    <a:pt x="146" y="141"/>
                    <a:pt x="146" y="141"/>
                  </a:cubicBezTo>
                  <a:cubicBezTo>
                    <a:pt x="146" y="459"/>
                    <a:pt x="146" y="459"/>
                    <a:pt x="146" y="459"/>
                  </a:cubicBezTo>
                  <a:cubicBezTo>
                    <a:pt x="146" y="472"/>
                    <a:pt x="138" y="479"/>
                    <a:pt x="124" y="479"/>
                  </a:cubicBezTo>
                  <a:cubicBezTo>
                    <a:pt x="109" y="479"/>
                    <a:pt x="101" y="472"/>
                    <a:pt x="101" y="459"/>
                  </a:cubicBezTo>
                  <a:cubicBezTo>
                    <a:pt x="101" y="271"/>
                    <a:pt x="101" y="271"/>
                    <a:pt x="101" y="271"/>
                  </a:cubicBezTo>
                  <a:cubicBezTo>
                    <a:pt x="90" y="271"/>
                    <a:pt x="90" y="271"/>
                    <a:pt x="90" y="271"/>
                  </a:cubicBezTo>
                  <a:cubicBezTo>
                    <a:pt x="90" y="459"/>
                    <a:pt x="90" y="459"/>
                    <a:pt x="90" y="459"/>
                  </a:cubicBezTo>
                  <a:cubicBezTo>
                    <a:pt x="90" y="472"/>
                    <a:pt x="82" y="479"/>
                    <a:pt x="67" y="479"/>
                  </a:cubicBezTo>
                  <a:cubicBezTo>
                    <a:pt x="52" y="479"/>
                    <a:pt x="45" y="472"/>
                    <a:pt x="45" y="459"/>
                  </a:cubicBezTo>
                  <a:cubicBezTo>
                    <a:pt x="45" y="141"/>
                    <a:pt x="45" y="141"/>
                    <a:pt x="45" y="141"/>
                  </a:cubicBezTo>
                  <a:cubicBezTo>
                    <a:pt x="36" y="141"/>
                    <a:pt x="36" y="141"/>
                    <a:pt x="36" y="141"/>
                  </a:cubicBezTo>
                  <a:cubicBezTo>
                    <a:pt x="36" y="273"/>
                    <a:pt x="36" y="273"/>
                    <a:pt x="36" y="273"/>
                  </a:cubicBezTo>
                  <a:cubicBezTo>
                    <a:pt x="36" y="286"/>
                    <a:pt x="30" y="293"/>
                    <a:pt x="18" y="293"/>
                  </a:cubicBezTo>
                  <a:cubicBezTo>
                    <a:pt x="6" y="293"/>
                    <a:pt x="0" y="286"/>
                    <a:pt x="0" y="273"/>
                  </a:cubicBezTo>
                  <a:cubicBezTo>
                    <a:pt x="0" y="122"/>
                    <a:pt x="0" y="122"/>
                    <a:pt x="0" y="122"/>
                  </a:cubicBezTo>
                  <a:cubicBezTo>
                    <a:pt x="0" y="98"/>
                    <a:pt x="16" y="85"/>
                    <a:pt x="49" y="85"/>
                  </a:cubicBezTo>
                  <a:cubicBezTo>
                    <a:pt x="142" y="85"/>
                    <a:pt x="142" y="85"/>
                    <a:pt x="142" y="85"/>
                  </a:cubicBezTo>
                  <a:cubicBezTo>
                    <a:pt x="175" y="85"/>
                    <a:pt x="191" y="98"/>
                    <a:pt x="191" y="122"/>
                  </a:cubicBezTo>
                  <a:lnTo>
                    <a:pt x="191" y="273"/>
                  </a:lnTo>
                  <a:close/>
                </a:path>
              </a:pathLst>
            </a:custGeom>
            <a:solidFill>
              <a:srgbClr val="45C1A4"/>
            </a:solidFill>
            <a:ln>
              <a:noFill/>
            </a:ln>
          </p:spPr>
          <p:txBody>
            <a:bodyPr vert="horz" wrap="square" lIns="105622" tIns="52811" rIns="105622" bIns="52811" numCol="1" anchor="t" anchorCtr="0" compatLnSpc="1">
              <a:prstTxWarp prst="textNoShape">
                <a:avLst/>
              </a:prstTxWarp>
            </a:bodyPr>
            <a:lstStyle/>
            <a:p>
              <a:endParaRPr lang="en-US" sz="2310" b="1">
                <a:solidFill>
                  <a:srgbClr val="FFFFFF"/>
                </a:solidFill>
                <a:latin typeface="Calibri"/>
              </a:endParaRPr>
            </a:p>
          </p:txBody>
        </p:sp>
        <p:sp>
          <p:nvSpPr>
            <p:cNvPr id="606" name="Freeform 5"/>
            <p:cNvSpPr>
              <a:spLocks noEditPoints="1"/>
            </p:cNvSpPr>
            <p:nvPr/>
          </p:nvSpPr>
          <p:spPr bwMode="auto">
            <a:xfrm>
              <a:off x="5931313" y="742801"/>
              <a:ext cx="272174" cy="676275"/>
            </a:xfrm>
            <a:custGeom>
              <a:avLst/>
              <a:gdLst>
                <a:gd name="T0" fmla="*/ 135 w 191"/>
                <a:gd name="T1" fmla="*/ 39 h 479"/>
                <a:gd name="T2" fmla="*/ 123 w 191"/>
                <a:gd name="T3" fmla="*/ 68 h 479"/>
                <a:gd name="T4" fmla="*/ 95 w 191"/>
                <a:gd name="T5" fmla="*/ 81 h 479"/>
                <a:gd name="T6" fmla="*/ 67 w 191"/>
                <a:gd name="T7" fmla="*/ 68 h 479"/>
                <a:gd name="T8" fmla="*/ 56 w 191"/>
                <a:gd name="T9" fmla="*/ 39 h 479"/>
                <a:gd name="T10" fmla="*/ 67 w 191"/>
                <a:gd name="T11" fmla="*/ 11 h 479"/>
                <a:gd name="T12" fmla="*/ 95 w 191"/>
                <a:gd name="T13" fmla="*/ 0 h 479"/>
                <a:gd name="T14" fmla="*/ 123 w 191"/>
                <a:gd name="T15" fmla="*/ 11 h 479"/>
                <a:gd name="T16" fmla="*/ 135 w 191"/>
                <a:gd name="T17" fmla="*/ 39 h 479"/>
                <a:gd name="T18" fmla="*/ 191 w 191"/>
                <a:gd name="T19" fmla="*/ 273 h 479"/>
                <a:gd name="T20" fmla="*/ 173 w 191"/>
                <a:gd name="T21" fmla="*/ 293 h 479"/>
                <a:gd name="T22" fmla="*/ 155 w 191"/>
                <a:gd name="T23" fmla="*/ 273 h 479"/>
                <a:gd name="T24" fmla="*/ 155 w 191"/>
                <a:gd name="T25" fmla="*/ 141 h 479"/>
                <a:gd name="T26" fmla="*/ 146 w 191"/>
                <a:gd name="T27" fmla="*/ 141 h 479"/>
                <a:gd name="T28" fmla="*/ 146 w 191"/>
                <a:gd name="T29" fmla="*/ 459 h 479"/>
                <a:gd name="T30" fmla="*/ 124 w 191"/>
                <a:gd name="T31" fmla="*/ 479 h 479"/>
                <a:gd name="T32" fmla="*/ 101 w 191"/>
                <a:gd name="T33" fmla="*/ 459 h 479"/>
                <a:gd name="T34" fmla="*/ 101 w 191"/>
                <a:gd name="T35" fmla="*/ 271 h 479"/>
                <a:gd name="T36" fmla="*/ 90 w 191"/>
                <a:gd name="T37" fmla="*/ 271 h 479"/>
                <a:gd name="T38" fmla="*/ 90 w 191"/>
                <a:gd name="T39" fmla="*/ 459 h 479"/>
                <a:gd name="T40" fmla="*/ 67 w 191"/>
                <a:gd name="T41" fmla="*/ 479 h 479"/>
                <a:gd name="T42" fmla="*/ 45 w 191"/>
                <a:gd name="T43" fmla="*/ 459 h 479"/>
                <a:gd name="T44" fmla="*/ 45 w 191"/>
                <a:gd name="T45" fmla="*/ 141 h 479"/>
                <a:gd name="T46" fmla="*/ 36 w 191"/>
                <a:gd name="T47" fmla="*/ 141 h 479"/>
                <a:gd name="T48" fmla="*/ 36 w 191"/>
                <a:gd name="T49" fmla="*/ 273 h 479"/>
                <a:gd name="T50" fmla="*/ 18 w 191"/>
                <a:gd name="T51" fmla="*/ 293 h 479"/>
                <a:gd name="T52" fmla="*/ 0 w 191"/>
                <a:gd name="T53" fmla="*/ 273 h 479"/>
                <a:gd name="T54" fmla="*/ 0 w 191"/>
                <a:gd name="T55" fmla="*/ 122 h 479"/>
                <a:gd name="T56" fmla="*/ 49 w 191"/>
                <a:gd name="T57" fmla="*/ 85 h 479"/>
                <a:gd name="T58" fmla="*/ 142 w 191"/>
                <a:gd name="T59" fmla="*/ 85 h 479"/>
                <a:gd name="T60" fmla="*/ 191 w 191"/>
                <a:gd name="T61" fmla="*/ 122 h 479"/>
                <a:gd name="T62" fmla="*/ 191 w 191"/>
                <a:gd name="T63" fmla="*/ 2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1" h="479">
                  <a:moveTo>
                    <a:pt x="135" y="39"/>
                  </a:moveTo>
                  <a:cubicBezTo>
                    <a:pt x="135" y="50"/>
                    <a:pt x="131" y="60"/>
                    <a:pt x="123" y="68"/>
                  </a:cubicBezTo>
                  <a:cubicBezTo>
                    <a:pt x="115" y="77"/>
                    <a:pt x="106" y="81"/>
                    <a:pt x="95" y="81"/>
                  </a:cubicBezTo>
                  <a:cubicBezTo>
                    <a:pt x="84" y="81"/>
                    <a:pt x="75" y="77"/>
                    <a:pt x="67" y="68"/>
                  </a:cubicBezTo>
                  <a:cubicBezTo>
                    <a:pt x="59" y="60"/>
                    <a:pt x="56" y="50"/>
                    <a:pt x="56" y="39"/>
                  </a:cubicBezTo>
                  <a:cubicBezTo>
                    <a:pt x="56" y="28"/>
                    <a:pt x="59" y="19"/>
                    <a:pt x="67" y="11"/>
                  </a:cubicBezTo>
                  <a:cubicBezTo>
                    <a:pt x="75" y="4"/>
                    <a:pt x="84" y="0"/>
                    <a:pt x="95" y="0"/>
                  </a:cubicBezTo>
                  <a:cubicBezTo>
                    <a:pt x="106" y="0"/>
                    <a:pt x="115" y="4"/>
                    <a:pt x="123" y="11"/>
                  </a:cubicBezTo>
                  <a:cubicBezTo>
                    <a:pt x="131" y="19"/>
                    <a:pt x="135" y="28"/>
                    <a:pt x="135" y="39"/>
                  </a:cubicBezTo>
                  <a:close/>
                  <a:moveTo>
                    <a:pt x="191" y="273"/>
                  </a:moveTo>
                  <a:cubicBezTo>
                    <a:pt x="191" y="286"/>
                    <a:pt x="185" y="293"/>
                    <a:pt x="173" y="293"/>
                  </a:cubicBezTo>
                  <a:cubicBezTo>
                    <a:pt x="161" y="293"/>
                    <a:pt x="155" y="286"/>
                    <a:pt x="155" y="273"/>
                  </a:cubicBezTo>
                  <a:cubicBezTo>
                    <a:pt x="155" y="141"/>
                    <a:pt x="155" y="141"/>
                    <a:pt x="155" y="141"/>
                  </a:cubicBezTo>
                  <a:cubicBezTo>
                    <a:pt x="146" y="141"/>
                    <a:pt x="146" y="141"/>
                    <a:pt x="146" y="141"/>
                  </a:cubicBezTo>
                  <a:cubicBezTo>
                    <a:pt x="146" y="459"/>
                    <a:pt x="146" y="459"/>
                    <a:pt x="146" y="459"/>
                  </a:cubicBezTo>
                  <a:cubicBezTo>
                    <a:pt x="146" y="472"/>
                    <a:pt x="138" y="479"/>
                    <a:pt x="124" y="479"/>
                  </a:cubicBezTo>
                  <a:cubicBezTo>
                    <a:pt x="109" y="479"/>
                    <a:pt x="101" y="472"/>
                    <a:pt x="101" y="459"/>
                  </a:cubicBezTo>
                  <a:cubicBezTo>
                    <a:pt x="101" y="271"/>
                    <a:pt x="101" y="271"/>
                    <a:pt x="101" y="271"/>
                  </a:cubicBezTo>
                  <a:cubicBezTo>
                    <a:pt x="90" y="271"/>
                    <a:pt x="90" y="271"/>
                    <a:pt x="90" y="271"/>
                  </a:cubicBezTo>
                  <a:cubicBezTo>
                    <a:pt x="90" y="459"/>
                    <a:pt x="90" y="459"/>
                    <a:pt x="90" y="459"/>
                  </a:cubicBezTo>
                  <a:cubicBezTo>
                    <a:pt x="90" y="472"/>
                    <a:pt x="82" y="479"/>
                    <a:pt x="67" y="479"/>
                  </a:cubicBezTo>
                  <a:cubicBezTo>
                    <a:pt x="52" y="479"/>
                    <a:pt x="45" y="472"/>
                    <a:pt x="45" y="459"/>
                  </a:cubicBezTo>
                  <a:cubicBezTo>
                    <a:pt x="45" y="141"/>
                    <a:pt x="45" y="141"/>
                    <a:pt x="45" y="141"/>
                  </a:cubicBezTo>
                  <a:cubicBezTo>
                    <a:pt x="36" y="141"/>
                    <a:pt x="36" y="141"/>
                    <a:pt x="36" y="141"/>
                  </a:cubicBezTo>
                  <a:cubicBezTo>
                    <a:pt x="36" y="273"/>
                    <a:pt x="36" y="273"/>
                    <a:pt x="36" y="273"/>
                  </a:cubicBezTo>
                  <a:cubicBezTo>
                    <a:pt x="36" y="286"/>
                    <a:pt x="30" y="293"/>
                    <a:pt x="18" y="293"/>
                  </a:cubicBezTo>
                  <a:cubicBezTo>
                    <a:pt x="6" y="293"/>
                    <a:pt x="0" y="286"/>
                    <a:pt x="0" y="273"/>
                  </a:cubicBezTo>
                  <a:cubicBezTo>
                    <a:pt x="0" y="122"/>
                    <a:pt x="0" y="122"/>
                    <a:pt x="0" y="122"/>
                  </a:cubicBezTo>
                  <a:cubicBezTo>
                    <a:pt x="0" y="98"/>
                    <a:pt x="16" y="85"/>
                    <a:pt x="49" y="85"/>
                  </a:cubicBezTo>
                  <a:cubicBezTo>
                    <a:pt x="142" y="85"/>
                    <a:pt x="142" y="85"/>
                    <a:pt x="142" y="85"/>
                  </a:cubicBezTo>
                  <a:cubicBezTo>
                    <a:pt x="175" y="85"/>
                    <a:pt x="191" y="98"/>
                    <a:pt x="191" y="122"/>
                  </a:cubicBezTo>
                  <a:lnTo>
                    <a:pt x="191" y="273"/>
                  </a:lnTo>
                  <a:close/>
                </a:path>
              </a:pathLst>
            </a:custGeom>
            <a:solidFill>
              <a:srgbClr val="45C1A4"/>
            </a:solidFill>
            <a:ln>
              <a:noFill/>
            </a:ln>
          </p:spPr>
          <p:txBody>
            <a:bodyPr vert="horz" wrap="square" lIns="105622" tIns="52811" rIns="105622" bIns="52811" numCol="1" anchor="t" anchorCtr="0" compatLnSpc="1">
              <a:prstTxWarp prst="textNoShape">
                <a:avLst/>
              </a:prstTxWarp>
            </a:bodyPr>
            <a:lstStyle/>
            <a:p>
              <a:endParaRPr lang="en-US" sz="2310" b="1">
                <a:solidFill>
                  <a:srgbClr val="FFFFFF"/>
                </a:solidFill>
                <a:latin typeface="Calibri"/>
              </a:endParaRPr>
            </a:p>
          </p:txBody>
        </p:sp>
      </p:grpSp>
      <p:grpSp>
        <p:nvGrpSpPr>
          <p:cNvPr id="607" name="群組 606"/>
          <p:cNvGrpSpPr/>
          <p:nvPr/>
        </p:nvGrpSpPr>
        <p:grpSpPr>
          <a:xfrm>
            <a:off x="522605" y="5460858"/>
            <a:ext cx="3245194" cy="1452809"/>
            <a:chOff x="4893047" y="2352211"/>
            <a:chExt cx="3973395" cy="1770008"/>
          </a:xfrm>
        </p:grpSpPr>
        <p:grpSp>
          <p:nvGrpSpPr>
            <p:cNvPr id="608" name="组合 245"/>
            <p:cNvGrpSpPr/>
            <p:nvPr/>
          </p:nvGrpSpPr>
          <p:grpSpPr>
            <a:xfrm>
              <a:off x="4893047" y="2533794"/>
              <a:ext cx="722312" cy="811213"/>
              <a:chOff x="10668001" y="709239"/>
              <a:chExt cx="722312" cy="811213"/>
            </a:xfrm>
          </p:grpSpPr>
          <p:sp>
            <p:nvSpPr>
              <p:cNvPr id="740" name="Oval 142"/>
              <p:cNvSpPr>
                <a:spLocks noChangeArrowheads="1"/>
              </p:cNvSpPr>
              <p:nvPr/>
            </p:nvSpPr>
            <p:spPr bwMode="auto">
              <a:xfrm>
                <a:off x="10879138" y="709239"/>
                <a:ext cx="120650" cy="119063"/>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41" name="Oval 143"/>
              <p:cNvSpPr>
                <a:spLocks noChangeArrowheads="1"/>
              </p:cNvSpPr>
              <p:nvPr/>
            </p:nvSpPr>
            <p:spPr bwMode="auto">
              <a:xfrm>
                <a:off x="11058526" y="709239"/>
                <a:ext cx="120650" cy="119063"/>
              </a:xfrm>
              <a:prstGeom prst="ellipse">
                <a:avLst/>
              </a:pr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42" name="Freeform 144"/>
              <p:cNvSpPr>
                <a:spLocks/>
              </p:cNvSpPr>
              <p:nvPr/>
            </p:nvSpPr>
            <p:spPr bwMode="auto">
              <a:xfrm>
                <a:off x="10668001" y="888627"/>
                <a:ext cx="360363" cy="631825"/>
              </a:xfrm>
              <a:custGeom>
                <a:avLst/>
                <a:gdLst>
                  <a:gd name="T0" fmla="*/ 28 w 96"/>
                  <a:gd name="T1" fmla="*/ 152 h 168"/>
                  <a:gd name="T2" fmla="*/ 24 w 96"/>
                  <a:gd name="T3" fmla="*/ 148 h 168"/>
                  <a:gd name="T4" fmla="*/ 80 w 96"/>
                  <a:gd name="T5" fmla="*/ 48 h 168"/>
                  <a:gd name="T6" fmla="*/ 96 w 96"/>
                  <a:gd name="T7" fmla="*/ 48 h 168"/>
                  <a:gd name="T8" fmla="*/ 96 w 96"/>
                  <a:gd name="T9" fmla="*/ 0 h 168"/>
                  <a:gd name="T10" fmla="*/ 72 w 96"/>
                  <a:gd name="T11" fmla="*/ 0 h 168"/>
                  <a:gd name="T12" fmla="*/ 72 w 96"/>
                  <a:gd name="T13" fmla="*/ 32 h 168"/>
                  <a:gd name="T14" fmla="*/ 0 w 96"/>
                  <a:gd name="T15" fmla="*/ 152 h 168"/>
                  <a:gd name="T16" fmla="*/ 16 w 96"/>
                  <a:gd name="T17" fmla="*/ 168 h 168"/>
                  <a:gd name="T18" fmla="*/ 96 w 96"/>
                  <a:gd name="T19" fmla="*/ 168 h 168"/>
                  <a:gd name="T20" fmla="*/ 96 w 96"/>
                  <a:gd name="T21" fmla="*/ 152 h 168"/>
                  <a:gd name="T22" fmla="*/ 28 w 96"/>
                  <a:gd name="T23" fmla="*/ 15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68">
                    <a:moveTo>
                      <a:pt x="28" y="152"/>
                    </a:moveTo>
                    <a:cubicBezTo>
                      <a:pt x="24" y="148"/>
                      <a:pt x="24" y="148"/>
                      <a:pt x="24" y="148"/>
                    </a:cubicBezTo>
                    <a:cubicBezTo>
                      <a:pt x="80" y="48"/>
                      <a:pt x="80" y="48"/>
                      <a:pt x="80" y="48"/>
                    </a:cubicBezTo>
                    <a:cubicBezTo>
                      <a:pt x="96" y="48"/>
                      <a:pt x="96" y="48"/>
                      <a:pt x="96" y="48"/>
                    </a:cubicBezTo>
                    <a:cubicBezTo>
                      <a:pt x="96" y="0"/>
                      <a:pt x="96" y="0"/>
                      <a:pt x="96" y="0"/>
                    </a:cubicBezTo>
                    <a:cubicBezTo>
                      <a:pt x="72" y="0"/>
                      <a:pt x="72" y="0"/>
                      <a:pt x="72" y="0"/>
                    </a:cubicBezTo>
                    <a:cubicBezTo>
                      <a:pt x="72" y="32"/>
                      <a:pt x="72" y="32"/>
                      <a:pt x="72" y="32"/>
                    </a:cubicBezTo>
                    <a:cubicBezTo>
                      <a:pt x="0" y="152"/>
                      <a:pt x="0" y="152"/>
                      <a:pt x="0" y="152"/>
                    </a:cubicBezTo>
                    <a:cubicBezTo>
                      <a:pt x="0" y="152"/>
                      <a:pt x="0" y="168"/>
                      <a:pt x="16" y="168"/>
                    </a:cubicBezTo>
                    <a:cubicBezTo>
                      <a:pt x="96" y="168"/>
                      <a:pt x="96" y="168"/>
                      <a:pt x="96" y="168"/>
                    </a:cubicBezTo>
                    <a:cubicBezTo>
                      <a:pt x="96" y="152"/>
                      <a:pt x="96" y="152"/>
                      <a:pt x="96" y="152"/>
                    </a:cubicBezTo>
                    <a:lnTo>
                      <a:pt x="28" y="152"/>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43" name="Rectangle 145"/>
              <p:cNvSpPr>
                <a:spLocks noChangeArrowheads="1"/>
              </p:cNvSpPr>
              <p:nvPr/>
            </p:nvSpPr>
            <p:spPr bwMode="auto">
              <a:xfrm>
                <a:off x="10939463" y="709239"/>
                <a:ext cx="88900" cy="1190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44" name="Freeform 146"/>
              <p:cNvSpPr>
                <a:spLocks/>
              </p:cNvSpPr>
              <p:nvPr/>
            </p:nvSpPr>
            <p:spPr bwMode="auto">
              <a:xfrm>
                <a:off x="10758488" y="1069602"/>
                <a:ext cx="269875" cy="390525"/>
              </a:xfrm>
              <a:custGeom>
                <a:avLst/>
                <a:gdLst>
                  <a:gd name="T0" fmla="*/ 0 w 170"/>
                  <a:gd name="T1" fmla="*/ 237 h 246"/>
                  <a:gd name="T2" fmla="*/ 10 w 170"/>
                  <a:gd name="T3" fmla="*/ 246 h 246"/>
                  <a:gd name="T4" fmla="*/ 170 w 170"/>
                  <a:gd name="T5" fmla="*/ 246 h 246"/>
                  <a:gd name="T6" fmla="*/ 170 w 170"/>
                  <a:gd name="T7" fmla="*/ 0 h 246"/>
                  <a:gd name="T8" fmla="*/ 133 w 170"/>
                  <a:gd name="T9" fmla="*/ 0 h 246"/>
                  <a:gd name="T10" fmla="*/ 0 w 170"/>
                  <a:gd name="T11" fmla="*/ 237 h 246"/>
                </a:gdLst>
                <a:ahLst/>
                <a:cxnLst>
                  <a:cxn ang="0">
                    <a:pos x="T0" y="T1"/>
                  </a:cxn>
                  <a:cxn ang="0">
                    <a:pos x="T2" y="T3"/>
                  </a:cxn>
                  <a:cxn ang="0">
                    <a:pos x="T4" y="T5"/>
                  </a:cxn>
                  <a:cxn ang="0">
                    <a:pos x="T6" y="T7"/>
                  </a:cxn>
                  <a:cxn ang="0">
                    <a:pos x="T8" y="T9"/>
                  </a:cxn>
                  <a:cxn ang="0">
                    <a:pos x="T10" y="T11"/>
                  </a:cxn>
                </a:cxnLst>
                <a:rect l="0" t="0" r="r" b="b"/>
                <a:pathLst>
                  <a:path w="170" h="246">
                    <a:moveTo>
                      <a:pt x="0" y="237"/>
                    </a:moveTo>
                    <a:lnTo>
                      <a:pt x="10" y="246"/>
                    </a:lnTo>
                    <a:lnTo>
                      <a:pt x="170" y="246"/>
                    </a:lnTo>
                    <a:lnTo>
                      <a:pt x="170" y="0"/>
                    </a:lnTo>
                    <a:lnTo>
                      <a:pt x="133" y="0"/>
                    </a:lnTo>
                    <a:lnTo>
                      <a:pt x="0" y="237"/>
                    </a:lnTo>
                    <a:close/>
                  </a:path>
                </a:pathLst>
              </a:custGeom>
              <a:solidFill>
                <a:srgbClr val="F79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45" name="Rectangle 147"/>
              <p:cNvSpPr>
                <a:spLocks noChangeArrowheads="1"/>
              </p:cNvSpPr>
              <p:nvPr/>
            </p:nvSpPr>
            <p:spPr bwMode="auto">
              <a:xfrm>
                <a:off x="10939463" y="828302"/>
                <a:ext cx="88900" cy="60325"/>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46" name="Rectangle 148"/>
              <p:cNvSpPr>
                <a:spLocks noChangeArrowheads="1"/>
              </p:cNvSpPr>
              <p:nvPr/>
            </p:nvSpPr>
            <p:spPr bwMode="auto">
              <a:xfrm>
                <a:off x="11028363" y="709239"/>
                <a:ext cx="90488" cy="119063"/>
              </a:xfrm>
              <a:prstGeom prst="rect">
                <a:avLst/>
              </a:prstGeom>
              <a:solidFill>
                <a:srgbClr val="E1E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47" name="Freeform 149"/>
              <p:cNvSpPr>
                <a:spLocks/>
              </p:cNvSpPr>
              <p:nvPr/>
            </p:nvSpPr>
            <p:spPr bwMode="auto">
              <a:xfrm>
                <a:off x="11028363" y="888627"/>
                <a:ext cx="361950" cy="631825"/>
              </a:xfrm>
              <a:custGeom>
                <a:avLst/>
                <a:gdLst>
                  <a:gd name="T0" fmla="*/ 24 w 96"/>
                  <a:gd name="T1" fmla="*/ 0 h 168"/>
                  <a:gd name="T2" fmla="*/ 0 w 96"/>
                  <a:gd name="T3" fmla="*/ 0 h 168"/>
                  <a:gd name="T4" fmla="*/ 0 w 96"/>
                  <a:gd name="T5" fmla="*/ 48 h 168"/>
                  <a:gd name="T6" fmla="*/ 16 w 96"/>
                  <a:gd name="T7" fmla="*/ 48 h 168"/>
                  <a:gd name="T8" fmla="*/ 72 w 96"/>
                  <a:gd name="T9" fmla="*/ 148 h 168"/>
                  <a:gd name="T10" fmla="*/ 68 w 96"/>
                  <a:gd name="T11" fmla="*/ 152 h 168"/>
                  <a:gd name="T12" fmla="*/ 0 w 96"/>
                  <a:gd name="T13" fmla="*/ 152 h 168"/>
                  <a:gd name="T14" fmla="*/ 0 w 96"/>
                  <a:gd name="T15" fmla="*/ 168 h 168"/>
                  <a:gd name="T16" fmla="*/ 80 w 96"/>
                  <a:gd name="T17" fmla="*/ 168 h 168"/>
                  <a:gd name="T18" fmla="*/ 96 w 96"/>
                  <a:gd name="T19" fmla="*/ 152 h 168"/>
                  <a:gd name="T20" fmla="*/ 24 w 96"/>
                  <a:gd name="T21" fmla="*/ 32 h 168"/>
                  <a:gd name="T22" fmla="*/ 24 w 96"/>
                  <a:gd name="T2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68">
                    <a:moveTo>
                      <a:pt x="24" y="0"/>
                    </a:moveTo>
                    <a:cubicBezTo>
                      <a:pt x="0" y="0"/>
                      <a:pt x="0" y="0"/>
                      <a:pt x="0" y="0"/>
                    </a:cubicBezTo>
                    <a:cubicBezTo>
                      <a:pt x="0" y="48"/>
                      <a:pt x="0" y="48"/>
                      <a:pt x="0" y="48"/>
                    </a:cubicBezTo>
                    <a:cubicBezTo>
                      <a:pt x="16" y="48"/>
                      <a:pt x="16" y="48"/>
                      <a:pt x="16" y="48"/>
                    </a:cubicBezTo>
                    <a:cubicBezTo>
                      <a:pt x="72" y="148"/>
                      <a:pt x="72" y="148"/>
                      <a:pt x="72" y="148"/>
                    </a:cubicBezTo>
                    <a:cubicBezTo>
                      <a:pt x="68" y="152"/>
                      <a:pt x="68" y="152"/>
                      <a:pt x="68" y="152"/>
                    </a:cubicBezTo>
                    <a:cubicBezTo>
                      <a:pt x="0" y="152"/>
                      <a:pt x="0" y="152"/>
                      <a:pt x="0" y="152"/>
                    </a:cubicBezTo>
                    <a:cubicBezTo>
                      <a:pt x="0" y="168"/>
                      <a:pt x="0" y="168"/>
                      <a:pt x="0" y="168"/>
                    </a:cubicBezTo>
                    <a:cubicBezTo>
                      <a:pt x="80" y="168"/>
                      <a:pt x="80" y="168"/>
                      <a:pt x="80" y="168"/>
                    </a:cubicBezTo>
                    <a:cubicBezTo>
                      <a:pt x="96" y="168"/>
                      <a:pt x="96" y="152"/>
                      <a:pt x="96" y="152"/>
                    </a:cubicBezTo>
                    <a:cubicBezTo>
                      <a:pt x="24" y="32"/>
                      <a:pt x="24" y="32"/>
                      <a:pt x="24" y="32"/>
                    </a:cubicBezTo>
                    <a:lnTo>
                      <a:pt x="24" y="0"/>
                    </a:lnTo>
                    <a:close/>
                  </a:path>
                </a:pathLst>
              </a:cu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48" name="Freeform 150"/>
              <p:cNvSpPr>
                <a:spLocks/>
              </p:cNvSpPr>
              <p:nvPr/>
            </p:nvSpPr>
            <p:spPr bwMode="auto">
              <a:xfrm>
                <a:off x="11028363" y="1069602"/>
                <a:ext cx="271463" cy="390525"/>
              </a:xfrm>
              <a:custGeom>
                <a:avLst/>
                <a:gdLst>
                  <a:gd name="T0" fmla="*/ 161 w 171"/>
                  <a:gd name="T1" fmla="*/ 246 h 246"/>
                  <a:gd name="T2" fmla="*/ 171 w 171"/>
                  <a:gd name="T3" fmla="*/ 237 h 246"/>
                  <a:gd name="T4" fmla="*/ 38 w 171"/>
                  <a:gd name="T5" fmla="*/ 0 h 246"/>
                  <a:gd name="T6" fmla="*/ 0 w 171"/>
                  <a:gd name="T7" fmla="*/ 0 h 246"/>
                  <a:gd name="T8" fmla="*/ 0 w 171"/>
                  <a:gd name="T9" fmla="*/ 246 h 246"/>
                  <a:gd name="T10" fmla="*/ 161 w 171"/>
                  <a:gd name="T11" fmla="*/ 246 h 246"/>
                </a:gdLst>
                <a:ahLst/>
                <a:cxnLst>
                  <a:cxn ang="0">
                    <a:pos x="T0" y="T1"/>
                  </a:cxn>
                  <a:cxn ang="0">
                    <a:pos x="T2" y="T3"/>
                  </a:cxn>
                  <a:cxn ang="0">
                    <a:pos x="T4" y="T5"/>
                  </a:cxn>
                  <a:cxn ang="0">
                    <a:pos x="T6" y="T7"/>
                  </a:cxn>
                  <a:cxn ang="0">
                    <a:pos x="T8" y="T9"/>
                  </a:cxn>
                  <a:cxn ang="0">
                    <a:pos x="T10" y="T11"/>
                  </a:cxn>
                </a:cxnLst>
                <a:rect l="0" t="0" r="r" b="b"/>
                <a:pathLst>
                  <a:path w="171" h="246">
                    <a:moveTo>
                      <a:pt x="161" y="246"/>
                    </a:moveTo>
                    <a:lnTo>
                      <a:pt x="171" y="237"/>
                    </a:lnTo>
                    <a:lnTo>
                      <a:pt x="38" y="0"/>
                    </a:lnTo>
                    <a:lnTo>
                      <a:pt x="0" y="0"/>
                    </a:lnTo>
                    <a:lnTo>
                      <a:pt x="0" y="246"/>
                    </a:lnTo>
                    <a:lnTo>
                      <a:pt x="161" y="246"/>
                    </a:lnTo>
                    <a:close/>
                  </a:path>
                </a:pathLst>
              </a:custGeom>
              <a:solidFill>
                <a:srgbClr val="F7964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49" name="Rectangle 151"/>
              <p:cNvSpPr>
                <a:spLocks noChangeArrowheads="1"/>
              </p:cNvSpPr>
              <p:nvPr/>
            </p:nvSpPr>
            <p:spPr bwMode="auto">
              <a:xfrm>
                <a:off x="11028363" y="828302"/>
                <a:ext cx="90488" cy="60325"/>
              </a:xfrm>
              <a:prstGeom prst="rect">
                <a:avLst/>
              </a:prstGeom>
              <a:solidFill>
                <a:srgbClr val="3A55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50" name="Oval 152"/>
              <p:cNvSpPr>
                <a:spLocks noChangeArrowheads="1"/>
              </p:cNvSpPr>
              <p:nvPr/>
            </p:nvSpPr>
            <p:spPr bwMode="auto">
              <a:xfrm>
                <a:off x="11088688" y="1309314"/>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51" name="Oval 153"/>
              <p:cNvSpPr>
                <a:spLocks noChangeArrowheads="1"/>
              </p:cNvSpPr>
              <p:nvPr/>
            </p:nvSpPr>
            <p:spPr bwMode="auto">
              <a:xfrm>
                <a:off x="10983913" y="1174377"/>
                <a:ext cx="90488" cy="90488"/>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52" name="Oval 154"/>
              <p:cNvSpPr>
                <a:spLocks noChangeArrowheads="1"/>
              </p:cNvSpPr>
              <p:nvPr/>
            </p:nvSpPr>
            <p:spPr bwMode="auto">
              <a:xfrm>
                <a:off x="10909301" y="1339477"/>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grpSp>
        <p:grpSp>
          <p:nvGrpSpPr>
            <p:cNvPr id="609" name="组合 245"/>
            <p:cNvGrpSpPr/>
            <p:nvPr/>
          </p:nvGrpSpPr>
          <p:grpSpPr>
            <a:xfrm>
              <a:off x="5244194" y="2524945"/>
              <a:ext cx="722312" cy="811213"/>
              <a:chOff x="10668001" y="709239"/>
              <a:chExt cx="722312" cy="811213"/>
            </a:xfrm>
          </p:grpSpPr>
          <p:sp>
            <p:nvSpPr>
              <p:cNvPr id="727" name="Oval 142"/>
              <p:cNvSpPr>
                <a:spLocks noChangeArrowheads="1"/>
              </p:cNvSpPr>
              <p:nvPr/>
            </p:nvSpPr>
            <p:spPr bwMode="auto">
              <a:xfrm>
                <a:off x="10879138" y="709239"/>
                <a:ext cx="120650" cy="119063"/>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28" name="Oval 143"/>
              <p:cNvSpPr>
                <a:spLocks noChangeArrowheads="1"/>
              </p:cNvSpPr>
              <p:nvPr/>
            </p:nvSpPr>
            <p:spPr bwMode="auto">
              <a:xfrm>
                <a:off x="11058526" y="709239"/>
                <a:ext cx="120650" cy="119063"/>
              </a:xfrm>
              <a:prstGeom prst="ellipse">
                <a:avLst/>
              </a:pr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29" name="Freeform 144"/>
              <p:cNvSpPr>
                <a:spLocks/>
              </p:cNvSpPr>
              <p:nvPr/>
            </p:nvSpPr>
            <p:spPr bwMode="auto">
              <a:xfrm>
                <a:off x="10668001" y="888627"/>
                <a:ext cx="360363" cy="631825"/>
              </a:xfrm>
              <a:custGeom>
                <a:avLst/>
                <a:gdLst>
                  <a:gd name="T0" fmla="*/ 28 w 96"/>
                  <a:gd name="T1" fmla="*/ 152 h 168"/>
                  <a:gd name="T2" fmla="*/ 24 w 96"/>
                  <a:gd name="T3" fmla="*/ 148 h 168"/>
                  <a:gd name="T4" fmla="*/ 80 w 96"/>
                  <a:gd name="T5" fmla="*/ 48 h 168"/>
                  <a:gd name="T6" fmla="*/ 96 w 96"/>
                  <a:gd name="T7" fmla="*/ 48 h 168"/>
                  <a:gd name="T8" fmla="*/ 96 w 96"/>
                  <a:gd name="T9" fmla="*/ 0 h 168"/>
                  <a:gd name="T10" fmla="*/ 72 w 96"/>
                  <a:gd name="T11" fmla="*/ 0 h 168"/>
                  <a:gd name="T12" fmla="*/ 72 w 96"/>
                  <a:gd name="T13" fmla="*/ 32 h 168"/>
                  <a:gd name="T14" fmla="*/ 0 w 96"/>
                  <a:gd name="T15" fmla="*/ 152 h 168"/>
                  <a:gd name="T16" fmla="*/ 16 w 96"/>
                  <a:gd name="T17" fmla="*/ 168 h 168"/>
                  <a:gd name="T18" fmla="*/ 96 w 96"/>
                  <a:gd name="T19" fmla="*/ 168 h 168"/>
                  <a:gd name="T20" fmla="*/ 96 w 96"/>
                  <a:gd name="T21" fmla="*/ 152 h 168"/>
                  <a:gd name="T22" fmla="*/ 28 w 96"/>
                  <a:gd name="T23" fmla="*/ 15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68">
                    <a:moveTo>
                      <a:pt x="28" y="152"/>
                    </a:moveTo>
                    <a:cubicBezTo>
                      <a:pt x="24" y="148"/>
                      <a:pt x="24" y="148"/>
                      <a:pt x="24" y="148"/>
                    </a:cubicBezTo>
                    <a:cubicBezTo>
                      <a:pt x="80" y="48"/>
                      <a:pt x="80" y="48"/>
                      <a:pt x="80" y="48"/>
                    </a:cubicBezTo>
                    <a:cubicBezTo>
                      <a:pt x="96" y="48"/>
                      <a:pt x="96" y="48"/>
                      <a:pt x="96" y="48"/>
                    </a:cubicBezTo>
                    <a:cubicBezTo>
                      <a:pt x="96" y="0"/>
                      <a:pt x="96" y="0"/>
                      <a:pt x="96" y="0"/>
                    </a:cubicBezTo>
                    <a:cubicBezTo>
                      <a:pt x="72" y="0"/>
                      <a:pt x="72" y="0"/>
                      <a:pt x="72" y="0"/>
                    </a:cubicBezTo>
                    <a:cubicBezTo>
                      <a:pt x="72" y="32"/>
                      <a:pt x="72" y="32"/>
                      <a:pt x="72" y="32"/>
                    </a:cubicBezTo>
                    <a:cubicBezTo>
                      <a:pt x="0" y="152"/>
                      <a:pt x="0" y="152"/>
                      <a:pt x="0" y="152"/>
                    </a:cubicBezTo>
                    <a:cubicBezTo>
                      <a:pt x="0" y="152"/>
                      <a:pt x="0" y="168"/>
                      <a:pt x="16" y="168"/>
                    </a:cubicBezTo>
                    <a:cubicBezTo>
                      <a:pt x="96" y="168"/>
                      <a:pt x="96" y="168"/>
                      <a:pt x="96" y="168"/>
                    </a:cubicBezTo>
                    <a:cubicBezTo>
                      <a:pt x="96" y="152"/>
                      <a:pt x="96" y="152"/>
                      <a:pt x="96" y="152"/>
                    </a:cubicBezTo>
                    <a:lnTo>
                      <a:pt x="28" y="152"/>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30" name="Rectangle 145"/>
              <p:cNvSpPr>
                <a:spLocks noChangeArrowheads="1"/>
              </p:cNvSpPr>
              <p:nvPr/>
            </p:nvSpPr>
            <p:spPr bwMode="auto">
              <a:xfrm>
                <a:off x="10939463" y="709239"/>
                <a:ext cx="88900" cy="1190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31" name="Freeform 146"/>
              <p:cNvSpPr>
                <a:spLocks/>
              </p:cNvSpPr>
              <p:nvPr/>
            </p:nvSpPr>
            <p:spPr bwMode="auto">
              <a:xfrm>
                <a:off x="10758488" y="1069602"/>
                <a:ext cx="269875" cy="390525"/>
              </a:xfrm>
              <a:custGeom>
                <a:avLst/>
                <a:gdLst>
                  <a:gd name="T0" fmla="*/ 0 w 170"/>
                  <a:gd name="T1" fmla="*/ 237 h 246"/>
                  <a:gd name="T2" fmla="*/ 10 w 170"/>
                  <a:gd name="T3" fmla="*/ 246 h 246"/>
                  <a:gd name="T4" fmla="*/ 170 w 170"/>
                  <a:gd name="T5" fmla="*/ 246 h 246"/>
                  <a:gd name="T6" fmla="*/ 170 w 170"/>
                  <a:gd name="T7" fmla="*/ 0 h 246"/>
                  <a:gd name="T8" fmla="*/ 133 w 170"/>
                  <a:gd name="T9" fmla="*/ 0 h 246"/>
                  <a:gd name="T10" fmla="*/ 0 w 170"/>
                  <a:gd name="T11" fmla="*/ 237 h 246"/>
                </a:gdLst>
                <a:ahLst/>
                <a:cxnLst>
                  <a:cxn ang="0">
                    <a:pos x="T0" y="T1"/>
                  </a:cxn>
                  <a:cxn ang="0">
                    <a:pos x="T2" y="T3"/>
                  </a:cxn>
                  <a:cxn ang="0">
                    <a:pos x="T4" y="T5"/>
                  </a:cxn>
                  <a:cxn ang="0">
                    <a:pos x="T6" y="T7"/>
                  </a:cxn>
                  <a:cxn ang="0">
                    <a:pos x="T8" y="T9"/>
                  </a:cxn>
                  <a:cxn ang="0">
                    <a:pos x="T10" y="T11"/>
                  </a:cxn>
                </a:cxnLst>
                <a:rect l="0" t="0" r="r" b="b"/>
                <a:pathLst>
                  <a:path w="170" h="246">
                    <a:moveTo>
                      <a:pt x="0" y="237"/>
                    </a:moveTo>
                    <a:lnTo>
                      <a:pt x="10" y="246"/>
                    </a:lnTo>
                    <a:lnTo>
                      <a:pt x="170" y="246"/>
                    </a:lnTo>
                    <a:lnTo>
                      <a:pt x="170" y="0"/>
                    </a:lnTo>
                    <a:lnTo>
                      <a:pt x="133" y="0"/>
                    </a:lnTo>
                    <a:lnTo>
                      <a:pt x="0" y="237"/>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32" name="Rectangle 147"/>
              <p:cNvSpPr>
                <a:spLocks noChangeArrowheads="1"/>
              </p:cNvSpPr>
              <p:nvPr/>
            </p:nvSpPr>
            <p:spPr bwMode="auto">
              <a:xfrm>
                <a:off x="10939463" y="828302"/>
                <a:ext cx="88900" cy="60325"/>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33" name="Rectangle 148"/>
              <p:cNvSpPr>
                <a:spLocks noChangeArrowheads="1"/>
              </p:cNvSpPr>
              <p:nvPr/>
            </p:nvSpPr>
            <p:spPr bwMode="auto">
              <a:xfrm>
                <a:off x="11028363" y="709239"/>
                <a:ext cx="90488" cy="119063"/>
              </a:xfrm>
              <a:prstGeom prst="rect">
                <a:avLst/>
              </a:prstGeom>
              <a:solidFill>
                <a:srgbClr val="E1E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34" name="Freeform 149"/>
              <p:cNvSpPr>
                <a:spLocks/>
              </p:cNvSpPr>
              <p:nvPr/>
            </p:nvSpPr>
            <p:spPr bwMode="auto">
              <a:xfrm>
                <a:off x="11028363" y="888627"/>
                <a:ext cx="361950" cy="631825"/>
              </a:xfrm>
              <a:custGeom>
                <a:avLst/>
                <a:gdLst>
                  <a:gd name="T0" fmla="*/ 24 w 96"/>
                  <a:gd name="T1" fmla="*/ 0 h 168"/>
                  <a:gd name="T2" fmla="*/ 0 w 96"/>
                  <a:gd name="T3" fmla="*/ 0 h 168"/>
                  <a:gd name="T4" fmla="*/ 0 w 96"/>
                  <a:gd name="T5" fmla="*/ 48 h 168"/>
                  <a:gd name="T6" fmla="*/ 16 w 96"/>
                  <a:gd name="T7" fmla="*/ 48 h 168"/>
                  <a:gd name="T8" fmla="*/ 72 w 96"/>
                  <a:gd name="T9" fmla="*/ 148 h 168"/>
                  <a:gd name="T10" fmla="*/ 68 w 96"/>
                  <a:gd name="T11" fmla="*/ 152 h 168"/>
                  <a:gd name="T12" fmla="*/ 0 w 96"/>
                  <a:gd name="T13" fmla="*/ 152 h 168"/>
                  <a:gd name="T14" fmla="*/ 0 w 96"/>
                  <a:gd name="T15" fmla="*/ 168 h 168"/>
                  <a:gd name="T16" fmla="*/ 80 w 96"/>
                  <a:gd name="T17" fmla="*/ 168 h 168"/>
                  <a:gd name="T18" fmla="*/ 96 w 96"/>
                  <a:gd name="T19" fmla="*/ 152 h 168"/>
                  <a:gd name="T20" fmla="*/ 24 w 96"/>
                  <a:gd name="T21" fmla="*/ 32 h 168"/>
                  <a:gd name="T22" fmla="*/ 24 w 96"/>
                  <a:gd name="T2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68">
                    <a:moveTo>
                      <a:pt x="24" y="0"/>
                    </a:moveTo>
                    <a:cubicBezTo>
                      <a:pt x="0" y="0"/>
                      <a:pt x="0" y="0"/>
                      <a:pt x="0" y="0"/>
                    </a:cubicBezTo>
                    <a:cubicBezTo>
                      <a:pt x="0" y="48"/>
                      <a:pt x="0" y="48"/>
                      <a:pt x="0" y="48"/>
                    </a:cubicBezTo>
                    <a:cubicBezTo>
                      <a:pt x="16" y="48"/>
                      <a:pt x="16" y="48"/>
                      <a:pt x="16" y="48"/>
                    </a:cubicBezTo>
                    <a:cubicBezTo>
                      <a:pt x="72" y="148"/>
                      <a:pt x="72" y="148"/>
                      <a:pt x="72" y="148"/>
                    </a:cubicBezTo>
                    <a:cubicBezTo>
                      <a:pt x="68" y="152"/>
                      <a:pt x="68" y="152"/>
                      <a:pt x="68" y="152"/>
                    </a:cubicBezTo>
                    <a:cubicBezTo>
                      <a:pt x="0" y="152"/>
                      <a:pt x="0" y="152"/>
                      <a:pt x="0" y="152"/>
                    </a:cubicBezTo>
                    <a:cubicBezTo>
                      <a:pt x="0" y="168"/>
                      <a:pt x="0" y="168"/>
                      <a:pt x="0" y="168"/>
                    </a:cubicBezTo>
                    <a:cubicBezTo>
                      <a:pt x="80" y="168"/>
                      <a:pt x="80" y="168"/>
                      <a:pt x="80" y="168"/>
                    </a:cubicBezTo>
                    <a:cubicBezTo>
                      <a:pt x="96" y="168"/>
                      <a:pt x="96" y="152"/>
                      <a:pt x="96" y="152"/>
                    </a:cubicBezTo>
                    <a:cubicBezTo>
                      <a:pt x="24" y="32"/>
                      <a:pt x="24" y="32"/>
                      <a:pt x="24" y="32"/>
                    </a:cubicBezTo>
                    <a:lnTo>
                      <a:pt x="24" y="0"/>
                    </a:lnTo>
                    <a:close/>
                  </a:path>
                </a:pathLst>
              </a:cu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35" name="Freeform 150"/>
              <p:cNvSpPr>
                <a:spLocks/>
              </p:cNvSpPr>
              <p:nvPr/>
            </p:nvSpPr>
            <p:spPr bwMode="auto">
              <a:xfrm>
                <a:off x="11028363" y="1069602"/>
                <a:ext cx="271463" cy="390525"/>
              </a:xfrm>
              <a:custGeom>
                <a:avLst/>
                <a:gdLst>
                  <a:gd name="T0" fmla="*/ 161 w 171"/>
                  <a:gd name="T1" fmla="*/ 246 h 246"/>
                  <a:gd name="T2" fmla="*/ 171 w 171"/>
                  <a:gd name="T3" fmla="*/ 237 h 246"/>
                  <a:gd name="T4" fmla="*/ 38 w 171"/>
                  <a:gd name="T5" fmla="*/ 0 h 246"/>
                  <a:gd name="T6" fmla="*/ 0 w 171"/>
                  <a:gd name="T7" fmla="*/ 0 h 246"/>
                  <a:gd name="T8" fmla="*/ 0 w 171"/>
                  <a:gd name="T9" fmla="*/ 246 h 246"/>
                  <a:gd name="T10" fmla="*/ 161 w 171"/>
                  <a:gd name="T11" fmla="*/ 246 h 246"/>
                </a:gdLst>
                <a:ahLst/>
                <a:cxnLst>
                  <a:cxn ang="0">
                    <a:pos x="T0" y="T1"/>
                  </a:cxn>
                  <a:cxn ang="0">
                    <a:pos x="T2" y="T3"/>
                  </a:cxn>
                  <a:cxn ang="0">
                    <a:pos x="T4" y="T5"/>
                  </a:cxn>
                  <a:cxn ang="0">
                    <a:pos x="T6" y="T7"/>
                  </a:cxn>
                  <a:cxn ang="0">
                    <a:pos x="T8" y="T9"/>
                  </a:cxn>
                  <a:cxn ang="0">
                    <a:pos x="T10" y="T11"/>
                  </a:cxn>
                </a:cxnLst>
                <a:rect l="0" t="0" r="r" b="b"/>
                <a:pathLst>
                  <a:path w="171" h="246">
                    <a:moveTo>
                      <a:pt x="161" y="246"/>
                    </a:moveTo>
                    <a:lnTo>
                      <a:pt x="171" y="237"/>
                    </a:lnTo>
                    <a:lnTo>
                      <a:pt x="38" y="0"/>
                    </a:lnTo>
                    <a:lnTo>
                      <a:pt x="0" y="0"/>
                    </a:lnTo>
                    <a:lnTo>
                      <a:pt x="0" y="246"/>
                    </a:lnTo>
                    <a:lnTo>
                      <a:pt x="161" y="246"/>
                    </a:lnTo>
                    <a:close/>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36" name="Rectangle 151"/>
              <p:cNvSpPr>
                <a:spLocks noChangeArrowheads="1"/>
              </p:cNvSpPr>
              <p:nvPr/>
            </p:nvSpPr>
            <p:spPr bwMode="auto">
              <a:xfrm>
                <a:off x="11028363" y="828302"/>
                <a:ext cx="90488" cy="60325"/>
              </a:xfrm>
              <a:prstGeom prst="rect">
                <a:avLst/>
              </a:prstGeom>
              <a:solidFill>
                <a:srgbClr val="3A55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37" name="Oval 152"/>
              <p:cNvSpPr>
                <a:spLocks noChangeArrowheads="1"/>
              </p:cNvSpPr>
              <p:nvPr/>
            </p:nvSpPr>
            <p:spPr bwMode="auto">
              <a:xfrm>
                <a:off x="11088688" y="1309314"/>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38" name="Oval 153"/>
              <p:cNvSpPr>
                <a:spLocks noChangeArrowheads="1"/>
              </p:cNvSpPr>
              <p:nvPr/>
            </p:nvSpPr>
            <p:spPr bwMode="auto">
              <a:xfrm>
                <a:off x="10983913" y="1174377"/>
                <a:ext cx="90488" cy="90488"/>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39" name="Oval 154"/>
              <p:cNvSpPr>
                <a:spLocks noChangeArrowheads="1"/>
              </p:cNvSpPr>
              <p:nvPr/>
            </p:nvSpPr>
            <p:spPr bwMode="auto">
              <a:xfrm>
                <a:off x="10909301" y="1339477"/>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grpSp>
        <p:grpSp>
          <p:nvGrpSpPr>
            <p:cNvPr id="610" name="组合 245"/>
            <p:cNvGrpSpPr/>
            <p:nvPr/>
          </p:nvGrpSpPr>
          <p:grpSpPr>
            <a:xfrm>
              <a:off x="5632372" y="2532233"/>
              <a:ext cx="722312" cy="811213"/>
              <a:chOff x="10668001" y="709239"/>
              <a:chExt cx="722312" cy="811213"/>
            </a:xfrm>
          </p:grpSpPr>
          <p:sp>
            <p:nvSpPr>
              <p:cNvPr id="714" name="Oval 142"/>
              <p:cNvSpPr>
                <a:spLocks noChangeArrowheads="1"/>
              </p:cNvSpPr>
              <p:nvPr/>
            </p:nvSpPr>
            <p:spPr bwMode="auto">
              <a:xfrm>
                <a:off x="10879138" y="709239"/>
                <a:ext cx="120650" cy="119063"/>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15" name="Oval 143"/>
              <p:cNvSpPr>
                <a:spLocks noChangeArrowheads="1"/>
              </p:cNvSpPr>
              <p:nvPr/>
            </p:nvSpPr>
            <p:spPr bwMode="auto">
              <a:xfrm>
                <a:off x="11058526" y="709239"/>
                <a:ext cx="120650" cy="119063"/>
              </a:xfrm>
              <a:prstGeom prst="ellipse">
                <a:avLst/>
              </a:pr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16" name="Freeform 144"/>
              <p:cNvSpPr>
                <a:spLocks/>
              </p:cNvSpPr>
              <p:nvPr/>
            </p:nvSpPr>
            <p:spPr bwMode="auto">
              <a:xfrm>
                <a:off x="10668001" y="888627"/>
                <a:ext cx="360363" cy="631825"/>
              </a:xfrm>
              <a:custGeom>
                <a:avLst/>
                <a:gdLst>
                  <a:gd name="T0" fmla="*/ 28 w 96"/>
                  <a:gd name="T1" fmla="*/ 152 h 168"/>
                  <a:gd name="T2" fmla="*/ 24 w 96"/>
                  <a:gd name="T3" fmla="*/ 148 h 168"/>
                  <a:gd name="T4" fmla="*/ 80 w 96"/>
                  <a:gd name="T5" fmla="*/ 48 h 168"/>
                  <a:gd name="T6" fmla="*/ 96 w 96"/>
                  <a:gd name="T7" fmla="*/ 48 h 168"/>
                  <a:gd name="T8" fmla="*/ 96 w 96"/>
                  <a:gd name="T9" fmla="*/ 0 h 168"/>
                  <a:gd name="T10" fmla="*/ 72 w 96"/>
                  <a:gd name="T11" fmla="*/ 0 h 168"/>
                  <a:gd name="T12" fmla="*/ 72 w 96"/>
                  <a:gd name="T13" fmla="*/ 32 h 168"/>
                  <a:gd name="T14" fmla="*/ 0 w 96"/>
                  <a:gd name="T15" fmla="*/ 152 h 168"/>
                  <a:gd name="T16" fmla="*/ 16 w 96"/>
                  <a:gd name="T17" fmla="*/ 168 h 168"/>
                  <a:gd name="T18" fmla="*/ 96 w 96"/>
                  <a:gd name="T19" fmla="*/ 168 h 168"/>
                  <a:gd name="T20" fmla="*/ 96 w 96"/>
                  <a:gd name="T21" fmla="*/ 152 h 168"/>
                  <a:gd name="T22" fmla="*/ 28 w 96"/>
                  <a:gd name="T23" fmla="*/ 15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68">
                    <a:moveTo>
                      <a:pt x="28" y="152"/>
                    </a:moveTo>
                    <a:cubicBezTo>
                      <a:pt x="24" y="148"/>
                      <a:pt x="24" y="148"/>
                      <a:pt x="24" y="148"/>
                    </a:cubicBezTo>
                    <a:cubicBezTo>
                      <a:pt x="80" y="48"/>
                      <a:pt x="80" y="48"/>
                      <a:pt x="80" y="48"/>
                    </a:cubicBezTo>
                    <a:cubicBezTo>
                      <a:pt x="96" y="48"/>
                      <a:pt x="96" y="48"/>
                      <a:pt x="96" y="48"/>
                    </a:cubicBezTo>
                    <a:cubicBezTo>
                      <a:pt x="96" y="0"/>
                      <a:pt x="96" y="0"/>
                      <a:pt x="96" y="0"/>
                    </a:cubicBezTo>
                    <a:cubicBezTo>
                      <a:pt x="72" y="0"/>
                      <a:pt x="72" y="0"/>
                      <a:pt x="72" y="0"/>
                    </a:cubicBezTo>
                    <a:cubicBezTo>
                      <a:pt x="72" y="32"/>
                      <a:pt x="72" y="32"/>
                      <a:pt x="72" y="32"/>
                    </a:cubicBezTo>
                    <a:cubicBezTo>
                      <a:pt x="0" y="152"/>
                      <a:pt x="0" y="152"/>
                      <a:pt x="0" y="152"/>
                    </a:cubicBezTo>
                    <a:cubicBezTo>
                      <a:pt x="0" y="152"/>
                      <a:pt x="0" y="168"/>
                      <a:pt x="16" y="168"/>
                    </a:cubicBezTo>
                    <a:cubicBezTo>
                      <a:pt x="96" y="168"/>
                      <a:pt x="96" y="168"/>
                      <a:pt x="96" y="168"/>
                    </a:cubicBezTo>
                    <a:cubicBezTo>
                      <a:pt x="96" y="152"/>
                      <a:pt x="96" y="152"/>
                      <a:pt x="96" y="152"/>
                    </a:cubicBezTo>
                    <a:lnTo>
                      <a:pt x="28" y="152"/>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17" name="Rectangle 145"/>
              <p:cNvSpPr>
                <a:spLocks noChangeArrowheads="1"/>
              </p:cNvSpPr>
              <p:nvPr/>
            </p:nvSpPr>
            <p:spPr bwMode="auto">
              <a:xfrm>
                <a:off x="10939463" y="709239"/>
                <a:ext cx="88900" cy="1190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18" name="Freeform 146"/>
              <p:cNvSpPr>
                <a:spLocks/>
              </p:cNvSpPr>
              <p:nvPr/>
            </p:nvSpPr>
            <p:spPr bwMode="auto">
              <a:xfrm>
                <a:off x="10758488" y="1069602"/>
                <a:ext cx="269875" cy="390525"/>
              </a:xfrm>
              <a:custGeom>
                <a:avLst/>
                <a:gdLst>
                  <a:gd name="T0" fmla="*/ 0 w 170"/>
                  <a:gd name="T1" fmla="*/ 237 h 246"/>
                  <a:gd name="T2" fmla="*/ 10 w 170"/>
                  <a:gd name="T3" fmla="*/ 246 h 246"/>
                  <a:gd name="T4" fmla="*/ 170 w 170"/>
                  <a:gd name="T5" fmla="*/ 246 h 246"/>
                  <a:gd name="T6" fmla="*/ 170 w 170"/>
                  <a:gd name="T7" fmla="*/ 0 h 246"/>
                  <a:gd name="T8" fmla="*/ 133 w 170"/>
                  <a:gd name="T9" fmla="*/ 0 h 246"/>
                  <a:gd name="T10" fmla="*/ 0 w 170"/>
                  <a:gd name="T11" fmla="*/ 237 h 246"/>
                </a:gdLst>
                <a:ahLst/>
                <a:cxnLst>
                  <a:cxn ang="0">
                    <a:pos x="T0" y="T1"/>
                  </a:cxn>
                  <a:cxn ang="0">
                    <a:pos x="T2" y="T3"/>
                  </a:cxn>
                  <a:cxn ang="0">
                    <a:pos x="T4" y="T5"/>
                  </a:cxn>
                  <a:cxn ang="0">
                    <a:pos x="T6" y="T7"/>
                  </a:cxn>
                  <a:cxn ang="0">
                    <a:pos x="T8" y="T9"/>
                  </a:cxn>
                  <a:cxn ang="0">
                    <a:pos x="T10" y="T11"/>
                  </a:cxn>
                </a:cxnLst>
                <a:rect l="0" t="0" r="r" b="b"/>
                <a:pathLst>
                  <a:path w="170" h="246">
                    <a:moveTo>
                      <a:pt x="0" y="237"/>
                    </a:moveTo>
                    <a:lnTo>
                      <a:pt x="10" y="246"/>
                    </a:lnTo>
                    <a:lnTo>
                      <a:pt x="170" y="246"/>
                    </a:lnTo>
                    <a:lnTo>
                      <a:pt x="170" y="0"/>
                    </a:lnTo>
                    <a:lnTo>
                      <a:pt x="133" y="0"/>
                    </a:lnTo>
                    <a:lnTo>
                      <a:pt x="0" y="237"/>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19" name="Rectangle 147"/>
              <p:cNvSpPr>
                <a:spLocks noChangeArrowheads="1"/>
              </p:cNvSpPr>
              <p:nvPr/>
            </p:nvSpPr>
            <p:spPr bwMode="auto">
              <a:xfrm>
                <a:off x="10939463" y="828302"/>
                <a:ext cx="88900" cy="60325"/>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20" name="Rectangle 148"/>
              <p:cNvSpPr>
                <a:spLocks noChangeArrowheads="1"/>
              </p:cNvSpPr>
              <p:nvPr/>
            </p:nvSpPr>
            <p:spPr bwMode="auto">
              <a:xfrm>
                <a:off x="11028363" y="709239"/>
                <a:ext cx="90488" cy="119063"/>
              </a:xfrm>
              <a:prstGeom prst="rect">
                <a:avLst/>
              </a:prstGeom>
              <a:solidFill>
                <a:srgbClr val="E1E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21" name="Freeform 149"/>
              <p:cNvSpPr>
                <a:spLocks/>
              </p:cNvSpPr>
              <p:nvPr/>
            </p:nvSpPr>
            <p:spPr bwMode="auto">
              <a:xfrm>
                <a:off x="11028363" y="888627"/>
                <a:ext cx="361950" cy="631825"/>
              </a:xfrm>
              <a:custGeom>
                <a:avLst/>
                <a:gdLst>
                  <a:gd name="T0" fmla="*/ 24 w 96"/>
                  <a:gd name="T1" fmla="*/ 0 h 168"/>
                  <a:gd name="T2" fmla="*/ 0 w 96"/>
                  <a:gd name="T3" fmla="*/ 0 h 168"/>
                  <a:gd name="T4" fmla="*/ 0 w 96"/>
                  <a:gd name="T5" fmla="*/ 48 h 168"/>
                  <a:gd name="T6" fmla="*/ 16 w 96"/>
                  <a:gd name="T7" fmla="*/ 48 h 168"/>
                  <a:gd name="T8" fmla="*/ 72 w 96"/>
                  <a:gd name="T9" fmla="*/ 148 h 168"/>
                  <a:gd name="T10" fmla="*/ 68 w 96"/>
                  <a:gd name="T11" fmla="*/ 152 h 168"/>
                  <a:gd name="T12" fmla="*/ 0 w 96"/>
                  <a:gd name="T13" fmla="*/ 152 h 168"/>
                  <a:gd name="T14" fmla="*/ 0 w 96"/>
                  <a:gd name="T15" fmla="*/ 168 h 168"/>
                  <a:gd name="T16" fmla="*/ 80 w 96"/>
                  <a:gd name="T17" fmla="*/ 168 h 168"/>
                  <a:gd name="T18" fmla="*/ 96 w 96"/>
                  <a:gd name="T19" fmla="*/ 152 h 168"/>
                  <a:gd name="T20" fmla="*/ 24 w 96"/>
                  <a:gd name="T21" fmla="*/ 32 h 168"/>
                  <a:gd name="T22" fmla="*/ 24 w 96"/>
                  <a:gd name="T2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68">
                    <a:moveTo>
                      <a:pt x="24" y="0"/>
                    </a:moveTo>
                    <a:cubicBezTo>
                      <a:pt x="0" y="0"/>
                      <a:pt x="0" y="0"/>
                      <a:pt x="0" y="0"/>
                    </a:cubicBezTo>
                    <a:cubicBezTo>
                      <a:pt x="0" y="48"/>
                      <a:pt x="0" y="48"/>
                      <a:pt x="0" y="48"/>
                    </a:cubicBezTo>
                    <a:cubicBezTo>
                      <a:pt x="16" y="48"/>
                      <a:pt x="16" y="48"/>
                      <a:pt x="16" y="48"/>
                    </a:cubicBezTo>
                    <a:cubicBezTo>
                      <a:pt x="72" y="148"/>
                      <a:pt x="72" y="148"/>
                      <a:pt x="72" y="148"/>
                    </a:cubicBezTo>
                    <a:cubicBezTo>
                      <a:pt x="68" y="152"/>
                      <a:pt x="68" y="152"/>
                      <a:pt x="68" y="152"/>
                    </a:cubicBezTo>
                    <a:cubicBezTo>
                      <a:pt x="0" y="152"/>
                      <a:pt x="0" y="152"/>
                      <a:pt x="0" y="152"/>
                    </a:cubicBezTo>
                    <a:cubicBezTo>
                      <a:pt x="0" y="168"/>
                      <a:pt x="0" y="168"/>
                      <a:pt x="0" y="168"/>
                    </a:cubicBezTo>
                    <a:cubicBezTo>
                      <a:pt x="80" y="168"/>
                      <a:pt x="80" y="168"/>
                      <a:pt x="80" y="168"/>
                    </a:cubicBezTo>
                    <a:cubicBezTo>
                      <a:pt x="96" y="168"/>
                      <a:pt x="96" y="152"/>
                      <a:pt x="96" y="152"/>
                    </a:cubicBezTo>
                    <a:cubicBezTo>
                      <a:pt x="24" y="32"/>
                      <a:pt x="24" y="32"/>
                      <a:pt x="24" y="32"/>
                    </a:cubicBezTo>
                    <a:lnTo>
                      <a:pt x="24" y="0"/>
                    </a:lnTo>
                    <a:close/>
                  </a:path>
                </a:pathLst>
              </a:cu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22" name="Freeform 150"/>
              <p:cNvSpPr>
                <a:spLocks/>
              </p:cNvSpPr>
              <p:nvPr/>
            </p:nvSpPr>
            <p:spPr bwMode="auto">
              <a:xfrm>
                <a:off x="11028363" y="1069602"/>
                <a:ext cx="271463" cy="390525"/>
              </a:xfrm>
              <a:custGeom>
                <a:avLst/>
                <a:gdLst>
                  <a:gd name="T0" fmla="*/ 161 w 171"/>
                  <a:gd name="T1" fmla="*/ 246 h 246"/>
                  <a:gd name="T2" fmla="*/ 171 w 171"/>
                  <a:gd name="T3" fmla="*/ 237 h 246"/>
                  <a:gd name="T4" fmla="*/ 38 w 171"/>
                  <a:gd name="T5" fmla="*/ 0 h 246"/>
                  <a:gd name="T6" fmla="*/ 0 w 171"/>
                  <a:gd name="T7" fmla="*/ 0 h 246"/>
                  <a:gd name="T8" fmla="*/ 0 w 171"/>
                  <a:gd name="T9" fmla="*/ 246 h 246"/>
                  <a:gd name="T10" fmla="*/ 161 w 171"/>
                  <a:gd name="T11" fmla="*/ 246 h 246"/>
                </a:gdLst>
                <a:ahLst/>
                <a:cxnLst>
                  <a:cxn ang="0">
                    <a:pos x="T0" y="T1"/>
                  </a:cxn>
                  <a:cxn ang="0">
                    <a:pos x="T2" y="T3"/>
                  </a:cxn>
                  <a:cxn ang="0">
                    <a:pos x="T4" y="T5"/>
                  </a:cxn>
                  <a:cxn ang="0">
                    <a:pos x="T6" y="T7"/>
                  </a:cxn>
                  <a:cxn ang="0">
                    <a:pos x="T8" y="T9"/>
                  </a:cxn>
                  <a:cxn ang="0">
                    <a:pos x="T10" y="T11"/>
                  </a:cxn>
                </a:cxnLst>
                <a:rect l="0" t="0" r="r" b="b"/>
                <a:pathLst>
                  <a:path w="171" h="246">
                    <a:moveTo>
                      <a:pt x="161" y="246"/>
                    </a:moveTo>
                    <a:lnTo>
                      <a:pt x="171" y="237"/>
                    </a:lnTo>
                    <a:lnTo>
                      <a:pt x="38" y="0"/>
                    </a:lnTo>
                    <a:lnTo>
                      <a:pt x="0" y="0"/>
                    </a:lnTo>
                    <a:lnTo>
                      <a:pt x="0" y="246"/>
                    </a:lnTo>
                    <a:lnTo>
                      <a:pt x="161" y="246"/>
                    </a:lnTo>
                    <a:close/>
                  </a:path>
                </a:pathLst>
              </a:custGeom>
              <a:solidFill>
                <a:srgbClr val="818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23" name="Rectangle 151"/>
              <p:cNvSpPr>
                <a:spLocks noChangeArrowheads="1"/>
              </p:cNvSpPr>
              <p:nvPr/>
            </p:nvSpPr>
            <p:spPr bwMode="auto">
              <a:xfrm>
                <a:off x="11028363" y="828302"/>
                <a:ext cx="90488" cy="60325"/>
              </a:xfrm>
              <a:prstGeom prst="rect">
                <a:avLst/>
              </a:prstGeom>
              <a:solidFill>
                <a:srgbClr val="3A55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24" name="Oval 152"/>
              <p:cNvSpPr>
                <a:spLocks noChangeArrowheads="1"/>
              </p:cNvSpPr>
              <p:nvPr/>
            </p:nvSpPr>
            <p:spPr bwMode="auto">
              <a:xfrm>
                <a:off x="11088688" y="1309314"/>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25" name="Oval 153"/>
              <p:cNvSpPr>
                <a:spLocks noChangeArrowheads="1"/>
              </p:cNvSpPr>
              <p:nvPr/>
            </p:nvSpPr>
            <p:spPr bwMode="auto">
              <a:xfrm>
                <a:off x="10983913" y="1174377"/>
                <a:ext cx="90488" cy="90488"/>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26" name="Oval 154"/>
              <p:cNvSpPr>
                <a:spLocks noChangeArrowheads="1"/>
              </p:cNvSpPr>
              <p:nvPr/>
            </p:nvSpPr>
            <p:spPr bwMode="auto">
              <a:xfrm>
                <a:off x="10909301" y="1339477"/>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grpSp>
        <p:grpSp>
          <p:nvGrpSpPr>
            <p:cNvPr id="611" name="组合 245"/>
            <p:cNvGrpSpPr/>
            <p:nvPr/>
          </p:nvGrpSpPr>
          <p:grpSpPr>
            <a:xfrm>
              <a:off x="5977671" y="2532233"/>
              <a:ext cx="722312" cy="811213"/>
              <a:chOff x="10668001" y="709239"/>
              <a:chExt cx="722312" cy="811213"/>
            </a:xfrm>
          </p:grpSpPr>
          <p:sp>
            <p:nvSpPr>
              <p:cNvPr id="701" name="Oval 142"/>
              <p:cNvSpPr>
                <a:spLocks noChangeArrowheads="1"/>
              </p:cNvSpPr>
              <p:nvPr/>
            </p:nvSpPr>
            <p:spPr bwMode="auto">
              <a:xfrm>
                <a:off x="10879138" y="709239"/>
                <a:ext cx="120650" cy="119063"/>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02" name="Oval 143"/>
              <p:cNvSpPr>
                <a:spLocks noChangeArrowheads="1"/>
              </p:cNvSpPr>
              <p:nvPr/>
            </p:nvSpPr>
            <p:spPr bwMode="auto">
              <a:xfrm>
                <a:off x="11058526" y="709239"/>
                <a:ext cx="120650" cy="119063"/>
              </a:xfrm>
              <a:prstGeom prst="ellipse">
                <a:avLst/>
              </a:pr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03" name="Freeform 144"/>
              <p:cNvSpPr>
                <a:spLocks/>
              </p:cNvSpPr>
              <p:nvPr/>
            </p:nvSpPr>
            <p:spPr bwMode="auto">
              <a:xfrm>
                <a:off x="10668001" y="888627"/>
                <a:ext cx="360363" cy="631825"/>
              </a:xfrm>
              <a:custGeom>
                <a:avLst/>
                <a:gdLst>
                  <a:gd name="T0" fmla="*/ 28 w 96"/>
                  <a:gd name="T1" fmla="*/ 152 h 168"/>
                  <a:gd name="T2" fmla="*/ 24 w 96"/>
                  <a:gd name="T3" fmla="*/ 148 h 168"/>
                  <a:gd name="T4" fmla="*/ 80 w 96"/>
                  <a:gd name="T5" fmla="*/ 48 h 168"/>
                  <a:gd name="T6" fmla="*/ 96 w 96"/>
                  <a:gd name="T7" fmla="*/ 48 h 168"/>
                  <a:gd name="T8" fmla="*/ 96 w 96"/>
                  <a:gd name="T9" fmla="*/ 0 h 168"/>
                  <a:gd name="T10" fmla="*/ 72 w 96"/>
                  <a:gd name="T11" fmla="*/ 0 h 168"/>
                  <a:gd name="T12" fmla="*/ 72 w 96"/>
                  <a:gd name="T13" fmla="*/ 32 h 168"/>
                  <a:gd name="T14" fmla="*/ 0 w 96"/>
                  <a:gd name="T15" fmla="*/ 152 h 168"/>
                  <a:gd name="T16" fmla="*/ 16 w 96"/>
                  <a:gd name="T17" fmla="*/ 168 h 168"/>
                  <a:gd name="T18" fmla="*/ 96 w 96"/>
                  <a:gd name="T19" fmla="*/ 168 h 168"/>
                  <a:gd name="T20" fmla="*/ 96 w 96"/>
                  <a:gd name="T21" fmla="*/ 152 h 168"/>
                  <a:gd name="T22" fmla="*/ 28 w 96"/>
                  <a:gd name="T23" fmla="*/ 15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68">
                    <a:moveTo>
                      <a:pt x="28" y="152"/>
                    </a:moveTo>
                    <a:cubicBezTo>
                      <a:pt x="24" y="148"/>
                      <a:pt x="24" y="148"/>
                      <a:pt x="24" y="148"/>
                    </a:cubicBezTo>
                    <a:cubicBezTo>
                      <a:pt x="80" y="48"/>
                      <a:pt x="80" y="48"/>
                      <a:pt x="80" y="48"/>
                    </a:cubicBezTo>
                    <a:cubicBezTo>
                      <a:pt x="96" y="48"/>
                      <a:pt x="96" y="48"/>
                      <a:pt x="96" y="48"/>
                    </a:cubicBezTo>
                    <a:cubicBezTo>
                      <a:pt x="96" y="0"/>
                      <a:pt x="96" y="0"/>
                      <a:pt x="96" y="0"/>
                    </a:cubicBezTo>
                    <a:cubicBezTo>
                      <a:pt x="72" y="0"/>
                      <a:pt x="72" y="0"/>
                      <a:pt x="72" y="0"/>
                    </a:cubicBezTo>
                    <a:cubicBezTo>
                      <a:pt x="72" y="32"/>
                      <a:pt x="72" y="32"/>
                      <a:pt x="72" y="32"/>
                    </a:cubicBezTo>
                    <a:cubicBezTo>
                      <a:pt x="0" y="152"/>
                      <a:pt x="0" y="152"/>
                      <a:pt x="0" y="152"/>
                    </a:cubicBezTo>
                    <a:cubicBezTo>
                      <a:pt x="0" y="152"/>
                      <a:pt x="0" y="168"/>
                      <a:pt x="16" y="168"/>
                    </a:cubicBezTo>
                    <a:cubicBezTo>
                      <a:pt x="96" y="168"/>
                      <a:pt x="96" y="168"/>
                      <a:pt x="96" y="168"/>
                    </a:cubicBezTo>
                    <a:cubicBezTo>
                      <a:pt x="96" y="152"/>
                      <a:pt x="96" y="152"/>
                      <a:pt x="96" y="152"/>
                    </a:cubicBezTo>
                    <a:lnTo>
                      <a:pt x="28" y="152"/>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04" name="Rectangle 145"/>
              <p:cNvSpPr>
                <a:spLocks noChangeArrowheads="1"/>
              </p:cNvSpPr>
              <p:nvPr/>
            </p:nvSpPr>
            <p:spPr bwMode="auto">
              <a:xfrm>
                <a:off x="10939463" y="709239"/>
                <a:ext cx="88900" cy="1190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05" name="Freeform 146"/>
              <p:cNvSpPr>
                <a:spLocks/>
              </p:cNvSpPr>
              <p:nvPr/>
            </p:nvSpPr>
            <p:spPr bwMode="auto">
              <a:xfrm>
                <a:off x="10758488" y="1069602"/>
                <a:ext cx="269875" cy="390525"/>
              </a:xfrm>
              <a:custGeom>
                <a:avLst/>
                <a:gdLst>
                  <a:gd name="T0" fmla="*/ 0 w 170"/>
                  <a:gd name="T1" fmla="*/ 237 h 246"/>
                  <a:gd name="T2" fmla="*/ 10 w 170"/>
                  <a:gd name="T3" fmla="*/ 246 h 246"/>
                  <a:gd name="T4" fmla="*/ 170 w 170"/>
                  <a:gd name="T5" fmla="*/ 246 h 246"/>
                  <a:gd name="T6" fmla="*/ 170 w 170"/>
                  <a:gd name="T7" fmla="*/ 0 h 246"/>
                  <a:gd name="T8" fmla="*/ 133 w 170"/>
                  <a:gd name="T9" fmla="*/ 0 h 246"/>
                  <a:gd name="T10" fmla="*/ 0 w 170"/>
                  <a:gd name="T11" fmla="*/ 237 h 246"/>
                </a:gdLst>
                <a:ahLst/>
                <a:cxnLst>
                  <a:cxn ang="0">
                    <a:pos x="T0" y="T1"/>
                  </a:cxn>
                  <a:cxn ang="0">
                    <a:pos x="T2" y="T3"/>
                  </a:cxn>
                  <a:cxn ang="0">
                    <a:pos x="T4" y="T5"/>
                  </a:cxn>
                  <a:cxn ang="0">
                    <a:pos x="T6" y="T7"/>
                  </a:cxn>
                  <a:cxn ang="0">
                    <a:pos x="T8" y="T9"/>
                  </a:cxn>
                  <a:cxn ang="0">
                    <a:pos x="T10" y="T11"/>
                  </a:cxn>
                </a:cxnLst>
                <a:rect l="0" t="0" r="r" b="b"/>
                <a:pathLst>
                  <a:path w="170" h="246">
                    <a:moveTo>
                      <a:pt x="0" y="237"/>
                    </a:moveTo>
                    <a:lnTo>
                      <a:pt x="10" y="246"/>
                    </a:lnTo>
                    <a:lnTo>
                      <a:pt x="170" y="246"/>
                    </a:lnTo>
                    <a:lnTo>
                      <a:pt x="170" y="0"/>
                    </a:lnTo>
                    <a:lnTo>
                      <a:pt x="133" y="0"/>
                    </a:lnTo>
                    <a:lnTo>
                      <a:pt x="0" y="23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06" name="Rectangle 147"/>
              <p:cNvSpPr>
                <a:spLocks noChangeArrowheads="1"/>
              </p:cNvSpPr>
              <p:nvPr/>
            </p:nvSpPr>
            <p:spPr bwMode="auto">
              <a:xfrm>
                <a:off x="10939463" y="828302"/>
                <a:ext cx="88900" cy="60325"/>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07" name="Rectangle 148"/>
              <p:cNvSpPr>
                <a:spLocks noChangeArrowheads="1"/>
              </p:cNvSpPr>
              <p:nvPr/>
            </p:nvSpPr>
            <p:spPr bwMode="auto">
              <a:xfrm>
                <a:off x="11028363" y="709239"/>
                <a:ext cx="90488" cy="119063"/>
              </a:xfrm>
              <a:prstGeom prst="rect">
                <a:avLst/>
              </a:prstGeom>
              <a:solidFill>
                <a:srgbClr val="E1E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08" name="Freeform 149"/>
              <p:cNvSpPr>
                <a:spLocks/>
              </p:cNvSpPr>
              <p:nvPr/>
            </p:nvSpPr>
            <p:spPr bwMode="auto">
              <a:xfrm>
                <a:off x="11028363" y="888627"/>
                <a:ext cx="361950" cy="631825"/>
              </a:xfrm>
              <a:custGeom>
                <a:avLst/>
                <a:gdLst>
                  <a:gd name="T0" fmla="*/ 24 w 96"/>
                  <a:gd name="T1" fmla="*/ 0 h 168"/>
                  <a:gd name="T2" fmla="*/ 0 w 96"/>
                  <a:gd name="T3" fmla="*/ 0 h 168"/>
                  <a:gd name="T4" fmla="*/ 0 w 96"/>
                  <a:gd name="T5" fmla="*/ 48 h 168"/>
                  <a:gd name="T6" fmla="*/ 16 w 96"/>
                  <a:gd name="T7" fmla="*/ 48 h 168"/>
                  <a:gd name="T8" fmla="*/ 72 w 96"/>
                  <a:gd name="T9" fmla="*/ 148 h 168"/>
                  <a:gd name="T10" fmla="*/ 68 w 96"/>
                  <a:gd name="T11" fmla="*/ 152 h 168"/>
                  <a:gd name="T12" fmla="*/ 0 w 96"/>
                  <a:gd name="T13" fmla="*/ 152 h 168"/>
                  <a:gd name="T14" fmla="*/ 0 w 96"/>
                  <a:gd name="T15" fmla="*/ 168 h 168"/>
                  <a:gd name="T16" fmla="*/ 80 w 96"/>
                  <a:gd name="T17" fmla="*/ 168 h 168"/>
                  <a:gd name="T18" fmla="*/ 96 w 96"/>
                  <a:gd name="T19" fmla="*/ 152 h 168"/>
                  <a:gd name="T20" fmla="*/ 24 w 96"/>
                  <a:gd name="T21" fmla="*/ 32 h 168"/>
                  <a:gd name="T22" fmla="*/ 24 w 96"/>
                  <a:gd name="T2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68">
                    <a:moveTo>
                      <a:pt x="24" y="0"/>
                    </a:moveTo>
                    <a:cubicBezTo>
                      <a:pt x="0" y="0"/>
                      <a:pt x="0" y="0"/>
                      <a:pt x="0" y="0"/>
                    </a:cubicBezTo>
                    <a:cubicBezTo>
                      <a:pt x="0" y="48"/>
                      <a:pt x="0" y="48"/>
                      <a:pt x="0" y="48"/>
                    </a:cubicBezTo>
                    <a:cubicBezTo>
                      <a:pt x="16" y="48"/>
                      <a:pt x="16" y="48"/>
                      <a:pt x="16" y="48"/>
                    </a:cubicBezTo>
                    <a:cubicBezTo>
                      <a:pt x="72" y="148"/>
                      <a:pt x="72" y="148"/>
                      <a:pt x="72" y="148"/>
                    </a:cubicBezTo>
                    <a:cubicBezTo>
                      <a:pt x="68" y="152"/>
                      <a:pt x="68" y="152"/>
                      <a:pt x="68" y="152"/>
                    </a:cubicBezTo>
                    <a:cubicBezTo>
                      <a:pt x="0" y="152"/>
                      <a:pt x="0" y="152"/>
                      <a:pt x="0" y="152"/>
                    </a:cubicBezTo>
                    <a:cubicBezTo>
                      <a:pt x="0" y="168"/>
                      <a:pt x="0" y="168"/>
                      <a:pt x="0" y="168"/>
                    </a:cubicBezTo>
                    <a:cubicBezTo>
                      <a:pt x="80" y="168"/>
                      <a:pt x="80" y="168"/>
                      <a:pt x="80" y="168"/>
                    </a:cubicBezTo>
                    <a:cubicBezTo>
                      <a:pt x="96" y="168"/>
                      <a:pt x="96" y="152"/>
                      <a:pt x="96" y="152"/>
                    </a:cubicBezTo>
                    <a:cubicBezTo>
                      <a:pt x="24" y="32"/>
                      <a:pt x="24" y="32"/>
                      <a:pt x="24" y="32"/>
                    </a:cubicBezTo>
                    <a:lnTo>
                      <a:pt x="24" y="0"/>
                    </a:lnTo>
                    <a:close/>
                  </a:path>
                </a:pathLst>
              </a:cu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09" name="Freeform 150"/>
              <p:cNvSpPr>
                <a:spLocks/>
              </p:cNvSpPr>
              <p:nvPr/>
            </p:nvSpPr>
            <p:spPr bwMode="auto">
              <a:xfrm>
                <a:off x="11028363" y="1069602"/>
                <a:ext cx="271463" cy="390525"/>
              </a:xfrm>
              <a:custGeom>
                <a:avLst/>
                <a:gdLst>
                  <a:gd name="T0" fmla="*/ 161 w 171"/>
                  <a:gd name="T1" fmla="*/ 246 h 246"/>
                  <a:gd name="T2" fmla="*/ 171 w 171"/>
                  <a:gd name="T3" fmla="*/ 237 h 246"/>
                  <a:gd name="T4" fmla="*/ 38 w 171"/>
                  <a:gd name="T5" fmla="*/ 0 h 246"/>
                  <a:gd name="T6" fmla="*/ 0 w 171"/>
                  <a:gd name="T7" fmla="*/ 0 h 246"/>
                  <a:gd name="T8" fmla="*/ 0 w 171"/>
                  <a:gd name="T9" fmla="*/ 246 h 246"/>
                  <a:gd name="T10" fmla="*/ 161 w 171"/>
                  <a:gd name="T11" fmla="*/ 246 h 246"/>
                </a:gdLst>
                <a:ahLst/>
                <a:cxnLst>
                  <a:cxn ang="0">
                    <a:pos x="T0" y="T1"/>
                  </a:cxn>
                  <a:cxn ang="0">
                    <a:pos x="T2" y="T3"/>
                  </a:cxn>
                  <a:cxn ang="0">
                    <a:pos x="T4" y="T5"/>
                  </a:cxn>
                  <a:cxn ang="0">
                    <a:pos x="T6" y="T7"/>
                  </a:cxn>
                  <a:cxn ang="0">
                    <a:pos x="T8" y="T9"/>
                  </a:cxn>
                  <a:cxn ang="0">
                    <a:pos x="T10" y="T11"/>
                  </a:cxn>
                </a:cxnLst>
                <a:rect l="0" t="0" r="r" b="b"/>
                <a:pathLst>
                  <a:path w="171" h="246">
                    <a:moveTo>
                      <a:pt x="161" y="246"/>
                    </a:moveTo>
                    <a:lnTo>
                      <a:pt x="171" y="237"/>
                    </a:lnTo>
                    <a:lnTo>
                      <a:pt x="38" y="0"/>
                    </a:lnTo>
                    <a:lnTo>
                      <a:pt x="0" y="0"/>
                    </a:lnTo>
                    <a:lnTo>
                      <a:pt x="0" y="246"/>
                    </a:lnTo>
                    <a:lnTo>
                      <a:pt x="161" y="246"/>
                    </a:lnTo>
                    <a:close/>
                  </a:path>
                </a:pathLst>
              </a:custGeom>
              <a:solidFill>
                <a:srgbClr val="DA17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10" name="Rectangle 151"/>
              <p:cNvSpPr>
                <a:spLocks noChangeArrowheads="1"/>
              </p:cNvSpPr>
              <p:nvPr/>
            </p:nvSpPr>
            <p:spPr bwMode="auto">
              <a:xfrm>
                <a:off x="11028363" y="828302"/>
                <a:ext cx="90488" cy="60325"/>
              </a:xfrm>
              <a:prstGeom prst="rect">
                <a:avLst/>
              </a:prstGeom>
              <a:solidFill>
                <a:srgbClr val="3A55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11" name="Oval 152"/>
              <p:cNvSpPr>
                <a:spLocks noChangeArrowheads="1"/>
              </p:cNvSpPr>
              <p:nvPr/>
            </p:nvSpPr>
            <p:spPr bwMode="auto">
              <a:xfrm>
                <a:off x="11088688" y="1309314"/>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12" name="Oval 153"/>
              <p:cNvSpPr>
                <a:spLocks noChangeArrowheads="1"/>
              </p:cNvSpPr>
              <p:nvPr/>
            </p:nvSpPr>
            <p:spPr bwMode="auto">
              <a:xfrm>
                <a:off x="10983913" y="1174377"/>
                <a:ext cx="90488" cy="90488"/>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13" name="Oval 154"/>
              <p:cNvSpPr>
                <a:spLocks noChangeArrowheads="1"/>
              </p:cNvSpPr>
              <p:nvPr/>
            </p:nvSpPr>
            <p:spPr bwMode="auto">
              <a:xfrm>
                <a:off x="10909301" y="1339477"/>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grpSp>
        <p:sp>
          <p:nvSpPr>
            <p:cNvPr id="612" name="文字方塊 611"/>
            <p:cNvSpPr txBox="1"/>
            <p:nvPr/>
          </p:nvSpPr>
          <p:spPr>
            <a:xfrm>
              <a:off x="7733568" y="3468278"/>
              <a:ext cx="1132874" cy="653941"/>
            </a:xfrm>
            <a:prstGeom prst="rect">
              <a:avLst/>
            </a:prstGeom>
            <a:noFill/>
          </p:spPr>
          <p:txBody>
            <a:bodyPr wrap="none" rtlCol="0">
              <a:spAutoFit/>
            </a:bodyPr>
            <a:lstStyle/>
            <a:p>
              <a:pPr defTabSz="1056223">
                <a:defRPr/>
              </a:pPr>
              <a:r>
                <a:rPr lang="zh-TW" altLang="en-US" sz="2888" b="1" kern="0" dirty="0">
                  <a:solidFill>
                    <a:srgbClr val="5F5F5F"/>
                  </a:solidFill>
                  <a:latin typeface="華康超黑體(P)" panose="020B0C00000000000000" pitchFamily="34" charset="-120"/>
                  <a:ea typeface="華康超黑體(P)" panose="020B0C00000000000000" pitchFamily="34" charset="-120"/>
                </a:rPr>
                <a:t>計畫</a:t>
              </a:r>
            </a:p>
          </p:txBody>
        </p:sp>
        <p:grpSp>
          <p:nvGrpSpPr>
            <p:cNvPr id="613" name="群組 612"/>
            <p:cNvGrpSpPr/>
            <p:nvPr/>
          </p:nvGrpSpPr>
          <p:grpSpPr>
            <a:xfrm rot="20481215">
              <a:off x="6478781" y="2352211"/>
              <a:ext cx="700842" cy="685000"/>
              <a:chOff x="2070958" y="4811064"/>
              <a:chExt cx="700842" cy="685000"/>
            </a:xfrm>
          </p:grpSpPr>
          <p:sp>
            <p:nvSpPr>
              <p:cNvPr id="694" name="等腰三角形 693"/>
              <p:cNvSpPr/>
              <p:nvPr/>
            </p:nvSpPr>
            <p:spPr>
              <a:xfrm>
                <a:off x="2267744" y="4852030"/>
                <a:ext cx="504056" cy="331697"/>
              </a:xfrm>
              <a:prstGeom prst="triangle">
                <a:avLst/>
              </a:prstGeom>
              <a:solidFill>
                <a:srgbClr val="FFFFFF"/>
              </a:solidFill>
              <a:ln w="25400" cap="flat" cmpd="sng" algn="ctr">
                <a:noFill/>
                <a:prstDash val="solid"/>
              </a:ln>
              <a:effectLst/>
            </p:spPr>
            <p:txBody>
              <a:bodyPr rtlCol="0" anchor="ctr"/>
              <a:lstStyle/>
              <a:p>
                <a:pPr algn="ctr" defTabSz="1056223">
                  <a:defRPr/>
                </a:pPr>
                <a:endParaRPr lang="zh-TW" altLang="en-US" sz="2079" b="1" kern="0">
                  <a:solidFill>
                    <a:prstClr val="white"/>
                  </a:solidFill>
                  <a:latin typeface="Calibri"/>
                  <a:ea typeface="新細明體" panose="02020500000000000000" pitchFamily="18" charset="-120"/>
                </a:endParaRPr>
              </a:p>
            </p:txBody>
          </p:sp>
          <p:grpSp>
            <p:nvGrpSpPr>
              <p:cNvPr id="695" name="群組 694"/>
              <p:cNvGrpSpPr/>
              <p:nvPr/>
            </p:nvGrpSpPr>
            <p:grpSpPr>
              <a:xfrm>
                <a:off x="2070958" y="4811064"/>
                <a:ext cx="668989" cy="685000"/>
                <a:chOff x="2070958" y="4811064"/>
                <a:chExt cx="668989" cy="685000"/>
              </a:xfrm>
            </p:grpSpPr>
            <p:sp>
              <p:nvSpPr>
                <p:cNvPr id="696" name="Freeform 3685"/>
                <p:cNvSpPr>
                  <a:spLocks/>
                </p:cNvSpPr>
                <p:nvPr/>
              </p:nvSpPr>
              <p:spPr bwMode="auto">
                <a:xfrm>
                  <a:off x="2129576" y="5172281"/>
                  <a:ext cx="415478" cy="265163"/>
                </a:xfrm>
                <a:custGeom>
                  <a:avLst/>
                  <a:gdLst>
                    <a:gd name="T0" fmla="*/ 22 w 81"/>
                    <a:gd name="T1" fmla="*/ 0 h 49"/>
                    <a:gd name="T2" fmla="*/ 8 w 81"/>
                    <a:gd name="T3" fmla="*/ 14 h 49"/>
                    <a:gd name="T4" fmla="*/ 8 w 81"/>
                    <a:gd name="T5" fmla="*/ 43 h 49"/>
                    <a:gd name="T6" fmla="*/ 22 w 81"/>
                    <a:gd name="T7" fmla="*/ 49 h 49"/>
                    <a:gd name="T8" fmla="*/ 37 w 81"/>
                    <a:gd name="T9" fmla="*/ 43 h 49"/>
                    <a:gd name="T10" fmla="*/ 81 w 81"/>
                    <a:gd name="T11" fmla="*/ 0 h 49"/>
                    <a:gd name="T12" fmla="*/ 22 w 8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81" h="49">
                      <a:moveTo>
                        <a:pt x="22" y="0"/>
                      </a:moveTo>
                      <a:cubicBezTo>
                        <a:pt x="8" y="14"/>
                        <a:pt x="8" y="14"/>
                        <a:pt x="8" y="14"/>
                      </a:cubicBezTo>
                      <a:cubicBezTo>
                        <a:pt x="0" y="22"/>
                        <a:pt x="0" y="35"/>
                        <a:pt x="8" y="43"/>
                      </a:cubicBezTo>
                      <a:cubicBezTo>
                        <a:pt x="12" y="47"/>
                        <a:pt x="17" y="49"/>
                        <a:pt x="22" y="49"/>
                      </a:cubicBezTo>
                      <a:cubicBezTo>
                        <a:pt x="28" y="49"/>
                        <a:pt x="33" y="47"/>
                        <a:pt x="37" y="43"/>
                      </a:cubicBezTo>
                      <a:cubicBezTo>
                        <a:pt x="81" y="0"/>
                        <a:pt x="81" y="0"/>
                        <a:pt x="81" y="0"/>
                      </a:cubicBezTo>
                      <a:lnTo>
                        <a:pt x="22"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97" name="Freeform 3686"/>
                <p:cNvSpPr>
                  <a:spLocks noEditPoints="1"/>
                </p:cNvSpPr>
                <p:nvPr/>
              </p:nvSpPr>
              <p:spPr bwMode="auto">
                <a:xfrm>
                  <a:off x="2070958" y="4811064"/>
                  <a:ext cx="668989" cy="685000"/>
                </a:xfrm>
                <a:custGeom>
                  <a:avLst/>
                  <a:gdLst>
                    <a:gd name="T0" fmla="*/ 131 w 132"/>
                    <a:gd name="T1" fmla="*/ 47 h 130"/>
                    <a:gd name="T2" fmla="*/ 85 w 132"/>
                    <a:gd name="T3" fmla="*/ 2 h 130"/>
                    <a:gd name="T4" fmla="*/ 79 w 132"/>
                    <a:gd name="T5" fmla="*/ 2 h 130"/>
                    <a:gd name="T6" fmla="*/ 79 w 132"/>
                    <a:gd name="T7" fmla="*/ 8 h 130"/>
                    <a:gd name="T8" fmla="*/ 81 w 132"/>
                    <a:gd name="T9" fmla="*/ 11 h 130"/>
                    <a:gd name="T10" fmla="*/ 11 w 132"/>
                    <a:gd name="T11" fmla="*/ 80 h 130"/>
                    <a:gd name="T12" fmla="*/ 11 w 132"/>
                    <a:gd name="T13" fmla="*/ 121 h 130"/>
                    <a:gd name="T14" fmla="*/ 32 w 132"/>
                    <a:gd name="T15" fmla="*/ 130 h 130"/>
                    <a:gd name="T16" fmla="*/ 52 w 132"/>
                    <a:gd name="T17" fmla="*/ 121 h 130"/>
                    <a:gd name="T18" fmla="*/ 122 w 132"/>
                    <a:gd name="T19" fmla="*/ 52 h 130"/>
                    <a:gd name="T20" fmla="*/ 124 w 132"/>
                    <a:gd name="T21" fmla="*/ 54 h 130"/>
                    <a:gd name="T22" fmla="*/ 131 w 132"/>
                    <a:gd name="T23" fmla="*/ 54 h 130"/>
                    <a:gd name="T24" fmla="*/ 131 w 132"/>
                    <a:gd name="T25" fmla="*/ 47 h 130"/>
                    <a:gd name="T26" fmla="*/ 71 w 132"/>
                    <a:gd name="T27" fmla="*/ 89 h 130"/>
                    <a:gd name="T28" fmla="*/ 47 w 132"/>
                    <a:gd name="T29" fmla="*/ 113 h 130"/>
                    <a:gd name="T30" fmla="*/ 34 w 132"/>
                    <a:gd name="T31" fmla="*/ 118 h 130"/>
                    <a:gd name="T32" fmla="*/ 20 w 132"/>
                    <a:gd name="T33" fmla="*/ 113 h 130"/>
                    <a:gd name="T34" fmla="*/ 20 w 132"/>
                    <a:gd name="T35" fmla="*/ 85 h 130"/>
                    <a:gd name="T36" fmla="*/ 50 w 132"/>
                    <a:gd name="T37" fmla="*/ 56 h 130"/>
                    <a:gd name="T38" fmla="*/ 88 w 132"/>
                    <a:gd name="T39" fmla="*/ 17 h 130"/>
                    <a:gd name="T40" fmla="*/ 115 w 132"/>
                    <a:gd name="T41" fmla="*/ 45 h 130"/>
                    <a:gd name="T42" fmla="*/ 71 w 132"/>
                    <a:gd name="T43" fmla="*/ 8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 h="130">
                      <a:moveTo>
                        <a:pt x="131" y="47"/>
                      </a:moveTo>
                      <a:cubicBezTo>
                        <a:pt x="85" y="2"/>
                        <a:pt x="85" y="2"/>
                        <a:pt x="85" y="2"/>
                      </a:cubicBezTo>
                      <a:cubicBezTo>
                        <a:pt x="83" y="0"/>
                        <a:pt x="80" y="0"/>
                        <a:pt x="79" y="2"/>
                      </a:cubicBezTo>
                      <a:cubicBezTo>
                        <a:pt x="77" y="4"/>
                        <a:pt x="77" y="7"/>
                        <a:pt x="79" y="8"/>
                      </a:cubicBezTo>
                      <a:cubicBezTo>
                        <a:pt x="81" y="11"/>
                        <a:pt x="81" y="11"/>
                        <a:pt x="81" y="11"/>
                      </a:cubicBezTo>
                      <a:cubicBezTo>
                        <a:pt x="11" y="80"/>
                        <a:pt x="11" y="80"/>
                        <a:pt x="11" y="80"/>
                      </a:cubicBezTo>
                      <a:cubicBezTo>
                        <a:pt x="0" y="92"/>
                        <a:pt x="0" y="110"/>
                        <a:pt x="11" y="121"/>
                      </a:cubicBezTo>
                      <a:cubicBezTo>
                        <a:pt x="17" y="127"/>
                        <a:pt x="24" y="130"/>
                        <a:pt x="32" y="130"/>
                      </a:cubicBezTo>
                      <a:cubicBezTo>
                        <a:pt x="39" y="130"/>
                        <a:pt x="46" y="127"/>
                        <a:pt x="52" y="121"/>
                      </a:cubicBezTo>
                      <a:cubicBezTo>
                        <a:pt x="122" y="52"/>
                        <a:pt x="122" y="52"/>
                        <a:pt x="122" y="52"/>
                      </a:cubicBezTo>
                      <a:cubicBezTo>
                        <a:pt x="124" y="54"/>
                        <a:pt x="124" y="54"/>
                        <a:pt x="124" y="54"/>
                      </a:cubicBezTo>
                      <a:cubicBezTo>
                        <a:pt x="126" y="56"/>
                        <a:pt x="129" y="56"/>
                        <a:pt x="131" y="54"/>
                      </a:cubicBezTo>
                      <a:cubicBezTo>
                        <a:pt x="132" y="52"/>
                        <a:pt x="132" y="49"/>
                        <a:pt x="131" y="47"/>
                      </a:cubicBezTo>
                      <a:close/>
                      <a:moveTo>
                        <a:pt x="71" y="89"/>
                      </a:moveTo>
                      <a:cubicBezTo>
                        <a:pt x="47" y="113"/>
                        <a:pt x="47" y="113"/>
                        <a:pt x="47" y="113"/>
                      </a:cubicBezTo>
                      <a:cubicBezTo>
                        <a:pt x="44" y="116"/>
                        <a:pt x="39" y="118"/>
                        <a:pt x="34" y="118"/>
                      </a:cubicBezTo>
                      <a:cubicBezTo>
                        <a:pt x="29" y="118"/>
                        <a:pt x="24" y="116"/>
                        <a:pt x="20" y="113"/>
                      </a:cubicBezTo>
                      <a:cubicBezTo>
                        <a:pt x="12" y="105"/>
                        <a:pt x="12" y="93"/>
                        <a:pt x="20" y="85"/>
                      </a:cubicBezTo>
                      <a:cubicBezTo>
                        <a:pt x="50" y="56"/>
                        <a:pt x="50" y="56"/>
                        <a:pt x="50" y="56"/>
                      </a:cubicBezTo>
                      <a:cubicBezTo>
                        <a:pt x="88" y="17"/>
                        <a:pt x="88" y="17"/>
                        <a:pt x="88" y="17"/>
                      </a:cubicBezTo>
                      <a:cubicBezTo>
                        <a:pt x="115" y="45"/>
                        <a:pt x="115" y="45"/>
                        <a:pt x="115" y="45"/>
                      </a:cubicBezTo>
                      <a:lnTo>
                        <a:pt x="71" y="89"/>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98" name="Oval 3687"/>
                <p:cNvSpPr>
                  <a:spLocks noChangeArrowheads="1"/>
                </p:cNvSpPr>
                <p:nvPr/>
              </p:nvSpPr>
              <p:spPr bwMode="auto">
                <a:xfrm>
                  <a:off x="2503288" y="5076638"/>
                  <a:ext cx="45719" cy="45719"/>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99" name="Oval 3688"/>
                <p:cNvSpPr>
                  <a:spLocks noChangeArrowheads="1"/>
                </p:cNvSpPr>
                <p:nvPr/>
              </p:nvSpPr>
              <p:spPr bwMode="auto">
                <a:xfrm>
                  <a:off x="2393372" y="5085338"/>
                  <a:ext cx="77463" cy="73654"/>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00" name="Oval 3689"/>
                <p:cNvSpPr>
                  <a:spLocks noChangeArrowheads="1"/>
                </p:cNvSpPr>
                <p:nvPr/>
              </p:nvSpPr>
              <p:spPr bwMode="auto">
                <a:xfrm>
                  <a:off x="2473975" y="5004808"/>
                  <a:ext cx="49296" cy="58925"/>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grpSp>
        </p:grpSp>
        <p:grpSp>
          <p:nvGrpSpPr>
            <p:cNvPr id="614" name="群組 613"/>
            <p:cNvGrpSpPr/>
            <p:nvPr/>
          </p:nvGrpSpPr>
          <p:grpSpPr>
            <a:xfrm rot="20481215">
              <a:off x="6870121" y="2379788"/>
              <a:ext cx="700842" cy="685000"/>
              <a:chOff x="2070958" y="4811064"/>
              <a:chExt cx="700842" cy="685000"/>
            </a:xfrm>
          </p:grpSpPr>
          <p:sp>
            <p:nvSpPr>
              <p:cNvPr id="687" name="等腰三角形 686"/>
              <p:cNvSpPr/>
              <p:nvPr/>
            </p:nvSpPr>
            <p:spPr>
              <a:xfrm>
                <a:off x="2267744" y="4852030"/>
                <a:ext cx="504056" cy="331697"/>
              </a:xfrm>
              <a:prstGeom prst="triangle">
                <a:avLst/>
              </a:prstGeom>
              <a:solidFill>
                <a:srgbClr val="FFFFFF"/>
              </a:solidFill>
              <a:ln w="25400" cap="flat" cmpd="sng" algn="ctr">
                <a:noFill/>
                <a:prstDash val="solid"/>
              </a:ln>
              <a:effectLst/>
            </p:spPr>
            <p:txBody>
              <a:bodyPr rtlCol="0" anchor="ctr"/>
              <a:lstStyle/>
              <a:p>
                <a:pPr algn="ctr" defTabSz="1056223">
                  <a:defRPr/>
                </a:pPr>
                <a:endParaRPr lang="zh-TW" altLang="en-US" sz="2079" b="1" kern="0">
                  <a:solidFill>
                    <a:prstClr val="white"/>
                  </a:solidFill>
                  <a:latin typeface="Calibri"/>
                  <a:ea typeface="新細明體" panose="02020500000000000000" pitchFamily="18" charset="-120"/>
                </a:endParaRPr>
              </a:p>
            </p:txBody>
          </p:sp>
          <p:grpSp>
            <p:nvGrpSpPr>
              <p:cNvPr id="688" name="群組 687"/>
              <p:cNvGrpSpPr/>
              <p:nvPr/>
            </p:nvGrpSpPr>
            <p:grpSpPr>
              <a:xfrm>
                <a:off x="2070958" y="4811064"/>
                <a:ext cx="668989" cy="685000"/>
                <a:chOff x="2070958" y="4811064"/>
                <a:chExt cx="668989" cy="685000"/>
              </a:xfrm>
            </p:grpSpPr>
            <p:sp>
              <p:nvSpPr>
                <p:cNvPr id="689" name="Freeform 3685"/>
                <p:cNvSpPr>
                  <a:spLocks/>
                </p:cNvSpPr>
                <p:nvPr/>
              </p:nvSpPr>
              <p:spPr bwMode="auto">
                <a:xfrm>
                  <a:off x="2129576" y="5172281"/>
                  <a:ext cx="415478" cy="265163"/>
                </a:xfrm>
                <a:custGeom>
                  <a:avLst/>
                  <a:gdLst>
                    <a:gd name="T0" fmla="*/ 22 w 81"/>
                    <a:gd name="T1" fmla="*/ 0 h 49"/>
                    <a:gd name="T2" fmla="*/ 8 w 81"/>
                    <a:gd name="T3" fmla="*/ 14 h 49"/>
                    <a:gd name="T4" fmla="*/ 8 w 81"/>
                    <a:gd name="T5" fmla="*/ 43 h 49"/>
                    <a:gd name="T6" fmla="*/ 22 w 81"/>
                    <a:gd name="T7" fmla="*/ 49 h 49"/>
                    <a:gd name="T8" fmla="*/ 37 w 81"/>
                    <a:gd name="T9" fmla="*/ 43 h 49"/>
                    <a:gd name="T10" fmla="*/ 81 w 81"/>
                    <a:gd name="T11" fmla="*/ 0 h 49"/>
                    <a:gd name="T12" fmla="*/ 22 w 8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81" h="49">
                      <a:moveTo>
                        <a:pt x="22" y="0"/>
                      </a:moveTo>
                      <a:cubicBezTo>
                        <a:pt x="8" y="14"/>
                        <a:pt x="8" y="14"/>
                        <a:pt x="8" y="14"/>
                      </a:cubicBezTo>
                      <a:cubicBezTo>
                        <a:pt x="0" y="22"/>
                        <a:pt x="0" y="35"/>
                        <a:pt x="8" y="43"/>
                      </a:cubicBezTo>
                      <a:cubicBezTo>
                        <a:pt x="12" y="47"/>
                        <a:pt x="17" y="49"/>
                        <a:pt x="22" y="49"/>
                      </a:cubicBezTo>
                      <a:cubicBezTo>
                        <a:pt x="28" y="49"/>
                        <a:pt x="33" y="47"/>
                        <a:pt x="37" y="43"/>
                      </a:cubicBezTo>
                      <a:cubicBezTo>
                        <a:pt x="81" y="0"/>
                        <a:pt x="81" y="0"/>
                        <a:pt x="81" y="0"/>
                      </a:cubicBezTo>
                      <a:lnTo>
                        <a:pt x="22" y="0"/>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90" name="Freeform 3686"/>
                <p:cNvSpPr>
                  <a:spLocks noEditPoints="1"/>
                </p:cNvSpPr>
                <p:nvPr/>
              </p:nvSpPr>
              <p:spPr bwMode="auto">
                <a:xfrm>
                  <a:off x="2070958" y="4811064"/>
                  <a:ext cx="668989" cy="685000"/>
                </a:xfrm>
                <a:custGeom>
                  <a:avLst/>
                  <a:gdLst>
                    <a:gd name="T0" fmla="*/ 131 w 132"/>
                    <a:gd name="T1" fmla="*/ 47 h 130"/>
                    <a:gd name="T2" fmla="*/ 85 w 132"/>
                    <a:gd name="T3" fmla="*/ 2 h 130"/>
                    <a:gd name="T4" fmla="*/ 79 w 132"/>
                    <a:gd name="T5" fmla="*/ 2 h 130"/>
                    <a:gd name="T6" fmla="*/ 79 w 132"/>
                    <a:gd name="T7" fmla="*/ 8 h 130"/>
                    <a:gd name="T8" fmla="*/ 81 w 132"/>
                    <a:gd name="T9" fmla="*/ 11 h 130"/>
                    <a:gd name="T10" fmla="*/ 11 w 132"/>
                    <a:gd name="T11" fmla="*/ 80 h 130"/>
                    <a:gd name="T12" fmla="*/ 11 w 132"/>
                    <a:gd name="T13" fmla="*/ 121 h 130"/>
                    <a:gd name="T14" fmla="*/ 32 w 132"/>
                    <a:gd name="T15" fmla="*/ 130 h 130"/>
                    <a:gd name="T16" fmla="*/ 52 w 132"/>
                    <a:gd name="T17" fmla="*/ 121 h 130"/>
                    <a:gd name="T18" fmla="*/ 122 w 132"/>
                    <a:gd name="T19" fmla="*/ 52 h 130"/>
                    <a:gd name="T20" fmla="*/ 124 w 132"/>
                    <a:gd name="T21" fmla="*/ 54 h 130"/>
                    <a:gd name="T22" fmla="*/ 131 w 132"/>
                    <a:gd name="T23" fmla="*/ 54 h 130"/>
                    <a:gd name="T24" fmla="*/ 131 w 132"/>
                    <a:gd name="T25" fmla="*/ 47 h 130"/>
                    <a:gd name="T26" fmla="*/ 71 w 132"/>
                    <a:gd name="T27" fmla="*/ 89 h 130"/>
                    <a:gd name="T28" fmla="*/ 47 w 132"/>
                    <a:gd name="T29" fmla="*/ 113 h 130"/>
                    <a:gd name="T30" fmla="*/ 34 w 132"/>
                    <a:gd name="T31" fmla="*/ 118 h 130"/>
                    <a:gd name="T32" fmla="*/ 20 w 132"/>
                    <a:gd name="T33" fmla="*/ 113 h 130"/>
                    <a:gd name="T34" fmla="*/ 20 w 132"/>
                    <a:gd name="T35" fmla="*/ 85 h 130"/>
                    <a:gd name="T36" fmla="*/ 50 w 132"/>
                    <a:gd name="T37" fmla="*/ 56 h 130"/>
                    <a:gd name="T38" fmla="*/ 88 w 132"/>
                    <a:gd name="T39" fmla="*/ 17 h 130"/>
                    <a:gd name="T40" fmla="*/ 115 w 132"/>
                    <a:gd name="T41" fmla="*/ 45 h 130"/>
                    <a:gd name="T42" fmla="*/ 71 w 132"/>
                    <a:gd name="T43" fmla="*/ 8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 h="130">
                      <a:moveTo>
                        <a:pt x="131" y="47"/>
                      </a:moveTo>
                      <a:cubicBezTo>
                        <a:pt x="85" y="2"/>
                        <a:pt x="85" y="2"/>
                        <a:pt x="85" y="2"/>
                      </a:cubicBezTo>
                      <a:cubicBezTo>
                        <a:pt x="83" y="0"/>
                        <a:pt x="80" y="0"/>
                        <a:pt x="79" y="2"/>
                      </a:cubicBezTo>
                      <a:cubicBezTo>
                        <a:pt x="77" y="4"/>
                        <a:pt x="77" y="7"/>
                        <a:pt x="79" y="8"/>
                      </a:cubicBezTo>
                      <a:cubicBezTo>
                        <a:pt x="81" y="11"/>
                        <a:pt x="81" y="11"/>
                        <a:pt x="81" y="11"/>
                      </a:cubicBezTo>
                      <a:cubicBezTo>
                        <a:pt x="11" y="80"/>
                        <a:pt x="11" y="80"/>
                        <a:pt x="11" y="80"/>
                      </a:cubicBezTo>
                      <a:cubicBezTo>
                        <a:pt x="0" y="92"/>
                        <a:pt x="0" y="110"/>
                        <a:pt x="11" y="121"/>
                      </a:cubicBezTo>
                      <a:cubicBezTo>
                        <a:pt x="17" y="127"/>
                        <a:pt x="24" y="130"/>
                        <a:pt x="32" y="130"/>
                      </a:cubicBezTo>
                      <a:cubicBezTo>
                        <a:pt x="39" y="130"/>
                        <a:pt x="46" y="127"/>
                        <a:pt x="52" y="121"/>
                      </a:cubicBezTo>
                      <a:cubicBezTo>
                        <a:pt x="122" y="52"/>
                        <a:pt x="122" y="52"/>
                        <a:pt x="122" y="52"/>
                      </a:cubicBezTo>
                      <a:cubicBezTo>
                        <a:pt x="124" y="54"/>
                        <a:pt x="124" y="54"/>
                        <a:pt x="124" y="54"/>
                      </a:cubicBezTo>
                      <a:cubicBezTo>
                        <a:pt x="126" y="56"/>
                        <a:pt x="129" y="56"/>
                        <a:pt x="131" y="54"/>
                      </a:cubicBezTo>
                      <a:cubicBezTo>
                        <a:pt x="132" y="52"/>
                        <a:pt x="132" y="49"/>
                        <a:pt x="131" y="47"/>
                      </a:cubicBezTo>
                      <a:close/>
                      <a:moveTo>
                        <a:pt x="71" y="89"/>
                      </a:moveTo>
                      <a:cubicBezTo>
                        <a:pt x="47" y="113"/>
                        <a:pt x="47" y="113"/>
                        <a:pt x="47" y="113"/>
                      </a:cubicBezTo>
                      <a:cubicBezTo>
                        <a:pt x="44" y="116"/>
                        <a:pt x="39" y="118"/>
                        <a:pt x="34" y="118"/>
                      </a:cubicBezTo>
                      <a:cubicBezTo>
                        <a:pt x="29" y="118"/>
                        <a:pt x="24" y="116"/>
                        <a:pt x="20" y="113"/>
                      </a:cubicBezTo>
                      <a:cubicBezTo>
                        <a:pt x="12" y="105"/>
                        <a:pt x="12" y="93"/>
                        <a:pt x="20" y="85"/>
                      </a:cubicBezTo>
                      <a:cubicBezTo>
                        <a:pt x="50" y="56"/>
                        <a:pt x="50" y="56"/>
                        <a:pt x="50" y="56"/>
                      </a:cubicBezTo>
                      <a:cubicBezTo>
                        <a:pt x="88" y="17"/>
                        <a:pt x="88" y="17"/>
                        <a:pt x="88" y="17"/>
                      </a:cubicBezTo>
                      <a:cubicBezTo>
                        <a:pt x="115" y="45"/>
                        <a:pt x="115" y="45"/>
                        <a:pt x="115" y="45"/>
                      </a:cubicBezTo>
                      <a:lnTo>
                        <a:pt x="71" y="89"/>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91" name="Oval 3687"/>
                <p:cNvSpPr>
                  <a:spLocks noChangeArrowheads="1"/>
                </p:cNvSpPr>
                <p:nvPr/>
              </p:nvSpPr>
              <p:spPr bwMode="auto">
                <a:xfrm>
                  <a:off x="2503288" y="5076638"/>
                  <a:ext cx="45719" cy="45719"/>
                </a:xfrm>
                <a:prstGeom prst="ellipse">
                  <a:avLst/>
                </a:prstGeom>
                <a:solidFill>
                  <a:srgbClr val="9BBB59">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92" name="Oval 3688"/>
                <p:cNvSpPr>
                  <a:spLocks noChangeArrowheads="1"/>
                </p:cNvSpPr>
                <p:nvPr/>
              </p:nvSpPr>
              <p:spPr bwMode="auto">
                <a:xfrm>
                  <a:off x="2393372" y="5085338"/>
                  <a:ext cx="77463" cy="73654"/>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93" name="Oval 3689"/>
                <p:cNvSpPr>
                  <a:spLocks noChangeArrowheads="1"/>
                </p:cNvSpPr>
                <p:nvPr/>
              </p:nvSpPr>
              <p:spPr bwMode="auto">
                <a:xfrm>
                  <a:off x="2473975" y="5004808"/>
                  <a:ext cx="49296" cy="58925"/>
                </a:xfrm>
                <a:prstGeom prst="ellipse">
                  <a:avLst/>
                </a:pr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grpSp>
        </p:grpSp>
        <p:grpSp>
          <p:nvGrpSpPr>
            <p:cNvPr id="615" name="群組 614"/>
            <p:cNvGrpSpPr/>
            <p:nvPr/>
          </p:nvGrpSpPr>
          <p:grpSpPr>
            <a:xfrm rot="20481215">
              <a:off x="7277623" y="2402886"/>
              <a:ext cx="700842" cy="685000"/>
              <a:chOff x="2070958" y="4811064"/>
              <a:chExt cx="700842" cy="685000"/>
            </a:xfrm>
          </p:grpSpPr>
          <p:sp>
            <p:nvSpPr>
              <p:cNvPr id="680" name="等腰三角形 679"/>
              <p:cNvSpPr/>
              <p:nvPr/>
            </p:nvSpPr>
            <p:spPr>
              <a:xfrm>
                <a:off x="2267744" y="4852030"/>
                <a:ext cx="504056" cy="331697"/>
              </a:xfrm>
              <a:prstGeom prst="triangle">
                <a:avLst/>
              </a:prstGeom>
              <a:solidFill>
                <a:srgbClr val="FFFFFF"/>
              </a:solidFill>
              <a:ln w="25400" cap="flat" cmpd="sng" algn="ctr">
                <a:noFill/>
                <a:prstDash val="solid"/>
              </a:ln>
              <a:effectLst/>
            </p:spPr>
            <p:txBody>
              <a:bodyPr rtlCol="0" anchor="ctr"/>
              <a:lstStyle/>
              <a:p>
                <a:pPr algn="ctr" defTabSz="1056223">
                  <a:defRPr/>
                </a:pPr>
                <a:endParaRPr lang="zh-TW" altLang="en-US" sz="2079" b="1" kern="0">
                  <a:solidFill>
                    <a:prstClr val="white"/>
                  </a:solidFill>
                  <a:latin typeface="Calibri"/>
                  <a:ea typeface="新細明體" panose="02020500000000000000" pitchFamily="18" charset="-120"/>
                </a:endParaRPr>
              </a:p>
            </p:txBody>
          </p:sp>
          <p:grpSp>
            <p:nvGrpSpPr>
              <p:cNvPr id="681" name="群組 680"/>
              <p:cNvGrpSpPr/>
              <p:nvPr/>
            </p:nvGrpSpPr>
            <p:grpSpPr>
              <a:xfrm>
                <a:off x="2070958" y="4811064"/>
                <a:ext cx="668989" cy="685000"/>
                <a:chOff x="2070958" y="4811064"/>
                <a:chExt cx="668989" cy="685000"/>
              </a:xfrm>
            </p:grpSpPr>
            <p:sp>
              <p:nvSpPr>
                <p:cNvPr id="682" name="Freeform 3685"/>
                <p:cNvSpPr>
                  <a:spLocks/>
                </p:cNvSpPr>
                <p:nvPr/>
              </p:nvSpPr>
              <p:spPr bwMode="auto">
                <a:xfrm>
                  <a:off x="2129576" y="5172281"/>
                  <a:ext cx="415478" cy="265163"/>
                </a:xfrm>
                <a:custGeom>
                  <a:avLst/>
                  <a:gdLst>
                    <a:gd name="T0" fmla="*/ 22 w 81"/>
                    <a:gd name="T1" fmla="*/ 0 h 49"/>
                    <a:gd name="T2" fmla="*/ 8 w 81"/>
                    <a:gd name="T3" fmla="*/ 14 h 49"/>
                    <a:gd name="T4" fmla="*/ 8 w 81"/>
                    <a:gd name="T5" fmla="*/ 43 h 49"/>
                    <a:gd name="T6" fmla="*/ 22 w 81"/>
                    <a:gd name="T7" fmla="*/ 49 h 49"/>
                    <a:gd name="T8" fmla="*/ 37 w 81"/>
                    <a:gd name="T9" fmla="*/ 43 h 49"/>
                    <a:gd name="T10" fmla="*/ 81 w 81"/>
                    <a:gd name="T11" fmla="*/ 0 h 49"/>
                    <a:gd name="T12" fmla="*/ 22 w 8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81" h="49">
                      <a:moveTo>
                        <a:pt x="22" y="0"/>
                      </a:moveTo>
                      <a:cubicBezTo>
                        <a:pt x="8" y="14"/>
                        <a:pt x="8" y="14"/>
                        <a:pt x="8" y="14"/>
                      </a:cubicBezTo>
                      <a:cubicBezTo>
                        <a:pt x="0" y="22"/>
                        <a:pt x="0" y="35"/>
                        <a:pt x="8" y="43"/>
                      </a:cubicBezTo>
                      <a:cubicBezTo>
                        <a:pt x="12" y="47"/>
                        <a:pt x="17" y="49"/>
                        <a:pt x="22" y="49"/>
                      </a:cubicBezTo>
                      <a:cubicBezTo>
                        <a:pt x="28" y="49"/>
                        <a:pt x="33" y="47"/>
                        <a:pt x="37" y="43"/>
                      </a:cubicBezTo>
                      <a:cubicBezTo>
                        <a:pt x="81" y="0"/>
                        <a:pt x="81" y="0"/>
                        <a:pt x="81" y="0"/>
                      </a:cubicBezTo>
                      <a:lnTo>
                        <a:pt x="22" y="0"/>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83" name="Freeform 3686"/>
                <p:cNvSpPr>
                  <a:spLocks noEditPoints="1"/>
                </p:cNvSpPr>
                <p:nvPr/>
              </p:nvSpPr>
              <p:spPr bwMode="auto">
                <a:xfrm>
                  <a:off x="2070958" y="4811064"/>
                  <a:ext cx="668989" cy="685000"/>
                </a:xfrm>
                <a:custGeom>
                  <a:avLst/>
                  <a:gdLst>
                    <a:gd name="T0" fmla="*/ 131 w 132"/>
                    <a:gd name="T1" fmla="*/ 47 h 130"/>
                    <a:gd name="T2" fmla="*/ 85 w 132"/>
                    <a:gd name="T3" fmla="*/ 2 h 130"/>
                    <a:gd name="T4" fmla="*/ 79 w 132"/>
                    <a:gd name="T5" fmla="*/ 2 h 130"/>
                    <a:gd name="T6" fmla="*/ 79 w 132"/>
                    <a:gd name="T7" fmla="*/ 8 h 130"/>
                    <a:gd name="T8" fmla="*/ 81 w 132"/>
                    <a:gd name="T9" fmla="*/ 11 h 130"/>
                    <a:gd name="T10" fmla="*/ 11 w 132"/>
                    <a:gd name="T11" fmla="*/ 80 h 130"/>
                    <a:gd name="T12" fmla="*/ 11 w 132"/>
                    <a:gd name="T13" fmla="*/ 121 h 130"/>
                    <a:gd name="T14" fmla="*/ 32 w 132"/>
                    <a:gd name="T15" fmla="*/ 130 h 130"/>
                    <a:gd name="T16" fmla="*/ 52 w 132"/>
                    <a:gd name="T17" fmla="*/ 121 h 130"/>
                    <a:gd name="T18" fmla="*/ 122 w 132"/>
                    <a:gd name="T19" fmla="*/ 52 h 130"/>
                    <a:gd name="T20" fmla="*/ 124 w 132"/>
                    <a:gd name="T21" fmla="*/ 54 h 130"/>
                    <a:gd name="T22" fmla="*/ 131 w 132"/>
                    <a:gd name="T23" fmla="*/ 54 h 130"/>
                    <a:gd name="T24" fmla="*/ 131 w 132"/>
                    <a:gd name="T25" fmla="*/ 47 h 130"/>
                    <a:gd name="T26" fmla="*/ 71 w 132"/>
                    <a:gd name="T27" fmla="*/ 89 h 130"/>
                    <a:gd name="T28" fmla="*/ 47 w 132"/>
                    <a:gd name="T29" fmla="*/ 113 h 130"/>
                    <a:gd name="T30" fmla="*/ 34 w 132"/>
                    <a:gd name="T31" fmla="*/ 118 h 130"/>
                    <a:gd name="T32" fmla="*/ 20 w 132"/>
                    <a:gd name="T33" fmla="*/ 113 h 130"/>
                    <a:gd name="T34" fmla="*/ 20 w 132"/>
                    <a:gd name="T35" fmla="*/ 85 h 130"/>
                    <a:gd name="T36" fmla="*/ 50 w 132"/>
                    <a:gd name="T37" fmla="*/ 56 h 130"/>
                    <a:gd name="T38" fmla="*/ 88 w 132"/>
                    <a:gd name="T39" fmla="*/ 17 h 130"/>
                    <a:gd name="T40" fmla="*/ 115 w 132"/>
                    <a:gd name="T41" fmla="*/ 45 h 130"/>
                    <a:gd name="T42" fmla="*/ 71 w 132"/>
                    <a:gd name="T43" fmla="*/ 8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 h="130">
                      <a:moveTo>
                        <a:pt x="131" y="47"/>
                      </a:moveTo>
                      <a:cubicBezTo>
                        <a:pt x="85" y="2"/>
                        <a:pt x="85" y="2"/>
                        <a:pt x="85" y="2"/>
                      </a:cubicBezTo>
                      <a:cubicBezTo>
                        <a:pt x="83" y="0"/>
                        <a:pt x="80" y="0"/>
                        <a:pt x="79" y="2"/>
                      </a:cubicBezTo>
                      <a:cubicBezTo>
                        <a:pt x="77" y="4"/>
                        <a:pt x="77" y="7"/>
                        <a:pt x="79" y="8"/>
                      </a:cubicBezTo>
                      <a:cubicBezTo>
                        <a:pt x="81" y="11"/>
                        <a:pt x="81" y="11"/>
                        <a:pt x="81" y="11"/>
                      </a:cubicBezTo>
                      <a:cubicBezTo>
                        <a:pt x="11" y="80"/>
                        <a:pt x="11" y="80"/>
                        <a:pt x="11" y="80"/>
                      </a:cubicBezTo>
                      <a:cubicBezTo>
                        <a:pt x="0" y="92"/>
                        <a:pt x="0" y="110"/>
                        <a:pt x="11" y="121"/>
                      </a:cubicBezTo>
                      <a:cubicBezTo>
                        <a:pt x="17" y="127"/>
                        <a:pt x="24" y="130"/>
                        <a:pt x="32" y="130"/>
                      </a:cubicBezTo>
                      <a:cubicBezTo>
                        <a:pt x="39" y="130"/>
                        <a:pt x="46" y="127"/>
                        <a:pt x="52" y="121"/>
                      </a:cubicBezTo>
                      <a:cubicBezTo>
                        <a:pt x="122" y="52"/>
                        <a:pt x="122" y="52"/>
                        <a:pt x="122" y="52"/>
                      </a:cubicBezTo>
                      <a:cubicBezTo>
                        <a:pt x="124" y="54"/>
                        <a:pt x="124" y="54"/>
                        <a:pt x="124" y="54"/>
                      </a:cubicBezTo>
                      <a:cubicBezTo>
                        <a:pt x="126" y="56"/>
                        <a:pt x="129" y="56"/>
                        <a:pt x="131" y="54"/>
                      </a:cubicBezTo>
                      <a:cubicBezTo>
                        <a:pt x="132" y="52"/>
                        <a:pt x="132" y="49"/>
                        <a:pt x="131" y="47"/>
                      </a:cubicBezTo>
                      <a:close/>
                      <a:moveTo>
                        <a:pt x="71" y="89"/>
                      </a:moveTo>
                      <a:cubicBezTo>
                        <a:pt x="47" y="113"/>
                        <a:pt x="47" y="113"/>
                        <a:pt x="47" y="113"/>
                      </a:cubicBezTo>
                      <a:cubicBezTo>
                        <a:pt x="44" y="116"/>
                        <a:pt x="39" y="118"/>
                        <a:pt x="34" y="118"/>
                      </a:cubicBezTo>
                      <a:cubicBezTo>
                        <a:pt x="29" y="118"/>
                        <a:pt x="24" y="116"/>
                        <a:pt x="20" y="113"/>
                      </a:cubicBezTo>
                      <a:cubicBezTo>
                        <a:pt x="12" y="105"/>
                        <a:pt x="12" y="93"/>
                        <a:pt x="20" y="85"/>
                      </a:cubicBezTo>
                      <a:cubicBezTo>
                        <a:pt x="50" y="56"/>
                        <a:pt x="50" y="56"/>
                        <a:pt x="50" y="56"/>
                      </a:cubicBezTo>
                      <a:cubicBezTo>
                        <a:pt x="88" y="17"/>
                        <a:pt x="88" y="17"/>
                        <a:pt x="88" y="17"/>
                      </a:cubicBezTo>
                      <a:cubicBezTo>
                        <a:pt x="115" y="45"/>
                        <a:pt x="115" y="45"/>
                        <a:pt x="115" y="45"/>
                      </a:cubicBezTo>
                      <a:lnTo>
                        <a:pt x="71" y="89"/>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84" name="Oval 3687"/>
                <p:cNvSpPr>
                  <a:spLocks noChangeArrowheads="1"/>
                </p:cNvSpPr>
                <p:nvPr/>
              </p:nvSpPr>
              <p:spPr bwMode="auto">
                <a:xfrm>
                  <a:off x="2503288" y="5076638"/>
                  <a:ext cx="45719" cy="45719"/>
                </a:xfrm>
                <a:prstGeom prst="ellipse">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85" name="Oval 3688"/>
                <p:cNvSpPr>
                  <a:spLocks noChangeArrowheads="1"/>
                </p:cNvSpPr>
                <p:nvPr/>
              </p:nvSpPr>
              <p:spPr bwMode="auto">
                <a:xfrm>
                  <a:off x="2393372" y="5085338"/>
                  <a:ext cx="77463" cy="73654"/>
                </a:xfrm>
                <a:prstGeom prst="ellipse">
                  <a:avLst/>
                </a:pr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86" name="Oval 3689"/>
                <p:cNvSpPr>
                  <a:spLocks noChangeArrowheads="1"/>
                </p:cNvSpPr>
                <p:nvPr/>
              </p:nvSpPr>
              <p:spPr bwMode="auto">
                <a:xfrm>
                  <a:off x="2473975" y="5004808"/>
                  <a:ext cx="49296" cy="58925"/>
                </a:xfrm>
                <a:prstGeom prst="ellipse">
                  <a:avLst/>
                </a:prstGeom>
                <a:solidFill>
                  <a:srgbClr val="818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grpSp>
        </p:grpSp>
        <p:grpSp>
          <p:nvGrpSpPr>
            <p:cNvPr id="616" name="群組 615"/>
            <p:cNvGrpSpPr/>
            <p:nvPr/>
          </p:nvGrpSpPr>
          <p:grpSpPr>
            <a:xfrm rot="20481215">
              <a:off x="7696302" y="2413069"/>
              <a:ext cx="700842" cy="685000"/>
              <a:chOff x="2070958" y="4811064"/>
              <a:chExt cx="700842" cy="685000"/>
            </a:xfrm>
          </p:grpSpPr>
          <p:sp>
            <p:nvSpPr>
              <p:cNvPr id="673" name="等腰三角形 672"/>
              <p:cNvSpPr/>
              <p:nvPr/>
            </p:nvSpPr>
            <p:spPr>
              <a:xfrm>
                <a:off x="2267744" y="4852030"/>
                <a:ext cx="504056" cy="331697"/>
              </a:xfrm>
              <a:prstGeom prst="triangle">
                <a:avLst/>
              </a:prstGeom>
              <a:solidFill>
                <a:srgbClr val="FFFFFF"/>
              </a:solidFill>
              <a:ln w="25400" cap="flat" cmpd="sng" algn="ctr">
                <a:noFill/>
                <a:prstDash val="solid"/>
              </a:ln>
              <a:effectLst/>
            </p:spPr>
            <p:txBody>
              <a:bodyPr rtlCol="0" anchor="ctr"/>
              <a:lstStyle/>
              <a:p>
                <a:pPr algn="ctr" defTabSz="1056223">
                  <a:defRPr/>
                </a:pPr>
                <a:endParaRPr lang="zh-TW" altLang="en-US" sz="2079" b="1" kern="0">
                  <a:solidFill>
                    <a:prstClr val="white"/>
                  </a:solidFill>
                  <a:latin typeface="Calibri"/>
                  <a:ea typeface="新細明體" panose="02020500000000000000" pitchFamily="18" charset="-120"/>
                </a:endParaRPr>
              </a:p>
            </p:txBody>
          </p:sp>
          <p:grpSp>
            <p:nvGrpSpPr>
              <p:cNvPr id="674" name="群組 673"/>
              <p:cNvGrpSpPr/>
              <p:nvPr/>
            </p:nvGrpSpPr>
            <p:grpSpPr>
              <a:xfrm>
                <a:off x="2070958" y="4811064"/>
                <a:ext cx="668989" cy="685000"/>
                <a:chOff x="2070958" y="4811064"/>
                <a:chExt cx="668989" cy="685000"/>
              </a:xfrm>
            </p:grpSpPr>
            <p:sp>
              <p:nvSpPr>
                <p:cNvPr id="675" name="Freeform 3685"/>
                <p:cNvSpPr>
                  <a:spLocks/>
                </p:cNvSpPr>
                <p:nvPr/>
              </p:nvSpPr>
              <p:spPr bwMode="auto">
                <a:xfrm>
                  <a:off x="2129576" y="5172281"/>
                  <a:ext cx="415478" cy="265163"/>
                </a:xfrm>
                <a:custGeom>
                  <a:avLst/>
                  <a:gdLst>
                    <a:gd name="T0" fmla="*/ 22 w 81"/>
                    <a:gd name="T1" fmla="*/ 0 h 49"/>
                    <a:gd name="T2" fmla="*/ 8 w 81"/>
                    <a:gd name="T3" fmla="*/ 14 h 49"/>
                    <a:gd name="T4" fmla="*/ 8 w 81"/>
                    <a:gd name="T5" fmla="*/ 43 h 49"/>
                    <a:gd name="T6" fmla="*/ 22 w 81"/>
                    <a:gd name="T7" fmla="*/ 49 h 49"/>
                    <a:gd name="T8" fmla="*/ 37 w 81"/>
                    <a:gd name="T9" fmla="*/ 43 h 49"/>
                    <a:gd name="T10" fmla="*/ 81 w 81"/>
                    <a:gd name="T11" fmla="*/ 0 h 49"/>
                    <a:gd name="T12" fmla="*/ 22 w 8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81" h="49">
                      <a:moveTo>
                        <a:pt x="22" y="0"/>
                      </a:moveTo>
                      <a:cubicBezTo>
                        <a:pt x="8" y="14"/>
                        <a:pt x="8" y="14"/>
                        <a:pt x="8" y="14"/>
                      </a:cubicBezTo>
                      <a:cubicBezTo>
                        <a:pt x="0" y="22"/>
                        <a:pt x="0" y="35"/>
                        <a:pt x="8" y="43"/>
                      </a:cubicBezTo>
                      <a:cubicBezTo>
                        <a:pt x="12" y="47"/>
                        <a:pt x="17" y="49"/>
                        <a:pt x="22" y="49"/>
                      </a:cubicBezTo>
                      <a:cubicBezTo>
                        <a:pt x="28" y="49"/>
                        <a:pt x="33" y="47"/>
                        <a:pt x="37" y="43"/>
                      </a:cubicBezTo>
                      <a:cubicBezTo>
                        <a:pt x="81" y="0"/>
                        <a:pt x="81" y="0"/>
                        <a:pt x="81" y="0"/>
                      </a:cubicBezTo>
                      <a:lnTo>
                        <a:pt x="22" y="0"/>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76" name="Freeform 3686"/>
                <p:cNvSpPr>
                  <a:spLocks noEditPoints="1"/>
                </p:cNvSpPr>
                <p:nvPr/>
              </p:nvSpPr>
              <p:spPr bwMode="auto">
                <a:xfrm>
                  <a:off x="2070958" y="4811064"/>
                  <a:ext cx="668989" cy="685000"/>
                </a:xfrm>
                <a:custGeom>
                  <a:avLst/>
                  <a:gdLst>
                    <a:gd name="T0" fmla="*/ 131 w 132"/>
                    <a:gd name="T1" fmla="*/ 47 h 130"/>
                    <a:gd name="T2" fmla="*/ 85 w 132"/>
                    <a:gd name="T3" fmla="*/ 2 h 130"/>
                    <a:gd name="T4" fmla="*/ 79 w 132"/>
                    <a:gd name="T5" fmla="*/ 2 h 130"/>
                    <a:gd name="T6" fmla="*/ 79 w 132"/>
                    <a:gd name="T7" fmla="*/ 8 h 130"/>
                    <a:gd name="T8" fmla="*/ 81 w 132"/>
                    <a:gd name="T9" fmla="*/ 11 h 130"/>
                    <a:gd name="T10" fmla="*/ 11 w 132"/>
                    <a:gd name="T11" fmla="*/ 80 h 130"/>
                    <a:gd name="T12" fmla="*/ 11 w 132"/>
                    <a:gd name="T13" fmla="*/ 121 h 130"/>
                    <a:gd name="T14" fmla="*/ 32 w 132"/>
                    <a:gd name="T15" fmla="*/ 130 h 130"/>
                    <a:gd name="T16" fmla="*/ 52 w 132"/>
                    <a:gd name="T17" fmla="*/ 121 h 130"/>
                    <a:gd name="T18" fmla="*/ 122 w 132"/>
                    <a:gd name="T19" fmla="*/ 52 h 130"/>
                    <a:gd name="T20" fmla="*/ 124 w 132"/>
                    <a:gd name="T21" fmla="*/ 54 h 130"/>
                    <a:gd name="T22" fmla="*/ 131 w 132"/>
                    <a:gd name="T23" fmla="*/ 54 h 130"/>
                    <a:gd name="T24" fmla="*/ 131 w 132"/>
                    <a:gd name="T25" fmla="*/ 47 h 130"/>
                    <a:gd name="T26" fmla="*/ 71 w 132"/>
                    <a:gd name="T27" fmla="*/ 89 h 130"/>
                    <a:gd name="T28" fmla="*/ 47 w 132"/>
                    <a:gd name="T29" fmla="*/ 113 h 130"/>
                    <a:gd name="T30" fmla="*/ 34 w 132"/>
                    <a:gd name="T31" fmla="*/ 118 h 130"/>
                    <a:gd name="T32" fmla="*/ 20 w 132"/>
                    <a:gd name="T33" fmla="*/ 113 h 130"/>
                    <a:gd name="T34" fmla="*/ 20 w 132"/>
                    <a:gd name="T35" fmla="*/ 85 h 130"/>
                    <a:gd name="T36" fmla="*/ 50 w 132"/>
                    <a:gd name="T37" fmla="*/ 56 h 130"/>
                    <a:gd name="T38" fmla="*/ 88 w 132"/>
                    <a:gd name="T39" fmla="*/ 17 h 130"/>
                    <a:gd name="T40" fmla="*/ 115 w 132"/>
                    <a:gd name="T41" fmla="*/ 45 h 130"/>
                    <a:gd name="T42" fmla="*/ 71 w 132"/>
                    <a:gd name="T43" fmla="*/ 8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 h="130">
                      <a:moveTo>
                        <a:pt x="131" y="47"/>
                      </a:moveTo>
                      <a:cubicBezTo>
                        <a:pt x="85" y="2"/>
                        <a:pt x="85" y="2"/>
                        <a:pt x="85" y="2"/>
                      </a:cubicBezTo>
                      <a:cubicBezTo>
                        <a:pt x="83" y="0"/>
                        <a:pt x="80" y="0"/>
                        <a:pt x="79" y="2"/>
                      </a:cubicBezTo>
                      <a:cubicBezTo>
                        <a:pt x="77" y="4"/>
                        <a:pt x="77" y="7"/>
                        <a:pt x="79" y="8"/>
                      </a:cubicBezTo>
                      <a:cubicBezTo>
                        <a:pt x="81" y="11"/>
                        <a:pt x="81" y="11"/>
                        <a:pt x="81" y="11"/>
                      </a:cubicBezTo>
                      <a:cubicBezTo>
                        <a:pt x="11" y="80"/>
                        <a:pt x="11" y="80"/>
                        <a:pt x="11" y="80"/>
                      </a:cubicBezTo>
                      <a:cubicBezTo>
                        <a:pt x="0" y="92"/>
                        <a:pt x="0" y="110"/>
                        <a:pt x="11" y="121"/>
                      </a:cubicBezTo>
                      <a:cubicBezTo>
                        <a:pt x="17" y="127"/>
                        <a:pt x="24" y="130"/>
                        <a:pt x="32" y="130"/>
                      </a:cubicBezTo>
                      <a:cubicBezTo>
                        <a:pt x="39" y="130"/>
                        <a:pt x="46" y="127"/>
                        <a:pt x="52" y="121"/>
                      </a:cubicBezTo>
                      <a:cubicBezTo>
                        <a:pt x="122" y="52"/>
                        <a:pt x="122" y="52"/>
                        <a:pt x="122" y="52"/>
                      </a:cubicBezTo>
                      <a:cubicBezTo>
                        <a:pt x="124" y="54"/>
                        <a:pt x="124" y="54"/>
                        <a:pt x="124" y="54"/>
                      </a:cubicBezTo>
                      <a:cubicBezTo>
                        <a:pt x="126" y="56"/>
                        <a:pt x="129" y="56"/>
                        <a:pt x="131" y="54"/>
                      </a:cubicBezTo>
                      <a:cubicBezTo>
                        <a:pt x="132" y="52"/>
                        <a:pt x="132" y="49"/>
                        <a:pt x="131" y="47"/>
                      </a:cubicBezTo>
                      <a:close/>
                      <a:moveTo>
                        <a:pt x="71" y="89"/>
                      </a:moveTo>
                      <a:cubicBezTo>
                        <a:pt x="47" y="113"/>
                        <a:pt x="47" y="113"/>
                        <a:pt x="47" y="113"/>
                      </a:cubicBezTo>
                      <a:cubicBezTo>
                        <a:pt x="44" y="116"/>
                        <a:pt x="39" y="118"/>
                        <a:pt x="34" y="118"/>
                      </a:cubicBezTo>
                      <a:cubicBezTo>
                        <a:pt x="29" y="118"/>
                        <a:pt x="24" y="116"/>
                        <a:pt x="20" y="113"/>
                      </a:cubicBezTo>
                      <a:cubicBezTo>
                        <a:pt x="12" y="105"/>
                        <a:pt x="12" y="93"/>
                        <a:pt x="20" y="85"/>
                      </a:cubicBezTo>
                      <a:cubicBezTo>
                        <a:pt x="50" y="56"/>
                        <a:pt x="50" y="56"/>
                        <a:pt x="50" y="56"/>
                      </a:cubicBezTo>
                      <a:cubicBezTo>
                        <a:pt x="88" y="17"/>
                        <a:pt x="88" y="17"/>
                        <a:pt x="88" y="17"/>
                      </a:cubicBezTo>
                      <a:cubicBezTo>
                        <a:pt x="115" y="45"/>
                        <a:pt x="115" y="45"/>
                        <a:pt x="115" y="45"/>
                      </a:cubicBezTo>
                      <a:lnTo>
                        <a:pt x="71" y="89"/>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77" name="Oval 3687"/>
                <p:cNvSpPr>
                  <a:spLocks noChangeArrowheads="1"/>
                </p:cNvSpPr>
                <p:nvPr/>
              </p:nvSpPr>
              <p:spPr bwMode="auto">
                <a:xfrm>
                  <a:off x="2503288" y="5076638"/>
                  <a:ext cx="45719" cy="45719"/>
                </a:xfrm>
                <a:prstGeom prst="ellipse">
                  <a:avLst/>
                </a:prstGeom>
                <a:solidFill>
                  <a:srgbClr val="FF6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78" name="Oval 3688"/>
                <p:cNvSpPr>
                  <a:spLocks noChangeArrowheads="1"/>
                </p:cNvSpPr>
                <p:nvPr/>
              </p:nvSpPr>
              <p:spPr bwMode="auto">
                <a:xfrm>
                  <a:off x="2393372" y="5085338"/>
                  <a:ext cx="77463" cy="73654"/>
                </a:xfrm>
                <a:prstGeom prst="ellipse">
                  <a:avLst/>
                </a:prstGeom>
                <a:solidFill>
                  <a:srgbClr val="DA17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79" name="Oval 3689"/>
                <p:cNvSpPr>
                  <a:spLocks noChangeArrowheads="1"/>
                </p:cNvSpPr>
                <p:nvPr/>
              </p:nvSpPr>
              <p:spPr bwMode="auto">
                <a:xfrm>
                  <a:off x="2473975" y="5004808"/>
                  <a:ext cx="49296" cy="58925"/>
                </a:xfrm>
                <a:prstGeom prst="ellipse">
                  <a:avLst/>
                </a:prstGeom>
                <a:solidFill>
                  <a:srgbClr val="DA17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grpSp>
        </p:grpSp>
        <p:grpSp>
          <p:nvGrpSpPr>
            <p:cNvPr id="617" name="组合 390"/>
            <p:cNvGrpSpPr/>
            <p:nvPr/>
          </p:nvGrpSpPr>
          <p:grpSpPr>
            <a:xfrm>
              <a:off x="6549645" y="2914855"/>
              <a:ext cx="962025" cy="901701"/>
              <a:chOff x="9894888" y="3867150"/>
              <a:chExt cx="962025" cy="901701"/>
            </a:xfrm>
          </p:grpSpPr>
          <p:sp>
            <p:nvSpPr>
              <p:cNvPr id="645" name="Freeform 300"/>
              <p:cNvSpPr>
                <a:spLocks/>
              </p:cNvSpPr>
              <p:nvPr/>
            </p:nvSpPr>
            <p:spPr bwMode="auto">
              <a:xfrm>
                <a:off x="10225088" y="4557713"/>
                <a:ext cx="301625" cy="180975"/>
              </a:xfrm>
              <a:custGeom>
                <a:avLst/>
                <a:gdLst>
                  <a:gd name="T0" fmla="*/ 171 w 190"/>
                  <a:gd name="T1" fmla="*/ 0 h 114"/>
                  <a:gd name="T2" fmla="*/ 19 w 190"/>
                  <a:gd name="T3" fmla="*/ 0 h 114"/>
                  <a:gd name="T4" fmla="*/ 0 w 190"/>
                  <a:gd name="T5" fmla="*/ 114 h 114"/>
                  <a:gd name="T6" fmla="*/ 190 w 190"/>
                  <a:gd name="T7" fmla="*/ 114 h 114"/>
                  <a:gd name="T8" fmla="*/ 171 w 190"/>
                  <a:gd name="T9" fmla="*/ 0 h 114"/>
                </a:gdLst>
                <a:ahLst/>
                <a:cxnLst>
                  <a:cxn ang="0">
                    <a:pos x="T0" y="T1"/>
                  </a:cxn>
                  <a:cxn ang="0">
                    <a:pos x="T2" y="T3"/>
                  </a:cxn>
                  <a:cxn ang="0">
                    <a:pos x="T4" y="T5"/>
                  </a:cxn>
                  <a:cxn ang="0">
                    <a:pos x="T6" y="T7"/>
                  </a:cxn>
                  <a:cxn ang="0">
                    <a:pos x="T8" y="T9"/>
                  </a:cxn>
                </a:cxnLst>
                <a:rect l="0" t="0" r="r" b="b"/>
                <a:pathLst>
                  <a:path w="190" h="114">
                    <a:moveTo>
                      <a:pt x="171" y="0"/>
                    </a:moveTo>
                    <a:lnTo>
                      <a:pt x="19" y="0"/>
                    </a:lnTo>
                    <a:lnTo>
                      <a:pt x="0" y="114"/>
                    </a:lnTo>
                    <a:lnTo>
                      <a:pt x="190" y="114"/>
                    </a:lnTo>
                    <a:lnTo>
                      <a:pt x="171"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46" name="Freeform 301"/>
              <p:cNvSpPr>
                <a:spLocks/>
              </p:cNvSpPr>
              <p:nvPr/>
            </p:nvSpPr>
            <p:spPr bwMode="auto">
              <a:xfrm>
                <a:off x="9894888" y="4438650"/>
                <a:ext cx="962025" cy="119063"/>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47" name="Freeform 302"/>
              <p:cNvSpPr>
                <a:spLocks/>
              </p:cNvSpPr>
              <p:nvPr/>
            </p:nvSpPr>
            <p:spPr bwMode="auto">
              <a:xfrm>
                <a:off x="9894888" y="3867150"/>
                <a:ext cx="962025" cy="571500"/>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48" name="Rectangle 303"/>
              <p:cNvSpPr>
                <a:spLocks noChangeArrowheads="1"/>
              </p:cNvSpPr>
              <p:nvPr/>
            </p:nvSpPr>
            <p:spPr bwMode="auto">
              <a:xfrm>
                <a:off x="9955213" y="3927475"/>
                <a:ext cx="841375" cy="450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49" name="Rectangle 304"/>
              <p:cNvSpPr>
                <a:spLocks noChangeArrowheads="1"/>
              </p:cNvSpPr>
              <p:nvPr/>
            </p:nvSpPr>
            <p:spPr bwMode="auto">
              <a:xfrm>
                <a:off x="9985376" y="3957638"/>
                <a:ext cx="781050" cy="390525"/>
              </a:xfrm>
              <a:prstGeom prst="rect">
                <a:avLst/>
              </a:prstGeom>
              <a:solidFill>
                <a:srgbClr val="41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50" name="Freeform 305"/>
              <p:cNvSpPr>
                <a:spLocks/>
              </p:cNvSpPr>
              <p:nvPr/>
            </p:nvSpPr>
            <p:spPr bwMode="auto">
              <a:xfrm>
                <a:off x="10180638" y="4738688"/>
                <a:ext cx="390525" cy="30163"/>
              </a:xfrm>
              <a:custGeom>
                <a:avLst/>
                <a:gdLst>
                  <a:gd name="T0" fmla="*/ 237 w 246"/>
                  <a:gd name="T1" fmla="*/ 0 h 19"/>
                  <a:gd name="T2" fmla="*/ 9 w 246"/>
                  <a:gd name="T3" fmla="*/ 0 h 19"/>
                  <a:gd name="T4" fmla="*/ 0 w 246"/>
                  <a:gd name="T5" fmla="*/ 19 h 19"/>
                  <a:gd name="T6" fmla="*/ 246 w 246"/>
                  <a:gd name="T7" fmla="*/ 19 h 19"/>
                  <a:gd name="T8" fmla="*/ 237 w 246"/>
                  <a:gd name="T9" fmla="*/ 0 h 19"/>
                </a:gdLst>
                <a:ahLst/>
                <a:cxnLst>
                  <a:cxn ang="0">
                    <a:pos x="T0" y="T1"/>
                  </a:cxn>
                  <a:cxn ang="0">
                    <a:pos x="T2" y="T3"/>
                  </a:cxn>
                  <a:cxn ang="0">
                    <a:pos x="T4" y="T5"/>
                  </a:cxn>
                  <a:cxn ang="0">
                    <a:pos x="T6" y="T7"/>
                  </a:cxn>
                  <a:cxn ang="0">
                    <a:pos x="T8" y="T9"/>
                  </a:cxn>
                </a:cxnLst>
                <a:rect l="0" t="0" r="r" b="b"/>
                <a:pathLst>
                  <a:path w="246" h="19">
                    <a:moveTo>
                      <a:pt x="237" y="0"/>
                    </a:moveTo>
                    <a:lnTo>
                      <a:pt x="9" y="0"/>
                    </a:lnTo>
                    <a:lnTo>
                      <a:pt x="0" y="19"/>
                    </a:lnTo>
                    <a:lnTo>
                      <a:pt x="246" y="19"/>
                    </a:lnTo>
                    <a:lnTo>
                      <a:pt x="237"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51" name="Rectangle 306"/>
              <p:cNvSpPr>
                <a:spLocks noChangeArrowheads="1"/>
              </p:cNvSpPr>
              <p:nvPr/>
            </p:nvSpPr>
            <p:spPr bwMode="auto">
              <a:xfrm>
                <a:off x="10075863" y="4106863"/>
                <a:ext cx="30163" cy="9048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52" name="Rectangle 307"/>
              <p:cNvSpPr>
                <a:spLocks noChangeArrowheads="1"/>
              </p:cNvSpPr>
              <p:nvPr/>
            </p:nvSpPr>
            <p:spPr bwMode="auto">
              <a:xfrm>
                <a:off x="10225088" y="4002088"/>
                <a:ext cx="30163" cy="30003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53" name="Rectangle 308"/>
              <p:cNvSpPr>
                <a:spLocks noChangeArrowheads="1"/>
              </p:cNvSpPr>
              <p:nvPr/>
            </p:nvSpPr>
            <p:spPr bwMode="auto">
              <a:xfrm>
                <a:off x="10106026" y="4062413"/>
                <a:ext cx="30163" cy="17938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54" name="Rectangle 309"/>
              <p:cNvSpPr>
                <a:spLocks noChangeArrowheads="1"/>
              </p:cNvSpPr>
              <p:nvPr/>
            </p:nvSpPr>
            <p:spPr bwMode="auto">
              <a:xfrm>
                <a:off x="10015538" y="4137025"/>
                <a:ext cx="60325" cy="301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55" name="Rectangle 310"/>
              <p:cNvSpPr>
                <a:spLocks noChangeArrowheads="1"/>
              </p:cNvSpPr>
              <p:nvPr/>
            </p:nvSpPr>
            <p:spPr bwMode="auto">
              <a:xfrm>
                <a:off x="10255251" y="4137025"/>
                <a:ext cx="30163" cy="301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56" name="Rectangle 311"/>
              <p:cNvSpPr>
                <a:spLocks noChangeArrowheads="1"/>
              </p:cNvSpPr>
              <p:nvPr/>
            </p:nvSpPr>
            <p:spPr bwMode="auto">
              <a:xfrm>
                <a:off x="10136188" y="4002088"/>
                <a:ext cx="28575" cy="30003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57" name="Rectangle 312"/>
              <p:cNvSpPr>
                <a:spLocks noChangeArrowheads="1"/>
              </p:cNvSpPr>
              <p:nvPr/>
            </p:nvSpPr>
            <p:spPr bwMode="auto">
              <a:xfrm>
                <a:off x="10164763" y="4122738"/>
                <a:ext cx="30163" cy="60325"/>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58" name="Rectangle 313"/>
              <p:cNvSpPr>
                <a:spLocks noChangeArrowheads="1"/>
              </p:cNvSpPr>
              <p:nvPr/>
            </p:nvSpPr>
            <p:spPr bwMode="auto">
              <a:xfrm>
                <a:off x="10194926" y="4092575"/>
                <a:ext cx="30163" cy="12065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59" name="Rectangle 314"/>
              <p:cNvSpPr>
                <a:spLocks noChangeArrowheads="1"/>
              </p:cNvSpPr>
              <p:nvPr/>
            </p:nvSpPr>
            <p:spPr bwMode="auto">
              <a:xfrm>
                <a:off x="10587038" y="4002088"/>
                <a:ext cx="28575" cy="30003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60" name="Rectangle 315"/>
              <p:cNvSpPr>
                <a:spLocks noChangeArrowheads="1"/>
              </p:cNvSpPr>
              <p:nvPr/>
            </p:nvSpPr>
            <p:spPr bwMode="auto">
              <a:xfrm>
                <a:off x="10285413" y="4032250"/>
                <a:ext cx="30163" cy="23971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61" name="Rectangle 316"/>
              <p:cNvSpPr>
                <a:spLocks noChangeArrowheads="1"/>
              </p:cNvSpPr>
              <p:nvPr/>
            </p:nvSpPr>
            <p:spPr bwMode="auto">
              <a:xfrm>
                <a:off x="10615613" y="4046538"/>
                <a:ext cx="30163" cy="21113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62" name="Rectangle 317"/>
              <p:cNvSpPr>
                <a:spLocks noChangeArrowheads="1"/>
              </p:cNvSpPr>
              <p:nvPr/>
            </p:nvSpPr>
            <p:spPr bwMode="auto">
              <a:xfrm>
                <a:off x="10645776" y="4106863"/>
                <a:ext cx="30163" cy="9048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63" name="Rectangle 318"/>
              <p:cNvSpPr>
                <a:spLocks noChangeArrowheads="1"/>
              </p:cNvSpPr>
              <p:nvPr/>
            </p:nvSpPr>
            <p:spPr bwMode="auto">
              <a:xfrm>
                <a:off x="10315576" y="4106863"/>
                <a:ext cx="30163" cy="9048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64" name="Rectangle 319"/>
              <p:cNvSpPr>
                <a:spLocks noChangeArrowheads="1"/>
              </p:cNvSpPr>
              <p:nvPr/>
            </p:nvSpPr>
            <p:spPr bwMode="auto">
              <a:xfrm>
                <a:off x="10345738" y="4137025"/>
                <a:ext cx="30163" cy="301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65" name="Rectangle 320"/>
              <p:cNvSpPr>
                <a:spLocks noChangeArrowheads="1"/>
              </p:cNvSpPr>
              <p:nvPr/>
            </p:nvSpPr>
            <p:spPr bwMode="auto">
              <a:xfrm>
                <a:off x="10375901" y="4002088"/>
                <a:ext cx="30163" cy="30003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66" name="Rectangle 321"/>
              <p:cNvSpPr>
                <a:spLocks noChangeArrowheads="1"/>
              </p:cNvSpPr>
              <p:nvPr/>
            </p:nvSpPr>
            <p:spPr bwMode="auto">
              <a:xfrm>
                <a:off x="10406063" y="4062413"/>
                <a:ext cx="30163" cy="17938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67" name="Rectangle 322"/>
              <p:cNvSpPr>
                <a:spLocks noChangeArrowheads="1"/>
              </p:cNvSpPr>
              <p:nvPr/>
            </p:nvSpPr>
            <p:spPr bwMode="auto">
              <a:xfrm>
                <a:off x="10436226" y="4137025"/>
                <a:ext cx="30163" cy="301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68" name="Rectangle 323"/>
              <p:cNvSpPr>
                <a:spLocks noChangeArrowheads="1"/>
              </p:cNvSpPr>
              <p:nvPr/>
            </p:nvSpPr>
            <p:spPr bwMode="auto">
              <a:xfrm>
                <a:off x="10466388" y="4032250"/>
                <a:ext cx="30163" cy="23971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69" name="Rectangle 324"/>
              <p:cNvSpPr>
                <a:spLocks noChangeArrowheads="1"/>
              </p:cNvSpPr>
              <p:nvPr/>
            </p:nvSpPr>
            <p:spPr bwMode="auto">
              <a:xfrm>
                <a:off x="10496551" y="4106863"/>
                <a:ext cx="30163" cy="9048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70" name="Rectangle 325"/>
              <p:cNvSpPr>
                <a:spLocks noChangeArrowheads="1"/>
              </p:cNvSpPr>
              <p:nvPr/>
            </p:nvSpPr>
            <p:spPr bwMode="auto">
              <a:xfrm>
                <a:off x="10526713" y="4137025"/>
                <a:ext cx="30163" cy="301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71" name="Rectangle 326"/>
              <p:cNvSpPr>
                <a:spLocks noChangeArrowheads="1"/>
              </p:cNvSpPr>
              <p:nvPr/>
            </p:nvSpPr>
            <p:spPr bwMode="auto">
              <a:xfrm>
                <a:off x="10675938" y="4137025"/>
                <a:ext cx="60325" cy="301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72" name="Rectangle 327"/>
              <p:cNvSpPr>
                <a:spLocks noChangeArrowheads="1"/>
              </p:cNvSpPr>
              <p:nvPr/>
            </p:nvSpPr>
            <p:spPr bwMode="auto">
              <a:xfrm>
                <a:off x="10556876" y="4076700"/>
                <a:ext cx="30163" cy="15081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grpSp>
        <p:grpSp>
          <p:nvGrpSpPr>
            <p:cNvPr id="618" name="群組 617"/>
            <p:cNvGrpSpPr/>
            <p:nvPr/>
          </p:nvGrpSpPr>
          <p:grpSpPr>
            <a:xfrm>
              <a:off x="5179410" y="3380608"/>
              <a:ext cx="496545" cy="515885"/>
              <a:chOff x="2250523" y="4203894"/>
              <a:chExt cx="496545" cy="515885"/>
            </a:xfrm>
          </p:grpSpPr>
          <p:sp>
            <p:nvSpPr>
              <p:cNvPr id="637" name="Freeform 4689"/>
              <p:cNvSpPr>
                <a:spLocks/>
              </p:cNvSpPr>
              <p:nvPr/>
            </p:nvSpPr>
            <p:spPr bwMode="auto">
              <a:xfrm>
                <a:off x="2250523" y="4203894"/>
                <a:ext cx="496541" cy="496541"/>
              </a:xfrm>
              <a:custGeom>
                <a:avLst/>
                <a:gdLst>
                  <a:gd name="T0" fmla="*/ 57 w 77"/>
                  <a:gd name="T1" fmla="*/ 0 h 77"/>
                  <a:gd name="T2" fmla="*/ 0 w 77"/>
                  <a:gd name="T3" fmla="*/ 0 h 77"/>
                  <a:gd name="T4" fmla="*/ 0 w 77"/>
                  <a:gd name="T5" fmla="*/ 77 h 77"/>
                  <a:gd name="T6" fmla="*/ 77 w 77"/>
                  <a:gd name="T7" fmla="*/ 77 h 77"/>
                  <a:gd name="T8" fmla="*/ 77 w 77"/>
                  <a:gd name="T9" fmla="*/ 15 h 77"/>
                  <a:gd name="T10" fmla="*/ 57 w 77"/>
                  <a:gd name="T11" fmla="*/ 0 h 77"/>
                </a:gdLst>
                <a:ahLst/>
                <a:cxnLst>
                  <a:cxn ang="0">
                    <a:pos x="T0" y="T1"/>
                  </a:cxn>
                  <a:cxn ang="0">
                    <a:pos x="T2" y="T3"/>
                  </a:cxn>
                  <a:cxn ang="0">
                    <a:pos x="T4" y="T5"/>
                  </a:cxn>
                  <a:cxn ang="0">
                    <a:pos x="T6" y="T7"/>
                  </a:cxn>
                  <a:cxn ang="0">
                    <a:pos x="T8" y="T9"/>
                  </a:cxn>
                  <a:cxn ang="0">
                    <a:pos x="T10" y="T11"/>
                  </a:cxn>
                </a:cxnLst>
                <a:rect l="0" t="0" r="r" b="b"/>
                <a:pathLst>
                  <a:path w="77" h="77">
                    <a:moveTo>
                      <a:pt x="57" y="0"/>
                    </a:moveTo>
                    <a:lnTo>
                      <a:pt x="0" y="0"/>
                    </a:lnTo>
                    <a:lnTo>
                      <a:pt x="0" y="77"/>
                    </a:lnTo>
                    <a:lnTo>
                      <a:pt x="77" y="77"/>
                    </a:lnTo>
                    <a:lnTo>
                      <a:pt x="77" y="15"/>
                    </a:lnTo>
                    <a:lnTo>
                      <a:pt x="57" y="0"/>
                    </a:lnTo>
                    <a:close/>
                  </a:path>
                </a:pathLst>
              </a:custGeom>
              <a:solidFill>
                <a:srgbClr val="758E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38" name="Freeform 4691"/>
              <p:cNvSpPr>
                <a:spLocks/>
              </p:cNvSpPr>
              <p:nvPr/>
            </p:nvSpPr>
            <p:spPr bwMode="auto">
              <a:xfrm>
                <a:off x="2250523" y="4223238"/>
                <a:ext cx="496541" cy="496541"/>
              </a:xfrm>
              <a:custGeom>
                <a:avLst/>
                <a:gdLst>
                  <a:gd name="T0" fmla="*/ 84 w 107"/>
                  <a:gd name="T1" fmla="*/ 26 h 107"/>
                  <a:gd name="T2" fmla="*/ 91 w 107"/>
                  <a:gd name="T3" fmla="*/ 31 h 107"/>
                  <a:gd name="T4" fmla="*/ 107 w 107"/>
                  <a:gd name="T5" fmla="*/ 31 h 107"/>
                  <a:gd name="T6" fmla="*/ 107 w 107"/>
                  <a:gd name="T7" fmla="*/ 22 h 107"/>
                  <a:gd name="T8" fmla="*/ 79 w 107"/>
                  <a:gd name="T9" fmla="*/ 0 h 107"/>
                  <a:gd name="T10" fmla="*/ 0 w 107"/>
                  <a:gd name="T11" fmla="*/ 0 h 107"/>
                  <a:gd name="T12" fmla="*/ 0 w 107"/>
                  <a:gd name="T13" fmla="*/ 19 h 107"/>
                  <a:gd name="T14" fmla="*/ 41 w 107"/>
                  <a:gd name="T15" fmla="*/ 19 h 107"/>
                  <a:gd name="T16" fmla="*/ 41 w 107"/>
                  <a:gd name="T17" fmla="*/ 32 h 107"/>
                  <a:gd name="T18" fmla="*/ 46 w 107"/>
                  <a:gd name="T19" fmla="*/ 38 h 107"/>
                  <a:gd name="T20" fmla="*/ 38 w 107"/>
                  <a:gd name="T21" fmla="*/ 46 h 107"/>
                  <a:gd name="T22" fmla="*/ 31 w 107"/>
                  <a:gd name="T23" fmla="*/ 38 h 107"/>
                  <a:gd name="T24" fmla="*/ 36 w 107"/>
                  <a:gd name="T25" fmla="*/ 31 h 107"/>
                  <a:gd name="T26" fmla="*/ 36 w 107"/>
                  <a:gd name="T27" fmla="*/ 23 h 107"/>
                  <a:gd name="T28" fmla="*/ 0 w 107"/>
                  <a:gd name="T29" fmla="*/ 23 h 107"/>
                  <a:gd name="T30" fmla="*/ 0 w 107"/>
                  <a:gd name="T31" fmla="*/ 31 h 107"/>
                  <a:gd name="T32" fmla="*/ 19 w 107"/>
                  <a:gd name="T33" fmla="*/ 31 h 107"/>
                  <a:gd name="T34" fmla="*/ 19 w 107"/>
                  <a:gd name="T35" fmla="*/ 37 h 107"/>
                  <a:gd name="T36" fmla="*/ 24 w 107"/>
                  <a:gd name="T37" fmla="*/ 44 h 107"/>
                  <a:gd name="T38" fmla="*/ 17 w 107"/>
                  <a:gd name="T39" fmla="*/ 52 h 107"/>
                  <a:gd name="T40" fmla="*/ 10 w 107"/>
                  <a:gd name="T41" fmla="*/ 44 h 107"/>
                  <a:gd name="T42" fmla="*/ 15 w 107"/>
                  <a:gd name="T43" fmla="*/ 38 h 107"/>
                  <a:gd name="T44" fmla="*/ 15 w 107"/>
                  <a:gd name="T45" fmla="*/ 35 h 107"/>
                  <a:gd name="T46" fmla="*/ 0 w 107"/>
                  <a:gd name="T47" fmla="*/ 35 h 107"/>
                  <a:gd name="T48" fmla="*/ 0 w 107"/>
                  <a:gd name="T49" fmla="*/ 70 h 107"/>
                  <a:gd name="T50" fmla="*/ 48 w 107"/>
                  <a:gd name="T51" fmla="*/ 70 h 107"/>
                  <a:gd name="T52" fmla="*/ 54 w 107"/>
                  <a:gd name="T53" fmla="*/ 63 h 107"/>
                  <a:gd name="T54" fmla="*/ 53 w 107"/>
                  <a:gd name="T55" fmla="*/ 59 h 107"/>
                  <a:gd name="T56" fmla="*/ 60 w 107"/>
                  <a:gd name="T57" fmla="*/ 52 h 107"/>
                  <a:gd name="T58" fmla="*/ 68 w 107"/>
                  <a:gd name="T59" fmla="*/ 59 h 107"/>
                  <a:gd name="T60" fmla="*/ 60 w 107"/>
                  <a:gd name="T61" fmla="*/ 67 h 107"/>
                  <a:gd name="T62" fmla="*/ 57 w 107"/>
                  <a:gd name="T63" fmla="*/ 66 h 107"/>
                  <a:gd name="T64" fmla="*/ 50 w 107"/>
                  <a:gd name="T65" fmla="*/ 75 h 107"/>
                  <a:gd name="T66" fmla="*/ 50 w 107"/>
                  <a:gd name="T67" fmla="*/ 74 h 107"/>
                  <a:gd name="T68" fmla="*/ 0 w 107"/>
                  <a:gd name="T69" fmla="*/ 74 h 107"/>
                  <a:gd name="T70" fmla="*/ 0 w 107"/>
                  <a:gd name="T71" fmla="*/ 107 h 107"/>
                  <a:gd name="T72" fmla="*/ 107 w 107"/>
                  <a:gd name="T73" fmla="*/ 107 h 107"/>
                  <a:gd name="T74" fmla="*/ 107 w 107"/>
                  <a:gd name="T75" fmla="*/ 88 h 107"/>
                  <a:gd name="T76" fmla="*/ 92 w 107"/>
                  <a:gd name="T77" fmla="*/ 88 h 107"/>
                  <a:gd name="T78" fmla="*/ 85 w 107"/>
                  <a:gd name="T79" fmla="*/ 93 h 107"/>
                  <a:gd name="T80" fmla="*/ 77 w 107"/>
                  <a:gd name="T81" fmla="*/ 86 h 107"/>
                  <a:gd name="T82" fmla="*/ 85 w 107"/>
                  <a:gd name="T83" fmla="*/ 79 h 107"/>
                  <a:gd name="T84" fmla="*/ 92 w 107"/>
                  <a:gd name="T85" fmla="*/ 84 h 107"/>
                  <a:gd name="T86" fmla="*/ 107 w 107"/>
                  <a:gd name="T87" fmla="*/ 84 h 107"/>
                  <a:gd name="T88" fmla="*/ 107 w 107"/>
                  <a:gd name="T89" fmla="*/ 36 h 107"/>
                  <a:gd name="T90" fmla="*/ 91 w 107"/>
                  <a:gd name="T91" fmla="*/ 36 h 107"/>
                  <a:gd name="T92" fmla="*/ 84 w 107"/>
                  <a:gd name="T93" fmla="*/ 41 h 107"/>
                  <a:gd name="T94" fmla="*/ 76 w 107"/>
                  <a:gd name="T95" fmla="*/ 33 h 107"/>
                  <a:gd name="T96" fmla="*/ 84 w 107"/>
                  <a:gd name="T97" fmla="*/ 2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7" h="107">
                    <a:moveTo>
                      <a:pt x="84" y="26"/>
                    </a:moveTo>
                    <a:cubicBezTo>
                      <a:pt x="87" y="26"/>
                      <a:pt x="90" y="28"/>
                      <a:pt x="91" y="31"/>
                    </a:cubicBezTo>
                    <a:cubicBezTo>
                      <a:pt x="107" y="31"/>
                      <a:pt x="107" y="31"/>
                      <a:pt x="107" y="31"/>
                    </a:cubicBezTo>
                    <a:cubicBezTo>
                      <a:pt x="107" y="22"/>
                      <a:pt x="107" y="22"/>
                      <a:pt x="107" y="22"/>
                    </a:cubicBezTo>
                    <a:cubicBezTo>
                      <a:pt x="79" y="0"/>
                      <a:pt x="79" y="0"/>
                      <a:pt x="79" y="0"/>
                    </a:cubicBezTo>
                    <a:cubicBezTo>
                      <a:pt x="0" y="0"/>
                      <a:pt x="0" y="0"/>
                      <a:pt x="0" y="0"/>
                    </a:cubicBezTo>
                    <a:cubicBezTo>
                      <a:pt x="0" y="19"/>
                      <a:pt x="0" y="19"/>
                      <a:pt x="0" y="19"/>
                    </a:cubicBezTo>
                    <a:cubicBezTo>
                      <a:pt x="41" y="19"/>
                      <a:pt x="41" y="19"/>
                      <a:pt x="41" y="19"/>
                    </a:cubicBezTo>
                    <a:cubicBezTo>
                      <a:pt x="41" y="32"/>
                      <a:pt x="41" y="32"/>
                      <a:pt x="41" y="32"/>
                    </a:cubicBezTo>
                    <a:cubicBezTo>
                      <a:pt x="44" y="33"/>
                      <a:pt x="46" y="35"/>
                      <a:pt x="46" y="38"/>
                    </a:cubicBezTo>
                    <a:cubicBezTo>
                      <a:pt x="46" y="43"/>
                      <a:pt x="42" y="46"/>
                      <a:pt x="38" y="46"/>
                    </a:cubicBezTo>
                    <a:cubicBezTo>
                      <a:pt x="34" y="46"/>
                      <a:pt x="31" y="43"/>
                      <a:pt x="31" y="38"/>
                    </a:cubicBezTo>
                    <a:cubicBezTo>
                      <a:pt x="31" y="35"/>
                      <a:pt x="33" y="32"/>
                      <a:pt x="36" y="31"/>
                    </a:cubicBezTo>
                    <a:cubicBezTo>
                      <a:pt x="36" y="23"/>
                      <a:pt x="36" y="23"/>
                      <a:pt x="36" y="23"/>
                    </a:cubicBezTo>
                    <a:cubicBezTo>
                      <a:pt x="0" y="23"/>
                      <a:pt x="0" y="23"/>
                      <a:pt x="0" y="23"/>
                    </a:cubicBezTo>
                    <a:cubicBezTo>
                      <a:pt x="0" y="31"/>
                      <a:pt x="0" y="31"/>
                      <a:pt x="0" y="31"/>
                    </a:cubicBezTo>
                    <a:cubicBezTo>
                      <a:pt x="19" y="31"/>
                      <a:pt x="19" y="31"/>
                      <a:pt x="19" y="31"/>
                    </a:cubicBezTo>
                    <a:cubicBezTo>
                      <a:pt x="19" y="37"/>
                      <a:pt x="19" y="37"/>
                      <a:pt x="19" y="37"/>
                    </a:cubicBezTo>
                    <a:cubicBezTo>
                      <a:pt x="22" y="38"/>
                      <a:pt x="24" y="41"/>
                      <a:pt x="24" y="44"/>
                    </a:cubicBezTo>
                    <a:cubicBezTo>
                      <a:pt x="24" y="48"/>
                      <a:pt x="21" y="52"/>
                      <a:pt x="17" y="52"/>
                    </a:cubicBezTo>
                    <a:cubicBezTo>
                      <a:pt x="13" y="52"/>
                      <a:pt x="10" y="48"/>
                      <a:pt x="10" y="44"/>
                    </a:cubicBezTo>
                    <a:cubicBezTo>
                      <a:pt x="10" y="41"/>
                      <a:pt x="12" y="39"/>
                      <a:pt x="15" y="38"/>
                    </a:cubicBezTo>
                    <a:cubicBezTo>
                      <a:pt x="15" y="35"/>
                      <a:pt x="15" y="35"/>
                      <a:pt x="15" y="35"/>
                    </a:cubicBezTo>
                    <a:cubicBezTo>
                      <a:pt x="0" y="35"/>
                      <a:pt x="0" y="35"/>
                      <a:pt x="0" y="35"/>
                    </a:cubicBezTo>
                    <a:cubicBezTo>
                      <a:pt x="0" y="70"/>
                      <a:pt x="0" y="70"/>
                      <a:pt x="0" y="70"/>
                    </a:cubicBezTo>
                    <a:cubicBezTo>
                      <a:pt x="48" y="70"/>
                      <a:pt x="48" y="70"/>
                      <a:pt x="48" y="70"/>
                    </a:cubicBezTo>
                    <a:cubicBezTo>
                      <a:pt x="54" y="63"/>
                      <a:pt x="54" y="63"/>
                      <a:pt x="54" y="63"/>
                    </a:cubicBezTo>
                    <a:cubicBezTo>
                      <a:pt x="53" y="62"/>
                      <a:pt x="53" y="61"/>
                      <a:pt x="53" y="59"/>
                    </a:cubicBezTo>
                    <a:cubicBezTo>
                      <a:pt x="53" y="55"/>
                      <a:pt x="56" y="52"/>
                      <a:pt x="60" y="52"/>
                    </a:cubicBezTo>
                    <a:cubicBezTo>
                      <a:pt x="65" y="52"/>
                      <a:pt x="68" y="55"/>
                      <a:pt x="68" y="59"/>
                    </a:cubicBezTo>
                    <a:cubicBezTo>
                      <a:pt x="68" y="63"/>
                      <a:pt x="65" y="67"/>
                      <a:pt x="60" y="67"/>
                    </a:cubicBezTo>
                    <a:cubicBezTo>
                      <a:pt x="59" y="67"/>
                      <a:pt x="58" y="66"/>
                      <a:pt x="57" y="66"/>
                    </a:cubicBezTo>
                    <a:cubicBezTo>
                      <a:pt x="50" y="75"/>
                      <a:pt x="50" y="75"/>
                      <a:pt x="50" y="75"/>
                    </a:cubicBezTo>
                    <a:cubicBezTo>
                      <a:pt x="50" y="74"/>
                      <a:pt x="50" y="74"/>
                      <a:pt x="50" y="74"/>
                    </a:cubicBezTo>
                    <a:cubicBezTo>
                      <a:pt x="0" y="74"/>
                      <a:pt x="0" y="74"/>
                      <a:pt x="0" y="74"/>
                    </a:cubicBezTo>
                    <a:cubicBezTo>
                      <a:pt x="0" y="107"/>
                      <a:pt x="0" y="107"/>
                      <a:pt x="0" y="107"/>
                    </a:cubicBezTo>
                    <a:cubicBezTo>
                      <a:pt x="107" y="107"/>
                      <a:pt x="107" y="107"/>
                      <a:pt x="107" y="107"/>
                    </a:cubicBezTo>
                    <a:cubicBezTo>
                      <a:pt x="107" y="88"/>
                      <a:pt x="107" y="88"/>
                      <a:pt x="107" y="88"/>
                    </a:cubicBezTo>
                    <a:cubicBezTo>
                      <a:pt x="92" y="88"/>
                      <a:pt x="92" y="88"/>
                      <a:pt x="92" y="88"/>
                    </a:cubicBezTo>
                    <a:cubicBezTo>
                      <a:pt x="91" y="91"/>
                      <a:pt x="88" y="93"/>
                      <a:pt x="85" y="93"/>
                    </a:cubicBezTo>
                    <a:cubicBezTo>
                      <a:pt x="80" y="93"/>
                      <a:pt x="77" y="90"/>
                      <a:pt x="77" y="86"/>
                    </a:cubicBezTo>
                    <a:cubicBezTo>
                      <a:pt x="77" y="82"/>
                      <a:pt x="80" y="79"/>
                      <a:pt x="85" y="79"/>
                    </a:cubicBezTo>
                    <a:cubicBezTo>
                      <a:pt x="88" y="79"/>
                      <a:pt x="91" y="81"/>
                      <a:pt x="92" y="84"/>
                    </a:cubicBezTo>
                    <a:cubicBezTo>
                      <a:pt x="107" y="84"/>
                      <a:pt x="107" y="84"/>
                      <a:pt x="107" y="84"/>
                    </a:cubicBezTo>
                    <a:cubicBezTo>
                      <a:pt x="107" y="36"/>
                      <a:pt x="107" y="36"/>
                      <a:pt x="107" y="36"/>
                    </a:cubicBezTo>
                    <a:cubicBezTo>
                      <a:pt x="91" y="36"/>
                      <a:pt x="91" y="36"/>
                      <a:pt x="91" y="36"/>
                    </a:cubicBezTo>
                    <a:cubicBezTo>
                      <a:pt x="90" y="39"/>
                      <a:pt x="87" y="41"/>
                      <a:pt x="84" y="41"/>
                    </a:cubicBezTo>
                    <a:cubicBezTo>
                      <a:pt x="80" y="41"/>
                      <a:pt x="76" y="38"/>
                      <a:pt x="76" y="33"/>
                    </a:cubicBezTo>
                    <a:cubicBezTo>
                      <a:pt x="76" y="29"/>
                      <a:pt x="80" y="26"/>
                      <a:pt x="84" y="26"/>
                    </a:cubicBezTo>
                  </a:path>
                </a:pathLst>
              </a:custGeom>
              <a:solidFill>
                <a:srgbClr val="90B2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39" name="Freeform 4692"/>
              <p:cNvSpPr>
                <a:spLocks/>
              </p:cNvSpPr>
              <p:nvPr/>
            </p:nvSpPr>
            <p:spPr bwMode="auto">
              <a:xfrm>
                <a:off x="2250523" y="4461835"/>
                <a:ext cx="315981" cy="109625"/>
              </a:xfrm>
              <a:custGeom>
                <a:avLst/>
                <a:gdLst>
                  <a:gd name="T0" fmla="*/ 50 w 68"/>
                  <a:gd name="T1" fmla="*/ 23 h 23"/>
                  <a:gd name="T2" fmla="*/ 57 w 68"/>
                  <a:gd name="T3" fmla="*/ 14 h 23"/>
                  <a:gd name="T4" fmla="*/ 60 w 68"/>
                  <a:gd name="T5" fmla="*/ 15 h 23"/>
                  <a:gd name="T6" fmla="*/ 68 w 68"/>
                  <a:gd name="T7" fmla="*/ 7 h 23"/>
                  <a:gd name="T8" fmla="*/ 60 w 68"/>
                  <a:gd name="T9" fmla="*/ 0 h 23"/>
                  <a:gd name="T10" fmla="*/ 53 w 68"/>
                  <a:gd name="T11" fmla="*/ 7 h 23"/>
                  <a:gd name="T12" fmla="*/ 54 w 68"/>
                  <a:gd name="T13" fmla="*/ 11 h 23"/>
                  <a:gd name="T14" fmla="*/ 48 w 68"/>
                  <a:gd name="T15" fmla="*/ 18 h 23"/>
                  <a:gd name="T16" fmla="*/ 0 w 68"/>
                  <a:gd name="T17" fmla="*/ 18 h 23"/>
                  <a:gd name="T18" fmla="*/ 0 w 68"/>
                  <a:gd name="T19" fmla="*/ 22 h 23"/>
                  <a:gd name="T20" fmla="*/ 50 w 68"/>
                  <a:gd name="T21" fmla="*/ 22 h 23"/>
                  <a:gd name="T22" fmla="*/ 50 w 68"/>
                  <a:gd name="T2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23">
                    <a:moveTo>
                      <a:pt x="50" y="23"/>
                    </a:moveTo>
                    <a:cubicBezTo>
                      <a:pt x="57" y="14"/>
                      <a:pt x="57" y="14"/>
                      <a:pt x="57" y="14"/>
                    </a:cubicBezTo>
                    <a:cubicBezTo>
                      <a:pt x="58" y="14"/>
                      <a:pt x="59" y="15"/>
                      <a:pt x="60" y="15"/>
                    </a:cubicBezTo>
                    <a:cubicBezTo>
                      <a:pt x="65" y="15"/>
                      <a:pt x="68" y="11"/>
                      <a:pt x="68" y="7"/>
                    </a:cubicBezTo>
                    <a:cubicBezTo>
                      <a:pt x="68" y="3"/>
                      <a:pt x="65" y="0"/>
                      <a:pt x="60" y="0"/>
                    </a:cubicBezTo>
                    <a:cubicBezTo>
                      <a:pt x="56" y="0"/>
                      <a:pt x="53" y="3"/>
                      <a:pt x="53" y="7"/>
                    </a:cubicBezTo>
                    <a:cubicBezTo>
                      <a:pt x="53" y="9"/>
                      <a:pt x="53" y="10"/>
                      <a:pt x="54" y="11"/>
                    </a:cubicBezTo>
                    <a:cubicBezTo>
                      <a:pt x="48" y="18"/>
                      <a:pt x="48" y="18"/>
                      <a:pt x="48" y="18"/>
                    </a:cubicBezTo>
                    <a:cubicBezTo>
                      <a:pt x="0" y="18"/>
                      <a:pt x="0" y="18"/>
                      <a:pt x="0" y="18"/>
                    </a:cubicBezTo>
                    <a:cubicBezTo>
                      <a:pt x="0" y="22"/>
                      <a:pt x="0" y="22"/>
                      <a:pt x="0" y="22"/>
                    </a:cubicBezTo>
                    <a:cubicBezTo>
                      <a:pt x="50" y="22"/>
                      <a:pt x="50" y="22"/>
                      <a:pt x="50" y="22"/>
                    </a:cubicBezTo>
                    <a:cubicBezTo>
                      <a:pt x="50" y="23"/>
                      <a:pt x="50" y="23"/>
                      <a:pt x="50" y="23"/>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40" name="Freeform 4693"/>
              <p:cNvSpPr>
                <a:spLocks/>
              </p:cNvSpPr>
              <p:nvPr/>
            </p:nvSpPr>
            <p:spPr bwMode="auto">
              <a:xfrm>
                <a:off x="2250523" y="4365107"/>
                <a:ext cx="116072" cy="96728"/>
              </a:xfrm>
              <a:custGeom>
                <a:avLst/>
                <a:gdLst>
                  <a:gd name="T0" fmla="*/ 15 w 24"/>
                  <a:gd name="T1" fmla="*/ 7 h 21"/>
                  <a:gd name="T2" fmla="*/ 10 w 24"/>
                  <a:gd name="T3" fmla="*/ 13 h 21"/>
                  <a:gd name="T4" fmla="*/ 17 w 24"/>
                  <a:gd name="T5" fmla="*/ 21 h 21"/>
                  <a:gd name="T6" fmla="*/ 24 w 24"/>
                  <a:gd name="T7" fmla="*/ 13 h 21"/>
                  <a:gd name="T8" fmla="*/ 19 w 24"/>
                  <a:gd name="T9" fmla="*/ 7 h 21"/>
                  <a:gd name="T10" fmla="*/ 19 w 24"/>
                  <a:gd name="T11" fmla="*/ 0 h 21"/>
                  <a:gd name="T12" fmla="*/ 0 w 24"/>
                  <a:gd name="T13" fmla="*/ 0 h 21"/>
                  <a:gd name="T14" fmla="*/ 0 w 24"/>
                  <a:gd name="T15" fmla="*/ 4 h 21"/>
                  <a:gd name="T16" fmla="*/ 15 w 24"/>
                  <a:gd name="T17" fmla="*/ 4 h 21"/>
                  <a:gd name="T18" fmla="*/ 15 w 24"/>
                  <a:gd name="T19"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15" y="7"/>
                    </a:moveTo>
                    <a:cubicBezTo>
                      <a:pt x="12" y="8"/>
                      <a:pt x="10" y="10"/>
                      <a:pt x="10" y="13"/>
                    </a:cubicBezTo>
                    <a:cubicBezTo>
                      <a:pt x="10" y="17"/>
                      <a:pt x="13" y="21"/>
                      <a:pt x="17" y="21"/>
                    </a:cubicBezTo>
                    <a:cubicBezTo>
                      <a:pt x="21" y="21"/>
                      <a:pt x="24" y="17"/>
                      <a:pt x="24" y="13"/>
                    </a:cubicBezTo>
                    <a:cubicBezTo>
                      <a:pt x="24" y="10"/>
                      <a:pt x="22" y="7"/>
                      <a:pt x="19" y="7"/>
                    </a:cubicBezTo>
                    <a:cubicBezTo>
                      <a:pt x="19" y="0"/>
                      <a:pt x="19" y="0"/>
                      <a:pt x="19" y="0"/>
                    </a:cubicBezTo>
                    <a:cubicBezTo>
                      <a:pt x="0" y="0"/>
                      <a:pt x="0" y="0"/>
                      <a:pt x="0" y="0"/>
                    </a:cubicBezTo>
                    <a:cubicBezTo>
                      <a:pt x="0" y="4"/>
                      <a:pt x="0" y="4"/>
                      <a:pt x="0" y="4"/>
                    </a:cubicBezTo>
                    <a:cubicBezTo>
                      <a:pt x="15" y="4"/>
                      <a:pt x="15" y="4"/>
                      <a:pt x="15" y="4"/>
                    </a:cubicBezTo>
                    <a:lnTo>
                      <a:pt x="15" y="7"/>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41" name="Freeform 4694"/>
              <p:cNvSpPr>
                <a:spLocks/>
              </p:cNvSpPr>
              <p:nvPr/>
            </p:nvSpPr>
            <p:spPr bwMode="auto">
              <a:xfrm>
                <a:off x="2250523" y="4307070"/>
                <a:ext cx="212804" cy="128970"/>
              </a:xfrm>
              <a:custGeom>
                <a:avLst/>
                <a:gdLst>
                  <a:gd name="T0" fmla="*/ 36 w 46"/>
                  <a:gd name="T1" fmla="*/ 12 h 27"/>
                  <a:gd name="T2" fmla="*/ 31 w 46"/>
                  <a:gd name="T3" fmla="*/ 20 h 27"/>
                  <a:gd name="T4" fmla="*/ 38 w 46"/>
                  <a:gd name="T5" fmla="*/ 27 h 27"/>
                  <a:gd name="T6" fmla="*/ 46 w 46"/>
                  <a:gd name="T7" fmla="*/ 20 h 27"/>
                  <a:gd name="T8" fmla="*/ 41 w 46"/>
                  <a:gd name="T9" fmla="*/ 13 h 27"/>
                  <a:gd name="T10" fmla="*/ 41 w 46"/>
                  <a:gd name="T11" fmla="*/ 0 h 27"/>
                  <a:gd name="T12" fmla="*/ 0 w 46"/>
                  <a:gd name="T13" fmla="*/ 0 h 27"/>
                  <a:gd name="T14" fmla="*/ 0 w 46"/>
                  <a:gd name="T15" fmla="*/ 4 h 27"/>
                  <a:gd name="T16" fmla="*/ 36 w 46"/>
                  <a:gd name="T17" fmla="*/ 4 h 27"/>
                  <a:gd name="T18" fmla="*/ 36 w 46"/>
                  <a:gd name="T19"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7">
                    <a:moveTo>
                      <a:pt x="36" y="12"/>
                    </a:moveTo>
                    <a:cubicBezTo>
                      <a:pt x="33" y="13"/>
                      <a:pt x="31" y="16"/>
                      <a:pt x="31" y="20"/>
                    </a:cubicBezTo>
                    <a:cubicBezTo>
                      <a:pt x="31" y="24"/>
                      <a:pt x="34" y="27"/>
                      <a:pt x="38" y="27"/>
                    </a:cubicBezTo>
                    <a:cubicBezTo>
                      <a:pt x="42" y="27"/>
                      <a:pt x="46" y="24"/>
                      <a:pt x="46" y="20"/>
                    </a:cubicBezTo>
                    <a:cubicBezTo>
                      <a:pt x="46" y="16"/>
                      <a:pt x="44" y="14"/>
                      <a:pt x="41" y="13"/>
                    </a:cubicBezTo>
                    <a:cubicBezTo>
                      <a:pt x="41" y="0"/>
                      <a:pt x="41" y="0"/>
                      <a:pt x="41" y="0"/>
                    </a:cubicBezTo>
                    <a:cubicBezTo>
                      <a:pt x="0" y="0"/>
                      <a:pt x="0" y="0"/>
                      <a:pt x="0" y="0"/>
                    </a:cubicBezTo>
                    <a:cubicBezTo>
                      <a:pt x="0" y="4"/>
                      <a:pt x="0" y="4"/>
                      <a:pt x="0" y="4"/>
                    </a:cubicBezTo>
                    <a:cubicBezTo>
                      <a:pt x="36" y="4"/>
                      <a:pt x="36" y="4"/>
                      <a:pt x="36" y="4"/>
                    </a:cubicBezTo>
                    <a:lnTo>
                      <a:pt x="36" y="12"/>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42" name="Freeform 4695"/>
              <p:cNvSpPr>
                <a:spLocks/>
              </p:cNvSpPr>
              <p:nvPr/>
            </p:nvSpPr>
            <p:spPr bwMode="auto">
              <a:xfrm>
                <a:off x="2611645" y="4584356"/>
                <a:ext cx="135423" cy="64484"/>
              </a:xfrm>
              <a:custGeom>
                <a:avLst/>
                <a:gdLst>
                  <a:gd name="T0" fmla="*/ 8 w 30"/>
                  <a:gd name="T1" fmla="*/ 0 h 14"/>
                  <a:gd name="T2" fmla="*/ 0 w 30"/>
                  <a:gd name="T3" fmla="*/ 7 h 14"/>
                  <a:gd name="T4" fmla="*/ 8 w 30"/>
                  <a:gd name="T5" fmla="*/ 14 h 14"/>
                  <a:gd name="T6" fmla="*/ 15 w 30"/>
                  <a:gd name="T7" fmla="*/ 9 h 14"/>
                  <a:gd name="T8" fmla="*/ 30 w 30"/>
                  <a:gd name="T9" fmla="*/ 9 h 14"/>
                  <a:gd name="T10" fmla="*/ 30 w 30"/>
                  <a:gd name="T11" fmla="*/ 6 h 14"/>
                  <a:gd name="T12" fmla="*/ 15 w 30"/>
                  <a:gd name="T13" fmla="*/ 6 h 14"/>
                  <a:gd name="T14" fmla="*/ 8 w 30"/>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4">
                    <a:moveTo>
                      <a:pt x="8" y="0"/>
                    </a:moveTo>
                    <a:cubicBezTo>
                      <a:pt x="3" y="0"/>
                      <a:pt x="0" y="3"/>
                      <a:pt x="0" y="7"/>
                    </a:cubicBezTo>
                    <a:cubicBezTo>
                      <a:pt x="0" y="11"/>
                      <a:pt x="3" y="14"/>
                      <a:pt x="8" y="14"/>
                    </a:cubicBezTo>
                    <a:cubicBezTo>
                      <a:pt x="11" y="14"/>
                      <a:pt x="14" y="12"/>
                      <a:pt x="15" y="9"/>
                    </a:cubicBezTo>
                    <a:cubicBezTo>
                      <a:pt x="30" y="9"/>
                      <a:pt x="30" y="9"/>
                      <a:pt x="30" y="9"/>
                    </a:cubicBezTo>
                    <a:cubicBezTo>
                      <a:pt x="30" y="6"/>
                      <a:pt x="30" y="6"/>
                      <a:pt x="30" y="6"/>
                    </a:cubicBezTo>
                    <a:cubicBezTo>
                      <a:pt x="15" y="6"/>
                      <a:pt x="15" y="6"/>
                      <a:pt x="15" y="6"/>
                    </a:cubicBezTo>
                    <a:cubicBezTo>
                      <a:pt x="14" y="2"/>
                      <a:pt x="11" y="0"/>
                      <a:pt x="8" y="0"/>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43" name="Freeform 4696"/>
              <p:cNvSpPr>
                <a:spLocks/>
              </p:cNvSpPr>
              <p:nvPr/>
            </p:nvSpPr>
            <p:spPr bwMode="auto">
              <a:xfrm>
                <a:off x="2605194" y="4339314"/>
                <a:ext cx="141869" cy="70935"/>
              </a:xfrm>
              <a:custGeom>
                <a:avLst/>
                <a:gdLst>
                  <a:gd name="T0" fmla="*/ 8 w 31"/>
                  <a:gd name="T1" fmla="*/ 0 h 15"/>
                  <a:gd name="T2" fmla="*/ 0 w 31"/>
                  <a:gd name="T3" fmla="*/ 7 h 15"/>
                  <a:gd name="T4" fmla="*/ 8 w 31"/>
                  <a:gd name="T5" fmla="*/ 15 h 15"/>
                  <a:gd name="T6" fmla="*/ 15 w 31"/>
                  <a:gd name="T7" fmla="*/ 10 h 15"/>
                  <a:gd name="T8" fmla="*/ 31 w 31"/>
                  <a:gd name="T9" fmla="*/ 10 h 15"/>
                  <a:gd name="T10" fmla="*/ 31 w 31"/>
                  <a:gd name="T11" fmla="*/ 5 h 15"/>
                  <a:gd name="T12" fmla="*/ 15 w 31"/>
                  <a:gd name="T13" fmla="*/ 5 h 15"/>
                  <a:gd name="T14" fmla="*/ 8 w 31"/>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5">
                    <a:moveTo>
                      <a:pt x="8" y="0"/>
                    </a:moveTo>
                    <a:cubicBezTo>
                      <a:pt x="4" y="0"/>
                      <a:pt x="0" y="3"/>
                      <a:pt x="0" y="7"/>
                    </a:cubicBezTo>
                    <a:cubicBezTo>
                      <a:pt x="0" y="12"/>
                      <a:pt x="4" y="15"/>
                      <a:pt x="8" y="15"/>
                    </a:cubicBezTo>
                    <a:cubicBezTo>
                      <a:pt x="11" y="15"/>
                      <a:pt x="14" y="13"/>
                      <a:pt x="15" y="10"/>
                    </a:cubicBezTo>
                    <a:cubicBezTo>
                      <a:pt x="31" y="10"/>
                      <a:pt x="31" y="10"/>
                      <a:pt x="31" y="10"/>
                    </a:cubicBezTo>
                    <a:cubicBezTo>
                      <a:pt x="31" y="5"/>
                      <a:pt x="31" y="5"/>
                      <a:pt x="31" y="5"/>
                    </a:cubicBezTo>
                    <a:cubicBezTo>
                      <a:pt x="15" y="5"/>
                      <a:pt x="15" y="5"/>
                      <a:pt x="15" y="5"/>
                    </a:cubicBezTo>
                    <a:cubicBezTo>
                      <a:pt x="14" y="2"/>
                      <a:pt x="11" y="0"/>
                      <a:pt x="8" y="0"/>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44" name="Freeform 4698"/>
              <p:cNvSpPr>
                <a:spLocks/>
              </p:cNvSpPr>
              <p:nvPr/>
            </p:nvSpPr>
            <p:spPr bwMode="auto">
              <a:xfrm>
                <a:off x="2482671" y="4223238"/>
                <a:ext cx="264392" cy="496541"/>
              </a:xfrm>
              <a:custGeom>
                <a:avLst/>
                <a:gdLst>
                  <a:gd name="T0" fmla="*/ 29 w 57"/>
                  <a:gd name="T1" fmla="*/ 0 h 107"/>
                  <a:gd name="T2" fmla="*/ 0 w 57"/>
                  <a:gd name="T3" fmla="*/ 0 h 107"/>
                  <a:gd name="T4" fmla="*/ 0 w 57"/>
                  <a:gd name="T5" fmla="*/ 68 h 107"/>
                  <a:gd name="T6" fmla="*/ 3 w 57"/>
                  <a:gd name="T7" fmla="*/ 64 h 107"/>
                  <a:gd name="T8" fmla="*/ 4 w 57"/>
                  <a:gd name="T9" fmla="*/ 63 h 107"/>
                  <a:gd name="T10" fmla="*/ 3 w 57"/>
                  <a:gd name="T11" fmla="*/ 59 h 107"/>
                  <a:gd name="T12" fmla="*/ 3 w 57"/>
                  <a:gd name="T13" fmla="*/ 59 h 107"/>
                  <a:gd name="T14" fmla="*/ 3 w 57"/>
                  <a:gd name="T15" fmla="*/ 59 h 107"/>
                  <a:gd name="T16" fmla="*/ 3 w 57"/>
                  <a:gd name="T17" fmla="*/ 59 h 107"/>
                  <a:gd name="T18" fmla="*/ 3 w 57"/>
                  <a:gd name="T19" fmla="*/ 59 h 107"/>
                  <a:gd name="T20" fmla="*/ 3 w 57"/>
                  <a:gd name="T21" fmla="*/ 59 h 107"/>
                  <a:gd name="T22" fmla="*/ 3 w 57"/>
                  <a:gd name="T23" fmla="*/ 59 h 107"/>
                  <a:gd name="T24" fmla="*/ 3 w 57"/>
                  <a:gd name="T25" fmla="*/ 59 h 107"/>
                  <a:gd name="T26" fmla="*/ 10 w 57"/>
                  <a:gd name="T27" fmla="*/ 52 h 107"/>
                  <a:gd name="T28" fmla="*/ 10 w 57"/>
                  <a:gd name="T29" fmla="*/ 52 h 107"/>
                  <a:gd name="T30" fmla="*/ 18 w 57"/>
                  <a:gd name="T31" fmla="*/ 59 h 107"/>
                  <a:gd name="T32" fmla="*/ 18 w 57"/>
                  <a:gd name="T33" fmla="*/ 59 h 107"/>
                  <a:gd name="T34" fmla="*/ 18 w 57"/>
                  <a:gd name="T35" fmla="*/ 59 h 107"/>
                  <a:gd name="T36" fmla="*/ 18 w 57"/>
                  <a:gd name="T37" fmla="*/ 59 h 107"/>
                  <a:gd name="T38" fmla="*/ 18 w 57"/>
                  <a:gd name="T39" fmla="*/ 59 h 107"/>
                  <a:gd name="T40" fmla="*/ 10 w 57"/>
                  <a:gd name="T41" fmla="*/ 67 h 107"/>
                  <a:gd name="T42" fmla="*/ 7 w 57"/>
                  <a:gd name="T43" fmla="*/ 66 h 107"/>
                  <a:gd name="T44" fmla="*/ 0 w 57"/>
                  <a:gd name="T45" fmla="*/ 75 h 107"/>
                  <a:gd name="T46" fmla="*/ 0 w 57"/>
                  <a:gd name="T47" fmla="*/ 74 h 107"/>
                  <a:gd name="T48" fmla="*/ 0 w 57"/>
                  <a:gd name="T49" fmla="*/ 103 h 107"/>
                  <a:gd name="T50" fmla="*/ 0 w 57"/>
                  <a:gd name="T51" fmla="*/ 107 h 107"/>
                  <a:gd name="T52" fmla="*/ 57 w 57"/>
                  <a:gd name="T53" fmla="*/ 107 h 107"/>
                  <a:gd name="T54" fmla="*/ 57 w 57"/>
                  <a:gd name="T55" fmla="*/ 88 h 107"/>
                  <a:gd name="T56" fmla="*/ 42 w 57"/>
                  <a:gd name="T57" fmla="*/ 88 h 107"/>
                  <a:gd name="T58" fmla="*/ 35 w 57"/>
                  <a:gd name="T59" fmla="*/ 93 h 107"/>
                  <a:gd name="T60" fmla="*/ 27 w 57"/>
                  <a:gd name="T61" fmla="*/ 86 h 107"/>
                  <a:gd name="T62" fmla="*/ 27 w 57"/>
                  <a:gd name="T63" fmla="*/ 86 h 107"/>
                  <a:gd name="T64" fmla="*/ 27 w 57"/>
                  <a:gd name="T65" fmla="*/ 86 h 107"/>
                  <a:gd name="T66" fmla="*/ 27 w 57"/>
                  <a:gd name="T67" fmla="*/ 86 h 107"/>
                  <a:gd name="T68" fmla="*/ 27 w 57"/>
                  <a:gd name="T69" fmla="*/ 86 h 107"/>
                  <a:gd name="T70" fmla="*/ 27 w 57"/>
                  <a:gd name="T71" fmla="*/ 86 h 107"/>
                  <a:gd name="T72" fmla="*/ 27 w 57"/>
                  <a:gd name="T73" fmla="*/ 86 h 107"/>
                  <a:gd name="T74" fmla="*/ 35 w 57"/>
                  <a:gd name="T75" fmla="*/ 79 h 107"/>
                  <a:gd name="T76" fmla="*/ 42 w 57"/>
                  <a:gd name="T77" fmla="*/ 84 h 107"/>
                  <a:gd name="T78" fmla="*/ 57 w 57"/>
                  <a:gd name="T79" fmla="*/ 84 h 107"/>
                  <a:gd name="T80" fmla="*/ 57 w 57"/>
                  <a:gd name="T81" fmla="*/ 36 h 107"/>
                  <a:gd name="T82" fmla="*/ 41 w 57"/>
                  <a:gd name="T83" fmla="*/ 36 h 107"/>
                  <a:gd name="T84" fmla="*/ 34 w 57"/>
                  <a:gd name="T85" fmla="*/ 41 h 107"/>
                  <a:gd name="T86" fmla="*/ 26 w 57"/>
                  <a:gd name="T87" fmla="*/ 33 h 107"/>
                  <a:gd name="T88" fmla="*/ 26 w 57"/>
                  <a:gd name="T89" fmla="*/ 33 h 107"/>
                  <a:gd name="T90" fmla="*/ 26 w 57"/>
                  <a:gd name="T91" fmla="*/ 33 h 107"/>
                  <a:gd name="T92" fmla="*/ 26 w 57"/>
                  <a:gd name="T93" fmla="*/ 33 h 107"/>
                  <a:gd name="T94" fmla="*/ 26 w 57"/>
                  <a:gd name="T95" fmla="*/ 33 h 107"/>
                  <a:gd name="T96" fmla="*/ 26 w 57"/>
                  <a:gd name="T97" fmla="*/ 33 h 107"/>
                  <a:gd name="T98" fmla="*/ 34 w 57"/>
                  <a:gd name="T99" fmla="*/ 26 h 107"/>
                  <a:gd name="T100" fmla="*/ 41 w 57"/>
                  <a:gd name="T101" fmla="*/ 31 h 107"/>
                  <a:gd name="T102" fmla="*/ 57 w 57"/>
                  <a:gd name="T103" fmla="*/ 31 h 107"/>
                  <a:gd name="T104" fmla="*/ 57 w 57"/>
                  <a:gd name="T105" fmla="*/ 22 h 107"/>
                  <a:gd name="T106" fmla="*/ 29 w 57"/>
                  <a:gd name="T10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 h="107">
                    <a:moveTo>
                      <a:pt x="29" y="0"/>
                    </a:moveTo>
                    <a:cubicBezTo>
                      <a:pt x="0" y="0"/>
                      <a:pt x="0" y="0"/>
                      <a:pt x="0" y="0"/>
                    </a:cubicBezTo>
                    <a:cubicBezTo>
                      <a:pt x="0" y="68"/>
                      <a:pt x="0" y="68"/>
                      <a:pt x="0" y="68"/>
                    </a:cubicBezTo>
                    <a:cubicBezTo>
                      <a:pt x="3" y="64"/>
                      <a:pt x="3" y="64"/>
                      <a:pt x="3" y="64"/>
                    </a:cubicBezTo>
                    <a:cubicBezTo>
                      <a:pt x="4" y="63"/>
                      <a:pt x="4" y="63"/>
                      <a:pt x="4" y="63"/>
                    </a:cubicBezTo>
                    <a:cubicBezTo>
                      <a:pt x="3" y="62"/>
                      <a:pt x="3" y="61"/>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5"/>
                      <a:pt x="6" y="52"/>
                      <a:pt x="10" y="52"/>
                    </a:cubicBezTo>
                    <a:cubicBezTo>
                      <a:pt x="10" y="52"/>
                      <a:pt x="10" y="52"/>
                      <a:pt x="10" y="52"/>
                    </a:cubicBezTo>
                    <a:cubicBezTo>
                      <a:pt x="15" y="52"/>
                      <a:pt x="18" y="55"/>
                      <a:pt x="18" y="59"/>
                    </a:cubicBezTo>
                    <a:cubicBezTo>
                      <a:pt x="18" y="59"/>
                      <a:pt x="18" y="59"/>
                      <a:pt x="18" y="59"/>
                    </a:cubicBezTo>
                    <a:cubicBezTo>
                      <a:pt x="18" y="59"/>
                      <a:pt x="18" y="59"/>
                      <a:pt x="18" y="59"/>
                    </a:cubicBezTo>
                    <a:cubicBezTo>
                      <a:pt x="18" y="59"/>
                      <a:pt x="18" y="59"/>
                      <a:pt x="18" y="59"/>
                    </a:cubicBezTo>
                    <a:cubicBezTo>
                      <a:pt x="18" y="59"/>
                      <a:pt x="18" y="59"/>
                      <a:pt x="18" y="59"/>
                    </a:cubicBezTo>
                    <a:cubicBezTo>
                      <a:pt x="18" y="63"/>
                      <a:pt x="15" y="67"/>
                      <a:pt x="10" y="67"/>
                    </a:cubicBezTo>
                    <a:cubicBezTo>
                      <a:pt x="9" y="67"/>
                      <a:pt x="8" y="66"/>
                      <a:pt x="7" y="66"/>
                    </a:cubicBezTo>
                    <a:cubicBezTo>
                      <a:pt x="0" y="75"/>
                      <a:pt x="0" y="75"/>
                      <a:pt x="0" y="75"/>
                    </a:cubicBezTo>
                    <a:cubicBezTo>
                      <a:pt x="0" y="74"/>
                      <a:pt x="0" y="74"/>
                      <a:pt x="0" y="74"/>
                    </a:cubicBezTo>
                    <a:cubicBezTo>
                      <a:pt x="0" y="103"/>
                      <a:pt x="0" y="103"/>
                      <a:pt x="0" y="103"/>
                    </a:cubicBezTo>
                    <a:cubicBezTo>
                      <a:pt x="0" y="107"/>
                      <a:pt x="0" y="107"/>
                      <a:pt x="0" y="107"/>
                    </a:cubicBezTo>
                    <a:cubicBezTo>
                      <a:pt x="57" y="107"/>
                      <a:pt x="57" y="107"/>
                      <a:pt x="57" y="107"/>
                    </a:cubicBezTo>
                    <a:cubicBezTo>
                      <a:pt x="57" y="88"/>
                      <a:pt x="57" y="88"/>
                      <a:pt x="57" y="88"/>
                    </a:cubicBezTo>
                    <a:cubicBezTo>
                      <a:pt x="42" y="88"/>
                      <a:pt x="42" y="88"/>
                      <a:pt x="42" y="88"/>
                    </a:cubicBezTo>
                    <a:cubicBezTo>
                      <a:pt x="41" y="91"/>
                      <a:pt x="38" y="93"/>
                      <a:pt x="35" y="93"/>
                    </a:cubicBezTo>
                    <a:cubicBezTo>
                      <a:pt x="30" y="93"/>
                      <a:pt x="27" y="90"/>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2"/>
                      <a:pt x="30" y="79"/>
                      <a:pt x="35" y="79"/>
                    </a:cubicBezTo>
                    <a:cubicBezTo>
                      <a:pt x="38" y="79"/>
                      <a:pt x="41" y="81"/>
                      <a:pt x="42" y="84"/>
                    </a:cubicBezTo>
                    <a:cubicBezTo>
                      <a:pt x="57" y="84"/>
                      <a:pt x="57" y="84"/>
                      <a:pt x="57" y="84"/>
                    </a:cubicBezTo>
                    <a:cubicBezTo>
                      <a:pt x="57" y="36"/>
                      <a:pt x="57" y="36"/>
                      <a:pt x="57" y="36"/>
                    </a:cubicBezTo>
                    <a:cubicBezTo>
                      <a:pt x="41" y="36"/>
                      <a:pt x="41" y="36"/>
                      <a:pt x="41" y="36"/>
                    </a:cubicBezTo>
                    <a:cubicBezTo>
                      <a:pt x="40" y="39"/>
                      <a:pt x="37" y="41"/>
                      <a:pt x="34" y="41"/>
                    </a:cubicBezTo>
                    <a:cubicBezTo>
                      <a:pt x="30" y="41"/>
                      <a:pt x="26" y="38"/>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29"/>
                      <a:pt x="30" y="26"/>
                      <a:pt x="34" y="26"/>
                    </a:cubicBezTo>
                    <a:cubicBezTo>
                      <a:pt x="37" y="26"/>
                      <a:pt x="40" y="28"/>
                      <a:pt x="41" y="31"/>
                    </a:cubicBezTo>
                    <a:cubicBezTo>
                      <a:pt x="57" y="31"/>
                      <a:pt x="57" y="31"/>
                      <a:pt x="57" y="31"/>
                    </a:cubicBezTo>
                    <a:cubicBezTo>
                      <a:pt x="57" y="22"/>
                      <a:pt x="57" y="22"/>
                      <a:pt x="57" y="22"/>
                    </a:cubicBezTo>
                    <a:cubicBezTo>
                      <a:pt x="29" y="0"/>
                      <a:pt x="29" y="0"/>
                      <a:pt x="29" y="0"/>
                    </a:cubicBezTo>
                  </a:path>
                </a:pathLst>
              </a:custGeom>
              <a:solidFill>
                <a:srgbClr val="839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grpSp>
        <p:grpSp>
          <p:nvGrpSpPr>
            <p:cNvPr id="619" name="群組 618"/>
            <p:cNvGrpSpPr/>
            <p:nvPr/>
          </p:nvGrpSpPr>
          <p:grpSpPr>
            <a:xfrm>
              <a:off x="5534796" y="3380608"/>
              <a:ext cx="496545" cy="515885"/>
              <a:chOff x="6126610" y="3329235"/>
              <a:chExt cx="496545" cy="515885"/>
            </a:xfrm>
          </p:grpSpPr>
          <p:sp>
            <p:nvSpPr>
              <p:cNvPr id="629" name="Freeform 4689"/>
              <p:cNvSpPr>
                <a:spLocks/>
              </p:cNvSpPr>
              <p:nvPr/>
            </p:nvSpPr>
            <p:spPr bwMode="auto">
              <a:xfrm>
                <a:off x="6126610" y="3329235"/>
                <a:ext cx="496541" cy="496541"/>
              </a:xfrm>
              <a:custGeom>
                <a:avLst/>
                <a:gdLst>
                  <a:gd name="T0" fmla="*/ 57 w 77"/>
                  <a:gd name="T1" fmla="*/ 0 h 77"/>
                  <a:gd name="T2" fmla="*/ 0 w 77"/>
                  <a:gd name="T3" fmla="*/ 0 h 77"/>
                  <a:gd name="T4" fmla="*/ 0 w 77"/>
                  <a:gd name="T5" fmla="*/ 77 h 77"/>
                  <a:gd name="T6" fmla="*/ 77 w 77"/>
                  <a:gd name="T7" fmla="*/ 77 h 77"/>
                  <a:gd name="T8" fmla="*/ 77 w 77"/>
                  <a:gd name="T9" fmla="*/ 15 h 77"/>
                  <a:gd name="T10" fmla="*/ 57 w 77"/>
                  <a:gd name="T11" fmla="*/ 0 h 77"/>
                </a:gdLst>
                <a:ahLst/>
                <a:cxnLst>
                  <a:cxn ang="0">
                    <a:pos x="T0" y="T1"/>
                  </a:cxn>
                  <a:cxn ang="0">
                    <a:pos x="T2" y="T3"/>
                  </a:cxn>
                  <a:cxn ang="0">
                    <a:pos x="T4" y="T5"/>
                  </a:cxn>
                  <a:cxn ang="0">
                    <a:pos x="T6" y="T7"/>
                  </a:cxn>
                  <a:cxn ang="0">
                    <a:pos x="T8" y="T9"/>
                  </a:cxn>
                  <a:cxn ang="0">
                    <a:pos x="T10" y="T11"/>
                  </a:cxn>
                </a:cxnLst>
                <a:rect l="0" t="0" r="r" b="b"/>
                <a:pathLst>
                  <a:path w="77" h="77">
                    <a:moveTo>
                      <a:pt x="57" y="0"/>
                    </a:moveTo>
                    <a:lnTo>
                      <a:pt x="0" y="0"/>
                    </a:lnTo>
                    <a:lnTo>
                      <a:pt x="0" y="77"/>
                    </a:lnTo>
                    <a:lnTo>
                      <a:pt x="77" y="77"/>
                    </a:lnTo>
                    <a:lnTo>
                      <a:pt x="77" y="15"/>
                    </a:lnTo>
                    <a:lnTo>
                      <a:pt x="57" y="0"/>
                    </a:lnTo>
                    <a:close/>
                  </a:path>
                </a:pathLst>
              </a:custGeom>
              <a:solidFill>
                <a:srgbClr val="00B0F0"/>
              </a:solidFill>
              <a:ln>
                <a:noFill/>
              </a:ln>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30" name="Freeform 4691"/>
              <p:cNvSpPr>
                <a:spLocks/>
              </p:cNvSpPr>
              <p:nvPr/>
            </p:nvSpPr>
            <p:spPr bwMode="auto">
              <a:xfrm>
                <a:off x="6126610" y="3348579"/>
                <a:ext cx="496541" cy="496541"/>
              </a:xfrm>
              <a:custGeom>
                <a:avLst/>
                <a:gdLst>
                  <a:gd name="T0" fmla="*/ 84 w 107"/>
                  <a:gd name="T1" fmla="*/ 26 h 107"/>
                  <a:gd name="T2" fmla="*/ 91 w 107"/>
                  <a:gd name="T3" fmla="*/ 31 h 107"/>
                  <a:gd name="T4" fmla="*/ 107 w 107"/>
                  <a:gd name="T5" fmla="*/ 31 h 107"/>
                  <a:gd name="T6" fmla="*/ 107 w 107"/>
                  <a:gd name="T7" fmla="*/ 22 h 107"/>
                  <a:gd name="T8" fmla="*/ 79 w 107"/>
                  <a:gd name="T9" fmla="*/ 0 h 107"/>
                  <a:gd name="T10" fmla="*/ 0 w 107"/>
                  <a:gd name="T11" fmla="*/ 0 h 107"/>
                  <a:gd name="T12" fmla="*/ 0 w 107"/>
                  <a:gd name="T13" fmla="*/ 19 h 107"/>
                  <a:gd name="T14" fmla="*/ 41 w 107"/>
                  <a:gd name="T15" fmla="*/ 19 h 107"/>
                  <a:gd name="T16" fmla="*/ 41 w 107"/>
                  <a:gd name="T17" fmla="*/ 32 h 107"/>
                  <a:gd name="T18" fmla="*/ 46 w 107"/>
                  <a:gd name="T19" fmla="*/ 38 h 107"/>
                  <a:gd name="T20" fmla="*/ 38 w 107"/>
                  <a:gd name="T21" fmla="*/ 46 h 107"/>
                  <a:gd name="T22" fmla="*/ 31 w 107"/>
                  <a:gd name="T23" fmla="*/ 38 h 107"/>
                  <a:gd name="T24" fmla="*/ 36 w 107"/>
                  <a:gd name="T25" fmla="*/ 31 h 107"/>
                  <a:gd name="T26" fmla="*/ 36 w 107"/>
                  <a:gd name="T27" fmla="*/ 23 h 107"/>
                  <a:gd name="T28" fmla="*/ 0 w 107"/>
                  <a:gd name="T29" fmla="*/ 23 h 107"/>
                  <a:gd name="T30" fmla="*/ 0 w 107"/>
                  <a:gd name="T31" fmla="*/ 31 h 107"/>
                  <a:gd name="T32" fmla="*/ 19 w 107"/>
                  <a:gd name="T33" fmla="*/ 31 h 107"/>
                  <a:gd name="T34" fmla="*/ 19 w 107"/>
                  <a:gd name="T35" fmla="*/ 37 h 107"/>
                  <a:gd name="T36" fmla="*/ 24 w 107"/>
                  <a:gd name="T37" fmla="*/ 44 h 107"/>
                  <a:gd name="T38" fmla="*/ 17 w 107"/>
                  <a:gd name="T39" fmla="*/ 52 h 107"/>
                  <a:gd name="T40" fmla="*/ 10 w 107"/>
                  <a:gd name="T41" fmla="*/ 44 h 107"/>
                  <a:gd name="T42" fmla="*/ 15 w 107"/>
                  <a:gd name="T43" fmla="*/ 38 h 107"/>
                  <a:gd name="T44" fmla="*/ 15 w 107"/>
                  <a:gd name="T45" fmla="*/ 35 h 107"/>
                  <a:gd name="T46" fmla="*/ 0 w 107"/>
                  <a:gd name="T47" fmla="*/ 35 h 107"/>
                  <a:gd name="T48" fmla="*/ 0 w 107"/>
                  <a:gd name="T49" fmla="*/ 70 h 107"/>
                  <a:gd name="T50" fmla="*/ 48 w 107"/>
                  <a:gd name="T51" fmla="*/ 70 h 107"/>
                  <a:gd name="T52" fmla="*/ 54 w 107"/>
                  <a:gd name="T53" fmla="*/ 63 h 107"/>
                  <a:gd name="T54" fmla="*/ 53 w 107"/>
                  <a:gd name="T55" fmla="*/ 59 h 107"/>
                  <a:gd name="T56" fmla="*/ 60 w 107"/>
                  <a:gd name="T57" fmla="*/ 52 h 107"/>
                  <a:gd name="T58" fmla="*/ 68 w 107"/>
                  <a:gd name="T59" fmla="*/ 59 h 107"/>
                  <a:gd name="T60" fmla="*/ 60 w 107"/>
                  <a:gd name="T61" fmla="*/ 67 h 107"/>
                  <a:gd name="T62" fmla="*/ 57 w 107"/>
                  <a:gd name="T63" fmla="*/ 66 h 107"/>
                  <a:gd name="T64" fmla="*/ 50 w 107"/>
                  <a:gd name="T65" fmla="*/ 75 h 107"/>
                  <a:gd name="T66" fmla="*/ 50 w 107"/>
                  <a:gd name="T67" fmla="*/ 74 h 107"/>
                  <a:gd name="T68" fmla="*/ 0 w 107"/>
                  <a:gd name="T69" fmla="*/ 74 h 107"/>
                  <a:gd name="T70" fmla="*/ 0 w 107"/>
                  <a:gd name="T71" fmla="*/ 107 h 107"/>
                  <a:gd name="T72" fmla="*/ 107 w 107"/>
                  <a:gd name="T73" fmla="*/ 107 h 107"/>
                  <a:gd name="T74" fmla="*/ 107 w 107"/>
                  <a:gd name="T75" fmla="*/ 88 h 107"/>
                  <a:gd name="T76" fmla="*/ 92 w 107"/>
                  <a:gd name="T77" fmla="*/ 88 h 107"/>
                  <a:gd name="T78" fmla="*/ 85 w 107"/>
                  <a:gd name="T79" fmla="*/ 93 h 107"/>
                  <a:gd name="T80" fmla="*/ 77 w 107"/>
                  <a:gd name="T81" fmla="*/ 86 h 107"/>
                  <a:gd name="T82" fmla="*/ 85 w 107"/>
                  <a:gd name="T83" fmla="*/ 79 h 107"/>
                  <a:gd name="T84" fmla="*/ 92 w 107"/>
                  <a:gd name="T85" fmla="*/ 84 h 107"/>
                  <a:gd name="T86" fmla="*/ 107 w 107"/>
                  <a:gd name="T87" fmla="*/ 84 h 107"/>
                  <a:gd name="T88" fmla="*/ 107 w 107"/>
                  <a:gd name="T89" fmla="*/ 36 h 107"/>
                  <a:gd name="T90" fmla="*/ 91 w 107"/>
                  <a:gd name="T91" fmla="*/ 36 h 107"/>
                  <a:gd name="T92" fmla="*/ 84 w 107"/>
                  <a:gd name="T93" fmla="*/ 41 h 107"/>
                  <a:gd name="T94" fmla="*/ 76 w 107"/>
                  <a:gd name="T95" fmla="*/ 33 h 107"/>
                  <a:gd name="T96" fmla="*/ 84 w 107"/>
                  <a:gd name="T97" fmla="*/ 2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7" h="107">
                    <a:moveTo>
                      <a:pt x="84" y="26"/>
                    </a:moveTo>
                    <a:cubicBezTo>
                      <a:pt x="87" y="26"/>
                      <a:pt x="90" y="28"/>
                      <a:pt x="91" y="31"/>
                    </a:cubicBezTo>
                    <a:cubicBezTo>
                      <a:pt x="107" y="31"/>
                      <a:pt x="107" y="31"/>
                      <a:pt x="107" y="31"/>
                    </a:cubicBezTo>
                    <a:cubicBezTo>
                      <a:pt x="107" y="22"/>
                      <a:pt x="107" y="22"/>
                      <a:pt x="107" y="22"/>
                    </a:cubicBezTo>
                    <a:cubicBezTo>
                      <a:pt x="79" y="0"/>
                      <a:pt x="79" y="0"/>
                      <a:pt x="79" y="0"/>
                    </a:cubicBezTo>
                    <a:cubicBezTo>
                      <a:pt x="0" y="0"/>
                      <a:pt x="0" y="0"/>
                      <a:pt x="0" y="0"/>
                    </a:cubicBezTo>
                    <a:cubicBezTo>
                      <a:pt x="0" y="19"/>
                      <a:pt x="0" y="19"/>
                      <a:pt x="0" y="19"/>
                    </a:cubicBezTo>
                    <a:cubicBezTo>
                      <a:pt x="41" y="19"/>
                      <a:pt x="41" y="19"/>
                      <a:pt x="41" y="19"/>
                    </a:cubicBezTo>
                    <a:cubicBezTo>
                      <a:pt x="41" y="32"/>
                      <a:pt x="41" y="32"/>
                      <a:pt x="41" y="32"/>
                    </a:cubicBezTo>
                    <a:cubicBezTo>
                      <a:pt x="44" y="33"/>
                      <a:pt x="46" y="35"/>
                      <a:pt x="46" y="38"/>
                    </a:cubicBezTo>
                    <a:cubicBezTo>
                      <a:pt x="46" y="43"/>
                      <a:pt x="42" y="46"/>
                      <a:pt x="38" y="46"/>
                    </a:cubicBezTo>
                    <a:cubicBezTo>
                      <a:pt x="34" y="46"/>
                      <a:pt x="31" y="43"/>
                      <a:pt x="31" y="38"/>
                    </a:cubicBezTo>
                    <a:cubicBezTo>
                      <a:pt x="31" y="35"/>
                      <a:pt x="33" y="32"/>
                      <a:pt x="36" y="31"/>
                    </a:cubicBezTo>
                    <a:cubicBezTo>
                      <a:pt x="36" y="23"/>
                      <a:pt x="36" y="23"/>
                      <a:pt x="36" y="23"/>
                    </a:cubicBezTo>
                    <a:cubicBezTo>
                      <a:pt x="0" y="23"/>
                      <a:pt x="0" y="23"/>
                      <a:pt x="0" y="23"/>
                    </a:cubicBezTo>
                    <a:cubicBezTo>
                      <a:pt x="0" y="31"/>
                      <a:pt x="0" y="31"/>
                      <a:pt x="0" y="31"/>
                    </a:cubicBezTo>
                    <a:cubicBezTo>
                      <a:pt x="19" y="31"/>
                      <a:pt x="19" y="31"/>
                      <a:pt x="19" y="31"/>
                    </a:cubicBezTo>
                    <a:cubicBezTo>
                      <a:pt x="19" y="37"/>
                      <a:pt x="19" y="37"/>
                      <a:pt x="19" y="37"/>
                    </a:cubicBezTo>
                    <a:cubicBezTo>
                      <a:pt x="22" y="38"/>
                      <a:pt x="24" y="41"/>
                      <a:pt x="24" y="44"/>
                    </a:cubicBezTo>
                    <a:cubicBezTo>
                      <a:pt x="24" y="48"/>
                      <a:pt x="21" y="52"/>
                      <a:pt x="17" y="52"/>
                    </a:cubicBezTo>
                    <a:cubicBezTo>
                      <a:pt x="13" y="52"/>
                      <a:pt x="10" y="48"/>
                      <a:pt x="10" y="44"/>
                    </a:cubicBezTo>
                    <a:cubicBezTo>
                      <a:pt x="10" y="41"/>
                      <a:pt x="12" y="39"/>
                      <a:pt x="15" y="38"/>
                    </a:cubicBezTo>
                    <a:cubicBezTo>
                      <a:pt x="15" y="35"/>
                      <a:pt x="15" y="35"/>
                      <a:pt x="15" y="35"/>
                    </a:cubicBezTo>
                    <a:cubicBezTo>
                      <a:pt x="0" y="35"/>
                      <a:pt x="0" y="35"/>
                      <a:pt x="0" y="35"/>
                    </a:cubicBezTo>
                    <a:cubicBezTo>
                      <a:pt x="0" y="70"/>
                      <a:pt x="0" y="70"/>
                      <a:pt x="0" y="70"/>
                    </a:cubicBezTo>
                    <a:cubicBezTo>
                      <a:pt x="48" y="70"/>
                      <a:pt x="48" y="70"/>
                      <a:pt x="48" y="70"/>
                    </a:cubicBezTo>
                    <a:cubicBezTo>
                      <a:pt x="54" y="63"/>
                      <a:pt x="54" y="63"/>
                      <a:pt x="54" y="63"/>
                    </a:cubicBezTo>
                    <a:cubicBezTo>
                      <a:pt x="53" y="62"/>
                      <a:pt x="53" y="61"/>
                      <a:pt x="53" y="59"/>
                    </a:cubicBezTo>
                    <a:cubicBezTo>
                      <a:pt x="53" y="55"/>
                      <a:pt x="56" y="52"/>
                      <a:pt x="60" y="52"/>
                    </a:cubicBezTo>
                    <a:cubicBezTo>
                      <a:pt x="65" y="52"/>
                      <a:pt x="68" y="55"/>
                      <a:pt x="68" y="59"/>
                    </a:cubicBezTo>
                    <a:cubicBezTo>
                      <a:pt x="68" y="63"/>
                      <a:pt x="65" y="67"/>
                      <a:pt x="60" y="67"/>
                    </a:cubicBezTo>
                    <a:cubicBezTo>
                      <a:pt x="59" y="67"/>
                      <a:pt x="58" y="66"/>
                      <a:pt x="57" y="66"/>
                    </a:cubicBezTo>
                    <a:cubicBezTo>
                      <a:pt x="50" y="75"/>
                      <a:pt x="50" y="75"/>
                      <a:pt x="50" y="75"/>
                    </a:cubicBezTo>
                    <a:cubicBezTo>
                      <a:pt x="50" y="74"/>
                      <a:pt x="50" y="74"/>
                      <a:pt x="50" y="74"/>
                    </a:cubicBezTo>
                    <a:cubicBezTo>
                      <a:pt x="0" y="74"/>
                      <a:pt x="0" y="74"/>
                      <a:pt x="0" y="74"/>
                    </a:cubicBezTo>
                    <a:cubicBezTo>
                      <a:pt x="0" y="107"/>
                      <a:pt x="0" y="107"/>
                      <a:pt x="0" y="107"/>
                    </a:cubicBezTo>
                    <a:cubicBezTo>
                      <a:pt x="107" y="107"/>
                      <a:pt x="107" y="107"/>
                      <a:pt x="107" y="107"/>
                    </a:cubicBezTo>
                    <a:cubicBezTo>
                      <a:pt x="107" y="88"/>
                      <a:pt x="107" y="88"/>
                      <a:pt x="107" y="88"/>
                    </a:cubicBezTo>
                    <a:cubicBezTo>
                      <a:pt x="92" y="88"/>
                      <a:pt x="92" y="88"/>
                      <a:pt x="92" y="88"/>
                    </a:cubicBezTo>
                    <a:cubicBezTo>
                      <a:pt x="91" y="91"/>
                      <a:pt x="88" y="93"/>
                      <a:pt x="85" y="93"/>
                    </a:cubicBezTo>
                    <a:cubicBezTo>
                      <a:pt x="80" y="93"/>
                      <a:pt x="77" y="90"/>
                      <a:pt x="77" y="86"/>
                    </a:cubicBezTo>
                    <a:cubicBezTo>
                      <a:pt x="77" y="82"/>
                      <a:pt x="80" y="79"/>
                      <a:pt x="85" y="79"/>
                    </a:cubicBezTo>
                    <a:cubicBezTo>
                      <a:pt x="88" y="79"/>
                      <a:pt x="91" y="81"/>
                      <a:pt x="92" y="84"/>
                    </a:cubicBezTo>
                    <a:cubicBezTo>
                      <a:pt x="107" y="84"/>
                      <a:pt x="107" y="84"/>
                      <a:pt x="107" y="84"/>
                    </a:cubicBezTo>
                    <a:cubicBezTo>
                      <a:pt x="107" y="36"/>
                      <a:pt x="107" y="36"/>
                      <a:pt x="107" y="36"/>
                    </a:cubicBezTo>
                    <a:cubicBezTo>
                      <a:pt x="91" y="36"/>
                      <a:pt x="91" y="36"/>
                      <a:pt x="91" y="36"/>
                    </a:cubicBezTo>
                    <a:cubicBezTo>
                      <a:pt x="90" y="39"/>
                      <a:pt x="87" y="41"/>
                      <a:pt x="84" y="41"/>
                    </a:cubicBezTo>
                    <a:cubicBezTo>
                      <a:pt x="80" y="41"/>
                      <a:pt x="76" y="38"/>
                      <a:pt x="76" y="33"/>
                    </a:cubicBezTo>
                    <a:cubicBezTo>
                      <a:pt x="76" y="29"/>
                      <a:pt x="80" y="26"/>
                      <a:pt x="84" y="26"/>
                    </a:cubicBezTo>
                  </a:path>
                </a:pathLst>
              </a:custGeom>
              <a:solidFill>
                <a:srgbClr val="0070C0"/>
              </a:solidFill>
              <a:ln>
                <a:noFill/>
              </a:ln>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31" name="Freeform 4692"/>
              <p:cNvSpPr>
                <a:spLocks/>
              </p:cNvSpPr>
              <p:nvPr/>
            </p:nvSpPr>
            <p:spPr bwMode="auto">
              <a:xfrm>
                <a:off x="6126610" y="3587176"/>
                <a:ext cx="315981" cy="109625"/>
              </a:xfrm>
              <a:custGeom>
                <a:avLst/>
                <a:gdLst>
                  <a:gd name="T0" fmla="*/ 50 w 68"/>
                  <a:gd name="T1" fmla="*/ 23 h 23"/>
                  <a:gd name="T2" fmla="*/ 57 w 68"/>
                  <a:gd name="T3" fmla="*/ 14 h 23"/>
                  <a:gd name="T4" fmla="*/ 60 w 68"/>
                  <a:gd name="T5" fmla="*/ 15 h 23"/>
                  <a:gd name="T6" fmla="*/ 68 w 68"/>
                  <a:gd name="T7" fmla="*/ 7 h 23"/>
                  <a:gd name="T8" fmla="*/ 60 w 68"/>
                  <a:gd name="T9" fmla="*/ 0 h 23"/>
                  <a:gd name="T10" fmla="*/ 53 w 68"/>
                  <a:gd name="T11" fmla="*/ 7 h 23"/>
                  <a:gd name="T12" fmla="*/ 54 w 68"/>
                  <a:gd name="T13" fmla="*/ 11 h 23"/>
                  <a:gd name="T14" fmla="*/ 48 w 68"/>
                  <a:gd name="T15" fmla="*/ 18 h 23"/>
                  <a:gd name="T16" fmla="*/ 0 w 68"/>
                  <a:gd name="T17" fmla="*/ 18 h 23"/>
                  <a:gd name="T18" fmla="*/ 0 w 68"/>
                  <a:gd name="T19" fmla="*/ 22 h 23"/>
                  <a:gd name="T20" fmla="*/ 50 w 68"/>
                  <a:gd name="T21" fmla="*/ 22 h 23"/>
                  <a:gd name="T22" fmla="*/ 50 w 68"/>
                  <a:gd name="T2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23">
                    <a:moveTo>
                      <a:pt x="50" y="23"/>
                    </a:moveTo>
                    <a:cubicBezTo>
                      <a:pt x="57" y="14"/>
                      <a:pt x="57" y="14"/>
                      <a:pt x="57" y="14"/>
                    </a:cubicBezTo>
                    <a:cubicBezTo>
                      <a:pt x="58" y="14"/>
                      <a:pt x="59" y="15"/>
                      <a:pt x="60" y="15"/>
                    </a:cubicBezTo>
                    <a:cubicBezTo>
                      <a:pt x="65" y="15"/>
                      <a:pt x="68" y="11"/>
                      <a:pt x="68" y="7"/>
                    </a:cubicBezTo>
                    <a:cubicBezTo>
                      <a:pt x="68" y="3"/>
                      <a:pt x="65" y="0"/>
                      <a:pt x="60" y="0"/>
                    </a:cubicBezTo>
                    <a:cubicBezTo>
                      <a:pt x="56" y="0"/>
                      <a:pt x="53" y="3"/>
                      <a:pt x="53" y="7"/>
                    </a:cubicBezTo>
                    <a:cubicBezTo>
                      <a:pt x="53" y="9"/>
                      <a:pt x="53" y="10"/>
                      <a:pt x="54" y="11"/>
                    </a:cubicBezTo>
                    <a:cubicBezTo>
                      <a:pt x="48" y="18"/>
                      <a:pt x="48" y="18"/>
                      <a:pt x="48" y="18"/>
                    </a:cubicBezTo>
                    <a:cubicBezTo>
                      <a:pt x="0" y="18"/>
                      <a:pt x="0" y="18"/>
                      <a:pt x="0" y="18"/>
                    </a:cubicBezTo>
                    <a:cubicBezTo>
                      <a:pt x="0" y="22"/>
                      <a:pt x="0" y="22"/>
                      <a:pt x="0" y="22"/>
                    </a:cubicBezTo>
                    <a:cubicBezTo>
                      <a:pt x="50" y="22"/>
                      <a:pt x="50" y="22"/>
                      <a:pt x="50" y="22"/>
                    </a:cubicBezTo>
                    <a:cubicBezTo>
                      <a:pt x="50" y="23"/>
                      <a:pt x="50" y="23"/>
                      <a:pt x="50" y="23"/>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32" name="Freeform 4693"/>
              <p:cNvSpPr>
                <a:spLocks/>
              </p:cNvSpPr>
              <p:nvPr/>
            </p:nvSpPr>
            <p:spPr bwMode="auto">
              <a:xfrm>
                <a:off x="6126610" y="3490448"/>
                <a:ext cx="116072" cy="96728"/>
              </a:xfrm>
              <a:custGeom>
                <a:avLst/>
                <a:gdLst>
                  <a:gd name="T0" fmla="*/ 15 w 24"/>
                  <a:gd name="T1" fmla="*/ 7 h 21"/>
                  <a:gd name="T2" fmla="*/ 10 w 24"/>
                  <a:gd name="T3" fmla="*/ 13 h 21"/>
                  <a:gd name="T4" fmla="*/ 17 w 24"/>
                  <a:gd name="T5" fmla="*/ 21 h 21"/>
                  <a:gd name="T6" fmla="*/ 24 w 24"/>
                  <a:gd name="T7" fmla="*/ 13 h 21"/>
                  <a:gd name="T8" fmla="*/ 19 w 24"/>
                  <a:gd name="T9" fmla="*/ 7 h 21"/>
                  <a:gd name="T10" fmla="*/ 19 w 24"/>
                  <a:gd name="T11" fmla="*/ 0 h 21"/>
                  <a:gd name="T12" fmla="*/ 0 w 24"/>
                  <a:gd name="T13" fmla="*/ 0 h 21"/>
                  <a:gd name="T14" fmla="*/ 0 w 24"/>
                  <a:gd name="T15" fmla="*/ 4 h 21"/>
                  <a:gd name="T16" fmla="*/ 15 w 24"/>
                  <a:gd name="T17" fmla="*/ 4 h 21"/>
                  <a:gd name="T18" fmla="*/ 15 w 24"/>
                  <a:gd name="T19"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15" y="7"/>
                    </a:moveTo>
                    <a:cubicBezTo>
                      <a:pt x="12" y="8"/>
                      <a:pt x="10" y="10"/>
                      <a:pt x="10" y="13"/>
                    </a:cubicBezTo>
                    <a:cubicBezTo>
                      <a:pt x="10" y="17"/>
                      <a:pt x="13" y="21"/>
                      <a:pt x="17" y="21"/>
                    </a:cubicBezTo>
                    <a:cubicBezTo>
                      <a:pt x="21" y="21"/>
                      <a:pt x="24" y="17"/>
                      <a:pt x="24" y="13"/>
                    </a:cubicBezTo>
                    <a:cubicBezTo>
                      <a:pt x="24" y="10"/>
                      <a:pt x="22" y="7"/>
                      <a:pt x="19" y="7"/>
                    </a:cubicBezTo>
                    <a:cubicBezTo>
                      <a:pt x="19" y="0"/>
                      <a:pt x="19" y="0"/>
                      <a:pt x="19" y="0"/>
                    </a:cubicBezTo>
                    <a:cubicBezTo>
                      <a:pt x="0" y="0"/>
                      <a:pt x="0" y="0"/>
                      <a:pt x="0" y="0"/>
                    </a:cubicBezTo>
                    <a:cubicBezTo>
                      <a:pt x="0" y="4"/>
                      <a:pt x="0" y="4"/>
                      <a:pt x="0" y="4"/>
                    </a:cubicBezTo>
                    <a:cubicBezTo>
                      <a:pt x="15" y="4"/>
                      <a:pt x="15" y="4"/>
                      <a:pt x="15" y="4"/>
                    </a:cubicBezTo>
                    <a:lnTo>
                      <a:pt x="15" y="7"/>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33" name="Freeform 4694"/>
              <p:cNvSpPr>
                <a:spLocks/>
              </p:cNvSpPr>
              <p:nvPr/>
            </p:nvSpPr>
            <p:spPr bwMode="auto">
              <a:xfrm>
                <a:off x="6126610" y="3432411"/>
                <a:ext cx="212804" cy="128970"/>
              </a:xfrm>
              <a:custGeom>
                <a:avLst/>
                <a:gdLst>
                  <a:gd name="T0" fmla="*/ 36 w 46"/>
                  <a:gd name="T1" fmla="*/ 12 h 27"/>
                  <a:gd name="T2" fmla="*/ 31 w 46"/>
                  <a:gd name="T3" fmla="*/ 20 h 27"/>
                  <a:gd name="T4" fmla="*/ 38 w 46"/>
                  <a:gd name="T5" fmla="*/ 27 h 27"/>
                  <a:gd name="T6" fmla="*/ 46 w 46"/>
                  <a:gd name="T7" fmla="*/ 20 h 27"/>
                  <a:gd name="T8" fmla="*/ 41 w 46"/>
                  <a:gd name="T9" fmla="*/ 13 h 27"/>
                  <a:gd name="T10" fmla="*/ 41 w 46"/>
                  <a:gd name="T11" fmla="*/ 0 h 27"/>
                  <a:gd name="T12" fmla="*/ 0 w 46"/>
                  <a:gd name="T13" fmla="*/ 0 h 27"/>
                  <a:gd name="T14" fmla="*/ 0 w 46"/>
                  <a:gd name="T15" fmla="*/ 4 h 27"/>
                  <a:gd name="T16" fmla="*/ 36 w 46"/>
                  <a:gd name="T17" fmla="*/ 4 h 27"/>
                  <a:gd name="T18" fmla="*/ 36 w 46"/>
                  <a:gd name="T19"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7">
                    <a:moveTo>
                      <a:pt x="36" y="12"/>
                    </a:moveTo>
                    <a:cubicBezTo>
                      <a:pt x="33" y="13"/>
                      <a:pt x="31" y="16"/>
                      <a:pt x="31" y="20"/>
                    </a:cubicBezTo>
                    <a:cubicBezTo>
                      <a:pt x="31" y="24"/>
                      <a:pt x="34" y="27"/>
                      <a:pt x="38" y="27"/>
                    </a:cubicBezTo>
                    <a:cubicBezTo>
                      <a:pt x="42" y="27"/>
                      <a:pt x="46" y="24"/>
                      <a:pt x="46" y="20"/>
                    </a:cubicBezTo>
                    <a:cubicBezTo>
                      <a:pt x="46" y="16"/>
                      <a:pt x="44" y="14"/>
                      <a:pt x="41" y="13"/>
                    </a:cubicBezTo>
                    <a:cubicBezTo>
                      <a:pt x="41" y="0"/>
                      <a:pt x="41" y="0"/>
                      <a:pt x="41" y="0"/>
                    </a:cubicBezTo>
                    <a:cubicBezTo>
                      <a:pt x="0" y="0"/>
                      <a:pt x="0" y="0"/>
                      <a:pt x="0" y="0"/>
                    </a:cubicBezTo>
                    <a:cubicBezTo>
                      <a:pt x="0" y="4"/>
                      <a:pt x="0" y="4"/>
                      <a:pt x="0" y="4"/>
                    </a:cubicBezTo>
                    <a:cubicBezTo>
                      <a:pt x="36" y="4"/>
                      <a:pt x="36" y="4"/>
                      <a:pt x="36" y="4"/>
                    </a:cubicBezTo>
                    <a:lnTo>
                      <a:pt x="36" y="12"/>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34" name="Freeform 4695"/>
              <p:cNvSpPr>
                <a:spLocks/>
              </p:cNvSpPr>
              <p:nvPr/>
            </p:nvSpPr>
            <p:spPr bwMode="auto">
              <a:xfrm>
                <a:off x="6487732" y="3709697"/>
                <a:ext cx="135423" cy="64484"/>
              </a:xfrm>
              <a:custGeom>
                <a:avLst/>
                <a:gdLst>
                  <a:gd name="T0" fmla="*/ 8 w 30"/>
                  <a:gd name="T1" fmla="*/ 0 h 14"/>
                  <a:gd name="T2" fmla="*/ 0 w 30"/>
                  <a:gd name="T3" fmla="*/ 7 h 14"/>
                  <a:gd name="T4" fmla="*/ 8 w 30"/>
                  <a:gd name="T5" fmla="*/ 14 h 14"/>
                  <a:gd name="T6" fmla="*/ 15 w 30"/>
                  <a:gd name="T7" fmla="*/ 9 h 14"/>
                  <a:gd name="T8" fmla="*/ 30 w 30"/>
                  <a:gd name="T9" fmla="*/ 9 h 14"/>
                  <a:gd name="T10" fmla="*/ 30 w 30"/>
                  <a:gd name="T11" fmla="*/ 6 h 14"/>
                  <a:gd name="T12" fmla="*/ 15 w 30"/>
                  <a:gd name="T13" fmla="*/ 6 h 14"/>
                  <a:gd name="T14" fmla="*/ 8 w 30"/>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4">
                    <a:moveTo>
                      <a:pt x="8" y="0"/>
                    </a:moveTo>
                    <a:cubicBezTo>
                      <a:pt x="3" y="0"/>
                      <a:pt x="0" y="3"/>
                      <a:pt x="0" y="7"/>
                    </a:cubicBezTo>
                    <a:cubicBezTo>
                      <a:pt x="0" y="11"/>
                      <a:pt x="3" y="14"/>
                      <a:pt x="8" y="14"/>
                    </a:cubicBezTo>
                    <a:cubicBezTo>
                      <a:pt x="11" y="14"/>
                      <a:pt x="14" y="12"/>
                      <a:pt x="15" y="9"/>
                    </a:cubicBezTo>
                    <a:cubicBezTo>
                      <a:pt x="30" y="9"/>
                      <a:pt x="30" y="9"/>
                      <a:pt x="30" y="9"/>
                    </a:cubicBezTo>
                    <a:cubicBezTo>
                      <a:pt x="30" y="6"/>
                      <a:pt x="30" y="6"/>
                      <a:pt x="30" y="6"/>
                    </a:cubicBezTo>
                    <a:cubicBezTo>
                      <a:pt x="15" y="6"/>
                      <a:pt x="15" y="6"/>
                      <a:pt x="15" y="6"/>
                    </a:cubicBezTo>
                    <a:cubicBezTo>
                      <a:pt x="14" y="2"/>
                      <a:pt x="11" y="0"/>
                      <a:pt x="8" y="0"/>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35" name="Freeform 4696"/>
              <p:cNvSpPr>
                <a:spLocks/>
              </p:cNvSpPr>
              <p:nvPr/>
            </p:nvSpPr>
            <p:spPr bwMode="auto">
              <a:xfrm>
                <a:off x="6481281" y="3464655"/>
                <a:ext cx="141869" cy="70935"/>
              </a:xfrm>
              <a:custGeom>
                <a:avLst/>
                <a:gdLst>
                  <a:gd name="T0" fmla="*/ 8 w 31"/>
                  <a:gd name="T1" fmla="*/ 0 h 15"/>
                  <a:gd name="T2" fmla="*/ 0 w 31"/>
                  <a:gd name="T3" fmla="*/ 7 h 15"/>
                  <a:gd name="T4" fmla="*/ 8 w 31"/>
                  <a:gd name="T5" fmla="*/ 15 h 15"/>
                  <a:gd name="T6" fmla="*/ 15 w 31"/>
                  <a:gd name="T7" fmla="*/ 10 h 15"/>
                  <a:gd name="T8" fmla="*/ 31 w 31"/>
                  <a:gd name="T9" fmla="*/ 10 h 15"/>
                  <a:gd name="T10" fmla="*/ 31 w 31"/>
                  <a:gd name="T11" fmla="*/ 5 h 15"/>
                  <a:gd name="T12" fmla="*/ 15 w 31"/>
                  <a:gd name="T13" fmla="*/ 5 h 15"/>
                  <a:gd name="T14" fmla="*/ 8 w 31"/>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5">
                    <a:moveTo>
                      <a:pt x="8" y="0"/>
                    </a:moveTo>
                    <a:cubicBezTo>
                      <a:pt x="4" y="0"/>
                      <a:pt x="0" y="3"/>
                      <a:pt x="0" y="7"/>
                    </a:cubicBezTo>
                    <a:cubicBezTo>
                      <a:pt x="0" y="12"/>
                      <a:pt x="4" y="15"/>
                      <a:pt x="8" y="15"/>
                    </a:cubicBezTo>
                    <a:cubicBezTo>
                      <a:pt x="11" y="15"/>
                      <a:pt x="14" y="13"/>
                      <a:pt x="15" y="10"/>
                    </a:cubicBezTo>
                    <a:cubicBezTo>
                      <a:pt x="31" y="10"/>
                      <a:pt x="31" y="10"/>
                      <a:pt x="31" y="10"/>
                    </a:cubicBezTo>
                    <a:cubicBezTo>
                      <a:pt x="31" y="5"/>
                      <a:pt x="31" y="5"/>
                      <a:pt x="31" y="5"/>
                    </a:cubicBezTo>
                    <a:cubicBezTo>
                      <a:pt x="15" y="5"/>
                      <a:pt x="15" y="5"/>
                      <a:pt x="15" y="5"/>
                    </a:cubicBezTo>
                    <a:cubicBezTo>
                      <a:pt x="14" y="2"/>
                      <a:pt x="11" y="0"/>
                      <a:pt x="8" y="0"/>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36" name="Freeform 4698"/>
              <p:cNvSpPr>
                <a:spLocks/>
              </p:cNvSpPr>
              <p:nvPr/>
            </p:nvSpPr>
            <p:spPr bwMode="auto">
              <a:xfrm>
                <a:off x="6358758" y="3348579"/>
                <a:ext cx="264392" cy="496541"/>
              </a:xfrm>
              <a:custGeom>
                <a:avLst/>
                <a:gdLst>
                  <a:gd name="T0" fmla="*/ 29 w 57"/>
                  <a:gd name="T1" fmla="*/ 0 h 107"/>
                  <a:gd name="T2" fmla="*/ 0 w 57"/>
                  <a:gd name="T3" fmla="*/ 0 h 107"/>
                  <a:gd name="T4" fmla="*/ 0 w 57"/>
                  <a:gd name="T5" fmla="*/ 68 h 107"/>
                  <a:gd name="T6" fmla="*/ 3 w 57"/>
                  <a:gd name="T7" fmla="*/ 64 h 107"/>
                  <a:gd name="T8" fmla="*/ 4 w 57"/>
                  <a:gd name="T9" fmla="*/ 63 h 107"/>
                  <a:gd name="T10" fmla="*/ 3 w 57"/>
                  <a:gd name="T11" fmla="*/ 59 h 107"/>
                  <a:gd name="T12" fmla="*/ 3 w 57"/>
                  <a:gd name="T13" fmla="*/ 59 h 107"/>
                  <a:gd name="T14" fmla="*/ 3 w 57"/>
                  <a:gd name="T15" fmla="*/ 59 h 107"/>
                  <a:gd name="T16" fmla="*/ 3 w 57"/>
                  <a:gd name="T17" fmla="*/ 59 h 107"/>
                  <a:gd name="T18" fmla="*/ 3 w 57"/>
                  <a:gd name="T19" fmla="*/ 59 h 107"/>
                  <a:gd name="T20" fmla="*/ 3 w 57"/>
                  <a:gd name="T21" fmla="*/ 59 h 107"/>
                  <a:gd name="T22" fmla="*/ 3 w 57"/>
                  <a:gd name="T23" fmla="*/ 59 h 107"/>
                  <a:gd name="T24" fmla="*/ 3 w 57"/>
                  <a:gd name="T25" fmla="*/ 59 h 107"/>
                  <a:gd name="T26" fmla="*/ 10 w 57"/>
                  <a:gd name="T27" fmla="*/ 52 h 107"/>
                  <a:gd name="T28" fmla="*/ 10 w 57"/>
                  <a:gd name="T29" fmla="*/ 52 h 107"/>
                  <a:gd name="T30" fmla="*/ 18 w 57"/>
                  <a:gd name="T31" fmla="*/ 59 h 107"/>
                  <a:gd name="T32" fmla="*/ 18 w 57"/>
                  <a:gd name="T33" fmla="*/ 59 h 107"/>
                  <a:gd name="T34" fmla="*/ 18 w 57"/>
                  <a:gd name="T35" fmla="*/ 59 h 107"/>
                  <a:gd name="T36" fmla="*/ 18 w 57"/>
                  <a:gd name="T37" fmla="*/ 59 h 107"/>
                  <a:gd name="T38" fmla="*/ 18 w 57"/>
                  <a:gd name="T39" fmla="*/ 59 h 107"/>
                  <a:gd name="T40" fmla="*/ 10 w 57"/>
                  <a:gd name="T41" fmla="*/ 67 h 107"/>
                  <a:gd name="T42" fmla="*/ 7 w 57"/>
                  <a:gd name="T43" fmla="*/ 66 h 107"/>
                  <a:gd name="T44" fmla="*/ 0 w 57"/>
                  <a:gd name="T45" fmla="*/ 75 h 107"/>
                  <a:gd name="T46" fmla="*/ 0 w 57"/>
                  <a:gd name="T47" fmla="*/ 74 h 107"/>
                  <a:gd name="T48" fmla="*/ 0 w 57"/>
                  <a:gd name="T49" fmla="*/ 103 h 107"/>
                  <a:gd name="T50" fmla="*/ 0 w 57"/>
                  <a:gd name="T51" fmla="*/ 107 h 107"/>
                  <a:gd name="T52" fmla="*/ 57 w 57"/>
                  <a:gd name="T53" fmla="*/ 107 h 107"/>
                  <a:gd name="T54" fmla="*/ 57 w 57"/>
                  <a:gd name="T55" fmla="*/ 88 h 107"/>
                  <a:gd name="T56" fmla="*/ 42 w 57"/>
                  <a:gd name="T57" fmla="*/ 88 h 107"/>
                  <a:gd name="T58" fmla="*/ 35 w 57"/>
                  <a:gd name="T59" fmla="*/ 93 h 107"/>
                  <a:gd name="T60" fmla="*/ 27 w 57"/>
                  <a:gd name="T61" fmla="*/ 86 h 107"/>
                  <a:gd name="T62" fmla="*/ 27 w 57"/>
                  <a:gd name="T63" fmla="*/ 86 h 107"/>
                  <a:gd name="T64" fmla="*/ 27 w 57"/>
                  <a:gd name="T65" fmla="*/ 86 h 107"/>
                  <a:gd name="T66" fmla="*/ 27 w 57"/>
                  <a:gd name="T67" fmla="*/ 86 h 107"/>
                  <a:gd name="T68" fmla="*/ 27 w 57"/>
                  <a:gd name="T69" fmla="*/ 86 h 107"/>
                  <a:gd name="T70" fmla="*/ 27 w 57"/>
                  <a:gd name="T71" fmla="*/ 86 h 107"/>
                  <a:gd name="T72" fmla="*/ 27 w 57"/>
                  <a:gd name="T73" fmla="*/ 86 h 107"/>
                  <a:gd name="T74" fmla="*/ 35 w 57"/>
                  <a:gd name="T75" fmla="*/ 79 h 107"/>
                  <a:gd name="T76" fmla="*/ 42 w 57"/>
                  <a:gd name="T77" fmla="*/ 84 h 107"/>
                  <a:gd name="T78" fmla="*/ 57 w 57"/>
                  <a:gd name="T79" fmla="*/ 84 h 107"/>
                  <a:gd name="T80" fmla="*/ 57 w 57"/>
                  <a:gd name="T81" fmla="*/ 36 h 107"/>
                  <a:gd name="T82" fmla="*/ 41 w 57"/>
                  <a:gd name="T83" fmla="*/ 36 h 107"/>
                  <a:gd name="T84" fmla="*/ 34 w 57"/>
                  <a:gd name="T85" fmla="*/ 41 h 107"/>
                  <a:gd name="T86" fmla="*/ 26 w 57"/>
                  <a:gd name="T87" fmla="*/ 33 h 107"/>
                  <a:gd name="T88" fmla="*/ 26 w 57"/>
                  <a:gd name="T89" fmla="*/ 33 h 107"/>
                  <a:gd name="T90" fmla="*/ 26 w 57"/>
                  <a:gd name="T91" fmla="*/ 33 h 107"/>
                  <a:gd name="T92" fmla="*/ 26 w 57"/>
                  <a:gd name="T93" fmla="*/ 33 h 107"/>
                  <a:gd name="T94" fmla="*/ 26 w 57"/>
                  <a:gd name="T95" fmla="*/ 33 h 107"/>
                  <a:gd name="T96" fmla="*/ 26 w 57"/>
                  <a:gd name="T97" fmla="*/ 33 h 107"/>
                  <a:gd name="T98" fmla="*/ 34 w 57"/>
                  <a:gd name="T99" fmla="*/ 26 h 107"/>
                  <a:gd name="T100" fmla="*/ 41 w 57"/>
                  <a:gd name="T101" fmla="*/ 31 h 107"/>
                  <a:gd name="T102" fmla="*/ 57 w 57"/>
                  <a:gd name="T103" fmla="*/ 31 h 107"/>
                  <a:gd name="T104" fmla="*/ 57 w 57"/>
                  <a:gd name="T105" fmla="*/ 22 h 107"/>
                  <a:gd name="T106" fmla="*/ 29 w 57"/>
                  <a:gd name="T10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 h="107">
                    <a:moveTo>
                      <a:pt x="29" y="0"/>
                    </a:moveTo>
                    <a:cubicBezTo>
                      <a:pt x="0" y="0"/>
                      <a:pt x="0" y="0"/>
                      <a:pt x="0" y="0"/>
                    </a:cubicBezTo>
                    <a:cubicBezTo>
                      <a:pt x="0" y="68"/>
                      <a:pt x="0" y="68"/>
                      <a:pt x="0" y="68"/>
                    </a:cubicBezTo>
                    <a:cubicBezTo>
                      <a:pt x="3" y="64"/>
                      <a:pt x="3" y="64"/>
                      <a:pt x="3" y="64"/>
                    </a:cubicBezTo>
                    <a:cubicBezTo>
                      <a:pt x="4" y="63"/>
                      <a:pt x="4" y="63"/>
                      <a:pt x="4" y="63"/>
                    </a:cubicBezTo>
                    <a:cubicBezTo>
                      <a:pt x="3" y="62"/>
                      <a:pt x="3" y="61"/>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5"/>
                      <a:pt x="6" y="52"/>
                      <a:pt x="10" y="52"/>
                    </a:cubicBezTo>
                    <a:cubicBezTo>
                      <a:pt x="10" y="52"/>
                      <a:pt x="10" y="52"/>
                      <a:pt x="10" y="52"/>
                    </a:cubicBezTo>
                    <a:cubicBezTo>
                      <a:pt x="15" y="52"/>
                      <a:pt x="18" y="55"/>
                      <a:pt x="18" y="59"/>
                    </a:cubicBezTo>
                    <a:cubicBezTo>
                      <a:pt x="18" y="59"/>
                      <a:pt x="18" y="59"/>
                      <a:pt x="18" y="59"/>
                    </a:cubicBezTo>
                    <a:cubicBezTo>
                      <a:pt x="18" y="59"/>
                      <a:pt x="18" y="59"/>
                      <a:pt x="18" y="59"/>
                    </a:cubicBezTo>
                    <a:cubicBezTo>
                      <a:pt x="18" y="59"/>
                      <a:pt x="18" y="59"/>
                      <a:pt x="18" y="59"/>
                    </a:cubicBezTo>
                    <a:cubicBezTo>
                      <a:pt x="18" y="59"/>
                      <a:pt x="18" y="59"/>
                      <a:pt x="18" y="59"/>
                    </a:cubicBezTo>
                    <a:cubicBezTo>
                      <a:pt x="18" y="63"/>
                      <a:pt x="15" y="67"/>
                      <a:pt x="10" y="67"/>
                    </a:cubicBezTo>
                    <a:cubicBezTo>
                      <a:pt x="9" y="67"/>
                      <a:pt x="8" y="66"/>
                      <a:pt x="7" y="66"/>
                    </a:cubicBezTo>
                    <a:cubicBezTo>
                      <a:pt x="0" y="75"/>
                      <a:pt x="0" y="75"/>
                      <a:pt x="0" y="75"/>
                    </a:cubicBezTo>
                    <a:cubicBezTo>
                      <a:pt x="0" y="74"/>
                      <a:pt x="0" y="74"/>
                      <a:pt x="0" y="74"/>
                    </a:cubicBezTo>
                    <a:cubicBezTo>
                      <a:pt x="0" y="103"/>
                      <a:pt x="0" y="103"/>
                      <a:pt x="0" y="103"/>
                    </a:cubicBezTo>
                    <a:cubicBezTo>
                      <a:pt x="0" y="107"/>
                      <a:pt x="0" y="107"/>
                      <a:pt x="0" y="107"/>
                    </a:cubicBezTo>
                    <a:cubicBezTo>
                      <a:pt x="57" y="107"/>
                      <a:pt x="57" y="107"/>
                      <a:pt x="57" y="107"/>
                    </a:cubicBezTo>
                    <a:cubicBezTo>
                      <a:pt x="57" y="88"/>
                      <a:pt x="57" y="88"/>
                      <a:pt x="57" y="88"/>
                    </a:cubicBezTo>
                    <a:cubicBezTo>
                      <a:pt x="42" y="88"/>
                      <a:pt x="42" y="88"/>
                      <a:pt x="42" y="88"/>
                    </a:cubicBezTo>
                    <a:cubicBezTo>
                      <a:pt x="41" y="91"/>
                      <a:pt x="38" y="93"/>
                      <a:pt x="35" y="93"/>
                    </a:cubicBezTo>
                    <a:cubicBezTo>
                      <a:pt x="30" y="93"/>
                      <a:pt x="27" y="90"/>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2"/>
                      <a:pt x="30" y="79"/>
                      <a:pt x="35" y="79"/>
                    </a:cubicBezTo>
                    <a:cubicBezTo>
                      <a:pt x="38" y="79"/>
                      <a:pt x="41" y="81"/>
                      <a:pt x="42" y="84"/>
                    </a:cubicBezTo>
                    <a:cubicBezTo>
                      <a:pt x="57" y="84"/>
                      <a:pt x="57" y="84"/>
                      <a:pt x="57" y="84"/>
                    </a:cubicBezTo>
                    <a:cubicBezTo>
                      <a:pt x="57" y="36"/>
                      <a:pt x="57" y="36"/>
                      <a:pt x="57" y="36"/>
                    </a:cubicBezTo>
                    <a:cubicBezTo>
                      <a:pt x="41" y="36"/>
                      <a:pt x="41" y="36"/>
                      <a:pt x="41" y="36"/>
                    </a:cubicBezTo>
                    <a:cubicBezTo>
                      <a:pt x="40" y="39"/>
                      <a:pt x="37" y="41"/>
                      <a:pt x="34" y="41"/>
                    </a:cubicBezTo>
                    <a:cubicBezTo>
                      <a:pt x="30" y="41"/>
                      <a:pt x="26" y="38"/>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29"/>
                      <a:pt x="30" y="26"/>
                      <a:pt x="34" y="26"/>
                    </a:cubicBezTo>
                    <a:cubicBezTo>
                      <a:pt x="37" y="26"/>
                      <a:pt x="40" y="28"/>
                      <a:pt x="41" y="31"/>
                    </a:cubicBezTo>
                    <a:cubicBezTo>
                      <a:pt x="57" y="31"/>
                      <a:pt x="57" y="31"/>
                      <a:pt x="57" y="31"/>
                    </a:cubicBezTo>
                    <a:cubicBezTo>
                      <a:pt x="57" y="22"/>
                      <a:pt x="57" y="22"/>
                      <a:pt x="57" y="22"/>
                    </a:cubicBezTo>
                    <a:cubicBezTo>
                      <a:pt x="29" y="0"/>
                      <a:pt x="29" y="0"/>
                      <a:pt x="29" y="0"/>
                    </a:cubicBezTo>
                  </a:path>
                </a:pathLst>
              </a:custGeom>
              <a:solidFill>
                <a:srgbClr val="4F81BD">
                  <a:lumMod val="75000"/>
                </a:srgbClr>
              </a:solidFill>
              <a:ln>
                <a:noFill/>
              </a:ln>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grpSp>
        <p:grpSp>
          <p:nvGrpSpPr>
            <p:cNvPr id="620" name="群組 619"/>
            <p:cNvGrpSpPr/>
            <p:nvPr/>
          </p:nvGrpSpPr>
          <p:grpSpPr>
            <a:xfrm>
              <a:off x="5886732" y="3380608"/>
              <a:ext cx="496545" cy="515885"/>
              <a:chOff x="6406693" y="3328489"/>
              <a:chExt cx="496545" cy="515885"/>
            </a:xfrm>
          </p:grpSpPr>
          <p:sp>
            <p:nvSpPr>
              <p:cNvPr id="621" name="Freeform 4689"/>
              <p:cNvSpPr>
                <a:spLocks/>
              </p:cNvSpPr>
              <p:nvPr/>
            </p:nvSpPr>
            <p:spPr bwMode="auto">
              <a:xfrm>
                <a:off x="6406693" y="3328489"/>
                <a:ext cx="496541" cy="496541"/>
              </a:xfrm>
              <a:custGeom>
                <a:avLst/>
                <a:gdLst>
                  <a:gd name="T0" fmla="*/ 57 w 77"/>
                  <a:gd name="T1" fmla="*/ 0 h 77"/>
                  <a:gd name="T2" fmla="*/ 0 w 77"/>
                  <a:gd name="T3" fmla="*/ 0 h 77"/>
                  <a:gd name="T4" fmla="*/ 0 w 77"/>
                  <a:gd name="T5" fmla="*/ 77 h 77"/>
                  <a:gd name="T6" fmla="*/ 77 w 77"/>
                  <a:gd name="T7" fmla="*/ 77 h 77"/>
                  <a:gd name="T8" fmla="*/ 77 w 77"/>
                  <a:gd name="T9" fmla="*/ 15 h 77"/>
                  <a:gd name="T10" fmla="*/ 57 w 77"/>
                  <a:gd name="T11" fmla="*/ 0 h 77"/>
                </a:gdLst>
                <a:ahLst/>
                <a:cxnLst>
                  <a:cxn ang="0">
                    <a:pos x="T0" y="T1"/>
                  </a:cxn>
                  <a:cxn ang="0">
                    <a:pos x="T2" y="T3"/>
                  </a:cxn>
                  <a:cxn ang="0">
                    <a:pos x="T4" y="T5"/>
                  </a:cxn>
                  <a:cxn ang="0">
                    <a:pos x="T6" y="T7"/>
                  </a:cxn>
                  <a:cxn ang="0">
                    <a:pos x="T8" y="T9"/>
                  </a:cxn>
                  <a:cxn ang="0">
                    <a:pos x="T10" y="T11"/>
                  </a:cxn>
                </a:cxnLst>
                <a:rect l="0" t="0" r="r" b="b"/>
                <a:pathLst>
                  <a:path w="77" h="77">
                    <a:moveTo>
                      <a:pt x="57" y="0"/>
                    </a:moveTo>
                    <a:lnTo>
                      <a:pt x="0" y="0"/>
                    </a:lnTo>
                    <a:lnTo>
                      <a:pt x="0" y="77"/>
                    </a:lnTo>
                    <a:lnTo>
                      <a:pt x="77" y="77"/>
                    </a:lnTo>
                    <a:lnTo>
                      <a:pt x="77" y="15"/>
                    </a:lnTo>
                    <a:lnTo>
                      <a:pt x="57" y="0"/>
                    </a:lnTo>
                    <a:close/>
                  </a:path>
                </a:pathLst>
              </a:custGeom>
              <a:solidFill>
                <a:srgbClr val="758E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22" name="Freeform 4691"/>
              <p:cNvSpPr>
                <a:spLocks/>
              </p:cNvSpPr>
              <p:nvPr/>
            </p:nvSpPr>
            <p:spPr bwMode="auto">
              <a:xfrm>
                <a:off x="6406693" y="3347833"/>
                <a:ext cx="496541" cy="496541"/>
              </a:xfrm>
              <a:custGeom>
                <a:avLst/>
                <a:gdLst>
                  <a:gd name="T0" fmla="*/ 84 w 107"/>
                  <a:gd name="T1" fmla="*/ 26 h 107"/>
                  <a:gd name="T2" fmla="*/ 91 w 107"/>
                  <a:gd name="T3" fmla="*/ 31 h 107"/>
                  <a:gd name="T4" fmla="*/ 107 w 107"/>
                  <a:gd name="T5" fmla="*/ 31 h 107"/>
                  <a:gd name="T6" fmla="*/ 107 w 107"/>
                  <a:gd name="T7" fmla="*/ 22 h 107"/>
                  <a:gd name="T8" fmla="*/ 79 w 107"/>
                  <a:gd name="T9" fmla="*/ 0 h 107"/>
                  <a:gd name="T10" fmla="*/ 0 w 107"/>
                  <a:gd name="T11" fmla="*/ 0 h 107"/>
                  <a:gd name="T12" fmla="*/ 0 w 107"/>
                  <a:gd name="T13" fmla="*/ 19 h 107"/>
                  <a:gd name="T14" fmla="*/ 41 w 107"/>
                  <a:gd name="T15" fmla="*/ 19 h 107"/>
                  <a:gd name="T16" fmla="*/ 41 w 107"/>
                  <a:gd name="T17" fmla="*/ 32 h 107"/>
                  <a:gd name="T18" fmla="*/ 46 w 107"/>
                  <a:gd name="T19" fmla="*/ 38 h 107"/>
                  <a:gd name="T20" fmla="*/ 38 w 107"/>
                  <a:gd name="T21" fmla="*/ 46 h 107"/>
                  <a:gd name="T22" fmla="*/ 31 w 107"/>
                  <a:gd name="T23" fmla="*/ 38 h 107"/>
                  <a:gd name="T24" fmla="*/ 36 w 107"/>
                  <a:gd name="T25" fmla="*/ 31 h 107"/>
                  <a:gd name="T26" fmla="*/ 36 w 107"/>
                  <a:gd name="T27" fmla="*/ 23 h 107"/>
                  <a:gd name="T28" fmla="*/ 0 w 107"/>
                  <a:gd name="T29" fmla="*/ 23 h 107"/>
                  <a:gd name="T30" fmla="*/ 0 w 107"/>
                  <a:gd name="T31" fmla="*/ 31 h 107"/>
                  <a:gd name="T32" fmla="*/ 19 w 107"/>
                  <a:gd name="T33" fmla="*/ 31 h 107"/>
                  <a:gd name="T34" fmla="*/ 19 w 107"/>
                  <a:gd name="T35" fmla="*/ 37 h 107"/>
                  <a:gd name="T36" fmla="*/ 24 w 107"/>
                  <a:gd name="T37" fmla="*/ 44 h 107"/>
                  <a:gd name="T38" fmla="*/ 17 w 107"/>
                  <a:gd name="T39" fmla="*/ 52 h 107"/>
                  <a:gd name="T40" fmla="*/ 10 w 107"/>
                  <a:gd name="T41" fmla="*/ 44 h 107"/>
                  <a:gd name="T42" fmla="*/ 15 w 107"/>
                  <a:gd name="T43" fmla="*/ 38 h 107"/>
                  <a:gd name="T44" fmla="*/ 15 w 107"/>
                  <a:gd name="T45" fmla="*/ 35 h 107"/>
                  <a:gd name="T46" fmla="*/ 0 w 107"/>
                  <a:gd name="T47" fmla="*/ 35 h 107"/>
                  <a:gd name="T48" fmla="*/ 0 w 107"/>
                  <a:gd name="T49" fmla="*/ 70 h 107"/>
                  <a:gd name="T50" fmla="*/ 48 w 107"/>
                  <a:gd name="T51" fmla="*/ 70 h 107"/>
                  <a:gd name="T52" fmla="*/ 54 w 107"/>
                  <a:gd name="T53" fmla="*/ 63 h 107"/>
                  <a:gd name="T54" fmla="*/ 53 w 107"/>
                  <a:gd name="T55" fmla="*/ 59 h 107"/>
                  <a:gd name="T56" fmla="*/ 60 w 107"/>
                  <a:gd name="T57" fmla="*/ 52 h 107"/>
                  <a:gd name="T58" fmla="*/ 68 w 107"/>
                  <a:gd name="T59" fmla="*/ 59 h 107"/>
                  <a:gd name="T60" fmla="*/ 60 w 107"/>
                  <a:gd name="T61" fmla="*/ 67 h 107"/>
                  <a:gd name="T62" fmla="*/ 57 w 107"/>
                  <a:gd name="T63" fmla="*/ 66 h 107"/>
                  <a:gd name="T64" fmla="*/ 50 w 107"/>
                  <a:gd name="T65" fmla="*/ 75 h 107"/>
                  <a:gd name="T66" fmla="*/ 50 w 107"/>
                  <a:gd name="T67" fmla="*/ 74 h 107"/>
                  <a:gd name="T68" fmla="*/ 0 w 107"/>
                  <a:gd name="T69" fmla="*/ 74 h 107"/>
                  <a:gd name="T70" fmla="*/ 0 w 107"/>
                  <a:gd name="T71" fmla="*/ 107 h 107"/>
                  <a:gd name="T72" fmla="*/ 107 w 107"/>
                  <a:gd name="T73" fmla="*/ 107 h 107"/>
                  <a:gd name="T74" fmla="*/ 107 w 107"/>
                  <a:gd name="T75" fmla="*/ 88 h 107"/>
                  <a:gd name="T76" fmla="*/ 92 w 107"/>
                  <a:gd name="T77" fmla="*/ 88 h 107"/>
                  <a:gd name="T78" fmla="*/ 85 w 107"/>
                  <a:gd name="T79" fmla="*/ 93 h 107"/>
                  <a:gd name="T80" fmla="*/ 77 w 107"/>
                  <a:gd name="T81" fmla="*/ 86 h 107"/>
                  <a:gd name="T82" fmla="*/ 85 w 107"/>
                  <a:gd name="T83" fmla="*/ 79 h 107"/>
                  <a:gd name="T84" fmla="*/ 92 w 107"/>
                  <a:gd name="T85" fmla="*/ 84 h 107"/>
                  <a:gd name="T86" fmla="*/ 107 w 107"/>
                  <a:gd name="T87" fmla="*/ 84 h 107"/>
                  <a:gd name="T88" fmla="*/ 107 w 107"/>
                  <a:gd name="T89" fmla="*/ 36 h 107"/>
                  <a:gd name="T90" fmla="*/ 91 w 107"/>
                  <a:gd name="T91" fmla="*/ 36 h 107"/>
                  <a:gd name="T92" fmla="*/ 84 w 107"/>
                  <a:gd name="T93" fmla="*/ 41 h 107"/>
                  <a:gd name="T94" fmla="*/ 76 w 107"/>
                  <a:gd name="T95" fmla="*/ 33 h 107"/>
                  <a:gd name="T96" fmla="*/ 84 w 107"/>
                  <a:gd name="T97" fmla="*/ 2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7" h="107">
                    <a:moveTo>
                      <a:pt x="84" y="26"/>
                    </a:moveTo>
                    <a:cubicBezTo>
                      <a:pt x="87" y="26"/>
                      <a:pt x="90" y="28"/>
                      <a:pt x="91" y="31"/>
                    </a:cubicBezTo>
                    <a:cubicBezTo>
                      <a:pt x="107" y="31"/>
                      <a:pt x="107" y="31"/>
                      <a:pt x="107" y="31"/>
                    </a:cubicBezTo>
                    <a:cubicBezTo>
                      <a:pt x="107" y="22"/>
                      <a:pt x="107" y="22"/>
                      <a:pt x="107" y="22"/>
                    </a:cubicBezTo>
                    <a:cubicBezTo>
                      <a:pt x="79" y="0"/>
                      <a:pt x="79" y="0"/>
                      <a:pt x="79" y="0"/>
                    </a:cubicBezTo>
                    <a:cubicBezTo>
                      <a:pt x="0" y="0"/>
                      <a:pt x="0" y="0"/>
                      <a:pt x="0" y="0"/>
                    </a:cubicBezTo>
                    <a:cubicBezTo>
                      <a:pt x="0" y="19"/>
                      <a:pt x="0" y="19"/>
                      <a:pt x="0" y="19"/>
                    </a:cubicBezTo>
                    <a:cubicBezTo>
                      <a:pt x="41" y="19"/>
                      <a:pt x="41" y="19"/>
                      <a:pt x="41" y="19"/>
                    </a:cubicBezTo>
                    <a:cubicBezTo>
                      <a:pt x="41" y="32"/>
                      <a:pt x="41" y="32"/>
                      <a:pt x="41" y="32"/>
                    </a:cubicBezTo>
                    <a:cubicBezTo>
                      <a:pt x="44" y="33"/>
                      <a:pt x="46" y="35"/>
                      <a:pt x="46" y="38"/>
                    </a:cubicBezTo>
                    <a:cubicBezTo>
                      <a:pt x="46" y="43"/>
                      <a:pt x="42" y="46"/>
                      <a:pt x="38" y="46"/>
                    </a:cubicBezTo>
                    <a:cubicBezTo>
                      <a:pt x="34" y="46"/>
                      <a:pt x="31" y="43"/>
                      <a:pt x="31" y="38"/>
                    </a:cubicBezTo>
                    <a:cubicBezTo>
                      <a:pt x="31" y="35"/>
                      <a:pt x="33" y="32"/>
                      <a:pt x="36" y="31"/>
                    </a:cubicBezTo>
                    <a:cubicBezTo>
                      <a:pt x="36" y="23"/>
                      <a:pt x="36" y="23"/>
                      <a:pt x="36" y="23"/>
                    </a:cubicBezTo>
                    <a:cubicBezTo>
                      <a:pt x="0" y="23"/>
                      <a:pt x="0" y="23"/>
                      <a:pt x="0" y="23"/>
                    </a:cubicBezTo>
                    <a:cubicBezTo>
                      <a:pt x="0" y="31"/>
                      <a:pt x="0" y="31"/>
                      <a:pt x="0" y="31"/>
                    </a:cubicBezTo>
                    <a:cubicBezTo>
                      <a:pt x="19" y="31"/>
                      <a:pt x="19" y="31"/>
                      <a:pt x="19" y="31"/>
                    </a:cubicBezTo>
                    <a:cubicBezTo>
                      <a:pt x="19" y="37"/>
                      <a:pt x="19" y="37"/>
                      <a:pt x="19" y="37"/>
                    </a:cubicBezTo>
                    <a:cubicBezTo>
                      <a:pt x="22" y="38"/>
                      <a:pt x="24" y="41"/>
                      <a:pt x="24" y="44"/>
                    </a:cubicBezTo>
                    <a:cubicBezTo>
                      <a:pt x="24" y="48"/>
                      <a:pt x="21" y="52"/>
                      <a:pt x="17" y="52"/>
                    </a:cubicBezTo>
                    <a:cubicBezTo>
                      <a:pt x="13" y="52"/>
                      <a:pt x="10" y="48"/>
                      <a:pt x="10" y="44"/>
                    </a:cubicBezTo>
                    <a:cubicBezTo>
                      <a:pt x="10" y="41"/>
                      <a:pt x="12" y="39"/>
                      <a:pt x="15" y="38"/>
                    </a:cubicBezTo>
                    <a:cubicBezTo>
                      <a:pt x="15" y="35"/>
                      <a:pt x="15" y="35"/>
                      <a:pt x="15" y="35"/>
                    </a:cubicBezTo>
                    <a:cubicBezTo>
                      <a:pt x="0" y="35"/>
                      <a:pt x="0" y="35"/>
                      <a:pt x="0" y="35"/>
                    </a:cubicBezTo>
                    <a:cubicBezTo>
                      <a:pt x="0" y="70"/>
                      <a:pt x="0" y="70"/>
                      <a:pt x="0" y="70"/>
                    </a:cubicBezTo>
                    <a:cubicBezTo>
                      <a:pt x="48" y="70"/>
                      <a:pt x="48" y="70"/>
                      <a:pt x="48" y="70"/>
                    </a:cubicBezTo>
                    <a:cubicBezTo>
                      <a:pt x="54" y="63"/>
                      <a:pt x="54" y="63"/>
                      <a:pt x="54" y="63"/>
                    </a:cubicBezTo>
                    <a:cubicBezTo>
                      <a:pt x="53" y="62"/>
                      <a:pt x="53" y="61"/>
                      <a:pt x="53" y="59"/>
                    </a:cubicBezTo>
                    <a:cubicBezTo>
                      <a:pt x="53" y="55"/>
                      <a:pt x="56" y="52"/>
                      <a:pt x="60" y="52"/>
                    </a:cubicBezTo>
                    <a:cubicBezTo>
                      <a:pt x="65" y="52"/>
                      <a:pt x="68" y="55"/>
                      <a:pt x="68" y="59"/>
                    </a:cubicBezTo>
                    <a:cubicBezTo>
                      <a:pt x="68" y="63"/>
                      <a:pt x="65" y="67"/>
                      <a:pt x="60" y="67"/>
                    </a:cubicBezTo>
                    <a:cubicBezTo>
                      <a:pt x="59" y="67"/>
                      <a:pt x="58" y="66"/>
                      <a:pt x="57" y="66"/>
                    </a:cubicBezTo>
                    <a:cubicBezTo>
                      <a:pt x="50" y="75"/>
                      <a:pt x="50" y="75"/>
                      <a:pt x="50" y="75"/>
                    </a:cubicBezTo>
                    <a:cubicBezTo>
                      <a:pt x="50" y="74"/>
                      <a:pt x="50" y="74"/>
                      <a:pt x="50" y="74"/>
                    </a:cubicBezTo>
                    <a:cubicBezTo>
                      <a:pt x="0" y="74"/>
                      <a:pt x="0" y="74"/>
                      <a:pt x="0" y="74"/>
                    </a:cubicBezTo>
                    <a:cubicBezTo>
                      <a:pt x="0" y="107"/>
                      <a:pt x="0" y="107"/>
                      <a:pt x="0" y="107"/>
                    </a:cubicBezTo>
                    <a:cubicBezTo>
                      <a:pt x="107" y="107"/>
                      <a:pt x="107" y="107"/>
                      <a:pt x="107" y="107"/>
                    </a:cubicBezTo>
                    <a:cubicBezTo>
                      <a:pt x="107" y="88"/>
                      <a:pt x="107" y="88"/>
                      <a:pt x="107" y="88"/>
                    </a:cubicBezTo>
                    <a:cubicBezTo>
                      <a:pt x="92" y="88"/>
                      <a:pt x="92" y="88"/>
                      <a:pt x="92" y="88"/>
                    </a:cubicBezTo>
                    <a:cubicBezTo>
                      <a:pt x="91" y="91"/>
                      <a:pt x="88" y="93"/>
                      <a:pt x="85" y="93"/>
                    </a:cubicBezTo>
                    <a:cubicBezTo>
                      <a:pt x="80" y="93"/>
                      <a:pt x="77" y="90"/>
                      <a:pt x="77" y="86"/>
                    </a:cubicBezTo>
                    <a:cubicBezTo>
                      <a:pt x="77" y="82"/>
                      <a:pt x="80" y="79"/>
                      <a:pt x="85" y="79"/>
                    </a:cubicBezTo>
                    <a:cubicBezTo>
                      <a:pt x="88" y="79"/>
                      <a:pt x="91" y="81"/>
                      <a:pt x="92" y="84"/>
                    </a:cubicBezTo>
                    <a:cubicBezTo>
                      <a:pt x="107" y="84"/>
                      <a:pt x="107" y="84"/>
                      <a:pt x="107" y="84"/>
                    </a:cubicBezTo>
                    <a:cubicBezTo>
                      <a:pt x="107" y="36"/>
                      <a:pt x="107" y="36"/>
                      <a:pt x="107" y="36"/>
                    </a:cubicBezTo>
                    <a:cubicBezTo>
                      <a:pt x="91" y="36"/>
                      <a:pt x="91" y="36"/>
                      <a:pt x="91" y="36"/>
                    </a:cubicBezTo>
                    <a:cubicBezTo>
                      <a:pt x="90" y="39"/>
                      <a:pt x="87" y="41"/>
                      <a:pt x="84" y="41"/>
                    </a:cubicBezTo>
                    <a:cubicBezTo>
                      <a:pt x="80" y="41"/>
                      <a:pt x="76" y="38"/>
                      <a:pt x="76" y="33"/>
                    </a:cubicBezTo>
                    <a:cubicBezTo>
                      <a:pt x="76" y="29"/>
                      <a:pt x="80" y="26"/>
                      <a:pt x="84" y="26"/>
                    </a:cubicBezTo>
                  </a:path>
                </a:pathLst>
              </a:custGeom>
              <a:solidFill>
                <a:srgbClr val="90B2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23" name="Freeform 4692"/>
              <p:cNvSpPr>
                <a:spLocks/>
              </p:cNvSpPr>
              <p:nvPr/>
            </p:nvSpPr>
            <p:spPr bwMode="auto">
              <a:xfrm>
                <a:off x="6406693" y="3586430"/>
                <a:ext cx="315981" cy="109625"/>
              </a:xfrm>
              <a:custGeom>
                <a:avLst/>
                <a:gdLst>
                  <a:gd name="T0" fmla="*/ 50 w 68"/>
                  <a:gd name="T1" fmla="*/ 23 h 23"/>
                  <a:gd name="T2" fmla="*/ 57 w 68"/>
                  <a:gd name="T3" fmla="*/ 14 h 23"/>
                  <a:gd name="T4" fmla="*/ 60 w 68"/>
                  <a:gd name="T5" fmla="*/ 15 h 23"/>
                  <a:gd name="T6" fmla="*/ 68 w 68"/>
                  <a:gd name="T7" fmla="*/ 7 h 23"/>
                  <a:gd name="T8" fmla="*/ 60 w 68"/>
                  <a:gd name="T9" fmla="*/ 0 h 23"/>
                  <a:gd name="T10" fmla="*/ 53 w 68"/>
                  <a:gd name="T11" fmla="*/ 7 h 23"/>
                  <a:gd name="T12" fmla="*/ 54 w 68"/>
                  <a:gd name="T13" fmla="*/ 11 h 23"/>
                  <a:gd name="T14" fmla="*/ 48 w 68"/>
                  <a:gd name="T15" fmla="*/ 18 h 23"/>
                  <a:gd name="T16" fmla="*/ 0 w 68"/>
                  <a:gd name="T17" fmla="*/ 18 h 23"/>
                  <a:gd name="T18" fmla="*/ 0 w 68"/>
                  <a:gd name="T19" fmla="*/ 22 h 23"/>
                  <a:gd name="T20" fmla="*/ 50 w 68"/>
                  <a:gd name="T21" fmla="*/ 22 h 23"/>
                  <a:gd name="T22" fmla="*/ 50 w 68"/>
                  <a:gd name="T2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23">
                    <a:moveTo>
                      <a:pt x="50" y="23"/>
                    </a:moveTo>
                    <a:cubicBezTo>
                      <a:pt x="57" y="14"/>
                      <a:pt x="57" y="14"/>
                      <a:pt x="57" y="14"/>
                    </a:cubicBezTo>
                    <a:cubicBezTo>
                      <a:pt x="58" y="14"/>
                      <a:pt x="59" y="15"/>
                      <a:pt x="60" y="15"/>
                    </a:cubicBezTo>
                    <a:cubicBezTo>
                      <a:pt x="65" y="15"/>
                      <a:pt x="68" y="11"/>
                      <a:pt x="68" y="7"/>
                    </a:cubicBezTo>
                    <a:cubicBezTo>
                      <a:pt x="68" y="3"/>
                      <a:pt x="65" y="0"/>
                      <a:pt x="60" y="0"/>
                    </a:cubicBezTo>
                    <a:cubicBezTo>
                      <a:pt x="56" y="0"/>
                      <a:pt x="53" y="3"/>
                      <a:pt x="53" y="7"/>
                    </a:cubicBezTo>
                    <a:cubicBezTo>
                      <a:pt x="53" y="9"/>
                      <a:pt x="53" y="10"/>
                      <a:pt x="54" y="11"/>
                    </a:cubicBezTo>
                    <a:cubicBezTo>
                      <a:pt x="48" y="18"/>
                      <a:pt x="48" y="18"/>
                      <a:pt x="48" y="18"/>
                    </a:cubicBezTo>
                    <a:cubicBezTo>
                      <a:pt x="0" y="18"/>
                      <a:pt x="0" y="18"/>
                      <a:pt x="0" y="18"/>
                    </a:cubicBezTo>
                    <a:cubicBezTo>
                      <a:pt x="0" y="22"/>
                      <a:pt x="0" y="22"/>
                      <a:pt x="0" y="22"/>
                    </a:cubicBezTo>
                    <a:cubicBezTo>
                      <a:pt x="50" y="22"/>
                      <a:pt x="50" y="22"/>
                      <a:pt x="50" y="22"/>
                    </a:cubicBezTo>
                    <a:cubicBezTo>
                      <a:pt x="50" y="23"/>
                      <a:pt x="50" y="23"/>
                      <a:pt x="50" y="23"/>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24" name="Freeform 4693"/>
              <p:cNvSpPr>
                <a:spLocks/>
              </p:cNvSpPr>
              <p:nvPr/>
            </p:nvSpPr>
            <p:spPr bwMode="auto">
              <a:xfrm>
                <a:off x="6406693" y="3489702"/>
                <a:ext cx="116072" cy="96728"/>
              </a:xfrm>
              <a:custGeom>
                <a:avLst/>
                <a:gdLst>
                  <a:gd name="T0" fmla="*/ 15 w 24"/>
                  <a:gd name="T1" fmla="*/ 7 h 21"/>
                  <a:gd name="T2" fmla="*/ 10 w 24"/>
                  <a:gd name="T3" fmla="*/ 13 h 21"/>
                  <a:gd name="T4" fmla="*/ 17 w 24"/>
                  <a:gd name="T5" fmla="*/ 21 h 21"/>
                  <a:gd name="T6" fmla="*/ 24 w 24"/>
                  <a:gd name="T7" fmla="*/ 13 h 21"/>
                  <a:gd name="T8" fmla="*/ 19 w 24"/>
                  <a:gd name="T9" fmla="*/ 7 h 21"/>
                  <a:gd name="T10" fmla="*/ 19 w 24"/>
                  <a:gd name="T11" fmla="*/ 0 h 21"/>
                  <a:gd name="T12" fmla="*/ 0 w 24"/>
                  <a:gd name="T13" fmla="*/ 0 h 21"/>
                  <a:gd name="T14" fmla="*/ 0 w 24"/>
                  <a:gd name="T15" fmla="*/ 4 h 21"/>
                  <a:gd name="T16" fmla="*/ 15 w 24"/>
                  <a:gd name="T17" fmla="*/ 4 h 21"/>
                  <a:gd name="T18" fmla="*/ 15 w 24"/>
                  <a:gd name="T19"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15" y="7"/>
                    </a:moveTo>
                    <a:cubicBezTo>
                      <a:pt x="12" y="8"/>
                      <a:pt x="10" y="10"/>
                      <a:pt x="10" y="13"/>
                    </a:cubicBezTo>
                    <a:cubicBezTo>
                      <a:pt x="10" y="17"/>
                      <a:pt x="13" y="21"/>
                      <a:pt x="17" y="21"/>
                    </a:cubicBezTo>
                    <a:cubicBezTo>
                      <a:pt x="21" y="21"/>
                      <a:pt x="24" y="17"/>
                      <a:pt x="24" y="13"/>
                    </a:cubicBezTo>
                    <a:cubicBezTo>
                      <a:pt x="24" y="10"/>
                      <a:pt x="22" y="7"/>
                      <a:pt x="19" y="7"/>
                    </a:cubicBezTo>
                    <a:cubicBezTo>
                      <a:pt x="19" y="0"/>
                      <a:pt x="19" y="0"/>
                      <a:pt x="19" y="0"/>
                    </a:cubicBezTo>
                    <a:cubicBezTo>
                      <a:pt x="0" y="0"/>
                      <a:pt x="0" y="0"/>
                      <a:pt x="0" y="0"/>
                    </a:cubicBezTo>
                    <a:cubicBezTo>
                      <a:pt x="0" y="4"/>
                      <a:pt x="0" y="4"/>
                      <a:pt x="0" y="4"/>
                    </a:cubicBezTo>
                    <a:cubicBezTo>
                      <a:pt x="15" y="4"/>
                      <a:pt x="15" y="4"/>
                      <a:pt x="15" y="4"/>
                    </a:cubicBezTo>
                    <a:lnTo>
                      <a:pt x="15" y="7"/>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25" name="Freeform 4694"/>
              <p:cNvSpPr>
                <a:spLocks/>
              </p:cNvSpPr>
              <p:nvPr/>
            </p:nvSpPr>
            <p:spPr bwMode="auto">
              <a:xfrm>
                <a:off x="6406693" y="3431665"/>
                <a:ext cx="212804" cy="128970"/>
              </a:xfrm>
              <a:custGeom>
                <a:avLst/>
                <a:gdLst>
                  <a:gd name="T0" fmla="*/ 36 w 46"/>
                  <a:gd name="T1" fmla="*/ 12 h 27"/>
                  <a:gd name="T2" fmla="*/ 31 w 46"/>
                  <a:gd name="T3" fmla="*/ 20 h 27"/>
                  <a:gd name="T4" fmla="*/ 38 w 46"/>
                  <a:gd name="T5" fmla="*/ 27 h 27"/>
                  <a:gd name="T6" fmla="*/ 46 w 46"/>
                  <a:gd name="T7" fmla="*/ 20 h 27"/>
                  <a:gd name="T8" fmla="*/ 41 w 46"/>
                  <a:gd name="T9" fmla="*/ 13 h 27"/>
                  <a:gd name="T10" fmla="*/ 41 w 46"/>
                  <a:gd name="T11" fmla="*/ 0 h 27"/>
                  <a:gd name="T12" fmla="*/ 0 w 46"/>
                  <a:gd name="T13" fmla="*/ 0 h 27"/>
                  <a:gd name="T14" fmla="*/ 0 w 46"/>
                  <a:gd name="T15" fmla="*/ 4 h 27"/>
                  <a:gd name="T16" fmla="*/ 36 w 46"/>
                  <a:gd name="T17" fmla="*/ 4 h 27"/>
                  <a:gd name="T18" fmla="*/ 36 w 46"/>
                  <a:gd name="T19"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7">
                    <a:moveTo>
                      <a:pt x="36" y="12"/>
                    </a:moveTo>
                    <a:cubicBezTo>
                      <a:pt x="33" y="13"/>
                      <a:pt x="31" y="16"/>
                      <a:pt x="31" y="20"/>
                    </a:cubicBezTo>
                    <a:cubicBezTo>
                      <a:pt x="31" y="24"/>
                      <a:pt x="34" y="27"/>
                      <a:pt x="38" y="27"/>
                    </a:cubicBezTo>
                    <a:cubicBezTo>
                      <a:pt x="42" y="27"/>
                      <a:pt x="46" y="24"/>
                      <a:pt x="46" y="20"/>
                    </a:cubicBezTo>
                    <a:cubicBezTo>
                      <a:pt x="46" y="16"/>
                      <a:pt x="44" y="14"/>
                      <a:pt x="41" y="13"/>
                    </a:cubicBezTo>
                    <a:cubicBezTo>
                      <a:pt x="41" y="0"/>
                      <a:pt x="41" y="0"/>
                      <a:pt x="41" y="0"/>
                    </a:cubicBezTo>
                    <a:cubicBezTo>
                      <a:pt x="0" y="0"/>
                      <a:pt x="0" y="0"/>
                      <a:pt x="0" y="0"/>
                    </a:cubicBezTo>
                    <a:cubicBezTo>
                      <a:pt x="0" y="4"/>
                      <a:pt x="0" y="4"/>
                      <a:pt x="0" y="4"/>
                    </a:cubicBezTo>
                    <a:cubicBezTo>
                      <a:pt x="36" y="4"/>
                      <a:pt x="36" y="4"/>
                      <a:pt x="36" y="4"/>
                    </a:cubicBezTo>
                    <a:lnTo>
                      <a:pt x="36" y="12"/>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26" name="Freeform 4695"/>
              <p:cNvSpPr>
                <a:spLocks/>
              </p:cNvSpPr>
              <p:nvPr/>
            </p:nvSpPr>
            <p:spPr bwMode="auto">
              <a:xfrm>
                <a:off x="6767815" y="3708951"/>
                <a:ext cx="135423" cy="64484"/>
              </a:xfrm>
              <a:custGeom>
                <a:avLst/>
                <a:gdLst>
                  <a:gd name="T0" fmla="*/ 8 w 30"/>
                  <a:gd name="T1" fmla="*/ 0 h 14"/>
                  <a:gd name="T2" fmla="*/ 0 w 30"/>
                  <a:gd name="T3" fmla="*/ 7 h 14"/>
                  <a:gd name="T4" fmla="*/ 8 w 30"/>
                  <a:gd name="T5" fmla="*/ 14 h 14"/>
                  <a:gd name="T6" fmla="*/ 15 w 30"/>
                  <a:gd name="T7" fmla="*/ 9 h 14"/>
                  <a:gd name="T8" fmla="*/ 30 w 30"/>
                  <a:gd name="T9" fmla="*/ 9 h 14"/>
                  <a:gd name="T10" fmla="*/ 30 w 30"/>
                  <a:gd name="T11" fmla="*/ 6 h 14"/>
                  <a:gd name="T12" fmla="*/ 15 w 30"/>
                  <a:gd name="T13" fmla="*/ 6 h 14"/>
                  <a:gd name="T14" fmla="*/ 8 w 30"/>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4">
                    <a:moveTo>
                      <a:pt x="8" y="0"/>
                    </a:moveTo>
                    <a:cubicBezTo>
                      <a:pt x="3" y="0"/>
                      <a:pt x="0" y="3"/>
                      <a:pt x="0" y="7"/>
                    </a:cubicBezTo>
                    <a:cubicBezTo>
                      <a:pt x="0" y="11"/>
                      <a:pt x="3" y="14"/>
                      <a:pt x="8" y="14"/>
                    </a:cubicBezTo>
                    <a:cubicBezTo>
                      <a:pt x="11" y="14"/>
                      <a:pt x="14" y="12"/>
                      <a:pt x="15" y="9"/>
                    </a:cubicBezTo>
                    <a:cubicBezTo>
                      <a:pt x="30" y="9"/>
                      <a:pt x="30" y="9"/>
                      <a:pt x="30" y="9"/>
                    </a:cubicBezTo>
                    <a:cubicBezTo>
                      <a:pt x="30" y="6"/>
                      <a:pt x="30" y="6"/>
                      <a:pt x="30" y="6"/>
                    </a:cubicBezTo>
                    <a:cubicBezTo>
                      <a:pt x="15" y="6"/>
                      <a:pt x="15" y="6"/>
                      <a:pt x="15" y="6"/>
                    </a:cubicBezTo>
                    <a:cubicBezTo>
                      <a:pt x="14" y="2"/>
                      <a:pt x="11" y="0"/>
                      <a:pt x="8" y="0"/>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27" name="Freeform 4696"/>
              <p:cNvSpPr>
                <a:spLocks/>
              </p:cNvSpPr>
              <p:nvPr/>
            </p:nvSpPr>
            <p:spPr bwMode="auto">
              <a:xfrm>
                <a:off x="6761364" y="3463909"/>
                <a:ext cx="141869" cy="70935"/>
              </a:xfrm>
              <a:custGeom>
                <a:avLst/>
                <a:gdLst>
                  <a:gd name="T0" fmla="*/ 8 w 31"/>
                  <a:gd name="T1" fmla="*/ 0 h 15"/>
                  <a:gd name="T2" fmla="*/ 0 w 31"/>
                  <a:gd name="T3" fmla="*/ 7 h 15"/>
                  <a:gd name="T4" fmla="*/ 8 w 31"/>
                  <a:gd name="T5" fmla="*/ 15 h 15"/>
                  <a:gd name="T6" fmla="*/ 15 w 31"/>
                  <a:gd name="T7" fmla="*/ 10 h 15"/>
                  <a:gd name="T8" fmla="*/ 31 w 31"/>
                  <a:gd name="T9" fmla="*/ 10 h 15"/>
                  <a:gd name="T10" fmla="*/ 31 w 31"/>
                  <a:gd name="T11" fmla="*/ 5 h 15"/>
                  <a:gd name="T12" fmla="*/ 15 w 31"/>
                  <a:gd name="T13" fmla="*/ 5 h 15"/>
                  <a:gd name="T14" fmla="*/ 8 w 31"/>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5">
                    <a:moveTo>
                      <a:pt x="8" y="0"/>
                    </a:moveTo>
                    <a:cubicBezTo>
                      <a:pt x="4" y="0"/>
                      <a:pt x="0" y="3"/>
                      <a:pt x="0" y="7"/>
                    </a:cubicBezTo>
                    <a:cubicBezTo>
                      <a:pt x="0" y="12"/>
                      <a:pt x="4" y="15"/>
                      <a:pt x="8" y="15"/>
                    </a:cubicBezTo>
                    <a:cubicBezTo>
                      <a:pt x="11" y="15"/>
                      <a:pt x="14" y="13"/>
                      <a:pt x="15" y="10"/>
                    </a:cubicBezTo>
                    <a:cubicBezTo>
                      <a:pt x="31" y="10"/>
                      <a:pt x="31" y="10"/>
                      <a:pt x="31" y="10"/>
                    </a:cubicBezTo>
                    <a:cubicBezTo>
                      <a:pt x="31" y="5"/>
                      <a:pt x="31" y="5"/>
                      <a:pt x="31" y="5"/>
                    </a:cubicBezTo>
                    <a:cubicBezTo>
                      <a:pt x="15" y="5"/>
                      <a:pt x="15" y="5"/>
                      <a:pt x="15" y="5"/>
                    </a:cubicBezTo>
                    <a:cubicBezTo>
                      <a:pt x="14" y="2"/>
                      <a:pt x="11" y="0"/>
                      <a:pt x="8" y="0"/>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628" name="Freeform 4698"/>
              <p:cNvSpPr>
                <a:spLocks/>
              </p:cNvSpPr>
              <p:nvPr/>
            </p:nvSpPr>
            <p:spPr bwMode="auto">
              <a:xfrm>
                <a:off x="6638841" y="3347833"/>
                <a:ext cx="264392" cy="496541"/>
              </a:xfrm>
              <a:custGeom>
                <a:avLst/>
                <a:gdLst>
                  <a:gd name="T0" fmla="*/ 29 w 57"/>
                  <a:gd name="T1" fmla="*/ 0 h 107"/>
                  <a:gd name="T2" fmla="*/ 0 w 57"/>
                  <a:gd name="T3" fmla="*/ 0 h 107"/>
                  <a:gd name="T4" fmla="*/ 0 w 57"/>
                  <a:gd name="T5" fmla="*/ 68 h 107"/>
                  <a:gd name="T6" fmla="*/ 3 w 57"/>
                  <a:gd name="T7" fmla="*/ 64 h 107"/>
                  <a:gd name="T8" fmla="*/ 4 w 57"/>
                  <a:gd name="T9" fmla="*/ 63 h 107"/>
                  <a:gd name="T10" fmla="*/ 3 w 57"/>
                  <a:gd name="T11" fmla="*/ 59 h 107"/>
                  <a:gd name="T12" fmla="*/ 3 w 57"/>
                  <a:gd name="T13" fmla="*/ 59 h 107"/>
                  <a:gd name="T14" fmla="*/ 3 w 57"/>
                  <a:gd name="T15" fmla="*/ 59 h 107"/>
                  <a:gd name="T16" fmla="*/ 3 w 57"/>
                  <a:gd name="T17" fmla="*/ 59 h 107"/>
                  <a:gd name="T18" fmla="*/ 3 w 57"/>
                  <a:gd name="T19" fmla="*/ 59 h 107"/>
                  <a:gd name="T20" fmla="*/ 3 w 57"/>
                  <a:gd name="T21" fmla="*/ 59 h 107"/>
                  <a:gd name="T22" fmla="*/ 3 w 57"/>
                  <a:gd name="T23" fmla="*/ 59 h 107"/>
                  <a:gd name="T24" fmla="*/ 3 w 57"/>
                  <a:gd name="T25" fmla="*/ 59 h 107"/>
                  <a:gd name="T26" fmla="*/ 10 w 57"/>
                  <a:gd name="T27" fmla="*/ 52 h 107"/>
                  <a:gd name="T28" fmla="*/ 10 w 57"/>
                  <a:gd name="T29" fmla="*/ 52 h 107"/>
                  <a:gd name="T30" fmla="*/ 18 w 57"/>
                  <a:gd name="T31" fmla="*/ 59 h 107"/>
                  <a:gd name="T32" fmla="*/ 18 w 57"/>
                  <a:gd name="T33" fmla="*/ 59 h 107"/>
                  <a:gd name="T34" fmla="*/ 18 w 57"/>
                  <a:gd name="T35" fmla="*/ 59 h 107"/>
                  <a:gd name="T36" fmla="*/ 18 w 57"/>
                  <a:gd name="T37" fmla="*/ 59 h 107"/>
                  <a:gd name="T38" fmla="*/ 18 w 57"/>
                  <a:gd name="T39" fmla="*/ 59 h 107"/>
                  <a:gd name="T40" fmla="*/ 10 w 57"/>
                  <a:gd name="T41" fmla="*/ 67 h 107"/>
                  <a:gd name="T42" fmla="*/ 7 w 57"/>
                  <a:gd name="T43" fmla="*/ 66 h 107"/>
                  <a:gd name="T44" fmla="*/ 0 w 57"/>
                  <a:gd name="T45" fmla="*/ 75 h 107"/>
                  <a:gd name="T46" fmla="*/ 0 w 57"/>
                  <a:gd name="T47" fmla="*/ 74 h 107"/>
                  <a:gd name="T48" fmla="*/ 0 w 57"/>
                  <a:gd name="T49" fmla="*/ 103 h 107"/>
                  <a:gd name="T50" fmla="*/ 0 w 57"/>
                  <a:gd name="T51" fmla="*/ 107 h 107"/>
                  <a:gd name="T52" fmla="*/ 57 w 57"/>
                  <a:gd name="T53" fmla="*/ 107 h 107"/>
                  <a:gd name="T54" fmla="*/ 57 w 57"/>
                  <a:gd name="T55" fmla="*/ 88 h 107"/>
                  <a:gd name="T56" fmla="*/ 42 w 57"/>
                  <a:gd name="T57" fmla="*/ 88 h 107"/>
                  <a:gd name="T58" fmla="*/ 35 w 57"/>
                  <a:gd name="T59" fmla="*/ 93 h 107"/>
                  <a:gd name="T60" fmla="*/ 27 w 57"/>
                  <a:gd name="T61" fmla="*/ 86 h 107"/>
                  <a:gd name="T62" fmla="*/ 27 w 57"/>
                  <a:gd name="T63" fmla="*/ 86 h 107"/>
                  <a:gd name="T64" fmla="*/ 27 w 57"/>
                  <a:gd name="T65" fmla="*/ 86 h 107"/>
                  <a:gd name="T66" fmla="*/ 27 w 57"/>
                  <a:gd name="T67" fmla="*/ 86 h 107"/>
                  <a:gd name="T68" fmla="*/ 27 w 57"/>
                  <a:gd name="T69" fmla="*/ 86 h 107"/>
                  <a:gd name="T70" fmla="*/ 27 w 57"/>
                  <a:gd name="T71" fmla="*/ 86 h 107"/>
                  <a:gd name="T72" fmla="*/ 27 w 57"/>
                  <a:gd name="T73" fmla="*/ 86 h 107"/>
                  <a:gd name="T74" fmla="*/ 35 w 57"/>
                  <a:gd name="T75" fmla="*/ 79 h 107"/>
                  <a:gd name="T76" fmla="*/ 42 w 57"/>
                  <a:gd name="T77" fmla="*/ 84 h 107"/>
                  <a:gd name="T78" fmla="*/ 57 w 57"/>
                  <a:gd name="T79" fmla="*/ 84 h 107"/>
                  <a:gd name="T80" fmla="*/ 57 w 57"/>
                  <a:gd name="T81" fmla="*/ 36 h 107"/>
                  <a:gd name="T82" fmla="*/ 41 w 57"/>
                  <a:gd name="T83" fmla="*/ 36 h 107"/>
                  <a:gd name="T84" fmla="*/ 34 w 57"/>
                  <a:gd name="T85" fmla="*/ 41 h 107"/>
                  <a:gd name="T86" fmla="*/ 26 w 57"/>
                  <a:gd name="T87" fmla="*/ 33 h 107"/>
                  <a:gd name="T88" fmla="*/ 26 w 57"/>
                  <a:gd name="T89" fmla="*/ 33 h 107"/>
                  <a:gd name="T90" fmla="*/ 26 w 57"/>
                  <a:gd name="T91" fmla="*/ 33 h 107"/>
                  <a:gd name="T92" fmla="*/ 26 w 57"/>
                  <a:gd name="T93" fmla="*/ 33 h 107"/>
                  <a:gd name="T94" fmla="*/ 26 w 57"/>
                  <a:gd name="T95" fmla="*/ 33 h 107"/>
                  <a:gd name="T96" fmla="*/ 26 w 57"/>
                  <a:gd name="T97" fmla="*/ 33 h 107"/>
                  <a:gd name="T98" fmla="*/ 34 w 57"/>
                  <a:gd name="T99" fmla="*/ 26 h 107"/>
                  <a:gd name="T100" fmla="*/ 41 w 57"/>
                  <a:gd name="T101" fmla="*/ 31 h 107"/>
                  <a:gd name="T102" fmla="*/ 57 w 57"/>
                  <a:gd name="T103" fmla="*/ 31 h 107"/>
                  <a:gd name="T104" fmla="*/ 57 w 57"/>
                  <a:gd name="T105" fmla="*/ 22 h 107"/>
                  <a:gd name="T106" fmla="*/ 29 w 57"/>
                  <a:gd name="T10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 h="107">
                    <a:moveTo>
                      <a:pt x="29" y="0"/>
                    </a:moveTo>
                    <a:cubicBezTo>
                      <a:pt x="0" y="0"/>
                      <a:pt x="0" y="0"/>
                      <a:pt x="0" y="0"/>
                    </a:cubicBezTo>
                    <a:cubicBezTo>
                      <a:pt x="0" y="68"/>
                      <a:pt x="0" y="68"/>
                      <a:pt x="0" y="68"/>
                    </a:cubicBezTo>
                    <a:cubicBezTo>
                      <a:pt x="3" y="64"/>
                      <a:pt x="3" y="64"/>
                      <a:pt x="3" y="64"/>
                    </a:cubicBezTo>
                    <a:cubicBezTo>
                      <a:pt x="4" y="63"/>
                      <a:pt x="4" y="63"/>
                      <a:pt x="4" y="63"/>
                    </a:cubicBezTo>
                    <a:cubicBezTo>
                      <a:pt x="3" y="62"/>
                      <a:pt x="3" y="61"/>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5"/>
                      <a:pt x="6" y="52"/>
                      <a:pt x="10" y="52"/>
                    </a:cubicBezTo>
                    <a:cubicBezTo>
                      <a:pt x="10" y="52"/>
                      <a:pt x="10" y="52"/>
                      <a:pt x="10" y="52"/>
                    </a:cubicBezTo>
                    <a:cubicBezTo>
                      <a:pt x="15" y="52"/>
                      <a:pt x="18" y="55"/>
                      <a:pt x="18" y="59"/>
                    </a:cubicBezTo>
                    <a:cubicBezTo>
                      <a:pt x="18" y="59"/>
                      <a:pt x="18" y="59"/>
                      <a:pt x="18" y="59"/>
                    </a:cubicBezTo>
                    <a:cubicBezTo>
                      <a:pt x="18" y="59"/>
                      <a:pt x="18" y="59"/>
                      <a:pt x="18" y="59"/>
                    </a:cubicBezTo>
                    <a:cubicBezTo>
                      <a:pt x="18" y="59"/>
                      <a:pt x="18" y="59"/>
                      <a:pt x="18" y="59"/>
                    </a:cubicBezTo>
                    <a:cubicBezTo>
                      <a:pt x="18" y="59"/>
                      <a:pt x="18" y="59"/>
                      <a:pt x="18" y="59"/>
                    </a:cubicBezTo>
                    <a:cubicBezTo>
                      <a:pt x="18" y="63"/>
                      <a:pt x="15" y="67"/>
                      <a:pt x="10" y="67"/>
                    </a:cubicBezTo>
                    <a:cubicBezTo>
                      <a:pt x="9" y="67"/>
                      <a:pt x="8" y="66"/>
                      <a:pt x="7" y="66"/>
                    </a:cubicBezTo>
                    <a:cubicBezTo>
                      <a:pt x="0" y="75"/>
                      <a:pt x="0" y="75"/>
                      <a:pt x="0" y="75"/>
                    </a:cubicBezTo>
                    <a:cubicBezTo>
                      <a:pt x="0" y="74"/>
                      <a:pt x="0" y="74"/>
                      <a:pt x="0" y="74"/>
                    </a:cubicBezTo>
                    <a:cubicBezTo>
                      <a:pt x="0" y="103"/>
                      <a:pt x="0" y="103"/>
                      <a:pt x="0" y="103"/>
                    </a:cubicBezTo>
                    <a:cubicBezTo>
                      <a:pt x="0" y="107"/>
                      <a:pt x="0" y="107"/>
                      <a:pt x="0" y="107"/>
                    </a:cubicBezTo>
                    <a:cubicBezTo>
                      <a:pt x="57" y="107"/>
                      <a:pt x="57" y="107"/>
                      <a:pt x="57" y="107"/>
                    </a:cubicBezTo>
                    <a:cubicBezTo>
                      <a:pt x="57" y="88"/>
                      <a:pt x="57" y="88"/>
                      <a:pt x="57" y="88"/>
                    </a:cubicBezTo>
                    <a:cubicBezTo>
                      <a:pt x="42" y="88"/>
                      <a:pt x="42" y="88"/>
                      <a:pt x="42" y="88"/>
                    </a:cubicBezTo>
                    <a:cubicBezTo>
                      <a:pt x="41" y="91"/>
                      <a:pt x="38" y="93"/>
                      <a:pt x="35" y="93"/>
                    </a:cubicBezTo>
                    <a:cubicBezTo>
                      <a:pt x="30" y="93"/>
                      <a:pt x="27" y="90"/>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2"/>
                      <a:pt x="30" y="79"/>
                      <a:pt x="35" y="79"/>
                    </a:cubicBezTo>
                    <a:cubicBezTo>
                      <a:pt x="38" y="79"/>
                      <a:pt x="41" y="81"/>
                      <a:pt x="42" y="84"/>
                    </a:cubicBezTo>
                    <a:cubicBezTo>
                      <a:pt x="57" y="84"/>
                      <a:pt x="57" y="84"/>
                      <a:pt x="57" y="84"/>
                    </a:cubicBezTo>
                    <a:cubicBezTo>
                      <a:pt x="57" y="36"/>
                      <a:pt x="57" y="36"/>
                      <a:pt x="57" y="36"/>
                    </a:cubicBezTo>
                    <a:cubicBezTo>
                      <a:pt x="41" y="36"/>
                      <a:pt x="41" y="36"/>
                      <a:pt x="41" y="36"/>
                    </a:cubicBezTo>
                    <a:cubicBezTo>
                      <a:pt x="40" y="39"/>
                      <a:pt x="37" y="41"/>
                      <a:pt x="34" y="41"/>
                    </a:cubicBezTo>
                    <a:cubicBezTo>
                      <a:pt x="30" y="41"/>
                      <a:pt x="26" y="38"/>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29"/>
                      <a:pt x="30" y="26"/>
                      <a:pt x="34" y="26"/>
                    </a:cubicBezTo>
                    <a:cubicBezTo>
                      <a:pt x="37" y="26"/>
                      <a:pt x="40" y="28"/>
                      <a:pt x="41" y="31"/>
                    </a:cubicBezTo>
                    <a:cubicBezTo>
                      <a:pt x="57" y="31"/>
                      <a:pt x="57" y="31"/>
                      <a:pt x="57" y="31"/>
                    </a:cubicBezTo>
                    <a:cubicBezTo>
                      <a:pt x="57" y="22"/>
                      <a:pt x="57" y="22"/>
                      <a:pt x="57" y="22"/>
                    </a:cubicBezTo>
                    <a:cubicBezTo>
                      <a:pt x="29" y="0"/>
                      <a:pt x="29" y="0"/>
                      <a:pt x="29" y="0"/>
                    </a:cubicBezTo>
                  </a:path>
                </a:pathLst>
              </a:custGeom>
              <a:solidFill>
                <a:srgbClr val="839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grpSp>
      </p:grpSp>
      <p:sp>
        <p:nvSpPr>
          <p:cNvPr id="753" name="矩形 752"/>
          <p:cNvSpPr/>
          <p:nvPr/>
        </p:nvSpPr>
        <p:spPr>
          <a:xfrm>
            <a:off x="104406" y="4643361"/>
            <a:ext cx="9034212" cy="288021"/>
          </a:xfrm>
          <a:prstGeom prst="rect">
            <a:avLst/>
          </a:prstGeom>
          <a:solidFill>
            <a:srgbClr val="F79646">
              <a:lumMod val="60000"/>
              <a:lumOff val="40000"/>
            </a:srgbClr>
          </a:solidFill>
          <a:ln w="25400" cap="flat" cmpd="sng" algn="ctr">
            <a:noFill/>
            <a:prstDash val="solid"/>
          </a:ln>
          <a:effectLst/>
        </p:spPr>
        <p:txBody>
          <a:bodyPr rtlCol="0" anchor="ctr"/>
          <a:lstStyle/>
          <a:p>
            <a:pPr algn="ctr" defTabSz="1056223">
              <a:defRPr/>
            </a:pPr>
            <a:endParaRPr lang="zh-CN" altLang="en-US" sz="2772" b="1" kern="0">
              <a:solidFill>
                <a:prstClr val="white"/>
              </a:solidFill>
              <a:latin typeface="Calibri"/>
              <a:ea typeface="宋体" panose="02010600030101010101" pitchFamily="2" charset="-122"/>
            </a:endParaRPr>
          </a:p>
        </p:txBody>
      </p:sp>
      <p:sp>
        <p:nvSpPr>
          <p:cNvPr id="754" name="等腰三角形 753"/>
          <p:cNvSpPr/>
          <p:nvPr/>
        </p:nvSpPr>
        <p:spPr>
          <a:xfrm rot="5400000">
            <a:off x="9129979" y="4641585"/>
            <a:ext cx="292398" cy="295952"/>
          </a:xfrm>
          <a:prstGeom prst="triangle">
            <a:avLst/>
          </a:prstGeom>
          <a:solidFill>
            <a:srgbClr val="F79646">
              <a:lumMod val="60000"/>
              <a:lumOff val="40000"/>
            </a:srgbClr>
          </a:solidFill>
          <a:ln w="25400" cap="flat" cmpd="sng" algn="ctr">
            <a:noFill/>
            <a:prstDash val="solid"/>
          </a:ln>
          <a:effectLst/>
        </p:spPr>
        <p:txBody>
          <a:bodyPr rtlCol="0" anchor="ctr"/>
          <a:lstStyle/>
          <a:p>
            <a:pPr algn="ctr" defTabSz="1056223">
              <a:defRPr/>
            </a:pPr>
            <a:endParaRPr lang="zh-TW" altLang="en-US" sz="2079" b="1" kern="0">
              <a:solidFill>
                <a:prstClr val="white"/>
              </a:solidFill>
              <a:latin typeface="Calibri"/>
              <a:ea typeface="新細明體" panose="02020500000000000000" pitchFamily="18" charset="-120"/>
            </a:endParaRPr>
          </a:p>
        </p:txBody>
      </p:sp>
      <p:cxnSp>
        <p:nvCxnSpPr>
          <p:cNvPr id="755" name="直線單箭頭接點 754"/>
          <p:cNvCxnSpPr/>
          <p:nvPr/>
        </p:nvCxnSpPr>
        <p:spPr>
          <a:xfrm flipV="1">
            <a:off x="145859" y="4790992"/>
            <a:ext cx="9288713" cy="7041"/>
          </a:xfrm>
          <a:prstGeom prst="straightConnector1">
            <a:avLst/>
          </a:prstGeom>
          <a:noFill/>
          <a:ln w="28575" cap="flat" cmpd="sng" algn="ctr">
            <a:solidFill>
              <a:srgbClr val="F79646">
                <a:lumMod val="50000"/>
              </a:srgbClr>
            </a:solidFill>
            <a:prstDash val="solid"/>
            <a:headEnd type="triangle"/>
            <a:tailEnd type="triangle"/>
          </a:ln>
          <a:effectLst/>
        </p:spPr>
      </p:cxnSp>
      <p:sp>
        <p:nvSpPr>
          <p:cNvPr id="756" name="L-圖案 755"/>
          <p:cNvSpPr/>
          <p:nvPr/>
        </p:nvSpPr>
        <p:spPr>
          <a:xfrm rot="8155619">
            <a:off x="3105100" y="1987211"/>
            <a:ext cx="415880" cy="398572"/>
          </a:xfrm>
          <a:prstGeom prst="corner">
            <a:avLst/>
          </a:prstGeom>
          <a:solidFill>
            <a:srgbClr val="DA1708"/>
          </a:solidFill>
          <a:ln w="25400" cap="flat" cmpd="sng" algn="ctr">
            <a:noFill/>
            <a:prstDash val="solid"/>
          </a:ln>
          <a:effectLst/>
        </p:spPr>
        <p:txBody>
          <a:bodyPr rtlCol="0" anchor="ctr"/>
          <a:lstStyle/>
          <a:p>
            <a:pPr algn="ctr" defTabSz="1056223">
              <a:defRPr/>
            </a:pPr>
            <a:endParaRPr lang="zh-TW" altLang="en-US" sz="2079" b="1" kern="0">
              <a:solidFill>
                <a:prstClr val="white"/>
              </a:solidFill>
              <a:latin typeface="Calibri"/>
              <a:ea typeface="新細明體" panose="02020500000000000000" pitchFamily="18" charset="-120"/>
            </a:endParaRPr>
          </a:p>
        </p:txBody>
      </p:sp>
      <p:sp>
        <p:nvSpPr>
          <p:cNvPr id="757" name="等於 756"/>
          <p:cNvSpPr/>
          <p:nvPr/>
        </p:nvSpPr>
        <p:spPr>
          <a:xfrm>
            <a:off x="7493012" y="3440936"/>
            <a:ext cx="880181" cy="791648"/>
          </a:xfrm>
          <a:prstGeom prst="mathEqual">
            <a:avLst/>
          </a:prstGeom>
          <a:solidFill>
            <a:srgbClr val="DA1708"/>
          </a:solidFill>
          <a:ln w="25400" cap="flat" cmpd="sng" algn="ctr">
            <a:noFill/>
            <a:prstDash val="solid"/>
          </a:ln>
          <a:effectLst/>
        </p:spPr>
        <p:txBody>
          <a:bodyPr rtlCol="0" anchor="ctr"/>
          <a:lstStyle/>
          <a:p>
            <a:pPr algn="ctr" defTabSz="1056223">
              <a:defRPr/>
            </a:pPr>
            <a:endParaRPr lang="zh-TW" altLang="en-US" sz="2079" b="1" kern="0">
              <a:solidFill>
                <a:srgbClr val="FFFFFF"/>
              </a:solidFill>
              <a:latin typeface="Calibri"/>
              <a:ea typeface="新細明體" panose="02020500000000000000" pitchFamily="18" charset="-120"/>
            </a:endParaRPr>
          </a:p>
        </p:txBody>
      </p:sp>
      <p:sp>
        <p:nvSpPr>
          <p:cNvPr id="758" name="L-圖案 757"/>
          <p:cNvSpPr/>
          <p:nvPr/>
        </p:nvSpPr>
        <p:spPr>
          <a:xfrm rot="18943000">
            <a:off x="3104330" y="1671478"/>
            <a:ext cx="415880" cy="398572"/>
          </a:xfrm>
          <a:prstGeom prst="corner">
            <a:avLst/>
          </a:prstGeom>
          <a:solidFill>
            <a:srgbClr val="DA1708"/>
          </a:solidFill>
          <a:ln w="25400" cap="flat" cmpd="sng" algn="ctr">
            <a:noFill/>
            <a:prstDash val="solid"/>
          </a:ln>
          <a:effectLst/>
        </p:spPr>
        <p:txBody>
          <a:bodyPr rtlCol="0" anchor="ctr"/>
          <a:lstStyle/>
          <a:p>
            <a:pPr algn="ctr" defTabSz="1056223">
              <a:defRPr/>
            </a:pPr>
            <a:endParaRPr lang="zh-TW" altLang="en-US" sz="2079" b="1" kern="0">
              <a:solidFill>
                <a:prstClr val="white"/>
              </a:solidFill>
              <a:latin typeface="Calibri"/>
              <a:ea typeface="新細明體" panose="02020500000000000000" pitchFamily="18" charset="-120"/>
            </a:endParaRPr>
          </a:p>
        </p:txBody>
      </p:sp>
      <p:grpSp>
        <p:nvGrpSpPr>
          <p:cNvPr id="759" name="组合 57"/>
          <p:cNvGrpSpPr/>
          <p:nvPr/>
        </p:nvGrpSpPr>
        <p:grpSpPr>
          <a:xfrm>
            <a:off x="1426281" y="1365238"/>
            <a:ext cx="559208" cy="1125460"/>
            <a:chOff x="7053263" y="3330576"/>
            <a:chExt cx="1373187" cy="3392487"/>
          </a:xfrm>
          <a:solidFill>
            <a:srgbClr val="0070C0"/>
          </a:solidFill>
        </p:grpSpPr>
        <p:sp>
          <p:nvSpPr>
            <p:cNvPr id="760" name="Freeform 7"/>
            <p:cNvSpPr>
              <a:spLocks/>
            </p:cNvSpPr>
            <p:nvPr/>
          </p:nvSpPr>
          <p:spPr bwMode="auto">
            <a:xfrm flipV="1">
              <a:off x="7053263" y="4037013"/>
              <a:ext cx="1373187" cy="2686050"/>
            </a:xfrm>
            <a:custGeom>
              <a:avLst/>
              <a:gdLst>
                <a:gd name="T0" fmla="*/ 268 w 7135"/>
                <a:gd name="T1" fmla="*/ 13222 h 13986"/>
                <a:gd name="T2" fmla="*/ 1698 w 7135"/>
                <a:gd name="T3" fmla="*/ 13984 h 13986"/>
                <a:gd name="T4" fmla="*/ 5261 w 7135"/>
                <a:gd name="T5" fmla="*/ 13985 h 13986"/>
                <a:gd name="T6" fmla="*/ 5962 w 7135"/>
                <a:gd name="T7" fmla="*/ 13897 h 13986"/>
                <a:gd name="T8" fmla="*/ 7126 w 7135"/>
                <a:gd name="T9" fmla="*/ 12396 h 13986"/>
                <a:gd name="T10" fmla="*/ 7126 w 7135"/>
                <a:gd name="T11" fmla="*/ 7985 h 13986"/>
                <a:gd name="T12" fmla="*/ 6791 w 7135"/>
                <a:gd name="T13" fmla="*/ 7406 h 13986"/>
                <a:gd name="T14" fmla="*/ 5944 w 7135"/>
                <a:gd name="T15" fmla="*/ 7609 h 13986"/>
                <a:gd name="T16" fmla="*/ 5836 w 7135"/>
                <a:gd name="T17" fmla="*/ 8019 h 13986"/>
                <a:gd name="T18" fmla="*/ 5838 w 7135"/>
                <a:gd name="T19" fmla="*/ 11690 h 13986"/>
                <a:gd name="T20" fmla="*/ 5822 w 7135"/>
                <a:gd name="T21" fmla="*/ 11899 h 13986"/>
                <a:gd name="T22" fmla="*/ 5488 w 7135"/>
                <a:gd name="T23" fmla="*/ 11918 h 13986"/>
                <a:gd name="T24" fmla="*/ 5423 w 7135"/>
                <a:gd name="T25" fmla="*/ 11760 h 13986"/>
                <a:gd name="T26" fmla="*/ 5424 w 7135"/>
                <a:gd name="T27" fmla="*/ 928 h 13986"/>
                <a:gd name="T28" fmla="*/ 5234 w 7135"/>
                <a:gd name="T29" fmla="*/ 357 h 13986"/>
                <a:gd name="T30" fmla="*/ 4388 w 7135"/>
                <a:gd name="T31" fmla="*/ 87 h 13986"/>
                <a:gd name="T32" fmla="*/ 3783 w 7135"/>
                <a:gd name="T33" fmla="*/ 785 h 13986"/>
                <a:gd name="T34" fmla="*/ 3775 w 7135"/>
                <a:gd name="T35" fmla="*/ 1280 h 13986"/>
                <a:gd name="T36" fmla="*/ 3770 w 7135"/>
                <a:gd name="T37" fmla="*/ 7409 h 13986"/>
                <a:gd name="T38" fmla="*/ 3363 w 7135"/>
                <a:gd name="T39" fmla="*/ 7411 h 13986"/>
                <a:gd name="T40" fmla="*/ 3360 w 7135"/>
                <a:gd name="T41" fmla="*/ 1248 h 13986"/>
                <a:gd name="T42" fmla="*/ 3347 w 7135"/>
                <a:gd name="T43" fmla="*/ 748 h 13986"/>
                <a:gd name="T44" fmla="*/ 2757 w 7135"/>
                <a:gd name="T45" fmla="*/ 89 h 13986"/>
                <a:gd name="T46" fmla="*/ 1900 w 7135"/>
                <a:gd name="T47" fmla="*/ 358 h 13986"/>
                <a:gd name="T48" fmla="*/ 1709 w 7135"/>
                <a:gd name="T49" fmla="*/ 929 h 13986"/>
                <a:gd name="T50" fmla="*/ 1710 w 7135"/>
                <a:gd name="T51" fmla="*/ 11408 h 13986"/>
                <a:gd name="T52" fmla="*/ 1692 w 7135"/>
                <a:gd name="T53" fmla="*/ 11898 h 13986"/>
                <a:gd name="T54" fmla="*/ 1359 w 7135"/>
                <a:gd name="T55" fmla="*/ 11918 h 13986"/>
                <a:gd name="T56" fmla="*/ 1295 w 7135"/>
                <a:gd name="T57" fmla="*/ 11759 h 13986"/>
                <a:gd name="T58" fmla="*/ 1295 w 7135"/>
                <a:gd name="T59" fmla="*/ 7954 h 13986"/>
                <a:gd name="T60" fmla="*/ 642 w 7135"/>
                <a:gd name="T61" fmla="*/ 7332 h 13986"/>
                <a:gd name="T62" fmla="*/ 9 w 7135"/>
                <a:gd name="T63" fmla="*/ 7950 h 13986"/>
                <a:gd name="T64" fmla="*/ 7 w 7135"/>
                <a:gd name="T65" fmla="*/ 12360 h 13986"/>
                <a:gd name="T66" fmla="*/ 268 w 7135"/>
                <a:gd name="T67" fmla="*/ 13222 h 13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35" h="13986">
                  <a:moveTo>
                    <a:pt x="268" y="13222"/>
                  </a:moveTo>
                  <a:cubicBezTo>
                    <a:pt x="581" y="13690"/>
                    <a:pt x="1135" y="13984"/>
                    <a:pt x="1698" y="13984"/>
                  </a:cubicBezTo>
                  <a:cubicBezTo>
                    <a:pt x="2886" y="13986"/>
                    <a:pt x="4073" y="13984"/>
                    <a:pt x="5261" y="13985"/>
                  </a:cubicBezTo>
                  <a:cubicBezTo>
                    <a:pt x="5497" y="13986"/>
                    <a:pt x="5738" y="13977"/>
                    <a:pt x="5962" y="13897"/>
                  </a:cubicBezTo>
                  <a:cubicBezTo>
                    <a:pt x="6605" y="13697"/>
                    <a:pt x="7128" y="13085"/>
                    <a:pt x="7126" y="12396"/>
                  </a:cubicBezTo>
                  <a:cubicBezTo>
                    <a:pt x="7127" y="10926"/>
                    <a:pt x="7127" y="9455"/>
                    <a:pt x="7126" y="7985"/>
                  </a:cubicBezTo>
                  <a:cubicBezTo>
                    <a:pt x="7135" y="7749"/>
                    <a:pt x="7004" y="7512"/>
                    <a:pt x="6791" y="7406"/>
                  </a:cubicBezTo>
                  <a:cubicBezTo>
                    <a:pt x="6510" y="7253"/>
                    <a:pt x="6123" y="7342"/>
                    <a:pt x="5944" y="7609"/>
                  </a:cubicBezTo>
                  <a:cubicBezTo>
                    <a:pt x="5861" y="7728"/>
                    <a:pt x="5833" y="7876"/>
                    <a:pt x="5836" y="8019"/>
                  </a:cubicBezTo>
                  <a:cubicBezTo>
                    <a:pt x="5837" y="9243"/>
                    <a:pt x="5836" y="10466"/>
                    <a:pt x="5838" y="11690"/>
                  </a:cubicBezTo>
                  <a:cubicBezTo>
                    <a:pt x="5836" y="11760"/>
                    <a:pt x="5846" y="11832"/>
                    <a:pt x="5822" y="11899"/>
                  </a:cubicBezTo>
                  <a:cubicBezTo>
                    <a:pt x="5718" y="11944"/>
                    <a:pt x="5597" y="11919"/>
                    <a:pt x="5488" y="11918"/>
                  </a:cubicBezTo>
                  <a:cubicBezTo>
                    <a:pt x="5408" y="11913"/>
                    <a:pt x="5427" y="11814"/>
                    <a:pt x="5423" y="11760"/>
                  </a:cubicBezTo>
                  <a:cubicBezTo>
                    <a:pt x="5425" y="8149"/>
                    <a:pt x="5424" y="4538"/>
                    <a:pt x="5424" y="928"/>
                  </a:cubicBezTo>
                  <a:cubicBezTo>
                    <a:pt x="5426" y="723"/>
                    <a:pt x="5367" y="515"/>
                    <a:pt x="5234" y="357"/>
                  </a:cubicBezTo>
                  <a:cubicBezTo>
                    <a:pt x="5038" y="110"/>
                    <a:pt x="4691" y="2"/>
                    <a:pt x="4388" y="87"/>
                  </a:cubicBezTo>
                  <a:cubicBezTo>
                    <a:pt x="4070" y="167"/>
                    <a:pt x="3815" y="457"/>
                    <a:pt x="3783" y="785"/>
                  </a:cubicBezTo>
                  <a:cubicBezTo>
                    <a:pt x="3768" y="949"/>
                    <a:pt x="3777" y="1115"/>
                    <a:pt x="3775" y="1280"/>
                  </a:cubicBezTo>
                  <a:cubicBezTo>
                    <a:pt x="3772" y="3323"/>
                    <a:pt x="3779" y="5366"/>
                    <a:pt x="3770" y="7409"/>
                  </a:cubicBezTo>
                  <a:cubicBezTo>
                    <a:pt x="3639" y="7447"/>
                    <a:pt x="3495" y="7446"/>
                    <a:pt x="3363" y="7411"/>
                  </a:cubicBezTo>
                  <a:cubicBezTo>
                    <a:pt x="3356" y="5356"/>
                    <a:pt x="3362" y="3302"/>
                    <a:pt x="3360" y="1248"/>
                  </a:cubicBezTo>
                  <a:cubicBezTo>
                    <a:pt x="3357" y="1081"/>
                    <a:pt x="3370" y="914"/>
                    <a:pt x="3347" y="748"/>
                  </a:cubicBezTo>
                  <a:cubicBezTo>
                    <a:pt x="3301" y="439"/>
                    <a:pt x="3061" y="168"/>
                    <a:pt x="2757" y="89"/>
                  </a:cubicBezTo>
                  <a:cubicBezTo>
                    <a:pt x="2451" y="0"/>
                    <a:pt x="2099" y="109"/>
                    <a:pt x="1900" y="358"/>
                  </a:cubicBezTo>
                  <a:cubicBezTo>
                    <a:pt x="1767" y="517"/>
                    <a:pt x="1706" y="724"/>
                    <a:pt x="1709" y="929"/>
                  </a:cubicBezTo>
                  <a:cubicBezTo>
                    <a:pt x="1709" y="4422"/>
                    <a:pt x="1710" y="7915"/>
                    <a:pt x="1710" y="11408"/>
                  </a:cubicBezTo>
                  <a:cubicBezTo>
                    <a:pt x="1699" y="11571"/>
                    <a:pt x="1732" y="11740"/>
                    <a:pt x="1692" y="11898"/>
                  </a:cubicBezTo>
                  <a:cubicBezTo>
                    <a:pt x="1590" y="11945"/>
                    <a:pt x="1468" y="11918"/>
                    <a:pt x="1359" y="11918"/>
                  </a:cubicBezTo>
                  <a:cubicBezTo>
                    <a:pt x="1279" y="11912"/>
                    <a:pt x="1300" y="11814"/>
                    <a:pt x="1295" y="11759"/>
                  </a:cubicBezTo>
                  <a:cubicBezTo>
                    <a:pt x="1296" y="10491"/>
                    <a:pt x="1298" y="9223"/>
                    <a:pt x="1295" y="7954"/>
                  </a:cubicBezTo>
                  <a:cubicBezTo>
                    <a:pt x="1304" y="7609"/>
                    <a:pt x="983" y="7314"/>
                    <a:pt x="642" y="7332"/>
                  </a:cubicBezTo>
                  <a:cubicBezTo>
                    <a:pt x="310" y="7326"/>
                    <a:pt x="4" y="7614"/>
                    <a:pt x="9" y="7950"/>
                  </a:cubicBezTo>
                  <a:cubicBezTo>
                    <a:pt x="5" y="9420"/>
                    <a:pt x="9" y="10890"/>
                    <a:pt x="7" y="12360"/>
                  </a:cubicBezTo>
                  <a:cubicBezTo>
                    <a:pt x="0" y="12666"/>
                    <a:pt x="97" y="12970"/>
                    <a:pt x="268" y="132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761" name="椭圆 59"/>
            <p:cNvSpPr/>
            <p:nvPr/>
          </p:nvSpPr>
          <p:spPr>
            <a:xfrm>
              <a:off x="7464425" y="3330576"/>
              <a:ext cx="617538" cy="617538"/>
            </a:xfrm>
            <a:prstGeom prst="ellipse">
              <a:avLst/>
            </a:prstGeom>
            <a:grpFill/>
            <a:ln w="25400" cap="flat" cmpd="sng" algn="ctr">
              <a:noFill/>
              <a:prstDash val="solid"/>
            </a:ln>
            <a:effectLst/>
          </p:spPr>
          <p:txBody>
            <a:bodyPr rtlCol="0" anchor="ctr"/>
            <a:lstStyle/>
            <a:p>
              <a:pPr algn="ctr" defTabSz="1056223">
                <a:defRPr/>
              </a:pPr>
              <a:endParaRPr lang="zh-CN" altLang="en-US" sz="2079" b="1" kern="0">
                <a:solidFill>
                  <a:prstClr val="white"/>
                </a:solidFill>
                <a:latin typeface="Calibri"/>
                <a:ea typeface="宋体" panose="02010600030101010101" pitchFamily="2" charset="-122"/>
              </a:endParaRPr>
            </a:p>
          </p:txBody>
        </p:sp>
      </p:grpSp>
      <p:sp>
        <p:nvSpPr>
          <p:cNvPr id="762" name="文字方塊 761"/>
          <p:cNvSpPr txBox="1"/>
          <p:nvPr/>
        </p:nvSpPr>
        <p:spPr>
          <a:xfrm>
            <a:off x="1886950" y="2108637"/>
            <a:ext cx="777777" cy="536750"/>
          </a:xfrm>
          <a:prstGeom prst="rect">
            <a:avLst/>
          </a:prstGeom>
          <a:noFill/>
        </p:spPr>
        <p:txBody>
          <a:bodyPr wrap="none" rtlCol="0">
            <a:spAutoFit/>
          </a:bodyPr>
          <a:lstStyle/>
          <a:p>
            <a:r>
              <a:rPr lang="en-US" altLang="zh-TW" sz="2888" b="1" dirty="0">
                <a:solidFill>
                  <a:srgbClr val="5F5F5F"/>
                </a:solidFill>
                <a:latin typeface="華康超黑體" panose="020B0C09000000000000" pitchFamily="49" charset="-120"/>
                <a:ea typeface="華康超黑體" panose="020B0C09000000000000" pitchFamily="49" charset="-120"/>
              </a:rPr>
              <a:t>1</a:t>
            </a:r>
            <a:r>
              <a:rPr lang="zh-TW" altLang="en-US" sz="2888" b="1" dirty="0">
                <a:solidFill>
                  <a:srgbClr val="5F5F5F"/>
                </a:solidFill>
                <a:latin typeface="華康超黑體" panose="020B0C09000000000000" pitchFamily="49" charset="-120"/>
                <a:ea typeface="華康超黑體" panose="020B0C09000000000000" pitchFamily="49" charset="-120"/>
              </a:rPr>
              <a:t>人</a:t>
            </a:r>
          </a:p>
        </p:txBody>
      </p:sp>
      <p:grpSp>
        <p:nvGrpSpPr>
          <p:cNvPr id="763" name="群組 762"/>
          <p:cNvGrpSpPr/>
          <p:nvPr/>
        </p:nvGrpSpPr>
        <p:grpSpPr>
          <a:xfrm>
            <a:off x="3959468" y="1304349"/>
            <a:ext cx="3560986" cy="1382023"/>
            <a:chOff x="4893047" y="2404040"/>
            <a:chExt cx="4360047" cy="1683766"/>
          </a:xfrm>
        </p:grpSpPr>
        <p:grpSp>
          <p:nvGrpSpPr>
            <p:cNvPr id="764" name="组合 245"/>
            <p:cNvGrpSpPr/>
            <p:nvPr/>
          </p:nvGrpSpPr>
          <p:grpSpPr>
            <a:xfrm>
              <a:off x="4893047" y="2533794"/>
              <a:ext cx="722312" cy="811213"/>
              <a:chOff x="10668001" y="709239"/>
              <a:chExt cx="722312" cy="811213"/>
            </a:xfrm>
          </p:grpSpPr>
          <p:sp>
            <p:nvSpPr>
              <p:cNvPr id="896" name="Oval 142"/>
              <p:cNvSpPr>
                <a:spLocks noChangeArrowheads="1"/>
              </p:cNvSpPr>
              <p:nvPr/>
            </p:nvSpPr>
            <p:spPr bwMode="auto">
              <a:xfrm>
                <a:off x="10879138" y="709239"/>
                <a:ext cx="120650" cy="119063"/>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97" name="Oval 143"/>
              <p:cNvSpPr>
                <a:spLocks noChangeArrowheads="1"/>
              </p:cNvSpPr>
              <p:nvPr/>
            </p:nvSpPr>
            <p:spPr bwMode="auto">
              <a:xfrm>
                <a:off x="11058526" y="709239"/>
                <a:ext cx="120650" cy="119063"/>
              </a:xfrm>
              <a:prstGeom prst="ellipse">
                <a:avLst/>
              </a:pr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98" name="Freeform 144"/>
              <p:cNvSpPr>
                <a:spLocks/>
              </p:cNvSpPr>
              <p:nvPr/>
            </p:nvSpPr>
            <p:spPr bwMode="auto">
              <a:xfrm>
                <a:off x="10668001" y="888627"/>
                <a:ext cx="360363" cy="631825"/>
              </a:xfrm>
              <a:custGeom>
                <a:avLst/>
                <a:gdLst>
                  <a:gd name="T0" fmla="*/ 28 w 96"/>
                  <a:gd name="T1" fmla="*/ 152 h 168"/>
                  <a:gd name="T2" fmla="*/ 24 w 96"/>
                  <a:gd name="T3" fmla="*/ 148 h 168"/>
                  <a:gd name="T4" fmla="*/ 80 w 96"/>
                  <a:gd name="T5" fmla="*/ 48 h 168"/>
                  <a:gd name="T6" fmla="*/ 96 w 96"/>
                  <a:gd name="T7" fmla="*/ 48 h 168"/>
                  <a:gd name="T8" fmla="*/ 96 w 96"/>
                  <a:gd name="T9" fmla="*/ 0 h 168"/>
                  <a:gd name="T10" fmla="*/ 72 w 96"/>
                  <a:gd name="T11" fmla="*/ 0 h 168"/>
                  <a:gd name="T12" fmla="*/ 72 w 96"/>
                  <a:gd name="T13" fmla="*/ 32 h 168"/>
                  <a:gd name="T14" fmla="*/ 0 w 96"/>
                  <a:gd name="T15" fmla="*/ 152 h 168"/>
                  <a:gd name="T16" fmla="*/ 16 w 96"/>
                  <a:gd name="T17" fmla="*/ 168 h 168"/>
                  <a:gd name="T18" fmla="*/ 96 w 96"/>
                  <a:gd name="T19" fmla="*/ 168 h 168"/>
                  <a:gd name="T20" fmla="*/ 96 w 96"/>
                  <a:gd name="T21" fmla="*/ 152 h 168"/>
                  <a:gd name="T22" fmla="*/ 28 w 96"/>
                  <a:gd name="T23" fmla="*/ 15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68">
                    <a:moveTo>
                      <a:pt x="28" y="152"/>
                    </a:moveTo>
                    <a:cubicBezTo>
                      <a:pt x="24" y="148"/>
                      <a:pt x="24" y="148"/>
                      <a:pt x="24" y="148"/>
                    </a:cubicBezTo>
                    <a:cubicBezTo>
                      <a:pt x="80" y="48"/>
                      <a:pt x="80" y="48"/>
                      <a:pt x="80" y="48"/>
                    </a:cubicBezTo>
                    <a:cubicBezTo>
                      <a:pt x="96" y="48"/>
                      <a:pt x="96" y="48"/>
                      <a:pt x="96" y="48"/>
                    </a:cubicBezTo>
                    <a:cubicBezTo>
                      <a:pt x="96" y="0"/>
                      <a:pt x="96" y="0"/>
                      <a:pt x="96" y="0"/>
                    </a:cubicBezTo>
                    <a:cubicBezTo>
                      <a:pt x="72" y="0"/>
                      <a:pt x="72" y="0"/>
                      <a:pt x="72" y="0"/>
                    </a:cubicBezTo>
                    <a:cubicBezTo>
                      <a:pt x="72" y="32"/>
                      <a:pt x="72" y="32"/>
                      <a:pt x="72" y="32"/>
                    </a:cubicBezTo>
                    <a:cubicBezTo>
                      <a:pt x="0" y="152"/>
                      <a:pt x="0" y="152"/>
                      <a:pt x="0" y="152"/>
                    </a:cubicBezTo>
                    <a:cubicBezTo>
                      <a:pt x="0" y="152"/>
                      <a:pt x="0" y="168"/>
                      <a:pt x="16" y="168"/>
                    </a:cubicBezTo>
                    <a:cubicBezTo>
                      <a:pt x="96" y="168"/>
                      <a:pt x="96" y="168"/>
                      <a:pt x="96" y="168"/>
                    </a:cubicBezTo>
                    <a:cubicBezTo>
                      <a:pt x="96" y="152"/>
                      <a:pt x="96" y="152"/>
                      <a:pt x="96" y="152"/>
                    </a:cubicBezTo>
                    <a:lnTo>
                      <a:pt x="28" y="152"/>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99" name="Rectangle 145"/>
              <p:cNvSpPr>
                <a:spLocks noChangeArrowheads="1"/>
              </p:cNvSpPr>
              <p:nvPr/>
            </p:nvSpPr>
            <p:spPr bwMode="auto">
              <a:xfrm>
                <a:off x="10939463" y="709239"/>
                <a:ext cx="88900" cy="1190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00" name="Freeform 146"/>
              <p:cNvSpPr>
                <a:spLocks/>
              </p:cNvSpPr>
              <p:nvPr/>
            </p:nvSpPr>
            <p:spPr bwMode="auto">
              <a:xfrm>
                <a:off x="10758488" y="1069602"/>
                <a:ext cx="269875" cy="390525"/>
              </a:xfrm>
              <a:custGeom>
                <a:avLst/>
                <a:gdLst>
                  <a:gd name="T0" fmla="*/ 0 w 170"/>
                  <a:gd name="T1" fmla="*/ 237 h 246"/>
                  <a:gd name="T2" fmla="*/ 10 w 170"/>
                  <a:gd name="T3" fmla="*/ 246 h 246"/>
                  <a:gd name="T4" fmla="*/ 170 w 170"/>
                  <a:gd name="T5" fmla="*/ 246 h 246"/>
                  <a:gd name="T6" fmla="*/ 170 w 170"/>
                  <a:gd name="T7" fmla="*/ 0 h 246"/>
                  <a:gd name="T8" fmla="*/ 133 w 170"/>
                  <a:gd name="T9" fmla="*/ 0 h 246"/>
                  <a:gd name="T10" fmla="*/ 0 w 170"/>
                  <a:gd name="T11" fmla="*/ 237 h 246"/>
                </a:gdLst>
                <a:ahLst/>
                <a:cxnLst>
                  <a:cxn ang="0">
                    <a:pos x="T0" y="T1"/>
                  </a:cxn>
                  <a:cxn ang="0">
                    <a:pos x="T2" y="T3"/>
                  </a:cxn>
                  <a:cxn ang="0">
                    <a:pos x="T4" y="T5"/>
                  </a:cxn>
                  <a:cxn ang="0">
                    <a:pos x="T6" y="T7"/>
                  </a:cxn>
                  <a:cxn ang="0">
                    <a:pos x="T8" y="T9"/>
                  </a:cxn>
                  <a:cxn ang="0">
                    <a:pos x="T10" y="T11"/>
                  </a:cxn>
                </a:cxnLst>
                <a:rect l="0" t="0" r="r" b="b"/>
                <a:pathLst>
                  <a:path w="170" h="246">
                    <a:moveTo>
                      <a:pt x="0" y="237"/>
                    </a:moveTo>
                    <a:lnTo>
                      <a:pt x="10" y="246"/>
                    </a:lnTo>
                    <a:lnTo>
                      <a:pt x="170" y="246"/>
                    </a:lnTo>
                    <a:lnTo>
                      <a:pt x="170" y="0"/>
                    </a:lnTo>
                    <a:lnTo>
                      <a:pt x="133" y="0"/>
                    </a:lnTo>
                    <a:lnTo>
                      <a:pt x="0" y="237"/>
                    </a:lnTo>
                    <a:close/>
                  </a:path>
                </a:pathLst>
              </a:custGeom>
              <a:solidFill>
                <a:srgbClr val="F79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01" name="Rectangle 147"/>
              <p:cNvSpPr>
                <a:spLocks noChangeArrowheads="1"/>
              </p:cNvSpPr>
              <p:nvPr/>
            </p:nvSpPr>
            <p:spPr bwMode="auto">
              <a:xfrm>
                <a:off x="10939463" y="828302"/>
                <a:ext cx="88900" cy="60325"/>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02" name="Rectangle 148"/>
              <p:cNvSpPr>
                <a:spLocks noChangeArrowheads="1"/>
              </p:cNvSpPr>
              <p:nvPr/>
            </p:nvSpPr>
            <p:spPr bwMode="auto">
              <a:xfrm>
                <a:off x="11028363" y="709239"/>
                <a:ext cx="90488" cy="119063"/>
              </a:xfrm>
              <a:prstGeom prst="rect">
                <a:avLst/>
              </a:prstGeom>
              <a:solidFill>
                <a:srgbClr val="E1E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03" name="Freeform 149"/>
              <p:cNvSpPr>
                <a:spLocks/>
              </p:cNvSpPr>
              <p:nvPr/>
            </p:nvSpPr>
            <p:spPr bwMode="auto">
              <a:xfrm>
                <a:off x="11028363" y="888627"/>
                <a:ext cx="361950" cy="631825"/>
              </a:xfrm>
              <a:custGeom>
                <a:avLst/>
                <a:gdLst>
                  <a:gd name="T0" fmla="*/ 24 w 96"/>
                  <a:gd name="T1" fmla="*/ 0 h 168"/>
                  <a:gd name="T2" fmla="*/ 0 w 96"/>
                  <a:gd name="T3" fmla="*/ 0 h 168"/>
                  <a:gd name="T4" fmla="*/ 0 w 96"/>
                  <a:gd name="T5" fmla="*/ 48 h 168"/>
                  <a:gd name="T6" fmla="*/ 16 w 96"/>
                  <a:gd name="T7" fmla="*/ 48 h 168"/>
                  <a:gd name="T8" fmla="*/ 72 w 96"/>
                  <a:gd name="T9" fmla="*/ 148 h 168"/>
                  <a:gd name="T10" fmla="*/ 68 w 96"/>
                  <a:gd name="T11" fmla="*/ 152 h 168"/>
                  <a:gd name="T12" fmla="*/ 0 w 96"/>
                  <a:gd name="T13" fmla="*/ 152 h 168"/>
                  <a:gd name="T14" fmla="*/ 0 w 96"/>
                  <a:gd name="T15" fmla="*/ 168 h 168"/>
                  <a:gd name="T16" fmla="*/ 80 w 96"/>
                  <a:gd name="T17" fmla="*/ 168 h 168"/>
                  <a:gd name="T18" fmla="*/ 96 w 96"/>
                  <a:gd name="T19" fmla="*/ 152 h 168"/>
                  <a:gd name="T20" fmla="*/ 24 w 96"/>
                  <a:gd name="T21" fmla="*/ 32 h 168"/>
                  <a:gd name="T22" fmla="*/ 24 w 96"/>
                  <a:gd name="T2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68">
                    <a:moveTo>
                      <a:pt x="24" y="0"/>
                    </a:moveTo>
                    <a:cubicBezTo>
                      <a:pt x="0" y="0"/>
                      <a:pt x="0" y="0"/>
                      <a:pt x="0" y="0"/>
                    </a:cubicBezTo>
                    <a:cubicBezTo>
                      <a:pt x="0" y="48"/>
                      <a:pt x="0" y="48"/>
                      <a:pt x="0" y="48"/>
                    </a:cubicBezTo>
                    <a:cubicBezTo>
                      <a:pt x="16" y="48"/>
                      <a:pt x="16" y="48"/>
                      <a:pt x="16" y="48"/>
                    </a:cubicBezTo>
                    <a:cubicBezTo>
                      <a:pt x="72" y="148"/>
                      <a:pt x="72" y="148"/>
                      <a:pt x="72" y="148"/>
                    </a:cubicBezTo>
                    <a:cubicBezTo>
                      <a:pt x="68" y="152"/>
                      <a:pt x="68" y="152"/>
                      <a:pt x="68" y="152"/>
                    </a:cubicBezTo>
                    <a:cubicBezTo>
                      <a:pt x="0" y="152"/>
                      <a:pt x="0" y="152"/>
                      <a:pt x="0" y="152"/>
                    </a:cubicBezTo>
                    <a:cubicBezTo>
                      <a:pt x="0" y="168"/>
                      <a:pt x="0" y="168"/>
                      <a:pt x="0" y="168"/>
                    </a:cubicBezTo>
                    <a:cubicBezTo>
                      <a:pt x="80" y="168"/>
                      <a:pt x="80" y="168"/>
                      <a:pt x="80" y="168"/>
                    </a:cubicBezTo>
                    <a:cubicBezTo>
                      <a:pt x="96" y="168"/>
                      <a:pt x="96" y="152"/>
                      <a:pt x="96" y="152"/>
                    </a:cubicBezTo>
                    <a:cubicBezTo>
                      <a:pt x="24" y="32"/>
                      <a:pt x="24" y="32"/>
                      <a:pt x="24" y="32"/>
                    </a:cubicBezTo>
                    <a:lnTo>
                      <a:pt x="24" y="0"/>
                    </a:lnTo>
                    <a:close/>
                  </a:path>
                </a:pathLst>
              </a:cu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04" name="Freeform 150"/>
              <p:cNvSpPr>
                <a:spLocks/>
              </p:cNvSpPr>
              <p:nvPr/>
            </p:nvSpPr>
            <p:spPr bwMode="auto">
              <a:xfrm>
                <a:off x="11028363" y="1069602"/>
                <a:ext cx="271463" cy="390525"/>
              </a:xfrm>
              <a:custGeom>
                <a:avLst/>
                <a:gdLst>
                  <a:gd name="T0" fmla="*/ 161 w 171"/>
                  <a:gd name="T1" fmla="*/ 246 h 246"/>
                  <a:gd name="T2" fmla="*/ 171 w 171"/>
                  <a:gd name="T3" fmla="*/ 237 h 246"/>
                  <a:gd name="T4" fmla="*/ 38 w 171"/>
                  <a:gd name="T5" fmla="*/ 0 h 246"/>
                  <a:gd name="T6" fmla="*/ 0 w 171"/>
                  <a:gd name="T7" fmla="*/ 0 h 246"/>
                  <a:gd name="T8" fmla="*/ 0 w 171"/>
                  <a:gd name="T9" fmla="*/ 246 h 246"/>
                  <a:gd name="T10" fmla="*/ 161 w 171"/>
                  <a:gd name="T11" fmla="*/ 246 h 246"/>
                </a:gdLst>
                <a:ahLst/>
                <a:cxnLst>
                  <a:cxn ang="0">
                    <a:pos x="T0" y="T1"/>
                  </a:cxn>
                  <a:cxn ang="0">
                    <a:pos x="T2" y="T3"/>
                  </a:cxn>
                  <a:cxn ang="0">
                    <a:pos x="T4" y="T5"/>
                  </a:cxn>
                  <a:cxn ang="0">
                    <a:pos x="T6" y="T7"/>
                  </a:cxn>
                  <a:cxn ang="0">
                    <a:pos x="T8" y="T9"/>
                  </a:cxn>
                  <a:cxn ang="0">
                    <a:pos x="T10" y="T11"/>
                  </a:cxn>
                </a:cxnLst>
                <a:rect l="0" t="0" r="r" b="b"/>
                <a:pathLst>
                  <a:path w="171" h="246">
                    <a:moveTo>
                      <a:pt x="161" y="246"/>
                    </a:moveTo>
                    <a:lnTo>
                      <a:pt x="171" y="237"/>
                    </a:lnTo>
                    <a:lnTo>
                      <a:pt x="38" y="0"/>
                    </a:lnTo>
                    <a:lnTo>
                      <a:pt x="0" y="0"/>
                    </a:lnTo>
                    <a:lnTo>
                      <a:pt x="0" y="246"/>
                    </a:lnTo>
                    <a:lnTo>
                      <a:pt x="161" y="246"/>
                    </a:lnTo>
                    <a:close/>
                  </a:path>
                </a:pathLst>
              </a:custGeom>
              <a:solidFill>
                <a:srgbClr val="F7964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05" name="Rectangle 151"/>
              <p:cNvSpPr>
                <a:spLocks noChangeArrowheads="1"/>
              </p:cNvSpPr>
              <p:nvPr/>
            </p:nvSpPr>
            <p:spPr bwMode="auto">
              <a:xfrm>
                <a:off x="11028363" y="828302"/>
                <a:ext cx="90488" cy="60325"/>
              </a:xfrm>
              <a:prstGeom prst="rect">
                <a:avLst/>
              </a:prstGeom>
              <a:solidFill>
                <a:srgbClr val="3A55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06" name="Oval 152"/>
              <p:cNvSpPr>
                <a:spLocks noChangeArrowheads="1"/>
              </p:cNvSpPr>
              <p:nvPr/>
            </p:nvSpPr>
            <p:spPr bwMode="auto">
              <a:xfrm>
                <a:off x="11088688" y="1309314"/>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07" name="Oval 153"/>
              <p:cNvSpPr>
                <a:spLocks noChangeArrowheads="1"/>
              </p:cNvSpPr>
              <p:nvPr/>
            </p:nvSpPr>
            <p:spPr bwMode="auto">
              <a:xfrm>
                <a:off x="10983913" y="1174377"/>
                <a:ext cx="90488" cy="90488"/>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08" name="Oval 154"/>
              <p:cNvSpPr>
                <a:spLocks noChangeArrowheads="1"/>
              </p:cNvSpPr>
              <p:nvPr/>
            </p:nvSpPr>
            <p:spPr bwMode="auto">
              <a:xfrm>
                <a:off x="10909301" y="1339477"/>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grpSp>
        <p:grpSp>
          <p:nvGrpSpPr>
            <p:cNvPr id="765" name="组合 245"/>
            <p:cNvGrpSpPr/>
            <p:nvPr/>
          </p:nvGrpSpPr>
          <p:grpSpPr>
            <a:xfrm>
              <a:off x="5244194" y="2524945"/>
              <a:ext cx="722312" cy="811213"/>
              <a:chOff x="10668001" y="709239"/>
              <a:chExt cx="722312" cy="811213"/>
            </a:xfrm>
          </p:grpSpPr>
          <p:sp>
            <p:nvSpPr>
              <p:cNvPr id="883" name="Oval 142"/>
              <p:cNvSpPr>
                <a:spLocks noChangeArrowheads="1"/>
              </p:cNvSpPr>
              <p:nvPr/>
            </p:nvSpPr>
            <p:spPr bwMode="auto">
              <a:xfrm>
                <a:off x="10879138" y="709239"/>
                <a:ext cx="120650" cy="119063"/>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84" name="Oval 143"/>
              <p:cNvSpPr>
                <a:spLocks noChangeArrowheads="1"/>
              </p:cNvSpPr>
              <p:nvPr/>
            </p:nvSpPr>
            <p:spPr bwMode="auto">
              <a:xfrm>
                <a:off x="11058526" y="709239"/>
                <a:ext cx="120650" cy="119063"/>
              </a:xfrm>
              <a:prstGeom prst="ellipse">
                <a:avLst/>
              </a:pr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85" name="Freeform 144"/>
              <p:cNvSpPr>
                <a:spLocks/>
              </p:cNvSpPr>
              <p:nvPr/>
            </p:nvSpPr>
            <p:spPr bwMode="auto">
              <a:xfrm>
                <a:off x="10668001" y="888627"/>
                <a:ext cx="360363" cy="631825"/>
              </a:xfrm>
              <a:custGeom>
                <a:avLst/>
                <a:gdLst>
                  <a:gd name="T0" fmla="*/ 28 w 96"/>
                  <a:gd name="T1" fmla="*/ 152 h 168"/>
                  <a:gd name="T2" fmla="*/ 24 w 96"/>
                  <a:gd name="T3" fmla="*/ 148 h 168"/>
                  <a:gd name="T4" fmla="*/ 80 w 96"/>
                  <a:gd name="T5" fmla="*/ 48 h 168"/>
                  <a:gd name="T6" fmla="*/ 96 w 96"/>
                  <a:gd name="T7" fmla="*/ 48 h 168"/>
                  <a:gd name="T8" fmla="*/ 96 w 96"/>
                  <a:gd name="T9" fmla="*/ 0 h 168"/>
                  <a:gd name="T10" fmla="*/ 72 w 96"/>
                  <a:gd name="T11" fmla="*/ 0 h 168"/>
                  <a:gd name="T12" fmla="*/ 72 w 96"/>
                  <a:gd name="T13" fmla="*/ 32 h 168"/>
                  <a:gd name="T14" fmla="*/ 0 w 96"/>
                  <a:gd name="T15" fmla="*/ 152 h 168"/>
                  <a:gd name="T16" fmla="*/ 16 w 96"/>
                  <a:gd name="T17" fmla="*/ 168 h 168"/>
                  <a:gd name="T18" fmla="*/ 96 w 96"/>
                  <a:gd name="T19" fmla="*/ 168 h 168"/>
                  <a:gd name="T20" fmla="*/ 96 w 96"/>
                  <a:gd name="T21" fmla="*/ 152 h 168"/>
                  <a:gd name="T22" fmla="*/ 28 w 96"/>
                  <a:gd name="T23" fmla="*/ 15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68">
                    <a:moveTo>
                      <a:pt x="28" y="152"/>
                    </a:moveTo>
                    <a:cubicBezTo>
                      <a:pt x="24" y="148"/>
                      <a:pt x="24" y="148"/>
                      <a:pt x="24" y="148"/>
                    </a:cubicBezTo>
                    <a:cubicBezTo>
                      <a:pt x="80" y="48"/>
                      <a:pt x="80" y="48"/>
                      <a:pt x="80" y="48"/>
                    </a:cubicBezTo>
                    <a:cubicBezTo>
                      <a:pt x="96" y="48"/>
                      <a:pt x="96" y="48"/>
                      <a:pt x="96" y="48"/>
                    </a:cubicBezTo>
                    <a:cubicBezTo>
                      <a:pt x="96" y="0"/>
                      <a:pt x="96" y="0"/>
                      <a:pt x="96" y="0"/>
                    </a:cubicBezTo>
                    <a:cubicBezTo>
                      <a:pt x="72" y="0"/>
                      <a:pt x="72" y="0"/>
                      <a:pt x="72" y="0"/>
                    </a:cubicBezTo>
                    <a:cubicBezTo>
                      <a:pt x="72" y="32"/>
                      <a:pt x="72" y="32"/>
                      <a:pt x="72" y="32"/>
                    </a:cubicBezTo>
                    <a:cubicBezTo>
                      <a:pt x="0" y="152"/>
                      <a:pt x="0" y="152"/>
                      <a:pt x="0" y="152"/>
                    </a:cubicBezTo>
                    <a:cubicBezTo>
                      <a:pt x="0" y="152"/>
                      <a:pt x="0" y="168"/>
                      <a:pt x="16" y="168"/>
                    </a:cubicBezTo>
                    <a:cubicBezTo>
                      <a:pt x="96" y="168"/>
                      <a:pt x="96" y="168"/>
                      <a:pt x="96" y="168"/>
                    </a:cubicBezTo>
                    <a:cubicBezTo>
                      <a:pt x="96" y="152"/>
                      <a:pt x="96" y="152"/>
                      <a:pt x="96" y="152"/>
                    </a:cubicBezTo>
                    <a:lnTo>
                      <a:pt x="28" y="152"/>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86" name="Rectangle 145"/>
              <p:cNvSpPr>
                <a:spLocks noChangeArrowheads="1"/>
              </p:cNvSpPr>
              <p:nvPr/>
            </p:nvSpPr>
            <p:spPr bwMode="auto">
              <a:xfrm>
                <a:off x="10939463" y="709239"/>
                <a:ext cx="88900" cy="1190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87" name="Freeform 146"/>
              <p:cNvSpPr>
                <a:spLocks/>
              </p:cNvSpPr>
              <p:nvPr/>
            </p:nvSpPr>
            <p:spPr bwMode="auto">
              <a:xfrm>
                <a:off x="10758488" y="1069602"/>
                <a:ext cx="269875" cy="390525"/>
              </a:xfrm>
              <a:custGeom>
                <a:avLst/>
                <a:gdLst>
                  <a:gd name="T0" fmla="*/ 0 w 170"/>
                  <a:gd name="T1" fmla="*/ 237 h 246"/>
                  <a:gd name="T2" fmla="*/ 10 w 170"/>
                  <a:gd name="T3" fmla="*/ 246 h 246"/>
                  <a:gd name="T4" fmla="*/ 170 w 170"/>
                  <a:gd name="T5" fmla="*/ 246 h 246"/>
                  <a:gd name="T6" fmla="*/ 170 w 170"/>
                  <a:gd name="T7" fmla="*/ 0 h 246"/>
                  <a:gd name="T8" fmla="*/ 133 w 170"/>
                  <a:gd name="T9" fmla="*/ 0 h 246"/>
                  <a:gd name="T10" fmla="*/ 0 w 170"/>
                  <a:gd name="T11" fmla="*/ 237 h 246"/>
                </a:gdLst>
                <a:ahLst/>
                <a:cxnLst>
                  <a:cxn ang="0">
                    <a:pos x="T0" y="T1"/>
                  </a:cxn>
                  <a:cxn ang="0">
                    <a:pos x="T2" y="T3"/>
                  </a:cxn>
                  <a:cxn ang="0">
                    <a:pos x="T4" y="T5"/>
                  </a:cxn>
                  <a:cxn ang="0">
                    <a:pos x="T6" y="T7"/>
                  </a:cxn>
                  <a:cxn ang="0">
                    <a:pos x="T8" y="T9"/>
                  </a:cxn>
                  <a:cxn ang="0">
                    <a:pos x="T10" y="T11"/>
                  </a:cxn>
                </a:cxnLst>
                <a:rect l="0" t="0" r="r" b="b"/>
                <a:pathLst>
                  <a:path w="170" h="246">
                    <a:moveTo>
                      <a:pt x="0" y="237"/>
                    </a:moveTo>
                    <a:lnTo>
                      <a:pt x="10" y="246"/>
                    </a:lnTo>
                    <a:lnTo>
                      <a:pt x="170" y="246"/>
                    </a:lnTo>
                    <a:lnTo>
                      <a:pt x="170" y="0"/>
                    </a:lnTo>
                    <a:lnTo>
                      <a:pt x="133" y="0"/>
                    </a:lnTo>
                    <a:lnTo>
                      <a:pt x="0" y="237"/>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88" name="Rectangle 147"/>
              <p:cNvSpPr>
                <a:spLocks noChangeArrowheads="1"/>
              </p:cNvSpPr>
              <p:nvPr/>
            </p:nvSpPr>
            <p:spPr bwMode="auto">
              <a:xfrm>
                <a:off x="10939463" y="828302"/>
                <a:ext cx="88900" cy="60325"/>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89" name="Rectangle 148"/>
              <p:cNvSpPr>
                <a:spLocks noChangeArrowheads="1"/>
              </p:cNvSpPr>
              <p:nvPr/>
            </p:nvSpPr>
            <p:spPr bwMode="auto">
              <a:xfrm>
                <a:off x="11028363" y="709239"/>
                <a:ext cx="90488" cy="119063"/>
              </a:xfrm>
              <a:prstGeom prst="rect">
                <a:avLst/>
              </a:prstGeom>
              <a:solidFill>
                <a:srgbClr val="E1E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90" name="Freeform 149"/>
              <p:cNvSpPr>
                <a:spLocks/>
              </p:cNvSpPr>
              <p:nvPr/>
            </p:nvSpPr>
            <p:spPr bwMode="auto">
              <a:xfrm>
                <a:off x="11028363" y="888627"/>
                <a:ext cx="361950" cy="631825"/>
              </a:xfrm>
              <a:custGeom>
                <a:avLst/>
                <a:gdLst>
                  <a:gd name="T0" fmla="*/ 24 w 96"/>
                  <a:gd name="T1" fmla="*/ 0 h 168"/>
                  <a:gd name="T2" fmla="*/ 0 w 96"/>
                  <a:gd name="T3" fmla="*/ 0 h 168"/>
                  <a:gd name="T4" fmla="*/ 0 w 96"/>
                  <a:gd name="T5" fmla="*/ 48 h 168"/>
                  <a:gd name="T6" fmla="*/ 16 w 96"/>
                  <a:gd name="T7" fmla="*/ 48 h 168"/>
                  <a:gd name="T8" fmla="*/ 72 w 96"/>
                  <a:gd name="T9" fmla="*/ 148 h 168"/>
                  <a:gd name="T10" fmla="*/ 68 w 96"/>
                  <a:gd name="T11" fmla="*/ 152 h 168"/>
                  <a:gd name="T12" fmla="*/ 0 w 96"/>
                  <a:gd name="T13" fmla="*/ 152 h 168"/>
                  <a:gd name="T14" fmla="*/ 0 w 96"/>
                  <a:gd name="T15" fmla="*/ 168 h 168"/>
                  <a:gd name="T16" fmla="*/ 80 w 96"/>
                  <a:gd name="T17" fmla="*/ 168 h 168"/>
                  <a:gd name="T18" fmla="*/ 96 w 96"/>
                  <a:gd name="T19" fmla="*/ 152 h 168"/>
                  <a:gd name="T20" fmla="*/ 24 w 96"/>
                  <a:gd name="T21" fmla="*/ 32 h 168"/>
                  <a:gd name="T22" fmla="*/ 24 w 96"/>
                  <a:gd name="T2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68">
                    <a:moveTo>
                      <a:pt x="24" y="0"/>
                    </a:moveTo>
                    <a:cubicBezTo>
                      <a:pt x="0" y="0"/>
                      <a:pt x="0" y="0"/>
                      <a:pt x="0" y="0"/>
                    </a:cubicBezTo>
                    <a:cubicBezTo>
                      <a:pt x="0" y="48"/>
                      <a:pt x="0" y="48"/>
                      <a:pt x="0" y="48"/>
                    </a:cubicBezTo>
                    <a:cubicBezTo>
                      <a:pt x="16" y="48"/>
                      <a:pt x="16" y="48"/>
                      <a:pt x="16" y="48"/>
                    </a:cubicBezTo>
                    <a:cubicBezTo>
                      <a:pt x="72" y="148"/>
                      <a:pt x="72" y="148"/>
                      <a:pt x="72" y="148"/>
                    </a:cubicBezTo>
                    <a:cubicBezTo>
                      <a:pt x="68" y="152"/>
                      <a:pt x="68" y="152"/>
                      <a:pt x="68" y="152"/>
                    </a:cubicBezTo>
                    <a:cubicBezTo>
                      <a:pt x="0" y="152"/>
                      <a:pt x="0" y="152"/>
                      <a:pt x="0" y="152"/>
                    </a:cubicBezTo>
                    <a:cubicBezTo>
                      <a:pt x="0" y="168"/>
                      <a:pt x="0" y="168"/>
                      <a:pt x="0" y="168"/>
                    </a:cubicBezTo>
                    <a:cubicBezTo>
                      <a:pt x="80" y="168"/>
                      <a:pt x="80" y="168"/>
                      <a:pt x="80" y="168"/>
                    </a:cubicBezTo>
                    <a:cubicBezTo>
                      <a:pt x="96" y="168"/>
                      <a:pt x="96" y="152"/>
                      <a:pt x="96" y="152"/>
                    </a:cubicBezTo>
                    <a:cubicBezTo>
                      <a:pt x="24" y="32"/>
                      <a:pt x="24" y="32"/>
                      <a:pt x="24" y="32"/>
                    </a:cubicBezTo>
                    <a:lnTo>
                      <a:pt x="24" y="0"/>
                    </a:lnTo>
                    <a:close/>
                  </a:path>
                </a:pathLst>
              </a:cu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91" name="Freeform 150"/>
              <p:cNvSpPr>
                <a:spLocks/>
              </p:cNvSpPr>
              <p:nvPr/>
            </p:nvSpPr>
            <p:spPr bwMode="auto">
              <a:xfrm>
                <a:off x="11028363" y="1069602"/>
                <a:ext cx="271463" cy="390525"/>
              </a:xfrm>
              <a:custGeom>
                <a:avLst/>
                <a:gdLst>
                  <a:gd name="T0" fmla="*/ 161 w 171"/>
                  <a:gd name="T1" fmla="*/ 246 h 246"/>
                  <a:gd name="T2" fmla="*/ 171 w 171"/>
                  <a:gd name="T3" fmla="*/ 237 h 246"/>
                  <a:gd name="T4" fmla="*/ 38 w 171"/>
                  <a:gd name="T5" fmla="*/ 0 h 246"/>
                  <a:gd name="T6" fmla="*/ 0 w 171"/>
                  <a:gd name="T7" fmla="*/ 0 h 246"/>
                  <a:gd name="T8" fmla="*/ 0 w 171"/>
                  <a:gd name="T9" fmla="*/ 246 h 246"/>
                  <a:gd name="T10" fmla="*/ 161 w 171"/>
                  <a:gd name="T11" fmla="*/ 246 h 246"/>
                </a:gdLst>
                <a:ahLst/>
                <a:cxnLst>
                  <a:cxn ang="0">
                    <a:pos x="T0" y="T1"/>
                  </a:cxn>
                  <a:cxn ang="0">
                    <a:pos x="T2" y="T3"/>
                  </a:cxn>
                  <a:cxn ang="0">
                    <a:pos x="T4" y="T5"/>
                  </a:cxn>
                  <a:cxn ang="0">
                    <a:pos x="T6" y="T7"/>
                  </a:cxn>
                  <a:cxn ang="0">
                    <a:pos x="T8" y="T9"/>
                  </a:cxn>
                  <a:cxn ang="0">
                    <a:pos x="T10" y="T11"/>
                  </a:cxn>
                </a:cxnLst>
                <a:rect l="0" t="0" r="r" b="b"/>
                <a:pathLst>
                  <a:path w="171" h="246">
                    <a:moveTo>
                      <a:pt x="161" y="246"/>
                    </a:moveTo>
                    <a:lnTo>
                      <a:pt x="171" y="237"/>
                    </a:lnTo>
                    <a:lnTo>
                      <a:pt x="38" y="0"/>
                    </a:lnTo>
                    <a:lnTo>
                      <a:pt x="0" y="0"/>
                    </a:lnTo>
                    <a:lnTo>
                      <a:pt x="0" y="246"/>
                    </a:lnTo>
                    <a:lnTo>
                      <a:pt x="161" y="246"/>
                    </a:lnTo>
                    <a:close/>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92" name="Rectangle 151"/>
              <p:cNvSpPr>
                <a:spLocks noChangeArrowheads="1"/>
              </p:cNvSpPr>
              <p:nvPr/>
            </p:nvSpPr>
            <p:spPr bwMode="auto">
              <a:xfrm>
                <a:off x="11028363" y="828302"/>
                <a:ext cx="90488" cy="60325"/>
              </a:xfrm>
              <a:prstGeom prst="rect">
                <a:avLst/>
              </a:prstGeom>
              <a:solidFill>
                <a:srgbClr val="3A55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93" name="Oval 152"/>
              <p:cNvSpPr>
                <a:spLocks noChangeArrowheads="1"/>
              </p:cNvSpPr>
              <p:nvPr/>
            </p:nvSpPr>
            <p:spPr bwMode="auto">
              <a:xfrm>
                <a:off x="11088688" y="1309314"/>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94" name="Oval 153"/>
              <p:cNvSpPr>
                <a:spLocks noChangeArrowheads="1"/>
              </p:cNvSpPr>
              <p:nvPr/>
            </p:nvSpPr>
            <p:spPr bwMode="auto">
              <a:xfrm>
                <a:off x="10983913" y="1174377"/>
                <a:ext cx="90488" cy="90488"/>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95" name="Oval 154"/>
              <p:cNvSpPr>
                <a:spLocks noChangeArrowheads="1"/>
              </p:cNvSpPr>
              <p:nvPr/>
            </p:nvSpPr>
            <p:spPr bwMode="auto">
              <a:xfrm>
                <a:off x="10909301" y="1339477"/>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grpSp>
        <p:sp>
          <p:nvSpPr>
            <p:cNvPr id="768" name="文字方塊 767"/>
            <p:cNvSpPr txBox="1"/>
            <p:nvPr/>
          </p:nvSpPr>
          <p:spPr>
            <a:xfrm>
              <a:off x="7847404" y="3433865"/>
              <a:ext cx="1405690" cy="653941"/>
            </a:xfrm>
            <a:prstGeom prst="rect">
              <a:avLst/>
            </a:prstGeom>
            <a:noFill/>
          </p:spPr>
          <p:txBody>
            <a:bodyPr wrap="none" rtlCol="0">
              <a:spAutoFit/>
            </a:bodyPr>
            <a:lstStyle/>
            <a:p>
              <a:pPr defTabSz="1056223">
                <a:defRPr/>
              </a:pPr>
              <a:r>
                <a:rPr lang="en-US" altLang="zh-TW" sz="2888" b="1" kern="0" dirty="0">
                  <a:solidFill>
                    <a:srgbClr val="5F5F5F"/>
                  </a:solidFill>
                  <a:latin typeface="華康超黑體(P)" panose="020B0C00000000000000" pitchFamily="34" charset="-120"/>
                  <a:ea typeface="華康超黑體(P)" panose="020B0C00000000000000" pitchFamily="34" charset="-120"/>
                </a:rPr>
                <a:t>1</a:t>
              </a:r>
              <a:r>
                <a:rPr lang="zh-TW" altLang="en-US" sz="2888" b="1" kern="0" dirty="0">
                  <a:solidFill>
                    <a:srgbClr val="5F5F5F"/>
                  </a:solidFill>
                  <a:latin typeface="華康超黑體(P)" panose="020B0C00000000000000" pitchFamily="34" charset="-120"/>
                  <a:ea typeface="華康超黑體(P)" panose="020B0C00000000000000" pitchFamily="34" charset="-120"/>
                </a:rPr>
                <a:t>計畫</a:t>
              </a:r>
            </a:p>
          </p:txBody>
        </p:sp>
        <p:grpSp>
          <p:nvGrpSpPr>
            <p:cNvPr id="769" name="群組 768"/>
            <p:cNvGrpSpPr/>
            <p:nvPr/>
          </p:nvGrpSpPr>
          <p:grpSpPr>
            <a:xfrm rot="20481215">
              <a:off x="6076790" y="2441940"/>
              <a:ext cx="700842" cy="685000"/>
              <a:chOff x="1661379" y="4767556"/>
              <a:chExt cx="700842" cy="685000"/>
            </a:xfrm>
          </p:grpSpPr>
          <p:sp>
            <p:nvSpPr>
              <p:cNvPr id="850" name="等腰三角形 849"/>
              <p:cNvSpPr/>
              <p:nvPr/>
            </p:nvSpPr>
            <p:spPr>
              <a:xfrm>
                <a:off x="1858165" y="4808522"/>
                <a:ext cx="504056" cy="331696"/>
              </a:xfrm>
              <a:prstGeom prst="triangle">
                <a:avLst/>
              </a:prstGeom>
              <a:solidFill>
                <a:srgbClr val="FFFFFF"/>
              </a:solidFill>
              <a:ln w="25400" cap="flat" cmpd="sng" algn="ctr">
                <a:noFill/>
                <a:prstDash val="solid"/>
              </a:ln>
              <a:effectLst/>
            </p:spPr>
            <p:txBody>
              <a:bodyPr rtlCol="0" anchor="ctr"/>
              <a:lstStyle/>
              <a:p>
                <a:pPr algn="ctr" defTabSz="1056223">
                  <a:defRPr/>
                </a:pPr>
                <a:endParaRPr lang="zh-TW" altLang="en-US" sz="2888" b="1" kern="0">
                  <a:solidFill>
                    <a:prstClr val="white">
                      <a:lumMod val="50000"/>
                    </a:prstClr>
                  </a:solidFill>
                  <a:latin typeface="Calibri"/>
                  <a:ea typeface="新細明體" panose="02020500000000000000" pitchFamily="18" charset="-120"/>
                </a:endParaRPr>
              </a:p>
            </p:txBody>
          </p:sp>
          <p:grpSp>
            <p:nvGrpSpPr>
              <p:cNvPr id="851" name="群組 850"/>
              <p:cNvGrpSpPr/>
              <p:nvPr/>
            </p:nvGrpSpPr>
            <p:grpSpPr>
              <a:xfrm>
                <a:off x="1661379" y="4767556"/>
                <a:ext cx="668989" cy="685000"/>
                <a:chOff x="1661379" y="4767556"/>
                <a:chExt cx="668989" cy="685000"/>
              </a:xfrm>
            </p:grpSpPr>
            <p:sp>
              <p:nvSpPr>
                <p:cNvPr id="852" name="Freeform 3685"/>
                <p:cNvSpPr>
                  <a:spLocks/>
                </p:cNvSpPr>
                <p:nvPr/>
              </p:nvSpPr>
              <p:spPr bwMode="auto">
                <a:xfrm>
                  <a:off x="1719996" y="5128774"/>
                  <a:ext cx="415478" cy="265163"/>
                </a:xfrm>
                <a:custGeom>
                  <a:avLst/>
                  <a:gdLst>
                    <a:gd name="T0" fmla="*/ 22 w 81"/>
                    <a:gd name="T1" fmla="*/ 0 h 49"/>
                    <a:gd name="T2" fmla="*/ 8 w 81"/>
                    <a:gd name="T3" fmla="*/ 14 h 49"/>
                    <a:gd name="T4" fmla="*/ 8 w 81"/>
                    <a:gd name="T5" fmla="*/ 43 h 49"/>
                    <a:gd name="T6" fmla="*/ 22 w 81"/>
                    <a:gd name="T7" fmla="*/ 49 h 49"/>
                    <a:gd name="T8" fmla="*/ 37 w 81"/>
                    <a:gd name="T9" fmla="*/ 43 h 49"/>
                    <a:gd name="T10" fmla="*/ 81 w 81"/>
                    <a:gd name="T11" fmla="*/ 0 h 49"/>
                    <a:gd name="T12" fmla="*/ 22 w 8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81" h="49">
                      <a:moveTo>
                        <a:pt x="22" y="0"/>
                      </a:moveTo>
                      <a:cubicBezTo>
                        <a:pt x="8" y="14"/>
                        <a:pt x="8" y="14"/>
                        <a:pt x="8" y="14"/>
                      </a:cubicBezTo>
                      <a:cubicBezTo>
                        <a:pt x="0" y="22"/>
                        <a:pt x="0" y="35"/>
                        <a:pt x="8" y="43"/>
                      </a:cubicBezTo>
                      <a:cubicBezTo>
                        <a:pt x="12" y="47"/>
                        <a:pt x="17" y="49"/>
                        <a:pt x="22" y="49"/>
                      </a:cubicBezTo>
                      <a:cubicBezTo>
                        <a:pt x="28" y="49"/>
                        <a:pt x="33" y="47"/>
                        <a:pt x="37" y="43"/>
                      </a:cubicBezTo>
                      <a:cubicBezTo>
                        <a:pt x="81" y="0"/>
                        <a:pt x="81" y="0"/>
                        <a:pt x="81" y="0"/>
                      </a:cubicBezTo>
                      <a:lnTo>
                        <a:pt x="22"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53" name="Freeform 3686"/>
                <p:cNvSpPr>
                  <a:spLocks noEditPoints="1"/>
                </p:cNvSpPr>
                <p:nvPr/>
              </p:nvSpPr>
              <p:spPr bwMode="auto">
                <a:xfrm>
                  <a:off x="1661379" y="4767556"/>
                  <a:ext cx="668989" cy="685000"/>
                </a:xfrm>
                <a:custGeom>
                  <a:avLst/>
                  <a:gdLst>
                    <a:gd name="T0" fmla="*/ 131 w 132"/>
                    <a:gd name="T1" fmla="*/ 47 h 130"/>
                    <a:gd name="T2" fmla="*/ 85 w 132"/>
                    <a:gd name="T3" fmla="*/ 2 h 130"/>
                    <a:gd name="T4" fmla="*/ 79 w 132"/>
                    <a:gd name="T5" fmla="*/ 2 h 130"/>
                    <a:gd name="T6" fmla="*/ 79 w 132"/>
                    <a:gd name="T7" fmla="*/ 8 h 130"/>
                    <a:gd name="T8" fmla="*/ 81 w 132"/>
                    <a:gd name="T9" fmla="*/ 11 h 130"/>
                    <a:gd name="T10" fmla="*/ 11 w 132"/>
                    <a:gd name="T11" fmla="*/ 80 h 130"/>
                    <a:gd name="T12" fmla="*/ 11 w 132"/>
                    <a:gd name="T13" fmla="*/ 121 h 130"/>
                    <a:gd name="T14" fmla="*/ 32 w 132"/>
                    <a:gd name="T15" fmla="*/ 130 h 130"/>
                    <a:gd name="T16" fmla="*/ 52 w 132"/>
                    <a:gd name="T17" fmla="*/ 121 h 130"/>
                    <a:gd name="T18" fmla="*/ 122 w 132"/>
                    <a:gd name="T19" fmla="*/ 52 h 130"/>
                    <a:gd name="T20" fmla="*/ 124 w 132"/>
                    <a:gd name="T21" fmla="*/ 54 h 130"/>
                    <a:gd name="T22" fmla="*/ 131 w 132"/>
                    <a:gd name="T23" fmla="*/ 54 h 130"/>
                    <a:gd name="T24" fmla="*/ 131 w 132"/>
                    <a:gd name="T25" fmla="*/ 47 h 130"/>
                    <a:gd name="T26" fmla="*/ 71 w 132"/>
                    <a:gd name="T27" fmla="*/ 89 h 130"/>
                    <a:gd name="T28" fmla="*/ 47 w 132"/>
                    <a:gd name="T29" fmla="*/ 113 h 130"/>
                    <a:gd name="T30" fmla="*/ 34 w 132"/>
                    <a:gd name="T31" fmla="*/ 118 h 130"/>
                    <a:gd name="T32" fmla="*/ 20 w 132"/>
                    <a:gd name="T33" fmla="*/ 113 h 130"/>
                    <a:gd name="T34" fmla="*/ 20 w 132"/>
                    <a:gd name="T35" fmla="*/ 85 h 130"/>
                    <a:gd name="T36" fmla="*/ 50 w 132"/>
                    <a:gd name="T37" fmla="*/ 56 h 130"/>
                    <a:gd name="T38" fmla="*/ 88 w 132"/>
                    <a:gd name="T39" fmla="*/ 17 h 130"/>
                    <a:gd name="T40" fmla="*/ 115 w 132"/>
                    <a:gd name="T41" fmla="*/ 45 h 130"/>
                    <a:gd name="T42" fmla="*/ 71 w 132"/>
                    <a:gd name="T43" fmla="*/ 8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 h="130">
                      <a:moveTo>
                        <a:pt x="131" y="47"/>
                      </a:moveTo>
                      <a:cubicBezTo>
                        <a:pt x="85" y="2"/>
                        <a:pt x="85" y="2"/>
                        <a:pt x="85" y="2"/>
                      </a:cubicBezTo>
                      <a:cubicBezTo>
                        <a:pt x="83" y="0"/>
                        <a:pt x="80" y="0"/>
                        <a:pt x="79" y="2"/>
                      </a:cubicBezTo>
                      <a:cubicBezTo>
                        <a:pt x="77" y="4"/>
                        <a:pt x="77" y="7"/>
                        <a:pt x="79" y="8"/>
                      </a:cubicBezTo>
                      <a:cubicBezTo>
                        <a:pt x="81" y="11"/>
                        <a:pt x="81" y="11"/>
                        <a:pt x="81" y="11"/>
                      </a:cubicBezTo>
                      <a:cubicBezTo>
                        <a:pt x="11" y="80"/>
                        <a:pt x="11" y="80"/>
                        <a:pt x="11" y="80"/>
                      </a:cubicBezTo>
                      <a:cubicBezTo>
                        <a:pt x="0" y="92"/>
                        <a:pt x="0" y="110"/>
                        <a:pt x="11" y="121"/>
                      </a:cubicBezTo>
                      <a:cubicBezTo>
                        <a:pt x="17" y="127"/>
                        <a:pt x="24" y="130"/>
                        <a:pt x="32" y="130"/>
                      </a:cubicBezTo>
                      <a:cubicBezTo>
                        <a:pt x="39" y="130"/>
                        <a:pt x="46" y="127"/>
                        <a:pt x="52" y="121"/>
                      </a:cubicBezTo>
                      <a:cubicBezTo>
                        <a:pt x="122" y="52"/>
                        <a:pt x="122" y="52"/>
                        <a:pt x="122" y="52"/>
                      </a:cubicBezTo>
                      <a:cubicBezTo>
                        <a:pt x="124" y="54"/>
                        <a:pt x="124" y="54"/>
                        <a:pt x="124" y="54"/>
                      </a:cubicBezTo>
                      <a:cubicBezTo>
                        <a:pt x="126" y="56"/>
                        <a:pt x="129" y="56"/>
                        <a:pt x="131" y="54"/>
                      </a:cubicBezTo>
                      <a:cubicBezTo>
                        <a:pt x="132" y="52"/>
                        <a:pt x="132" y="49"/>
                        <a:pt x="131" y="47"/>
                      </a:cubicBezTo>
                      <a:close/>
                      <a:moveTo>
                        <a:pt x="71" y="89"/>
                      </a:moveTo>
                      <a:cubicBezTo>
                        <a:pt x="47" y="113"/>
                        <a:pt x="47" y="113"/>
                        <a:pt x="47" y="113"/>
                      </a:cubicBezTo>
                      <a:cubicBezTo>
                        <a:pt x="44" y="116"/>
                        <a:pt x="39" y="118"/>
                        <a:pt x="34" y="118"/>
                      </a:cubicBezTo>
                      <a:cubicBezTo>
                        <a:pt x="29" y="118"/>
                        <a:pt x="24" y="116"/>
                        <a:pt x="20" y="113"/>
                      </a:cubicBezTo>
                      <a:cubicBezTo>
                        <a:pt x="12" y="105"/>
                        <a:pt x="12" y="93"/>
                        <a:pt x="20" y="85"/>
                      </a:cubicBezTo>
                      <a:cubicBezTo>
                        <a:pt x="50" y="56"/>
                        <a:pt x="50" y="56"/>
                        <a:pt x="50" y="56"/>
                      </a:cubicBezTo>
                      <a:cubicBezTo>
                        <a:pt x="88" y="17"/>
                        <a:pt x="88" y="17"/>
                        <a:pt x="88" y="17"/>
                      </a:cubicBezTo>
                      <a:cubicBezTo>
                        <a:pt x="115" y="45"/>
                        <a:pt x="115" y="45"/>
                        <a:pt x="115" y="45"/>
                      </a:cubicBezTo>
                      <a:lnTo>
                        <a:pt x="71" y="89"/>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54" name="Oval 3687"/>
                <p:cNvSpPr>
                  <a:spLocks noChangeArrowheads="1"/>
                </p:cNvSpPr>
                <p:nvPr/>
              </p:nvSpPr>
              <p:spPr bwMode="auto">
                <a:xfrm>
                  <a:off x="2093709" y="5033131"/>
                  <a:ext cx="45719" cy="45719"/>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55" name="Oval 3688"/>
                <p:cNvSpPr>
                  <a:spLocks noChangeArrowheads="1"/>
                </p:cNvSpPr>
                <p:nvPr/>
              </p:nvSpPr>
              <p:spPr bwMode="auto">
                <a:xfrm>
                  <a:off x="1983793" y="5041831"/>
                  <a:ext cx="77462" cy="73654"/>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56" name="Oval 3689"/>
                <p:cNvSpPr>
                  <a:spLocks noChangeArrowheads="1"/>
                </p:cNvSpPr>
                <p:nvPr/>
              </p:nvSpPr>
              <p:spPr bwMode="auto">
                <a:xfrm>
                  <a:off x="2064395" y="4961301"/>
                  <a:ext cx="49297" cy="58925"/>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grpSp>
        </p:grpSp>
        <p:grpSp>
          <p:nvGrpSpPr>
            <p:cNvPr id="770" name="群組 769"/>
            <p:cNvGrpSpPr/>
            <p:nvPr/>
          </p:nvGrpSpPr>
          <p:grpSpPr>
            <a:xfrm rot="20481215">
              <a:off x="6457381" y="2404040"/>
              <a:ext cx="1110421" cy="685000"/>
              <a:chOff x="1661379" y="4767556"/>
              <a:chExt cx="1110421" cy="685000"/>
            </a:xfrm>
          </p:grpSpPr>
          <p:sp>
            <p:nvSpPr>
              <p:cNvPr id="843" name="等腰三角形 842"/>
              <p:cNvSpPr/>
              <p:nvPr/>
            </p:nvSpPr>
            <p:spPr>
              <a:xfrm>
                <a:off x="2267744" y="4852030"/>
                <a:ext cx="504056" cy="331697"/>
              </a:xfrm>
              <a:prstGeom prst="triangle">
                <a:avLst/>
              </a:prstGeom>
              <a:solidFill>
                <a:srgbClr val="FFFFFF"/>
              </a:solidFill>
              <a:ln w="25400" cap="flat" cmpd="sng" algn="ctr">
                <a:noFill/>
                <a:prstDash val="solid"/>
              </a:ln>
              <a:effectLst/>
            </p:spPr>
            <p:txBody>
              <a:bodyPr rtlCol="0" anchor="ctr"/>
              <a:lstStyle/>
              <a:p>
                <a:pPr algn="ctr" defTabSz="1056223">
                  <a:defRPr/>
                </a:pPr>
                <a:endParaRPr lang="zh-TW" altLang="en-US" sz="2888" b="1" kern="0">
                  <a:solidFill>
                    <a:prstClr val="white">
                      <a:lumMod val="50000"/>
                    </a:prstClr>
                  </a:solidFill>
                  <a:latin typeface="Calibri"/>
                  <a:ea typeface="新細明體" panose="02020500000000000000" pitchFamily="18" charset="-120"/>
                </a:endParaRPr>
              </a:p>
            </p:txBody>
          </p:sp>
          <p:grpSp>
            <p:nvGrpSpPr>
              <p:cNvPr id="844" name="群組 843"/>
              <p:cNvGrpSpPr/>
              <p:nvPr/>
            </p:nvGrpSpPr>
            <p:grpSpPr>
              <a:xfrm>
                <a:off x="1661379" y="4767556"/>
                <a:ext cx="668989" cy="685000"/>
                <a:chOff x="1661379" y="4767556"/>
                <a:chExt cx="668989" cy="685000"/>
              </a:xfrm>
            </p:grpSpPr>
            <p:sp>
              <p:nvSpPr>
                <p:cNvPr id="845" name="Freeform 3685"/>
                <p:cNvSpPr>
                  <a:spLocks/>
                </p:cNvSpPr>
                <p:nvPr/>
              </p:nvSpPr>
              <p:spPr bwMode="auto">
                <a:xfrm>
                  <a:off x="1719996" y="5128774"/>
                  <a:ext cx="415478" cy="265163"/>
                </a:xfrm>
                <a:custGeom>
                  <a:avLst/>
                  <a:gdLst>
                    <a:gd name="T0" fmla="*/ 22 w 81"/>
                    <a:gd name="T1" fmla="*/ 0 h 49"/>
                    <a:gd name="T2" fmla="*/ 8 w 81"/>
                    <a:gd name="T3" fmla="*/ 14 h 49"/>
                    <a:gd name="T4" fmla="*/ 8 w 81"/>
                    <a:gd name="T5" fmla="*/ 43 h 49"/>
                    <a:gd name="T6" fmla="*/ 22 w 81"/>
                    <a:gd name="T7" fmla="*/ 49 h 49"/>
                    <a:gd name="T8" fmla="*/ 37 w 81"/>
                    <a:gd name="T9" fmla="*/ 43 h 49"/>
                    <a:gd name="T10" fmla="*/ 81 w 81"/>
                    <a:gd name="T11" fmla="*/ 0 h 49"/>
                    <a:gd name="T12" fmla="*/ 22 w 8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81" h="49">
                      <a:moveTo>
                        <a:pt x="22" y="0"/>
                      </a:moveTo>
                      <a:cubicBezTo>
                        <a:pt x="8" y="14"/>
                        <a:pt x="8" y="14"/>
                        <a:pt x="8" y="14"/>
                      </a:cubicBezTo>
                      <a:cubicBezTo>
                        <a:pt x="0" y="22"/>
                        <a:pt x="0" y="35"/>
                        <a:pt x="8" y="43"/>
                      </a:cubicBezTo>
                      <a:cubicBezTo>
                        <a:pt x="12" y="47"/>
                        <a:pt x="17" y="49"/>
                        <a:pt x="22" y="49"/>
                      </a:cubicBezTo>
                      <a:cubicBezTo>
                        <a:pt x="28" y="49"/>
                        <a:pt x="33" y="47"/>
                        <a:pt x="37" y="43"/>
                      </a:cubicBezTo>
                      <a:cubicBezTo>
                        <a:pt x="81" y="0"/>
                        <a:pt x="81" y="0"/>
                        <a:pt x="81" y="0"/>
                      </a:cubicBezTo>
                      <a:lnTo>
                        <a:pt x="22" y="0"/>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46" name="Freeform 3686"/>
                <p:cNvSpPr>
                  <a:spLocks noEditPoints="1"/>
                </p:cNvSpPr>
                <p:nvPr/>
              </p:nvSpPr>
              <p:spPr bwMode="auto">
                <a:xfrm>
                  <a:off x="1661379" y="4767556"/>
                  <a:ext cx="668989" cy="685000"/>
                </a:xfrm>
                <a:custGeom>
                  <a:avLst/>
                  <a:gdLst>
                    <a:gd name="T0" fmla="*/ 131 w 132"/>
                    <a:gd name="T1" fmla="*/ 47 h 130"/>
                    <a:gd name="T2" fmla="*/ 85 w 132"/>
                    <a:gd name="T3" fmla="*/ 2 h 130"/>
                    <a:gd name="T4" fmla="*/ 79 w 132"/>
                    <a:gd name="T5" fmla="*/ 2 h 130"/>
                    <a:gd name="T6" fmla="*/ 79 w 132"/>
                    <a:gd name="T7" fmla="*/ 8 h 130"/>
                    <a:gd name="T8" fmla="*/ 81 w 132"/>
                    <a:gd name="T9" fmla="*/ 11 h 130"/>
                    <a:gd name="T10" fmla="*/ 11 w 132"/>
                    <a:gd name="T11" fmla="*/ 80 h 130"/>
                    <a:gd name="T12" fmla="*/ 11 w 132"/>
                    <a:gd name="T13" fmla="*/ 121 h 130"/>
                    <a:gd name="T14" fmla="*/ 32 w 132"/>
                    <a:gd name="T15" fmla="*/ 130 h 130"/>
                    <a:gd name="T16" fmla="*/ 52 w 132"/>
                    <a:gd name="T17" fmla="*/ 121 h 130"/>
                    <a:gd name="T18" fmla="*/ 122 w 132"/>
                    <a:gd name="T19" fmla="*/ 52 h 130"/>
                    <a:gd name="T20" fmla="*/ 124 w 132"/>
                    <a:gd name="T21" fmla="*/ 54 h 130"/>
                    <a:gd name="T22" fmla="*/ 131 w 132"/>
                    <a:gd name="T23" fmla="*/ 54 h 130"/>
                    <a:gd name="T24" fmla="*/ 131 w 132"/>
                    <a:gd name="T25" fmla="*/ 47 h 130"/>
                    <a:gd name="T26" fmla="*/ 71 w 132"/>
                    <a:gd name="T27" fmla="*/ 89 h 130"/>
                    <a:gd name="T28" fmla="*/ 47 w 132"/>
                    <a:gd name="T29" fmla="*/ 113 h 130"/>
                    <a:gd name="T30" fmla="*/ 34 w 132"/>
                    <a:gd name="T31" fmla="*/ 118 h 130"/>
                    <a:gd name="T32" fmla="*/ 20 w 132"/>
                    <a:gd name="T33" fmla="*/ 113 h 130"/>
                    <a:gd name="T34" fmla="*/ 20 w 132"/>
                    <a:gd name="T35" fmla="*/ 85 h 130"/>
                    <a:gd name="T36" fmla="*/ 50 w 132"/>
                    <a:gd name="T37" fmla="*/ 56 h 130"/>
                    <a:gd name="T38" fmla="*/ 88 w 132"/>
                    <a:gd name="T39" fmla="*/ 17 h 130"/>
                    <a:gd name="T40" fmla="*/ 115 w 132"/>
                    <a:gd name="T41" fmla="*/ 45 h 130"/>
                    <a:gd name="T42" fmla="*/ 71 w 132"/>
                    <a:gd name="T43" fmla="*/ 8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 h="130">
                      <a:moveTo>
                        <a:pt x="131" y="47"/>
                      </a:moveTo>
                      <a:cubicBezTo>
                        <a:pt x="85" y="2"/>
                        <a:pt x="85" y="2"/>
                        <a:pt x="85" y="2"/>
                      </a:cubicBezTo>
                      <a:cubicBezTo>
                        <a:pt x="83" y="0"/>
                        <a:pt x="80" y="0"/>
                        <a:pt x="79" y="2"/>
                      </a:cubicBezTo>
                      <a:cubicBezTo>
                        <a:pt x="77" y="4"/>
                        <a:pt x="77" y="7"/>
                        <a:pt x="79" y="8"/>
                      </a:cubicBezTo>
                      <a:cubicBezTo>
                        <a:pt x="81" y="11"/>
                        <a:pt x="81" y="11"/>
                        <a:pt x="81" y="11"/>
                      </a:cubicBezTo>
                      <a:cubicBezTo>
                        <a:pt x="11" y="80"/>
                        <a:pt x="11" y="80"/>
                        <a:pt x="11" y="80"/>
                      </a:cubicBezTo>
                      <a:cubicBezTo>
                        <a:pt x="0" y="92"/>
                        <a:pt x="0" y="110"/>
                        <a:pt x="11" y="121"/>
                      </a:cubicBezTo>
                      <a:cubicBezTo>
                        <a:pt x="17" y="127"/>
                        <a:pt x="24" y="130"/>
                        <a:pt x="32" y="130"/>
                      </a:cubicBezTo>
                      <a:cubicBezTo>
                        <a:pt x="39" y="130"/>
                        <a:pt x="46" y="127"/>
                        <a:pt x="52" y="121"/>
                      </a:cubicBezTo>
                      <a:cubicBezTo>
                        <a:pt x="122" y="52"/>
                        <a:pt x="122" y="52"/>
                        <a:pt x="122" y="52"/>
                      </a:cubicBezTo>
                      <a:cubicBezTo>
                        <a:pt x="124" y="54"/>
                        <a:pt x="124" y="54"/>
                        <a:pt x="124" y="54"/>
                      </a:cubicBezTo>
                      <a:cubicBezTo>
                        <a:pt x="126" y="56"/>
                        <a:pt x="129" y="56"/>
                        <a:pt x="131" y="54"/>
                      </a:cubicBezTo>
                      <a:cubicBezTo>
                        <a:pt x="132" y="52"/>
                        <a:pt x="132" y="49"/>
                        <a:pt x="131" y="47"/>
                      </a:cubicBezTo>
                      <a:close/>
                      <a:moveTo>
                        <a:pt x="71" y="89"/>
                      </a:moveTo>
                      <a:cubicBezTo>
                        <a:pt x="47" y="113"/>
                        <a:pt x="47" y="113"/>
                        <a:pt x="47" y="113"/>
                      </a:cubicBezTo>
                      <a:cubicBezTo>
                        <a:pt x="44" y="116"/>
                        <a:pt x="39" y="118"/>
                        <a:pt x="34" y="118"/>
                      </a:cubicBezTo>
                      <a:cubicBezTo>
                        <a:pt x="29" y="118"/>
                        <a:pt x="24" y="116"/>
                        <a:pt x="20" y="113"/>
                      </a:cubicBezTo>
                      <a:cubicBezTo>
                        <a:pt x="12" y="105"/>
                        <a:pt x="12" y="93"/>
                        <a:pt x="20" y="85"/>
                      </a:cubicBezTo>
                      <a:cubicBezTo>
                        <a:pt x="50" y="56"/>
                        <a:pt x="50" y="56"/>
                        <a:pt x="50" y="56"/>
                      </a:cubicBezTo>
                      <a:cubicBezTo>
                        <a:pt x="88" y="17"/>
                        <a:pt x="88" y="17"/>
                        <a:pt x="88" y="17"/>
                      </a:cubicBezTo>
                      <a:cubicBezTo>
                        <a:pt x="115" y="45"/>
                        <a:pt x="115" y="45"/>
                        <a:pt x="115" y="45"/>
                      </a:cubicBezTo>
                      <a:lnTo>
                        <a:pt x="71" y="89"/>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47" name="Oval 3687"/>
                <p:cNvSpPr>
                  <a:spLocks noChangeArrowheads="1"/>
                </p:cNvSpPr>
                <p:nvPr/>
              </p:nvSpPr>
              <p:spPr bwMode="auto">
                <a:xfrm>
                  <a:off x="2093708" y="5033131"/>
                  <a:ext cx="45719" cy="45719"/>
                </a:xfrm>
                <a:prstGeom prst="ellipse">
                  <a:avLst/>
                </a:prstGeom>
                <a:solidFill>
                  <a:srgbClr val="9BBB59">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48" name="Oval 3688"/>
                <p:cNvSpPr>
                  <a:spLocks noChangeArrowheads="1"/>
                </p:cNvSpPr>
                <p:nvPr/>
              </p:nvSpPr>
              <p:spPr bwMode="auto">
                <a:xfrm>
                  <a:off x="1983793" y="5041831"/>
                  <a:ext cx="77462" cy="73654"/>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49" name="Oval 3689"/>
                <p:cNvSpPr>
                  <a:spLocks noChangeArrowheads="1"/>
                </p:cNvSpPr>
                <p:nvPr/>
              </p:nvSpPr>
              <p:spPr bwMode="auto">
                <a:xfrm>
                  <a:off x="2064396" y="4961301"/>
                  <a:ext cx="49297" cy="58925"/>
                </a:xfrm>
                <a:prstGeom prst="ellipse">
                  <a:avLst/>
                </a:pr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grpSp>
        </p:grpSp>
        <p:grpSp>
          <p:nvGrpSpPr>
            <p:cNvPr id="773" name="组合 390"/>
            <p:cNvGrpSpPr/>
            <p:nvPr/>
          </p:nvGrpSpPr>
          <p:grpSpPr>
            <a:xfrm>
              <a:off x="6124420" y="3110071"/>
              <a:ext cx="962026" cy="901702"/>
              <a:chOff x="9469663" y="4062366"/>
              <a:chExt cx="962026" cy="901702"/>
            </a:xfrm>
          </p:grpSpPr>
          <p:sp>
            <p:nvSpPr>
              <p:cNvPr id="801" name="Freeform 300"/>
              <p:cNvSpPr>
                <a:spLocks/>
              </p:cNvSpPr>
              <p:nvPr/>
            </p:nvSpPr>
            <p:spPr bwMode="auto">
              <a:xfrm>
                <a:off x="9799863" y="4752930"/>
                <a:ext cx="301625" cy="180975"/>
              </a:xfrm>
              <a:custGeom>
                <a:avLst/>
                <a:gdLst>
                  <a:gd name="T0" fmla="*/ 171 w 190"/>
                  <a:gd name="T1" fmla="*/ 0 h 114"/>
                  <a:gd name="T2" fmla="*/ 19 w 190"/>
                  <a:gd name="T3" fmla="*/ 0 h 114"/>
                  <a:gd name="T4" fmla="*/ 0 w 190"/>
                  <a:gd name="T5" fmla="*/ 114 h 114"/>
                  <a:gd name="T6" fmla="*/ 190 w 190"/>
                  <a:gd name="T7" fmla="*/ 114 h 114"/>
                  <a:gd name="T8" fmla="*/ 171 w 190"/>
                  <a:gd name="T9" fmla="*/ 0 h 114"/>
                </a:gdLst>
                <a:ahLst/>
                <a:cxnLst>
                  <a:cxn ang="0">
                    <a:pos x="T0" y="T1"/>
                  </a:cxn>
                  <a:cxn ang="0">
                    <a:pos x="T2" y="T3"/>
                  </a:cxn>
                  <a:cxn ang="0">
                    <a:pos x="T4" y="T5"/>
                  </a:cxn>
                  <a:cxn ang="0">
                    <a:pos x="T6" y="T7"/>
                  </a:cxn>
                  <a:cxn ang="0">
                    <a:pos x="T8" y="T9"/>
                  </a:cxn>
                </a:cxnLst>
                <a:rect l="0" t="0" r="r" b="b"/>
                <a:pathLst>
                  <a:path w="190" h="114">
                    <a:moveTo>
                      <a:pt x="171" y="0"/>
                    </a:moveTo>
                    <a:lnTo>
                      <a:pt x="19" y="0"/>
                    </a:lnTo>
                    <a:lnTo>
                      <a:pt x="0" y="114"/>
                    </a:lnTo>
                    <a:lnTo>
                      <a:pt x="190" y="114"/>
                    </a:lnTo>
                    <a:lnTo>
                      <a:pt x="171"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02" name="Freeform 301"/>
              <p:cNvSpPr>
                <a:spLocks/>
              </p:cNvSpPr>
              <p:nvPr/>
            </p:nvSpPr>
            <p:spPr bwMode="auto">
              <a:xfrm>
                <a:off x="9469663" y="4633866"/>
                <a:ext cx="962026" cy="119063"/>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03" name="Freeform 302"/>
              <p:cNvSpPr>
                <a:spLocks/>
              </p:cNvSpPr>
              <p:nvPr/>
            </p:nvSpPr>
            <p:spPr bwMode="auto">
              <a:xfrm>
                <a:off x="9469663" y="4062366"/>
                <a:ext cx="962025" cy="571500"/>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04" name="Rectangle 303"/>
              <p:cNvSpPr>
                <a:spLocks noChangeArrowheads="1"/>
              </p:cNvSpPr>
              <p:nvPr/>
            </p:nvSpPr>
            <p:spPr bwMode="auto">
              <a:xfrm>
                <a:off x="9529988" y="4122691"/>
                <a:ext cx="841375" cy="4508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05" name="Rectangle 304"/>
              <p:cNvSpPr>
                <a:spLocks noChangeArrowheads="1"/>
              </p:cNvSpPr>
              <p:nvPr/>
            </p:nvSpPr>
            <p:spPr bwMode="auto">
              <a:xfrm>
                <a:off x="9560151" y="4152854"/>
                <a:ext cx="781050" cy="390525"/>
              </a:xfrm>
              <a:prstGeom prst="rect">
                <a:avLst/>
              </a:prstGeom>
              <a:solidFill>
                <a:srgbClr val="41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06" name="Freeform 305"/>
              <p:cNvSpPr>
                <a:spLocks/>
              </p:cNvSpPr>
              <p:nvPr/>
            </p:nvSpPr>
            <p:spPr bwMode="auto">
              <a:xfrm>
                <a:off x="9755413" y="4933904"/>
                <a:ext cx="390525" cy="30164"/>
              </a:xfrm>
              <a:custGeom>
                <a:avLst/>
                <a:gdLst>
                  <a:gd name="T0" fmla="*/ 237 w 246"/>
                  <a:gd name="T1" fmla="*/ 0 h 19"/>
                  <a:gd name="T2" fmla="*/ 9 w 246"/>
                  <a:gd name="T3" fmla="*/ 0 h 19"/>
                  <a:gd name="T4" fmla="*/ 0 w 246"/>
                  <a:gd name="T5" fmla="*/ 19 h 19"/>
                  <a:gd name="T6" fmla="*/ 246 w 246"/>
                  <a:gd name="T7" fmla="*/ 19 h 19"/>
                  <a:gd name="T8" fmla="*/ 237 w 246"/>
                  <a:gd name="T9" fmla="*/ 0 h 19"/>
                </a:gdLst>
                <a:ahLst/>
                <a:cxnLst>
                  <a:cxn ang="0">
                    <a:pos x="T0" y="T1"/>
                  </a:cxn>
                  <a:cxn ang="0">
                    <a:pos x="T2" y="T3"/>
                  </a:cxn>
                  <a:cxn ang="0">
                    <a:pos x="T4" y="T5"/>
                  </a:cxn>
                  <a:cxn ang="0">
                    <a:pos x="T6" y="T7"/>
                  </a:cxn>
                  <a:cxn ang="0">
                    <a:pos x="T8" y="T9"/>
                  </a:cxn>
                </a:cxnLst>
                <a:rect l="0" t="0" r="r" b="b"/>
                <a:pathLst>
                  <a:path w="246" h="19">
                    <a:moveTo>
                      <a:pt x="237" y="0"/>
                    </a:moveTo>
                    <a:lnTo>
                      <a:pt x="9" y="0"/>
                    </a:lnTo>
                    <a:lnTo>
                      <a:pt x="0" y="19"/>
                    </a:lnTo>
                    <a:lnTo>
                      <a:pt x="246" y="19"/>
                    </a:lnTo>
                    <a:lnTo>
                      <a:pt x="237"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07" name="Rectangle 306"/>
              <p:cNvSpPr>
                <a:spLocks noChangeArrowheads="1"/>
              </p:cNvSpPr>
              <p:nvPr/>
            </p:nvSpPr>
            <p:spPr bwMode="auto">
              <a:xfrm>
                <a:off x="9650638" y="4302079"/>
                <a:ext cx="30163" cy="9048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08" name="Rectangle 307"/>
              <p:cNvSpPr>
                <a:spLocks noChangeArrowheads="1"/>
              </p:cNvSpPr>
              <p:nvPr/>
            </p:nvSpPr>
            <p:spPr bwMode="auto">
              <a:xfrm>
                <a:off x="9799864" y="4197304"/>
                <a:ext cx="30163" cy="30003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09" name="Rectangle 308"/>
              <p:cNvSpPr>
                <a:spLocks noChangeArrowheads="1"/>
              </p:cNvSpPr>
              <p:nvPr/>
            </p:nvSpPr>
            <p:spPr bwMode="auto">
              <a:xfrm>
                <a:off x="9680801" y="4257630"/>
                <a:ext cx="30163" cy="179387"/>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10" name="Rectangle 309"/>
              <p:cNvSpPr>
                <a:spLocks noChangeArrowheads="1"/>
              </p:cNvSpPr>
              <p:nvPr/>
            </p:nvSpPr>
            <p:spPr bwMode="auto">
              <a:xfrm>
                <a:off x="9590313" y="4332242"/>
                <a:ext cx="60325" cy="30164"/>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11" name="Rectangle 310"/>
              <p:cNvSpPr>
                <a:spLocks noChangeArrowheads="1"/>
              </p:cNvSpPr>
              <p:nvPr/>
            </p:nvSpPr>
            <p:spPr bwMode="auto">
              <a:xfrm>
                <a:off x="9830027" y="4332242"/>
                <a:ext cx="30163" cy="30164"/>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12" name="Rectangle 311"/>
              <p:cNvSpPr>
                <a:spLocks noChangeArrowheads="1"/>
              </p:cNvSpPr>
              <p:nvPr/>
            </p:nvSpPr>
            <p:spPr bwMode="auto">
              <a:xfrm>
                <a:off x="9710963" y="4197304"/>
                <a:ext cx="28575" cy="30003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13" name="Rectangle 312"/>
              <p:cNvSpPr>
                <a:spLocks noChangeArrowheads="1"/>
              </p:cNvSpPr>
              <p:nvPr/>
            </p:nvSpPr>
            <p:spPr bwMode="auto">
              <a:xfrm>
                <a:off x="9739538" y="4317954"/>
                <a:ext cx="30163" cy="60325"/>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14" name="Rectangle 313"/>
              <p:cNvSpPr>
                <a:spLocks noChangeArrowheads="1"/>
              </p:cNvSpPr>
              <p:nvPr/>
            </p:nvSpPr>
            <p:spPr bwMode="auto">
              <a:xfrm>
                <a:off x="9769702" y="4287791"/>
                <a:ext cx="30163" cy="12065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15" name="Rectangle 314"/>
              <p:cNvSpPr>
                <a:spLocks noChangeArrowheads="1"/>
              </p:cNvSpPr>
              <p:nvPr/>
            </p:nvSpPr>
            <p:spPr bwMode="auto">
              <a:xfrm>
                <a:off x="10161814" y="4197304"/>
                <a:ext cx="28575" cy="30003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16" name="Rectangle 315"/>
              <p:cNvSpPr>
                <a:spLocks noChangeArrowheads="1"/>
              </p:cNvSpPr>
              <p:nvPr/>
            </p:nvSpPr>
            <p:spPr bwMode="auto">
              <a:xfrm>
                <a:off x="9860189" y="4227466"/>
                <a:ext cx="30163" cy="23971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17" name="Rectangle 316"/>
              <p:cNvSpPr>
                <a:spLocks noChangeArrowheads="1"/>
              </p:cNvSpPr>
              <p:nvPr/>
            </p:nvSpPr>
            <p:spPr bwMode="auto">
              <a:xfrm>
                <a:off x="10190389" y="4241754"/>
                <a:ext cx="30163" cy="21113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18" name="Rectangle 317"/>
              <p:cNvSpPr>
                <a:spLocks noChangeArrowheads="1"/>
              </p:cNvSpPr>
              <p:nvPr/>
            </p:nvSpPr>
            <p:spPr bwMode="auto">
              <a:xfrm>
                <a:off x="10220552" y="4302079"/>
                <a:ext cx="30163" cy="9048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19" name="Rectangle 318"/>
              <p:cNvSpPr>
                <a:spLocks noChangeArrowheads="1"/>
              </p:cNvSpPr>
              <p:nvPr/>
            </p:nvSpPr>
            <p:spPr bwMode="auto">
              <a:xfrm>
                <a:off x="9890352" y="4302079"/>
                <a:ext cx="30163" cy="9048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20" name="Rectangle 319"/>
              <p:cNvSpPr>
                <a:spLocks noChangeArrowheads="1"/>
              </p:cNvSpPr>
              <p:nvPr/>
            </p:nvSpPr>
            <p:spPr bwMode="auto">
              <a:xfrm>
                <a:off x="9920513" y="4332242"/>
                <a:ext cx="30163" cy="30164"/>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21" name="Rectangle 320"/>
              <p:cNvSpPr>
                <a:spLocks noChangeArrowheads="1"/>
              </p:cNvSpPr>
              <p:nvPr/>
            </p:nvSpPr>
            <p:spPr bwMode="auto">
              <a:xfrm>
                <a:off x="9950676" y="4197304"/>
                <a:ext cx="30163" cy="30003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22" name="Rectangle 321"/>
              <p:cNvSpPr>
                <a:spLocks noChangeArrowheads="1"/>
              </p:cNvSpPr>
              <p:nvPr/>
            </p:nvSpPr>
            <p:spPr bwMode="auto">
              <a:xfrm>
                <a:off x="9980839" y="4257630"/>
                <a:ext cx="30163" cy="179387"/>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23" name="Rectangle 322"/>
              <p:cNvSpPr>
                <a:spLocks noChangeArrowheads="1"/>
              </p:cNvSpPr>
              <p:nvPr/>
            </p:nvSpPr>
            <p:spPr bwMode="auto">
              <a:xfrm>
                <a:off x="10011002" y="4332242"/>
                <a:ext cx="30163" cy="30164"/>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24" name="Rectangle 323"/>
              <p:cNvSpPr>
                <a:spLocks noChangeArrowheads="1"/>
              </p:cNvSpPr>
              <p:nvPr/>
            </p:nvSpPr>
            <p:spPr bwMode="auto">
              <a:xfrm>
                <a:off x="10041164" y="4227466"/>
                <a:ext cx="30163" cy="23971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25" name="Rectangle 324"/>
              <p:cNvSpPr>
                <a:spLocks noChangeArrowheads="1"/>
              </p:cNvSpPr>
              <p:nvPr/>
            </p:nvSpPr>
            <p:spPr bwMode="auto">
              <a:xfrm>
                <a:off x="10071327" y="4302079"/>
                <a:ext cx="30163" cy="9048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26" name="Rectangle 325"/>
              <p:cNvSpPr>
                <a:spLocks noChangeArrowheads="1"/>
              </p:cNvSpPr>
              <p:nvPr/>
            </p:nvSpPr>
            <p:spPr bwMode="auto">
              <a:xfrm>
                <a:off x="10101488" y="4332242"/>
                <a:ext cx="30163" cy="30164"/>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27" name="Rectangle 326"/>
              <p:cNvSpPr>
                <a:spLocks noChangeArrowheads="1"/>
              </p:cNvSpPr>
              <p:nvPr/>
            </p:nvSpPr>
            <p:spPr bwMode="auto">
              <a:xfrm>
                <a:off x="10250714" y="4332242"/>
                <a:ext cx="60325" cy="30164"/>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28" name="Rectangle 327"/>
              <p:cNvSpPr>
                <a:spLocks noChangeArrowheads="1"/>
              </p:cNvSpPr>
              <p:nvPr/>
            </p:nvSpPr>
            <p:spPr bwMode="auto">
              <a:xfrm>
                <a:off x="10131651" y="4271916"/>
                <a:ext cx="30163" cy="15081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grpSp>
        <p:grpSp>
          <p:nvGrpSpPr>
            <p:cNvPr id="774" name="群組 773"/>
            <p:cNvGrpSpPr/>
            <p:nvPr/>
          </p:nvGrpSpPr>
          <p:grpSpPr>
            <a:xfrm>
              <a:off x="5179410" y="3380608"/>
              <a:ext cx="496545" cy="515885"/>
              <a:chOff x="2250523" y="4203894"/>
              <a:chExt cx="496545" cy="515885"/>
            </a:xfrm>
          </p:grpSpPr>
          <p:sp>
            <p:nvSpPr>
              <p:cNvPr id="793" name="Freeform 4689"/>
              <p:cNvSpPr>
                <a:spLocks/>
              </p:cNvSpPr>
              <p:nvPr/>
            </p:nvSpPr>
            <p:spPr bwMode="auto">
              <a:xfrm>
                <a:off x="2250523" y="4203894"/>
                <a:ext cx="496541" cy="496541"/>
              </a:xfrm>
              <a:custGeom>
                <a:avLst/>
                <a:gdLst>
                  <a:gd name="T0" fmla="*/ 57 w 77"/>
                  <a:gd name="T1" fmla="*/ 0 h 77"/>
                  <a:gd name="T2" fmla="*/ 0 w 77"/>
                  <a:gd name="T3" fmla="*/ 0 h 77"/>
                  <a:gd name="T4" fmla="*/ 0 w 77"/>
                  <a:gd name="T5" fmla="*/ 77 h 77"/>
                  <a:gd name="T6" fmla="*/ 77 w 77"/>
                  <a:gd name="T7" fmla="*/ 77 h 77"/>
                  <a:gd name="T8" fmla="*/ 77 w 77"/>
                  <a:gd name="T9" fmla="*/ 15 h 77"/>
                  <a:gd name="T10" fmla="*/ 57 w 77"/>
                  <a:gd name="T11" fmla="*/ 0 h 77"/>
                </a:gdLst>
                <a:ahLst/>
                <a:cxnLst>
                  <a:cxn ang="0">
                    <a:pos x="T0" y="T1"/>
                  </a:cxn>
                  <a:cxn ang="0">
                    <a:pos x="T2" y="T3"/>
                  </a:cxn>
                  <a:cxn ang="0">
                    <a:pos x="T4" y="T5"/>
                  </a:cxn>
                  <a:cxn ang="0">
                    <a:pos x="T6" y="T7"/>
                  </a:cxn>
                  <a:cxn ang="0">
                    <a:pos x="T8" y="T9"/>
                  </a:cxn>
                  <a:cxn ang="0">
                    <a:pos x="T10" y="T11"/>
                  </a:cxn>
                </a:cxnLst>
                <a:rect l="0" t="0" r="r" b="b"/>
                <a:pathLst>
                  <a:path w="77" h="77">
                    <a:moveTo>
                      <a:pt x="57" y="0"/>
                    </a:moveTo>
                    <a:lnTo>
                      <a:pt x="0" y="0"/>
                    </a:lnTo>
                    <a:lnTo>
                      <a:pt x="0" y="77"/>
                    </a:lnTo>
                    <a:lnTo>
                      <a:pt x="77" y="77"/>
                    </a:lnTo>
                    <a:lnTo>
                      <a:pt x="77" y="15"/>
                    </a:lnTo>
                    <a:lnTo>
                      <a:pt x="57" y="0"/>
                    </a:lnTo>
                    <a:close/>
                  </a:path>
                </a:pathLst>
              </a:custGeom>
              <a:solidFill>
                <a:srgbClr val="758E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794" name="Freeform 4691"/>
              <p:cNvSpPr>
                <a:spLocks/>
              </p:cNvSpPr>
              <p:nvPr/>
            </p:nvSpPr>
            <p:spPr bwMode="auto">
              <a:xfrm>
                <a:off x="2250523" y="4223238"/>
                <a:ext cx="496541" cy="496541"/>
              </a:xfrm>
              <a:custGeom>
                <a:avLst/>
                <a:gdLst>
                  <a:gd name="T0" fmla="*/ 84 w 107"/>
                  <a:gd name="T1" fmla="*/ 26 h 107"/>
                  <a:gd name="T2" fmla="*/ 91 w 107"/>
                  <a:gd name="T3" fmla="*/ 31 h 107"/>
                  <a:gd name="T4" fmla="*/ 107 w 107"/>
                  <a:gd name="T5" fmla="*/ 31 h 107"/>
                  <a:gd name="T6" fmla="*/ 107 w 107"/>
                  <a:gd name="T7" fmla="*/ 22 h 107"/>
                  <a:gd name="T8" fmla="*/ 79 w 107"/>
                  <a:gd name="T9" fmla="*/ 0 h 107"/>
                  <a:gd name="T10" fmla="*/ 0 w 107"/>
                  <a:gd name="T11" fmla="*/ 0 h 107"/>
                  <a:gd name="T12" fmla="*/ 0 w 107"/>
                  <a:gd name="T13" fmla="*/ 19 h 107"/>
                  <a:gd name="T14" fmla="*/ 41 w 107"/>
                  <a:gd name="T15" fmla="*/ 19 h 107"/>
                  <a:gd name="T16" fmla="*/ 41 w 107"/>
                  <a:gd name="T17" fmla="*/ 32 h 107"/>
                  <a:gd name="T18" fmla="*/ 46 w 107"/>
                  <a:gd name="T19" fmla="*/ 38 h 107"/>
                  <a:gd name="T20" fmla="*/ 38 w 107"/>
                  <a:gd name="T21" fmla="*/ 46 h 107"/>
                  <a:gd name="T22" fmla="*/ 31 w 107"/>
                  <a:gd name="T23" fmla="*/ 38 h 107"/>
                  <a:gd name="T24" fmla="*/ 36 w 107"/>
                  <a:gd name="T25" fmla="*/ 31 h 107"/>
                  <a:gd name="T26" fmla="*/ 36 w 107"/>
                  <a:gd name="T27" fmla="*/ 23 h 107"/>
                  <a:gd name="T28" fmla="*/ 0 w 107"/>
                  <a:gd name="T29" fmla="*/ 23 h 107"/>
                  <a:gd name="T30" fmla="*/ 0 w 107"/>
                  <a:gd name="T31" fmla="*/ 31 h 107"/>
                  <a:gd name="T32" fmla="*/ 19 w 107"/>
                  <a:gd name="T33" fmla="*/ 31 h 107"/>
                  <a:gd name="T34" fmla="*/ 19 w 107"/>
                  <a:gd name="T35" fmla="*/ 37 h 107"/>
                  <a:gd name="T36" fmla="*/ 24 w 107"/>
                  <a:gd name="T37" fmla="*/ 44 h 107"/>
                  <a:gd name="T38" fmla="*/ 17 w 107"/>
                  <a:gd name="T39" fmla="*/ 52 h 107"/>
                  <a:gd name="T40" fmla="*/ 10 w 107"/>
                  <a:gd name="T41" fmla="*/ 44 h 107"/>
                  <a:gd name="T42" fmla="*/ 15 w 107"/>
                  <a:gd name="T43" fmla="*/ 38 h 107"/>
                  <a:gd name="T44" fmla="*/ 15 w 107"/>
                  <a:gd name="T45" fmla="*/ 35 h 107"/>
                  <a:gd name="T46" fmla="*/ 0 w 107"/>
                  <a:gd name="T47" fmla="*/ 35 h 107"/>
                  <a:gd name="T48" fmla="*/ 0 w 107"/>
                  <a:gd name="T49" fmla="*/ 70 h 107"/>
                  <a:gd name="T50" fmla="*/ 48 w 107"/>
                  <a:gd name="T51" fmla="*/ 70 h 107"/>
                  <a:gd name="T52" fmla="*/ 54 w 107"/>
                  <a:gd name="T53" fmla="*/ 63 h 107"/>
                  <a:gd name="T54" fmla="*/ 53 w 107"/>
                  <a:gd name="T55" fmla="*/ 59 h 107"/>
                  <a:gd name="T56" fmla="*/ 60 w 107"/>
                  <a:gd name="T57" fmla="*/ 52 h 107"/>
                  <a:gd name="T58" fmla="*/ 68 w 107"/>
                  <a:gd name="T59" fmla="*/ 59 h 107"/>
                  <a:gd name="T60" fmla="*/ 60 w 107"/>
                  <a:gd name="T61" fmla="*/ 67 h 107"/>
                  <a:gd name="T62" fmla="*/ 57 w 107"/>
                  <a:gd name="T63" fmla="*/ 66 h 107"/>
                  <a:gd name="T64" fmla="*/ 50 w 107"/>
                  <a:gd name="T65" fmla="*/ 75 h 107"/>
                  <a:gd name="T66" fmla="*/ 50 w 107"/>
                  <a:gd name="T67" fmla="*/ 74 h 107"/>
                  <a:gd name="T68" fmla="*/ 0 w 107"/>
                  <a:gd name="T69" fmla="*/ 74 h 107"/>
                  <a:gd name="T70" fmla="*/ 0 w 107"/>
                  <a:gd name="T71" fmla="*/ 107 h 107"/>
                  <a:gd name="T72" fmla="*/ 107 w 107"/>
                  <a:gd name="T73" fmla="*/ 107 h 107"/>
                  <a:gd name="T74" fmla="*/ 107 w 107"/>
                  <a:gd name="T75" fmla="*/ 88 h 107"/>
                  <a:gd name="T76" fmla="*/ 92 w 107"/>
                  <a:gd name="T77" fmla="*/ 88 h 107"/>
                  <a:gd name="T78" fmla="*/ 85 w 107"/>
                  <a:gd name="T79" fmla="*/ 93 h 107"/>
                  <a:gd name="T80" fmla="*/ 77 w 107"/>
                  <a:gd name="T81" fmla="*/ 86 h 107"/>
                  <a:gd name="T82" fmla="*/ 85 w 107"/>
                  <a:gd name="T83" fmla="*/ 79 h 107"/>
                  <a:gd name="T84" fmla="*/ 92 w 107"/>
                  <a:gd name="T85" fmla="*/ 84 h 107"/>
                  <a:gd name="T86" fmla="*/ 107 w 107"/>
                  <a:gd name="T87" fmla="*/ 84 h 107"/>
                  <a:gd name="T88" fmla="*/ 107 w 107"/>
                  <a:gd name="T89" fmla="*/ 36 h 107"/>
                  <a:gd name="T90" fmla="*/ 91 w 107"/>
                  <a:gd name="T91" fmla="*/ 36 h 107"/>
                  <a:gd name="T92" fmla="*/ 84 w 107"/>
                  <a:gd name="T93" fmla="*/ 41 h 107"/>
                  <a:gd name="T94" fmla="*/ 76 w 107"/>
                  <a:gd name="T95" fmla="*/ 33 h 107"/>
                  <a:gd name="T96" fmla="*/ 84 w 107"/>
                  <a:gd name="T97" fmla="*/ 2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7" h="107">
                    <a:moveTo>
                      <a:pt x="84" y="26"/>
                    </a:moveTo>
                    <a:cubicBezTo>
                      <a:pt x="87" y="26"/>
                      <a:pt x="90" y="28"/>
                      <a:pt x="91" y="31"/>
                    </a:cubicBezTo>
                    <a:cubicBezTo>
                      <a:pt x="107" y="31"/>
                      <a:pt x="107" y="31"/>
                      <a:pt x="107" y="31"/>
                    </a:cubicBezTo>
                    <a:cubicBezTo>
                      <a:pt x="107" y="22"/>
                      <a:pt x="107" y="22"/>
                      <a:pt x="107" y="22"/>
                    </a:cubicBezTo>
                    <a:cubicBezTo>
                      <a:pt x="79" y="0"/>
                      <a:pt x="79" y="0"/>
                      <a:pt x="79" y="0"/>
                    </a:cubicBezTo>
                    <a:cubicBezTo>
                      <a:pt x="0" y="0"/>
                      <a:pt x="0" y="0"/>
                      <a:pt x="0" y="0"/>
                    </a:cubicBezTo>
                    <a:cubicBezTo>
                      <a:pt x="0" y="19"/>
                      <a:pt x="0" y="19"/>
                      <a:pt x="0" y="19"/>
                    </a:cubicBezTo>
                    <a:cubicBezTo>
                      <a:pt x="41" y="19"/>
                      <a:pt x="41" y="19"/>
                      <a:pt x="41" y="19"/>
                    </a:cubicBezTo>
                    <a:cubicBezTo>
                      <a:pt x="41" y="32"/>
                      <a:pt x="41" y="32"/>
                      <a:pt x="41" y="32"/>
                    </a:cubicBezTo>
                    <a:cubicBezTo>
                      <a:pt x="44" y="33"/>
                      <a:pt x="46" y="35"/>
                      <a:pt x="46" y="38"/>
                    </a:cubicBezTo>
                    <a:cubicBezTo>
                      <a:pt x="46" y="43"/>
                      <a:pt x="42" y="46"/>
                      <a:pt x="38" y="46"/>
                    </a:cubicBezTo>
                    <a:cubicBezTo>
                      <a:pt x="34" y="46"/>
                      <a:pt x="31" y="43"/>
                      <a:pt x="31" y="38"/>
                    </a:cubicBezTo>
                    <a:cubicBezTo>
                      <a:pt x="31" y="35"/>
                      <a:pt x="33" y="32"/>
                      <a:pt x="36" y="31"/>
                    </a:cubicBezTo>
                    <a:cubicBezTo>
                      <a:pt x="36" y="23"/>
                      <a:pt x="36" y="23"/>
                      <a:pt x="36" y="23"/>
                    </a:cubicBezTo>
                    <a:cubicBezTo>
                      <a:pt x="0" y="23"/>
                      <a:pt x="0" y="23"/>
                      <a:pt x="0" y="23"/>
                    </a:cubicBezTo>
                    <a:cubicBezTo>
                      <a:pt x="0" y="31"/>
                      <a:pt x="0" y="31"/>
                      <a:pt x="0" y="31"/>
                    </a:cubicBezTo>
                    <a:cubicBezTo>
                      <a:pt x="19" y="31"/>
                      <a:pt x="19" y="31"/>
                      <a:pt x="19" y="31"/>
                    </a:cubicBezTo>
                    <a:cubicBezTo>
                      <a:pt x="19" y="37"/>
                      <a:pt x="19" y="37"/>
                      <a:pt x="19" y="37"/>
                    </a:cubicBezTo>
                    <a:cubicBezTo>
                      <a:pt x="22" y="38"/>
                      <a:pt x="24" y="41"/>
                      <a:pt x="24" y="44"/>
                    </a:cubicBezTo>
                    <a:cubicBezTo>
                      <a:pt x="24" y="48"/>
                      <a:pt x="21" y="52"/>
                      <a:pt x="17" y="52"/>
                    </a:cubicBezTo>
                    <a:cubicBezTo>
                      <a:pt x="13" y="52"/>
                      <a:pt x="10" y="48"/>
                      <a:pt x="10" y="44"/>
                    </a:cubicBezTo>
                    <a:cubicBezTo>
                      <a:pt x="10" y="41"/>
                      <a:pt x="12" y="39"/>
                      <a:pt x="15" y="38"/>
                    </a:cubicBezTo>
                    <a:cubicBezTo>
                      <a:pt x="15" y="35"/>
                      <a:pt x="15" y="35"/>
                      <a:pt x="15" y="35"/>
                    </a:cubicBezTo>
                    <a:cubicBezTo>
                      <a:pt x="0" y="35"/>
                      <a:pt x="0" y="35"/>
                      <a:pt x="0" y="35"/>
                    </a:cubicBezTo>
                    <a:cubicBezTo>
                      <a:pt x="0" y="70"/>
                      <a:pt x="0" y="70"/>
                      <a:pt x="0" y="70"/>
                    </a:cubicBezTo>
                    <a:cubicBezTo>
                      <a:pt x="48" y="70"/>
                      <a:pt x="48" y="70"/>
                      <a:pt x="48" y="70"/>
                    </a:cubicBezTo>
                    <a:cubicBezTo>
                      <a:pt x="54" y="63"/>
                      <a:pt x="54" y="63"/>
                      <a:pt x="54" y="63"/>
                    </a:cubicBezTo>
                    <a:cubicBezTo>
                      <a:pt x="53" y="62"/>
                      <a:pt x="53" y="61"/>
                      <a:pt x="53" y="59"/>
                    </a:cubicBezTo>
                    <a:cubicBezTo>
                      <a:pt x="53" y="55"/>
                      <a:pt x="56" y="52"/>
                      <a:pt x="60" y="52"/>
                    </a:cubicBezTo>
                    <a:cubicBezTo>
                      <a:pt x="65" y="52"/>
                      <a:pt x="68" y="55"/>
                      <a:pt x="68" y="59"/>
                    </a:cubicBezTo>
                    <a:cubicBezTo>
                      <a:pt x="68" y="63"/>
                      <a:pt x="65" y="67"/>
                      <a:pt x="60" y="67"/>
                    </a:cubicBezTo>
                    <a:cubicBezTo>
                      <a:pt x="59" y="67"/>
                      <a:pt x="58" y="66"/>
                      <a:pt x="57" y="66"/>
                    </a:cubicBezTo>
                    <a:cubicBezTo>
                      <a:pt x="50" y="75"/>
                      <a:pt x="50" y="75"/>
                      <a:pt x="50" y="75"/>
                    </a:cubicBezTo>
                    <a:cubicBezTo>
                      <a:pt x="50" y="74"/>
                      <a:pt x="50" y="74"/>
                      <a:pt x="50" y="74"/>
                    </a:cubicBezTo>
                    <a:cubicBezTo>
                      <a:pt x="0" y="74"/>
                      <a:pt x="0" y="74"/>
                      <a:pt x="0" y="74"/>
                    </a:cubicBezTo>
                    <a:cubicBezTo>
                      <a:pt x="0" y="107"/>
                      <a:pt x="0" y="107"/>
                      <a:pt x="0" y="107"/>
                    </a:cubicBezTo>
                    <a:cubicBezTo>
                      <a:pt x="107" y="107"/>
                      <a:pt x="107" y="107"/>
                      <a:pt x="107" y="107"/>
                    </a:cubicBezTo>
                    <a:cubicBezTo>
                      <a:pt x="107" y="88"/>
                      <a:pt x="107" y="88"/>
                      <a:pt x="107" y="88"/>
                    </a:cubicBezTo>
                    <a:cubicBezTo>
                      <a:pt x="92" y="88"/>
                      <a:pt x="92" y="88"/>
                      <a:pt x="92" y="88"/>
                    </a:cubicBezTo>
                    <a:cubicBezTo>
                      <a:pt x="91" y="91"/>
                      <a:pt x="88" y="93"/>
                      <a:pt x="85" y="93"/>
                    </a:cubicBezTo>
                    <a:cubicBezTo>
                      <a:pt x="80" y="93"/>
                      <a:pt x="77" y="90"/>
                      <a:pt x="77" y="86"/>
                    </a:cubicBezTo>
                    <a:cubicBezTo>
                      <a:pt x="77" y="82"/>
                      <a:pt x="80" y="79"/>
                      <a:pt x="85" y="79"/>
                    </a:cubicBezTo>
                    <a:cubicBezTo>
                      <a:pt x="88" y="79"/>
                      <a:pt x="91" y="81"/>
                      <a:pt x="92" y="84"/>
                    </a:cubicBezTo>
                    <a:cubicBezTo>
                      <a:pt x="107" y="84"/>
                      <a:pt x="107" y="84"/>
                      <a:pt x="107" y="84"/>
                    </a:cubicBezTo>
                    <a:cubicBezTo>
                      <a:pt x="107" y="36"/>
                      <a:pt x="107" y="36"/>
                      <a:pt x="107" y="36"/>
                    </a:cubicBezTo>
                    <a:cubicBezTo>
                      <a:pt x="91" y="36"/>
                      <a:pt x="91" y="36"/>
                      <a:pt x="91" y="36"/>
                    </a:cubicBezTo>
                    <a:cubicBezTo>
                      <a:pt x="90" y="39"/>
                      <a:pt x="87" y="41"/>
                      <a:pt x="84" y="41"/>
                    </a:cubicBezTo>
                    <a:cubicBezTo>
                      <a:pt x="80" y="41"/>
                      <a:pt x="76" y="38"/>
                      <a:pt x="76" y="33"/>
                    </a:cubicBezTo>
                    <a:cubicBezTo>
                      <a:pt x="76" y="29"/>
                      <a:pt x="80" y="26"/>
                      <a:pt x="84" y="26"/>
                    </a:cubicBezTo>
                  </a:path>
                </a:pathLst>
              </a:custGeom>
              <a:solidFill>
                <a:srgbClr val="90B2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795" name="Freeform 4692"/>
              <p:cNvSpPr>
                <a:spLocks/>
              </p:cNvSpPr>
              <p:nvPr/>
            </p:nvSpPr>
            <p:spPr bwMode="auto">
              <a:xfrm>
                <a:off x="2250523" y="4461835"/>
                <a:ext cx="315981" cy="109625"/>
              </a:xfrm>
              <a:custGeom>
                <a:avLst/>
                <a:gdLst>
                  <a:gd name="T0" fmla="*/ 50 w 68"/>
                  <a:gd name="T1" fmla="*/ 23 h 23"/>
                  <a:gd name="T2" fmla="*/ 57 w 68"/>
                  <a:gd name="T3" fmla="*/ 14 h 23"/>
                  <a:gd name="T4" fmla="*/ 60 w 68"/>
                  <a:gd name="T5" fmla="*/ 15 h 23"/>
                  <a:gd name="T6" fmla="*/ 68 w 68"/>
                  <a:gd name="T7" fmla="*/ 7 h 23"/>
                  <a:gd name="T8" fmla="*/ 60 w 68"/>
                  <a:gd name="T9" fmla="*/ 0 h 23"/>
                  <a:gd name="T10" fmla="*/ 53 w 68"/>
                  <a:gd name="T11" fmla="*/ 7 h 23"/>
                  <a:gd name="T12" fmla="*/ 54 w 68"/>
                  <a:gd name="T13" fmla="*/ 11 h 23"/>
                  <a:gd name="T14" fmla="*/ 48 w 68"/>
                  <a:gd name="T15" fmla="*/ 18 h 23"/>
                  <a:gd name="T16" fmla="*/ 0 w 68"/>
                  <a:gd name="T17" fmla="*/ 18 h 23"/>
                  <a:gd name="T18" fmla="*/ 0 w 68"/>
                  <a:gd name="T19" fmla="*/ 22 h 23"/>
                  <a:gd name="T20" fmla="*/ 50 w 68"/>
                  <a:gd name="T21" fmla="*/ 22 h 23"/>
                  <a:gd name="T22" fmla="*/ 50 w 68"/>
                  <a:gd name="T2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23">
                    <a:moveTo>
                      <a:pt x="50" y="23"/>
                    </a:moveTo>
                    <a:cubicBezTo>
                      <a:pt x="57" y="14"/>
                      <a:pt x="57" y="14"/>
                      <a:pt x="57" y="14"/>
                    </a:cubicBezTo>
                    <a:cubicBezTo>
                      <a:pt x="58" y="14"/>
                      <a:pt x="59" y="15"/>
                      <a:pt x="60" y="15"/>
                    </a:cubicBezTo>
                    <a:cubicBezTo>
                      <a:pt x="65" y="15"/>
                      <a:pt x="68" y="11"/>
                      <a:pt x="68" y="7"/>
                    </a:cubicBezTo>
                    <a:cubicBezTo>
                      <a:pt x="68" y="3"/>
                      <a:pt x="65" y="0"/>
                      <a:pt x="60" y="0"/>
                    </a:cubicBezTo>
                    <a:cubicBezTo>
                      <a:pt x="56" y="0"/>
                      <a:pt x="53" y="3"/>
                      <a:pt x="53" y="7"/>
                    </a:cubicBezTo>
                    <a:cubicBezTo>
                      <a:pt x="53" y="9"/>
                      <a:pt x="53" y="10"/>
                      <a:pt x="54" y="11"/>
                    </a:cubicBezTo>
                    <a:cubicBezTo>
                      <a:pt x="48" y="18"/>
                      <a:pt x="48" y="18"/>
                      <a:pt x="48" y="18"/>
                    </a:cubicBezTo>
                    <a:cubicBezTo>
                      <a:pt x="0" y="18"/>
                      <a:pt x="0" y="18"/>
                      <a:pt x="0" y="18"/>
                    </a:cubicBezTo>
                    <a:cubicBezTo>
                      <a:pt x="0" y="22"/>
                      <a:pt x="0" y="22"/>
                      <a:pt x="0" y="22"/>
                    </a:cubicBezTo>
                    <a:cubicBezTo>
                      <a:pt x="50" y="22"/>
                      <a:pt x="50" y="22"/>
                      <a:pt x="50" y="22"/>
                    </a:cubicBezTo>
                    <a:cubicBezTo>
                      <a:pt x="50" y="23"/>
                      <a:pt x="50" y="23"/>
                      <a:pt x="50" y="23"/>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796" name="Freeform 4693"/>
              <p:cNvSpPr>
                <a:spLocks/>
              </p:cNvSpPr>
              <p:nvPr/>
            </p:nvSpPr>
            <p:spPr bwMode="auto">
              <a:xfrm>
                <a:off x="2250523" y="4365107"/>
                <a:ext cx="116072" cy="96728"/>
              </a:xfrm>
              <a:custGeom>
                <a:avLst/>
                <a:gdLst>
                  <a:gd name="T0" fmla="*/ 15 w 24"/>
                  <a:gd name="T1" fmla="*/ 7 h 21"/>
                  <a:gd name="T2" fmla="*/ 10 w 24"/>
                  <a:gd name="T3" fmla="*/ 13 h 21"/>
                  <a:gd name="T4" fmla="*/ 17 w 24"/>
                  <a:gd name="T5" fmla="*/ 21 h 21"/>
                  <a:gd name="T6" fmla="*/ 24 w 24"/>
                  <a:gd name="T7" fmla="*/ 13 h 21"/>
                  <a:gd name="T8" fmla="*/ 19 w 24"/>
                  <a:gd name="T9" fmla="*/ 7 h 21"/>
                  <a:gd name="T10" fmla="*/ 19 w 24"/>
                  <a:gd name="T11" fmla="*/ 0 h 21"/>
                  <a:gd name="T12" fmla="*/ 0 w 24"/>
                  <a:gd name="T13" fmla="*/ 0 h 21"/>
                  <a:gd name="T14" fmla="*/ 0 w 24"/>
                  <a:gd name="T15" fmla="*/ 4 h 21"/>
                  <a:gd name="T16" fmla="*/ 15 w 24"/>
                  <a:gd name="T17" fmla="*/ 4 h 21"/>
                  <a:gd name="T18" fmla="*/ 15 w 24"/>
                  <a:gd name="T19"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15" y="7"/>
                    </a:moveTo>
                    <a:cubicBezTo>
                      <a:pt x="12" y="8"/>
                      <a:pt x="10" y="10"/>
                      <a:pt x="10" y="13"/>
                    </a:cubicBezTo>
                    <a:cubicBezTo>
                      <a:pt x="10" y="17"/>
                      <a:pt x="13" y="21"/>
                      <a:pt x="17" y="21"/>
                    </a:cubicBezTo>
                    <a:cubicBezTo>
                      <a:pt x="21" y="21"/>
                      <a:pt x="24" y="17"/>
                      <a:pt x="24" y="13"/>
                    </a:cubicBezTo>
                    <a:cubicBezTo>
                      <a:pt x="24" y="10"/>
                      <a:pt x="22" y="7"/>
                      <a:pt x="19" y="7"/>
                    </a:cubicBezTo>
                    <a:cubicBezTo>
                      <a:pt x="19" y="0"/>
                      <a:pt x="19" y="0"/>
                      <a:pt x="19" y="0"/>
                    </a:cubicBezTo>
                    <a:cubicBezTo>
                      <a:pt x="0" y="0"/>
                      <a:pt x="0" y="0"/>
                      <a:pt x="0" y="0"/>
                    </a:cubicBezTo>
                    <a:cubicBezTo>
                      <a:pt x="0" y="4"/>
                      <a:pt x="0" y="4"/>
                      <a:pt x="0" y="4"/>
                    </a:cubicBezTo>
                    <a:cubicBezTo>
                      <a:pt x="15" y="4"/>
                      <a:pt x="15" y="4"/>
                      <a:pt x="15" y="4"/>
                    </a:cubicBezTo>
                    <a:lnTo>
                      <a:pt x="15" y="7"/>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797" name="Freeform 4694"/>
              <p:cNvSpPr>
                <a:spLocks/>
              </p:cNvSpPr>
              <p:nvPr/>
            </p:nvSpPr>
            <p:spPr bwMode="auto">
              <a:xfrm>
                <a:off x="2250523" y="4307070"/>
                <a:ext cx="212804" cy="128970"/>
              </a:xfrm>
              <a:custGeom>
                <a:avLst/>
                <a:gdLst>
                  <a:gd name="T0" fmla="*/ 36 w 46"/>
                  <a:gd name="T1" fmla="*/ 12 h 27"/>
                  <a:gd name="T2" fmla="*/ 31 w 46"/>
                  <a:gd name="T3" fmla="*/ 20 h 27"/>
                  <a:gd name="T4" fmla="*/ 38 w 46"/>
                  <a:gd name="T5" fmla="*/ 27 h 27"/>
                  <a:gd name="T6" fmla="*/ 46 w 46"/>
                  <a:gd name="T7" fmla="*/ 20 h 27"/>
                  <a:gd name="T8" fmla="*/ 41 w 46"/>
                  <a:gd name="T9" fmla="*/ 13 h 27"/>
                  <a:gd name="T10" fmla="*/ 41 w 46"/>
                  <a:gd name="T11" fmla="*/ 0 h 27"/>
                  <a:gd name="T12" fmla="*/ 0 w 46"/>
                  <a:gd name="T13" fmla="*/ 0 h 27"/>
                  <a:gd name="T14" fmla="*/ 0 w 46"/>
                  <a:gd name="T15" fmla="*/ 4 h 27"/>
                  <a:gd name="T16" fmla="*/ 36 w 46"/>
                  <a:gd name="T17" fmla="*/ 4 h 27"/>
                  <a:gd name="T18" fmla="*/ 36 w 46"/>
                  <a:gd name="T19"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7">
                    <a:moveTo>
                      <a:pt x="36" y="12"/>
                    </a:moveTo>
                    <a:cubicBezTo>
                      <a:pt x="33" y="13"/>
                      <a:pt x="31" y="16"/>
                      <a:pt x="31" y="20"/>
                    </a:cubicBezTo>
                    <a:cubicBezTo>
                      <a:pt x="31" y="24"/>
                      <a:pt x="34" y="27"/>
                      <a:pt x="38" y="27"/>
                    </a:cubicBezTo>
                    <a:cubicBezTo>
                      <a:pt x="42" y="27"/>
                      <a:pt x="46" y="24"/>
                      <a:pt x="46" y="20"/>
                    </a:cubicBezTo>
                    <a:cubicBezTo>
                      <a:pt x="46" y="16"/>
                      <a:pt x="44" y="14"/>
                      <a:pt x="41" y="13"/>
                    </a:cubicBezTo>
                    <a:cubicBezTo>
                      <a:pt x="41" y="0"/>
                      <a:pt x="41" y="0"/>
                      <a:pt x="41" y="0"/>
                    </a:cubicBezTo>
                    <a:cubicBezTo>
                      <a:pt x="0" y="0"/>
                      <a:pt x="0" y="0"/>
                      <a:pt x="0" y="0"/>
                    </a:cubicBezTo>
                    <a:cubicBezTo>
                      <a:pt x="0" y="4"/>
                      <a:pt x="0" y="4"/>
                      <a:pt x="0" y="4"/>
                    </a:cubicBezTo>
                    <a:cubicBezTo>
                      <a:pt x="36" y="4"/>
                      <a:pt x="36" y="4"/>
                      <a:pt x="36" y="4"/>
                    </a:cubicBezTo>
                    <a:lnTo>
                      <a:pt x="36" y="12"/>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798" name="Freeform 4695"/>
              <p:cNvSpPr>
                <a:spLocks/>
              </p:cNvSpPr>
              <p:nvPr/>
            </p:nvSpPr>
            <p:spPr bwMode="auto">
              <a:xfrm>
                <a:off x="2611645" y="4584356"/>
                <a:ext cx="135423" cy="64484"/>
              </a:xfrm>
              <a:custGeom>
                <a:avLst/>
                <a:gdLst>
                  <a:gd name="T0" fmla="*/ 8 w 30"/>
                  <a:gd name="T1" fmla="*/ 0 h 14"/>
                  <a:gd name="T2" fmla="*/ 0 w 30"/>
                  <a:gd name="T3" fmla="*/ 7 h 14"/>
                  <a:gd name="T4" fmla="*/ 8 w 30"/>
                  <a:gd name="T5" fmla="*/ 14 h 14"/>
                  <a:gd name="T6" fmla="*/ 15 w 30"/>
                  <a:gd name="T7" fmla="*/ 9 h 14"/>
                  <a:gd name="T8" fmla="*/ 30 w 30"/>
                  <a:gd name="T9" fmla="*/ 9 h 14"/>
                  <a:gd name="T10" fmla="*/ 30 w 30"/>
                  <a:gd name="T11" fmla="*/ 6 h 14"/>
                  <a:gd name="T12" fmla="*/ 15 w 30"/>
                  <a:gd name="T13" fmla="*/ 6 h 14"/>
                  <a:gd name="T14" fmla="*/ 8 w 30"/>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4">
                    <a:moveTo>
                      <a:pt x="8" y="0"/>
                    </a:moveTo>
                    <a:cubicBezTo>
                      <a:pt x="3" y="0"/>
                      <a:pt x="0" y="3"/>
                      <a:pt x="0" y="7"/>
                    </a:cubicBezTo>
                    <a:cubicBezTo>
                      <a:pt x="0" y="11"/>
                      <a:pt x="3" y="14"/>
                      <a:pt x="8" y="14"/>
                    </a:cubicBezTo>
                    <a:cubicBezTo>
                      <a:pt x="11" y="14"/>
                      <a:pt x="14" y="12"/>
                      <a:pt x="15" y="9"/>
                    </a:cubicBezTo>
                    <a:cubicBezTo>
                      <a:pt x="30" y="9"/>
                      <a:pt x="30" y="9"/>
                      <a:pt x="30" y="9"/>
                    </a:cubicBezTo>
                    <a:cubicBezTo>
                      <a:pt x="30" y="6"/>
                      <a:pt x="30" y="6"/>
                      <a:pt x="30" y="6"/>
                    </a:cubicBezTo>
                    <a:cubicBezTo>
                      <a:pt x="15" y="6"/>
                      <a:pt x="15" y="6"/>
                      <a:pt x="15" y="6"/>
                    </a:cubicBezTo>
                    <a:cubicBezTo>
                      <a:pt x="14" y="2"/>
                      <a:pt x="11" y="0"/>
                      <a:pt x="8" y="0"/>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799" name="Freeform 4696"/>
              <p:cNvSpPr>
                <a:spLocks/>
              </p:cNvSpPr>
              <p:nvPr/>
            </p:nvSpPr>
            <p:spPr bwMode="auto">
              <a:xfrm>
                <a:off x="2605194" y="4339314"/>
                <a:ext cx="141869" cy="70935"/>
              </a:xfrm>
              <a:custGeom>
                <a:avLst/>
                <a:gdLst>
                  <a:gd name="T0" fmla="*/ 8 w 31"/>
                  <a:gd name="T1" fmla="*/ 0 h 15"/>
                  <a:gd name="T2" fmla="*/ 0 w 31"/>
                  <a:gd name="T3" fmla="*/ 7 h 15"/>
                  <a:gd name="T4" fmla="*/ 8 w 31"/>
                  <a:gd name="T5" fmla="*/ 15 h 15"/>
                  <a:gd name="T6" fmla="*/ 15 w 31"/>
                  <a:gd name="T7" fmla="*/ 10 h 15"/>
                  <a:gd name="T8" fmla="*/ 31 w 31"/>
                  <a:gd name="T9" fmla="*/ 10 h 15"/>
                  <a:gd name="T10" fmla="*/ 31 w 31"/>
                  <a:gd name="T11" fmla="*/ 5 h 15"/>
                  <a:gd name="T12" fmla="*/ 15 w 31"/>
                  <a:gd name="T13" fmla="*/ 5 h 15"/>
                  <a:gd name="T14" fmla="*/ 8 w 31"/>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5">
                    <a:moveTo>
                      <a:pt x="8" y="0"/>
                    </a:moveTo>
                    <a:cubicBezTo>
                      <a:pt x="4" y="0"/>
                      <a:pt x="0" y="3"/>
                      <a:pt x="0" y="7"/>
                    </a:cubicBezTo>
                    <a:cubicBezTo>
                      <a:pt x="0" y="12"/>
                      <a:pt x="4" y="15"/>
                      <a:pt x="8" y="15"/>
                    </a:cubicBezTo>
                    <a:cubicBezTo>
                      <a:pt x="11" y="15"/>
                      <a:pt x="14" y="13"/>
                      <a:pt x="15" y="10"/>
                    </a:cubicBezTo>
                    <a:cubicBezTo>
                      <a:pt x="31" y="10"/>
                      <a:pt x="31" y="10"/>
                      <a:pt x="31" y="10"/>
                    </a:cubicBezTo>
                    <a:cubicBezTo>
                      <a:pt x="31" y="5"/>
                      <a:pt x="31" y="5"/>
                      <a:pt x="31" y="5"/>
                    </a:cubicBezTo>
                    <a:cubicBezTo>
                      <a:pt x="15" y="5"/>
                      <a:pt x="15" y="5"/>
                      <a:pt x="15" y="5"/>
                    </a:cubicBezTo>
                    <a:cubicBezTo>
                      <a:pt x="14" y="2"/>
                      <a:pt x="11" y="0"/>
                      <a:pt x="8" y="0"/>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800" name="Freeform 4698"/>
              <p:cNvSpPr>
                <a:spLocks/>
              </p:cNvSpPr>
              <p:nvPr/>
            </p:nvSpPr>
            <p:spPr bwMode="auto">
              <a:xfrm>
                <a:off x="2482671" y="4223238"/>
                <a:ext cx="264392" cy="496541"/>
              </a:xfrm>
              <a:custGeom>
                <a:avLst/>
                <a:gdLst>
                  <a:gd name="T0" fmla="*/ 29 w 57"/>
                  <a:gd name="T1" fmla="*/ 0 h 107"/>
                  <a:gd name="T2" fmla="*/ 0 w 57"/>
                  <a:gd name="T3" fmla="*/ 0 h 107"/>
                  <a:gd name="T4" fmla="*/ 0 w 57"/>
                  <a:gd name="T5" fmla="*/ 68 h 107"/>
                  <a:gd name="T6" fmla="*/ 3 w 57"/>
                  <a:gd name="T7" fmla="*/ 64 h 107"/>
                  <a:gd name="T8" fmla="*/ 4 w 57"/>
                  <a:gd name="T9" fmla="*/ 63 h 107"/>
                  <a:gd name="T10" fmla="*/ 3 w 57"/>
                  <a:gd name="T11" fmla="*/ 59 h 107"/>
                  <a:gd name="T12" fmla="*/ 3 w 57"/>
                  <a:gd name="T13" fmla="*/ 59 h 107"/>
                  <a:gd name="T14" fmla="*/ 3 w 57"/>
                  <a:gd name="T15" fmla="*/ 59 h 107"/>
                  <a:gd name="T16" fmla="*/ 3 w 57"/>
                  <a:gd name="T17" fmla="*/ 59 h 107"/>
                  <a:gd name="T18" fmla="*/ 3 w 57"/>
                  <a:gd name="T19" fmla="*/ 59 h 107"/>
                  <a:gd name="T20" fmla="*/ 3 w 57"/>
                  <a:gd name="T21" fmla="*/ 59 h 107"/>
                  <a:gd name="T22" fmla="*/ 3 w 57"/>
                  <a:gd name="T23" fmla="*/ 59 h 107"/>
                  <a:gd name="T24" fmla="*/ 3 w 57"/>
                  <a:gd name="T25" fmla="*/ 59 h 107"/>
                  <a:gd name="T26" fmla="*/ 10 w 57"/>
                  <a:gd name="T27" fmla="*/ 52 h 107"/>
                  <a:gd name="T28" fmla="*/ 10 w 57"/>
                  <a:gd name="T29" fmla="*/ 52 h 107"/>
                  <a:gd name="T30" fmla="*/ 18 w 57"/>
                  <a:gd name="T31" fmla="*/ 59 h 107"/>
                  <a:gd name="T32" fmla="*/ 18 w 57"/>
                  <a:gd name="T33" fmla="*/ 59 h 107"/>
                  <a:gd name="T34" fmla="*/ 18 w 57"/>
                  <a:gd name="T35" fmla="*/ 59 h 107"/>
                  <a:gd name="T36" fmla="*/ 18 w 57"/>
                  <a:gd name="T37" fmla="*/ 59 h 107"/>
                  <a:gd name="T38" fmla="*/ 18 w 57"/>
                  <a:gd name="T39" fmla="*/ 59 h 107"/>
                  <a:gd name="T40" fmla="*/ 10 w 57"/>
                  <a:gd name="T41" fmla="*/ 67 h 107"/>
                  <a:gd name="T42" fmla="*/ 7 w 57"/>
                  <a:gd name="T43" fmla="*/ 66 h 107"/>
                  <a:gd name="T44" fmla="*/ 0 w 57"/>
                  <a:gd name="T45" fmla="*/ 75 h 107"/>
                  <a:gd name="T46" fmla="*/ 0 w 57"/>
                  <a:gd name="T47" fmla="*/ 74 h 107"/>
                  <a:gd name="T48" fmla="*/ 0 w 57"/>
                  <a:gd name="T49" fmla="*/ 103 h 107"/>
                  <a:gd name="T50" fmla="*/ 0 w 57"/>
                  <a:gd name="T51" fmla="*/ 107 h 107"/>
                  <a:gd name="T52" fmla="*/ 57 w 57"/>
                  <a:gd name="T53" fmla="*/ 107 h 107"/>
                  <a:gd name="T54" fmla="*/ 57 w 57"/>
                  <a:gd name="T55" fmla="*/ 88 h 107"/>
                  <a:gd name="T56" fmla="*/ 42 w 57"/>
                  <a:gd name="T57" fmla="*/ 88 h 107"/>
                  <a:gd name="T58" fmla="*/ 35 w 57"/>
                  <a:gd name="T59" fmla="*/ 93 h 107"/>
                  <a:gd name="T60" fmla="*/ 27 w 57"/>
                  <a:gd name="T61" fmla="*/ 86 h 107"/>
                  <a:gd name="T62" fmla="*/ 27 w 57"/>
                  <a:gd name="T63" fmla="*/ 86 h 107"/>
                  <a:gd name="T64" fmla="*/ 27 w 57"/>
                  <a:gd name="T65" fmla="*/ 86 h 107"/>
                  <a:gd name="T66" fmla="*/ 27 w 57"/>
                  <a:gd name="T67" fmla="*/ 86 h 107"/>
                  <a:gd name="T68" fmla="*/ 27 w 57"/>
                  <a:gd name="T69" fmla="*/ 86 h 107"/>
                  <a:gd name="T70" fmla="*/ 27 w 57"/>
                  <a:gd name="T71" fmla="*/ 86 h 107"/>
                  <a:gd name="T72" fmla="*/ 27 w 57"/>
                  <a:gd name="T73" fmla="*/ 86 h 107"/>
                  <a:gd name="T74" fmla="*/ 35 w 57"/>
                  <a:gd name="T75" fmla="*/ 79 h 107"/>
                  <a:gd name="T76" fmla="*/ 42 w 57"/>
                  <a:gd name="T77" fmla="*/ 84 h 107"/>
                  <a:gd name="T78" fmla="*/ 57 w 57"/>
                  <a:gd name="T79" fmla="*/ 84 h 107"/>
                  <a:gd name="T80" fmla="*/ 57 w 57"/>
                  <a:gd name="T81" fmla="*/ 36 h 107"/>
                  <a:gd name="T82" fmla="*/ 41 w 57"/>
                  <a:gd name="T83" fmla="*/ 36 h 107"/>
                  <a:gd name="T84" fmla="*/ 34 w 57"/>
                  <a:gd name="T85" fmla="*/ 41 h 107"/>
                  <a:gd name="T86" fmla="*/ 26 w 57"/>
                  <a:gd name="T87" fmla="*/ 33 h 107"/>
                  <a:gd name="T88" fmla="*/ 26 w 57"/>
                  <a:gd name="T89" fmla="*/ 33 h 107"/>
                  <a:gd name="T90" fmla="*/ 26 w 57"/>
                  <a:gd name="T91" fmla="*/ 33 h 107"/>
                  <a:gd name="T92" fmla="*/ 26 w 57"/>
                  <a:gd name="T93" fmla="*/ 33 h 107"/>
                  <a:gd name="T94" fmla="*/ 26 w 57"/>
                  <a:gd name="T95" fmla="*/ 33 h 107"/>
                  <a:gd name="T96" fmla="*/ 26 w 57"/>
                  <a:gd name="T97" fmla="*/ 33 h 107"/>
                  <a:gd name="T98" fmla="*/ 34 w 57"/>
                  <a:gd name="T99" fmla="*/ 26 h 107"/>
                  <a:gd name="T100" fmla="*/ 41 w 57"/>
                  <a:gd name="T101" fmla="*/ 31 h 107"/>
                  <a:gd name="T102" fmla="*/ 57 w 57"/>
                  <a:gd name="T103" fmla="*/ 31 h 107"/>
                  <a:gd name="T104" fmla="*/ 57 w 57"/>
                  <a:gd name="T105" fmla="*/ 22 h 107"/>
                  <a:gd name="T106" fmla="*/ 29 w 57"/>
                  <a:gd name="T10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 h="107">
                    <a:moveTo>
                      <a:pt x="29" y="0"/>
                    </a:moveTo>
                    <a:cubicBezTo>
                      <a:pt x="0" y="0"/>
                      <a:pt x="0" y="0"/>
                      <a:pt x="0" y="0"/>
                    </a:cubicBezTo>
                    <a:cubicBezTo>
                      <a:pt x="0" y="68"/>
                      <a:pt x="0" y="68"/>
                      <a:pt x="0" y="68"/>
                    </a:cubicBezTo>
                    <a:cubicBezTo>
                      <a:pt x="3" y="64"/>
                      <a:pt x="3" y="64"/>
                      <a:pt x="3" y="64"/>
                    </a:cubicBezTo>
                    <a:cubicBezTo>
                      <a:pt x="4" y="63"/>
                      <a:pt x="4" y="63"/>
                      <a:pt x="4" y="63"/>
                    </a:cubicBezTo>
                    <a:cubicBezTo>
                      <a:pt x="3" y="62"/>
                      <a:pt x="3" y="61"/>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5"/>
                      <a:pt x="6" y="52"/>
                      <a:pt x="10" y="52"/>
                    </a:cubicBezTo>
                    <a:cubicBezTo>
                      <a:pt x="10" y="52"/>
                      <a:pt x="10" y="52"/>
                      <a:pt x="10" y="52"/>
                    </a:cubicBezTo>
                    <a:cubicBezTo>
                      <a:pt x="15" y="52"/>
                      <a:pt x="18" y="55"/>
                      <a:pt x="18" y="59"/>
                    </a:cubicBezTo>
                    <a:cubicBezTo>
                      <a:pt x="18" y="59"/>
                      <a:pt x="18" y="59"/>
                      <a:pt x="18" y="59"/>
                    </a:cubicBezTo>
                    <a:cubicBezTo>
                      <a:pt x="18" y="59"/>
                      <a:pt x="18" y="59"/>
                      <a:pt x="18" y="59"/>
                    </a:cubicBezTo>
                    <a:cubicBezTo>
                      <a:pt x="18" y="59"/>
                      <a:pt x="18" y="59"/>
                      <a:pt x="18" y="59"/>
                    </a:cubicBezTo>
                    <a:cubicBezTo>
                      <a:pt x="18" y="59"/>
                      <a:pt x="18" y="59"/>
                      <a:pt x="18" y="59"/>
                    </a:cubicBezTo>
                    <a:cubicBezTo>
                      <a:pt x="18" y="63"/>
                      <a:pt x="15" y="67"/>
                      <a:pt x="10" y="67"/>
                    </a:cubicBezTo>
                    <a:cubicBezTo>
                      <a:pt x="9" y="67"/>
                      <a:pt x="8" y="66"/>
                      <a:pt x="7" y="66"/>
                    </a:cubicBezTo>
                    <a:cubicBezTo>
                      <a:pt x="0" y="75"/>
                      <a:pt x="0" y="75"/>
                      <a:pt x="0" y="75"/>
                    </a:cubicBezTo>
                    <a:cubicBezTo>
                      <a:pt x="0" y="74"/>
                      <a:pt x="0" y="74"/>
                      <a:pt x="0" y="74"/>
                    </a:cubicBezTo>
                    <a:cubicBezTo>
                      <a:pt x="0" y="103"/>
                      <a:pt x="0" y="103"/>
                      <a:pt x="0" y="103"/>
                    </a:cubicBezTo>
                    <a:cubicBezTo>
                      <a:pt x="0" y="107"/>
                      <a:pt x="0" y="107"/>
                      <a:pt x="0" y="107"/>
                    </a:cubicBezTo>
                    <a:cubicBezTo>
                      <a:pt x="57" y="107"/>
                      <a:pt x="57" y="107"/>
                      <a:pt x="57" y="107"/>
                    </a:cubicBezTo>
                    <a:cubicBezTo>
                      <a:pt x="57" y="88"/>
                      <a:pt x="57" y="88"/>
                      <a:pt x="57" y="88"/>
                    </a:cubicBezTo>
                    <a:cubicBezTo>
                      <a:pt x="42" y="88"/>
                      <a:pt x="42" y="88"/>
                      <a:pt x="42" y="88"/>
                    </a:cubicBezTo>
                    <a:cubicBezTo>
                      <a:pt x="41" y="91"/>
                      <a:pt x="38" y="93"/>
                      <a:pt x="35" y="93"/>
                    </a:cubicBezTo>
                    <a:cubicBezTo>
                      <a:pt x="30" y="93"/>
                      <a:pt x="27" y="90"/>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2"/>
                      <a:pt x="30" y="79"/>
                      <a:pt x="35" y="79"/>
                    </a:cubicBezTo>
                    <a:cubicBezTo>
                      <a:pt x="38" y="79"/>
                      <a:pt x="41" y="81"/>
                      <a:pt x="42" y="84"/>
                    </a:cubicBezTo>
                    <a:cubicBezTo>
                      <a:pt x="57" y="84"/>
                      <a:pt x="57" y="84"/>
                      <a:pt x="57" y="84"/>
                    </a:cubicBezTo>
                    <a:cubicBezTo>
                      <a:pt x="57" y="36"/>
                      <a:pt x="57" y="36"/>
                      <a:pt x="57" y="36"/>
                    </a:cubicBezTo>
                    <a:cubicBezTo>
                      <a:pt x="41" y="36"/>
                      <a:pt x="41" y="36"/>
                      <a:pt x="41" y="36"/>
                    </a:cubicBezTo>
                    <a:cubicBezTo>
                      <a:pt x="40" y="39"/>
                      <a:pt x="37" y="41"/>
                      <a:pt x="34" y="41"/>
                    </a:cubicBezTo>
                    <a:cubicBezTo>
                      <a:pt x="30" y="41"/>
                      <a:pt x="26" y="38"/>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29"/>
                      <a:pt x="30" y="26"/>
                      <a:pt x="34" y="26"/>
                    </a:cubicBezTo>
                    <a:cubicBezTo>
                      <a:pt x="37" y="26"/>
                      <a:pt x="40" y="28"/>
                      <a:pt x="41" y="31"/>
                    </a:cubicBezTo>
                    <a:cubicBezTo>
                      <a:pt x="57" y="31"/>
                      <a:pt x="57" y="31"/>
                      <a:pt x="57" y="31"/>
                    </a:cubicBezTo>
                    <a:cubicBezTo>
                      <a:pt x="57" y="22"/>
                      <a:pt x="57" y="22"/>
                      <a:pt x="57" y="22"/>
                    </a:cubicBezTo>
                    <a:cubicBezTo>
                      <a:pt x="29" y="0"/>
                      <a:pt x="29" y="0"/>
                      <a:pt x="29" y="0"/>
                    </a:cubicBezTo>
                  </a:path>
                </a:pathLst>
              </a:custGeom>
              <a:solidFill>
                <a:srgbClr val="839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grpSp>
        <p:grpSp>
          <p:nvGrpSpPr>
            <p:cNvPr id="775" name="群組 774"/>
            <p:cNvGrpSpPr/>
            <p:nvPr/>
          </p:nvGrpSpPr>
          <p:grpSpPr>
            <a:xfrm>
              <a:off x="5534796" y="3380608"/>
              <a:ext cx="496545" cy="515885"/>
              <a:chOff x="6126610" y="3329235"/>
              <a:chExt cx="496545" cy="515885"/>
            </a:xfrm>
          </p:grpSpPr>
          <p:sp>
            <p:nvSpPr>
              <p:cNvPr id="785" name="Freeform 4689"/>
              <p:cNvSpPr>
                <a:spLocks/>
              </p:cNvSpPr>
              <p:nvPr/>
            </p:nvSpPr>
            <p:spPr bwMode="auto">
              <a:xfrm>
                <a:off x="6126610" y="3329235"/>
                <a:ext cx="496541" cy="496541"/>
              </a:xfrm>
              <a:custGeom>
                <a:avLst/>
                <a:gdLst>
                  <a:gd name="T0" fmla="*/ 57 w 77"/>
                  <a:gd name="T1" fmla="*/ 0 h 77"/>
                  <a:gd name="T2" fmla="*/ 0 w 77"/>
                  <a:gd name="T3" fmla="*/ 0 h 77"/>
                  <a:gd name="T4" fmla="*/ 0 w 77"/>
                  <a:gd name="T5" fmla="*/ 77 h 77"/>
                  <a:gd name="T6" fmla="*/ 77 w 77"/>
                  <a:gd name="T7" fmla="*/ 77 h 77"/>
                  <a:gd name="T8" fmla="*/ 77 w 77"/>
                  <a:gd name="T9" fmla="*/ 15 h 77"/>
                  <a:gd name="T10" fmla="*/ 57 w 77"/>
                  <a:gd name="T11" fmla="*/ 0 h 77"/>
                </a:gdLst>
                <a:ahLst/>
                <a:cxnLst>
                  <a:cxn ang="0">
                    <a:pos x="T0" y="T1"/>
                  </a:cxn>
                  <a:cxn ang="0">
                    <a:pos x="T2" y="T3"/>
                  </a:cxn>
                  <a:cxn ang="0">
                    <a:pos x="T4" y="T5"/>
                  </a:cxn>
                  <a:cxn ang="0">
                    <a:pos x="T6" y="T7"/>
                  </a:cxn>
                  <a:cxn ang="0">
                    <a:pos x="T8" y="T9"/>
                  </a:cxn>
                  <a:cxn ang="0">
                    <a:pos x="T10" y="T11"/>
                  </a:cxn>
                </a:cxnLst>
                <a:rect l="0" t="0" r="r" b="b"/>
                <a:pathLst>
                  <a:path w="77" h="77">
                    <a:moveTo>
                      <a:pt x="57" y="0"/>
                    </a:moveTo>
                    <a:lnTo>
                      <a:pt x="0" y="0"/>
                    </a:lnTo>
                    <a:lnTo>
                      <a:pt x="0" y="77"/>
                    </a:lnTo>
                    <a:lnTo>
                      <a:pt x="77" y="77"/>
                    </a:lnTo>
                    <a:lnTo>
                      <a:pt x="77" y="15"/>
                    </a:lnTo>
                    <a:lnTo>
                      <a:pt x="57" y="0"/>
                    </a:lnTo>
                    <a:close/>
                  </a:path>
                </a:pathLst>
              </a:custGeom>
              <a:solidFill>
                <a:srgbClr val="00B0F0"/>
              </a:solidFill>
              <a:ln>
                <a:noFill/>
              </a:ln>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786" name="Freeform 4691"/>
              <p:cNvSpPr>
                <a:spLocks/>
              </p:cNvSpPr>
              <p:nvPr/>
            </p:nvSpPr>
            <p:spPr bwMode="auto">
              <a:xfrm>
                <a:off x="6126610" y="3348579"/>
                <a:ext cx="496541" cy="496541"/>
              </a:xfrm>
              <a:custGeom>
                <a:avLst/>
                <a:gdLst>
                  <a:gd name="T0" fmla="*/ 84 w 107"/>
                  <a:gd name="T1" fmla="*/ 26 h 107"/>
                  <a:gd name="T2" fmla="*/ 91 w 107"/>
                  <a:gd name="T3" fmla="*/ 31 h 107"/>
                  <a:gd name="T4" fmla="*/ 107 w 107"/>
                  <a:gd name="T5" fmla="*/ 31 h 107"/>
                  <a:gd name="T6" fmla="*/ 107 w 107"/>
                  <a:gd name="T7" fmla="*/ 22 h 107"/>
                  <a:gd name="T8" fmla="*/ 79 w 107"/>
                  <a:gd name="T9" fmla="*/ 0 h 107"/>
                  <a:gd name="T10" fmla="*/ 0 w 107"/>
                  <a:gd name="T11" fmla="*/ 0 h 107"/>
                  <a:gd name="T12" fmla="*/ 0 w 107"/>
                  <a:gd name="T13" fmla="*/ 19 h 107"/>
                  <a:gd name="T14" fmla="*/ 41 w 107"/>
                  <a:gd name="T15" fmla="*/ 19 h 107"/>
                  <a:gd name="T16" fmla="*/ 41 w 107"/>
                  <a:gd name="T17" fmla="*/ 32 h 107"/>
                  <a:gd name="T18" fmla="*/ 46 w 107"/>
                  <a:gd name="T19" fmla="*/ 38 h 107"/>
                  <a:gd name="T20" fmla="*/ 38 w 107"/>
                  <a:gd name="T21" fmla="*/ 46 h 107"/>
                  <a:gd name="T22" fmla="*/ 31 w 107"/>
                  <a:gd name="T23" fmla="*/ 38 h 107"/>
                  <a:gd name="T24" fmla="*/ 36 w 107"/>
                  <a:gd name="T25" fmla="*/ 31 h 107"/>
                  <a:gd name="T26" fmla="*/ 36 w 107"/>
                  <a:gd name="T27" fmla="*/ 23 h 107"/>
                  <a:gd name="T28" fmla="*/ 0 w 107"/>
                  <a:gd name="T29" fmla="*/ 23 h 107"/>
                  <a:gd name="T30" fmla="*/ 0 w 107"/>
                  <a:gd name="T31" fmla="*/ 31 h 107"/>
                  <a:gd name="T32" fmla="*/ 19 w 107"/>
                  <a:gd name="T33" fmla="*/ 31 h 107"/>
                  <a:gd name="T34" fmla="*/ 19 w 107"/>
                  <a:gd name="T35" fmla="*/ 37 h 107"/>
                  <a:gd name="T36" fmla="*/ 24 w 107"/>
                  <a:gd name="T37" fmla="*/ 44 h 107"/>
                  <a:gd name="T38" fmla="*/ 17 w 107"/>
                  <a:gd name="T39" fmla="*/ 52 h 107"/>
                  <a:gd name="T40" fmla="*/ 10 w 107"/>
                  <a:gd name="T41" fmla="*/ 44 h 107"/>
                  <a:gd name="T42" fmla="*/ 15 w 107"/>
                  <a:gd name="T43" fmla="*/ 38 h 107"/>
                  <a:gd name="T44" fmla="*/ 15 w 107"/>
                  <a:gd name="T45" fmla="*/ 35 h 107"/>
                  <a:gd name="T46" fmla="*/ 0 w 107"/>
                  <a:gd name="T47" fmla="*/ 35 h 107"/>
                  <a:gd name="T48" fmla="*/ 0 w 107"/>
                  <a:gd name="T49" fmla="*/ 70 h 107"/>
                  <a:gd name="T50" fmla="*/ 48 w 107"/>
                  <a:gd name="T51" fmla="*/ 70 h 107"/>
                  <a:gd name="T52" fmla="*/ 54 w 107"/>
                  <a:gd name="T53" fmla="*/ 63 h 107"/>
                  <a:gd name="T54" fmla="*/ 53 w 107"/>
                  <a:gd name="T55" fmla="*/ 59 h 107"/>
                  <a:gd name="T56" fmla="*/ 60 w 107"/>
                  <a:gd name="T57" fmla="*/ 52 h 107"/>
                  <a:gd name="T58" fmla="*/ 68 w 107"/>
                  <a:gd name="T59" fmla="*/ 59 h 107"/>
                  <a:gd name="T60" fmla="*/ 60 w 107"/>
                  <a:gd name="T61" fmla="*/ 67 h 107"/>
                  <a:gd name="T62" fmla="*/ 57 w 107"/>
                  <a:gd name="T63" fmla="*/ 66 h 107"/>
                  <a:gd name="T64" fmla="*/ 50 w 107"/>
                  <a:gd name="T65" fmla="*/ 75 h 107"/>
                  <a:gd name="T66" fmla="*/ 50 w 107"/>
                  <a:gd name="T67" fmla="*/ 74 h 107"/>
                  <a:gd name="T68" fmla="*/ 0 w 107"/>
                  <a:gd name="T69" fmla="*/ 74 h 107"/>
                  <a:gd name="T70" fmla="*/ 0 w 107"/>
                  <a:gd name="T71" fmla="*/ 107 h 107"/>
                  <a:gd name="T72" fmla="*/ 107 w 107"/>
                  <a:gd name="T73" fmla="*/ 107 h 107"/>
                  <a:gd name="T74" fmla="*/ 107 w 107"/>
                  <a:gd name="T75" fmla="*/ 88 h 107"/>
                  <a:gd name="T76" fmla="*/ 92 w 107"/>
                  <a:gd name="T77" fmla="*/ 88 h 107"/>
                  <a:gd name="T78" fmla="*/ 85 w 107"/>
                  <a:gd name="T79" fmla="*/ 93 h 107"/>
                  <a:gd name="T80" fmla="*/ 77 w 107"/>
                  <a:gd name="T81" fmla="*/ 86 h 107"/>
                  <a:gd name="T82" fmla="*/ 85 w 107"/>
                  <a:gd name="T83" fmla="*/ 79 h 107"/>
                  <a:gd name="T84" fmla="*/ 92 w 107"/>
                  <a:gd name="T85" fmla="*/ 84 h 107"/>
                  <a:gd name="T86" fmla="*/ 107 w 107"/>
                  <a:gd name="T87" fmla="*/ 84 h 107"/>
                  <a:gd name="T88" fmla="*/ 107 w 107"/>
                  <a:gd name="T89" fmla="*/ 36 h 107"/>
                  <a:gd name="T90" fmla="*/ 91 w 107"/>
                  <a:gd name="T91" fmla="*/ 36 h 107"/>
                  <a:gd name="T92" fmla="*/ 84 w 107"/>
                  <a:gd name="T93" fmla="*/ 41 h 107"/>
                  <a:gd name="T94" fmla="*/ 76 w 107"/>
                  <a:gd name="T95" fmla="*/ 33 h 107"/>
                  <a:gd name="T96" fmla="*/ 84 w 107"/>
                  <a:gd name="T97" fmla="*/ 2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7" h="107">
                    <a:moveTo>
                      <a:pt x="84" y="26"/>
                    </a:moveTo>
                    <a:cubicBezTo>
                      <a:pt x="87" y="26"/>
                      <a:pt x="90" y="28"/>
                      <a:pt x="91" y="31"/>
                    </a:cubicBezTo>
                    <a:cubicBezTo>
                      <a:pt x="107" y="31"/>
                      <a:pt x="107" y="31"/>
                      <a:pt x="107" y="31"/>
                    </a:cubicBezTo>
                    <a:cubicBezTo>
                      <a:pt x="107" y="22"/>
                      <a:pt x="107" y="22"/>
                      <a:pt x="107" y="22"/>
                    </a:cubicBezTo>
                    <a:cubicBezTo>
                      <a:pt x="79" y="0"/>
                      <a:pt x="79" y="0"/>
                      <a:pt x="79" y="0"/>
                    </a:cubicBezTo>
                    <a:cubicBezTo>
                      <a:pt x="0" y="0"/>
                      <a:pt x="0" y="0"/>
                      <a:pt x="0" y="0"/>
                    </a:cubicBezTo>
                    <a:cubicBezTo>
                      <a:pt x="0" y="19"/>
                      <a:pt x="0" y="19"/>
                      <a:pt x="0" y="19"/>
                    </a:cubicBezTo>
                    <a:cubicBezTo>
                      <a:pt x="41" y="19"/>
                      <a:pt x="41" y="19"/>
                      <a:pt x="41" y="19"/>
                    </a:cubicBezTo>
                    <a:cubicBezTo>
                      <a:pt x="41" y="32"/>
                      <a:pt x="41" y="32"/>
                      <a:pt x="41" y="32"/>
                    </a:cubicBezTo>
                    <a:cubicBezTo>
                      <a:pt x="44" y="33"/>
                      <a:pt x="46" y="35"/>
                      <a:pt x="46" y="38"/>
                    </a:cubicBezTo>
                    <a:cubicBezTo>
                      <a:pt x="46" y="43"/>
                      <a:pt x="42" y="46"/>
                      <a:pt x="38" y="46"/>
                    </a:cubicBezTo>
                    <a:cubicBezTo>
                      <a:pt x="34" y="46"/>
                      <a:pt x="31" y="43"/>
                      <a:pt x="31" y="38"/>
                    </a:cubicBezTo>
                    <a:cubicBezTo>
                      <a:pt x="31" y="35"/>
                      <a:pt x="33" y="32"/>
                      <a:pt x="36" y="31"/>
                    </a:cubicBezTo>
                    <a:cubicBezTo>
                      <a:pt x="36" y="23"/>
                      <a:pt x="36" y="23"/>
                      <a:pt x="36" y="23"/>
                    </a:cubicBezTo>
                    <a:cubicBezTo>
                      <a:pt x="0" y="23"/>
                      <a:pt x="0" y="23"/>
                      <a:pt x="0" y="23"/>
                    </a:cubicBezTo>
                    <a:cubicBezTo>
                      <a:pt x="0" y="31"/>
                      <a:pt x="0" y="31"/>
                      <a:pt x="0" y="31"/>
                    </a:cubicBezTo>
                    <a:cubicBezTo>
                      <a:pt x="19" y="31"/>
                      <a:pt x="19" y="31"/>
                      <a:pt x="19" y="31"/>
                    </a:cubicBezTo>
                    <a:cubicBezTo>
                      <a:pt x="19" y="37"/>
                      <a:pt x="19" y="37"/>
                      <a:pt x="19" y="37"/>
                    </a:cubicBezTo>
                    <a:cubicBezTo>
                      <a:pt x="22" y="38"/>
                      <a:pt x="24" y="41"/>
                      <a:pt x="24" y="44"/>
                    </a:cubicBezTo>
                    <a:cubicBezTo>
                      <a:pt x="24" y="48"/>
                      <a:pt x="21" y="52"/>
                      <a:pt x="17" y="52"/>
                    </a:cubicBezTo>
                    <a:cubicBezTo>
                      <a:pt x="13" y="52"/>
                      <a:pt x="10" y="48"/>
                      <a:pt x="10" y="44"/>
                    </a:cubicBezTo>
                    <a:cubicBezTo>
                      <a:pt x="10" y="41"/>
                      <a:pt x="12" y="39"/>
                      <a:pt x="15" y="38"/>
                    </a:cubicBezTo>
                    <a:cubicBezTo>
                      <a:pt x="15" y="35"/>
                      <a:pt x="15" y="35"/>
                      <a:pt x="15" y="35"/>
                    </a:cubicBezTo>
                    <a:cubicBezTo>
                      <a:pt x="0" y="35"/>
                      <a:pt x="0" y="35"/>
                      <a:pt x="0" y="35"/>
                    </a:cubicBezTo>
                    <a:cubicBezTo>
                      <a:pt x="0" y="70"/>
                      <a:pt x="0" y="70"/>
                      <a:pt x="0" y="70"/>
                    </a:cubicBezTo>
                    <a:cubicBezTo>
                      <a:pt x="48" y="70"/>
                      <a:pt x="48" y="70"/>
                      <a:pt x="48" y="70"/>
                    </a:cubicBezTo>
                    <a:cubicBezTo>
                      <a:pt x="54" y="63"/>
                      <a:pt x="54" y="63"/>
                      <a:pt x="54" y="63"/>
                    </a:cubicBezTo>
                    <a:cubicBezTo>
                      <a:pt x="53" y="62"/>
                      <a:pt x="53" y="61"/>
                      <a:pt x="53" y="59"/>
                    </a:cubicBezTo>
                    <a:cubicBezTo>
                      <a:pt x="53" y="55"/>
                      <a:pt x="56" y="52"/>
                      <a:pt x="60" y="52"/>
                    </a:cubicBezTo>
                    <a:cubicBezTo>
                      <a:pt x="65" y="52"/>
                      <a:pt x="68" y="55"/>
                      <a:pt x="68" y="59"/>
                    </a:cubicBezTo>
                    <a:cubicBezTo>
                      <a:pt x="68" y="63"/>
                      <a:pt x="65" y="67"/>
                      <a:pt x="60" y="67"/>
                    </a:cubicBezTo>
                    <a:cubicBezTo>
                      <a:pt x="59" y="67"/>
                      <a:pt x="58" y="66"/>
                      <a:pt x="57" y="66"/>
                    </a:cubicBezTo>
                    <a:cubicBezTo>
                      <a:pt x="50" y="75"/>
                      <a:pt x="50" y="75"/>
                      <a:pt x="50" y="75"/>
                    </a:cubicBezTo>
                    <a:cubicBezTo>
                      <a:pt x="50" y="74"/>
                      <a:pt x="50" y="74"/>
                      <a:pt x="50" y="74"/>
                    </a:cubicBezTo>
                    <a:cubicBezTo>
                      <a:pt x="0" y="74"/>
                      <a:pt x="0" y="74"/>
                      <a:pt x="0" y="74"/>
                    </a:cubicBezTo>
                    <a:cubicBezTo>
                      <a:pt x="0" y="107"/>
                      <a:pt x="0" y="107"/>
                      <a:pt x="0" y="107"/>
                    </a:cubicBezTo>
                    <a:cubicBezTo>
                      <a:pt x="107" y="107"/>
                      <a:pt x="107" y="107"/>
                      <a:pt x="107" y="107"/>
                    </a:cubicBezTo>
                    <a:cubicBezTo>
                      <a:pt x="107" y="88"/>
                      <a:pt x="107" y="88"/>
                      <a:pt x="107" y="88"/>
                    </a:cubicBezTo>
                    <a:cubicBezTo>
                      <a:pt x="92" y="88"/>
                      <a:pt x="92" y="88"/>
                      <a:pt x="92" y="88"/>
                    </a:cubicBezTo>
                    <a:cubicBezTo>
                      <a:pt x="91" y="91"/>
                      <a:pt x="88" y="93"/>
                      <a:pt x="85" y="93"/>
                    </a:cubicBezTo>
                    <a:cubicBezTo>
                      <a:pt x="80" y="93"/>
                      <a:pt x="77" y="90"/>
                      <a:pt x="77" y="86"/>
                    </a:cubicBezTo>
                    <a:cubicBezTo>
                      <a:pt x="77" y="82"/>
                      <a:pt x="80" y="79"/>
                      <a:pt x="85" y="79"/>
                    </a:cubicBezTo>
                    <a:cubicBezTo>
                      <a:pt x="88" y="79"/>
                      <a:pt x="91" y="81"/>
                      <a:pt x="92" y="84"/>
                    </a:cubicBezTo>
                    <a:cubicBezTo>
                      <a:pt x="107" y="84"/>
                      <a:pt x="107" y="84"/>
                      <a:pt x="107" y="84"/>
                    </a:cubicBezTo>
                    <a:cubicBezTo>
                      <a:pt x="107" y="36"/>
                      <a:pt x="107" y="36"/>
                      <a:pt x="107" y="36"/>
                    </a:cubicBezTo>
                    <a:cubicBezTo>
                      <a:pt x="91" y="36"/>
                      <a:pt x="91" y="36"/>
                      <a:pt x="91" y="36"/>
                    </a:cubicBezTo>
                    <a:cubicBezTo>
                      <a:pt x="90" y="39"/>
                      <a:pt x="87" y="41"/>
                      <a:pt x="84" y="41"/>
                    </a:cubicBezTo>
                    <a:cubicBezTo>
                      <a:pt x="80" y="41"/>
                      <a:pt x="76" y="38"/>
                      <a:pt x="76" y="33"/>
                    </a:cubicBezTo>
                    <a:cubicBezTo>
                      <a:pt x="76" y="29"/>
                      <a:pt x="80" y="26"/>
                      <a:pt x="84" y="26"/>
                    </a:cubicBezTo>
                  </a:path>
                </a:pathLst>
              </a:custGeom>
              <a:solidFill>
                <a:srgbClr val="0070C0"/>
              </a:solidFill>
              <a:ln>
                <a:noFill/>
              </a:ln>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787" name="Freeform 4692"/>
              <p:cNvSpPr>
                <a:spLocks/>
              </p:cNvSpPr>
              <p:nvPr/>
            </p:nvSpPr>
            <p:spPr bwMode="auto">
              <a:xfrm>
                <a:off x="6126610" y="3587176"/>
                <a:ext cx="315981" cy="109625"/>
              </a:xfrm>
              <a:custGeom>
                <a:avLst/>
                <a:gdLst>
                  <a:gd name="T0" fmla="*/ 50 w 68"/>
                  <a:gd name="T1" fmla="*/ 23 h 23"/>
                  <a:gd name="T2" fmla="*/ 57 w 68"/>
                  <a:gd name="T3" fmla="*/ 14 h 23"/>
                  <a:gd name="T4" fmla="*/ 60 w 68"/>
                  <a:gd name="T5" fmla="*/ 15 h 23"/>
                  <a:gd name="T6" fmla="*/ 68 w 68"/>
                  <a:gd name="T7" fmla="*/ 7 h 23"/>
                  <a:gd name="T8" fmla="*/ 60 w 68"/>
                  <a:gd name="T9" fmla="*/ 0 h 23"/>
                  <a:gd name="T10" fmla="*/ 53 w 68"/>
                  <a:gd name="T11" fmla="*/ 7 h 23"/>
                  <a:gd name="T12" fmla="*/ 54 w 68"/>
                  <a:gd name="T13" fmla="*/ 11 h 23"/>
                  <a:gd name="T14" fmla="*/ 48 w 68"/>
                  <a:gd name="T15" fmla="*/ 18 h 23"/>
                  <a:gd name="T16" fmla="*/ 0 w 68"/>
                  <a:gd name="T17" fmla="*/ 18 h 23"/>
                  <a:gd name="T18" fmla="*/ 0 w 68"/>
                  <a:gd name="T19" fmla="*/ 22 h 23"/>
                  <a:gd name="T20" fmla="*/ 50 w 68"/>
                  <a:gd name="T21" fmla="*/ 22 h 23"/>
                  <a:gd name="T22" fmla="*/ 50 w 68"/>
                  <a:gd name="T2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23">
                    <a:moveTo>
                      <a:pt x="50" y="23"/>
                    </a:moveTo>
                    <a:cubicBezTo>
                      <a:pt x="57" y="14"/>
                      <a:pt x="57" y="14"/>
                      <a:pt x="57" y="14"/>
                    </a:cubicBezTo>
                    <a:cubicBezTo>
                      <a:pt x="58" y="14"/>
                      <a:pt x="59" y="15"/>
                      <a:pt x="60" y="15"/>
                    </a:cubicBezTo>
                    <a:cubicBezTo>
                      <a:pt x="65" y="15"/>
                      <a:pt x="68" y="11"/>
                      <a:pt x="68" y="7"/>
                    </a:cubicBezTo>
                    <a:cubicBezTo>
                      <a:pt x="68" y="3"/>
                      <a:pt x="65" y="0"/>
                      <a:pt x="60" y="0"/>
                    </a:cubicBezTo>
                    <a:cubicBezTo>
                      <a:pt x="56" y="0"/>
                      <a:pt x="53" y="3"/>
                      <a:pt x="53" y="7"/>
                    </a:cubicBezTo>
                    <a:cubicBezTo>
                      <a:pt x="53" y="9"/>
                      <a:pt x="53" y="10"/>
                      <a:pt x="54" y="11"/>
                    </a:cubicBezTo>
                    <a:cubicBezTo>
                      <a:pt x="48" y="18"/>
                      <a:pt x="48" y="18"/>
                      <a:pt x="48" y="18"/>
                    </a:cubicBezTo>
                    <a:cubicBezTo>
                      <a:pt x="0" y="18"/>
                      <a:pt x="0" y="18"/>
                      <a:pt x="0" y="18"/>
                    </a:cubicBezTo>
                    <a:cubicBezTo>
                      <a:pt x="0" y="22"/>
                      <a:pt x="0" y="22"/>
                      <a:pt x="0" y="22"/>
                    </a:cubicBezTo>
                    <a:cubicBezTo>
                      <a:pt x="50" y="22"/>
                      <a:pt x="50" y="22"/>
                      <a:pt x="50" y="22"/>
                    </a:cubicBezTo>
                    <a:cubicBezTo>
                      <a:pt x="50" y="23"/>
                      <a:pt x="50" y="23"/>
                      <a:pt x="50" y="23"/>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788" name="Freeform 4693"/>
              <p:cNvSpPr>
                <a:spLocks/>
              </p:cNvSpPr>
              <p:nvPr/>
            </p:nvSpPr>
            <p:spPr bwMode="auto">
              <a:xfrm>
                <a:off x="6126610" y="3490448"/>
                <a:ext cx="116072" cy="96728"/>
              </a:xfrm>
              <a:custGeom>
                <a:avLst/>
                <a:gdLst>
                  <a:gd name="T0" fmla="*/ 15 w 24"/>
                  <a:gd name="T1" fmla="*/ 7 h 21"/>
                  <a:gd name="T2" fmla="*/ 10 w 24"/>
                  <a:gd name="T3" fmla="*/ 13 h 21"/>
                  <a:gd name="T4" fmla="*/ 17 w 24"/>
                  <a:gd name="T5" fmla="*/ 21 h 21"/>
                  <a:gd name="T6" fmla="*/ 24 w 24"/>
                  <a:gd name="T7" fmla="*/ 13 h 21"/>
                  <a:gd name="T8" fmla="*/ 19 w 24"/>
                  <a:gd name="T9" fmla="*/ 7 h 21"/>
                  <a:gd name="T10" fmla="*/ 19 w 24"/>
                  <a:gd name="T11" fmla="*/ 0 h 21"/>
                  <a:gd name="T12" fmla="*/ 0 w 24"/>
                  <a:gd name="T13" fmla="*/ 0 h 21"/>
                  <a:gd name="T14" fmla="*/ 0 w 24"/>
                  <a:gd name="T15" fmla="*/ 4 h 21"/>
                  <a:gd name="T16" fmla="*/ 15 w 24"/>
                  <a:gd name="T17" fmla="*/ 4 h 21"/>
                  <a:gd name="T18" fmla="*/ 15 w 24"/>
                  <a:gd name="T19"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15" y="7"/>
                    </a:moveTo>
                    <a:cubicBezTo>
                      <a:pt x="12" y="8"/>
                      <a:pt x="10" y="10"/>
                      <a:pt x="10" y="13"/>
                    </a:cubicBezTo>
                    <a:cubicBezTo>
                      <a:pt x="10" y="17"/>
                      <a:pt x="13" y="21"/>
                      <a:pt x="17" y="21"/>
                    </a:cubicBezTo>
                    <a:cubicBezTo>
                      <a:pt x="21" y="21"/>
                      <a:pt x="24" y="17"/>
                      <a:pt x="24" y="13"/>
                    </a:cubicBezTo>
                    <a:cubicBezTo>
                      <a:pt x="24" y="10"/>
                      <a:pt x="22" y="7"/>
                      <a:pt x="19" y="7"/>
                    </a:cubicBezTo>
                    <a:cubicBezTo>
                      <a:pt x="19" y="0"/>
                      <a:pt x="19" y="0"/>
                      <a:pt x="19" y="0"/>
                    </a:cubicBezTo>
                    <a:cubicBezTo>
                      <a:pt x="0" y="0"/>
                      <a:pt x="0" y="0"/>
                      <a:pt x="0" y="0"/>
                    </a:cubicBezTo>
                    <a:cubicBezTo>
                      <a:pt x="0" y="4"/>
                      <a:pt x="0" y="4"/>
                      <a:pt x="0" y="4"/>
                    </a:cubicBezTo>
                    <a:cubicBezTo>
                      <a:pt x="15" y="4"/>
                      <a:pt x="15" y="4"/>
                      <a:pt x="15" y="4"/>
                    </a:cubicBezTo>
                    <a:lnTo>
                      <a:pt x="15" y="7"/>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789" name="Freeform 4694"/>
              <p:cNvSpPr>
                <a:spLocks/>
              </p:cNvSpPr>
              <p:nvPr/>
            </p:nvSpPr>
            <p:spPr bwMode="auto">
              <a:xfrm>
                <a:off x="6126610" y="3432411"/>
                <a:ext cx="212804" cy="128970"/>
              </a:xfrm>
              <a:custGeom>
                <a:avLst/>
                <a:gdLst>
                  <a:gd name="T0" fmla="*/ 36 w 46"/>
                  <a:gd name="T1" fmla="*/ 12 h 27"/>
                  <a:gd name="T2" fmla="*/ 31 w 46"/>
                  <a:gd name="T3" fmla="*/ 20 h 27"/>
                  <a:gd name="T4" fmla="*/ 38 w 46"/>
                  <a:gd name="T5" fmla="*/ 27 h 27"/>
                  <a:gd name="T6" fmla="*/ 46 w 46"/>
                  <a:gd name="T7" fmla="*/ 20 h 27"/>
                  <a:gd name="T8" fmla="*/ 41 w 46"/>
                  <a:gd name="T9" fmla="*/ 13 h 27"/>
                  <a:gd name="T10" fmla="*/ 41 w 46"/>
                  <a:gd name="T11" fmla="*/ 0 h 27"/>
                  <a:gd name="T12" fmla="*/ 0 w 46"/>
                  <a:gd name="T13" fmla="*/ 0 h 27"/>
                  <a:gd name="T14" fmla="*/ 0 w 46"/>
                  <a:gd name="T15" fmla="*/ 4 h 27"/>
                  <a:gd name="T16" fmla="*/ 36 w 46"/>
                  <a:gd name="T17" fmla="*/ 4 h 27"/>
                  <a:gd name="T18" fmla="*/ 36 w 46"/>
                  <a:gd name="T19"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7">
                    <a:moveTo>
                      <a:pt x="36" y="12"/>
                    </a:moveTo>
                    <a:cubicBezTo>
                      <a:pt x="33" y="13"/>
                      <a:pt x="31" y="16"/>
                      <a:pt x="31" y="20"/>
                    </a:cubicBezTo>
                    <a:cubicBezTo>
                      <a:pt x="31" y="24"/>
                      <a:pt x="34" y="27"/>
                      <a:pt x="38" y="27"/>
                    </a:cubicBezTo>
                    <a:cubicBezTo>
                      <a:pt x="42" y="27"/>
                      <a:pt x="46" y="24"/>
                      <a:pt x="46" y="20"/>
                    </a:cubicBezTo>
                    <a:cubicBezTo>
                      <a:pt x="46" y="16"/>
                      <a:pt x="44" y="14"/>
                      <a:pt x="41" y="13"/>
                    </a:cubicBezTo>
                    <a:cubicBezTo>
                      <a:pt x="41" y="0"/>
                      <a:pt x="41" y="0"/>
                      <a:pt x="41" y="0"/>
                    </a:cubicBezTo>
                    <a:cubicBezTo>
                      <a:pt x="0" y="0"/>
                      <a:pt x="0" y="0"/>
                      <a:pt x="0" y="0"/>
                    </a:cubicBezTo>
                    <a:cubicBezTo>
                      <a:pt x="0" y="4"/>
                      <a:pt x="0" y="4"/>
                      <a:pt x="0" y="4"/>
                    </a:cubicBezTo>
                    <a:cubicBezTo>
                      <a:pt x="36" y="4"/>
                      <a:pt x="36" y="4"/>
                      <a:pt x="36" y="4"/>
                    </a:cubicBezTo>
                    <a:lnTo>
                      <a:pt x="36" y="12"/>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790" name="Freeform 4695"/>
              <p:cNvSpPr>
                <a:spLocks/>
              </p:cNvSpPr>
              <p:nvPr/>
            </p:nvSpPr>
            <p:spPr bwMode="auto">
              <a:xfrm>
                <a:off x="6487732" y="3709697"/>
                <a:ext cx="135423" cy="64484"/>
              </a:xfrm>
              <a:custGeom>
                <a:avLst/>
                <a:gdLst>
                  <a:gd name="T0" fmla="*/ 8 w 30"/>
                  <a:gd name="T1" fmla="*/ 0 h 14"/>
                  <a:gd name="T2" fmla="*/ 0 w 30"/>
                  <a:gd name="T3" fmla="*/ 7 h 14"/>
                  <a:gd name="T4" fmla="*/ 8 w 30"/>
                  <a:gd name="T5" fmla="*/ 14 h 14"/>
                  <a:gd name="T6" fmla="*/ 15 w 30"/>
                  <a:gd name="T7" fmla="*/ 9 h 14"/>
                  <a:gd name="T8" fmla="*/ 30 w 30"/>
                  <a:gd name="T9" fmla="*/ 9 h 14"/>
                  <a:gd name="T10" fmla="*/ 30 w 30"/>
                  <a:gd name="T11" fmla="*/ 6 h 14"/>
                  <a:gd name="T12" fmla="*/ 15 w 30"/>
                  <a:gd name="T13" fmla="*/ 6 h 14"/>
                  <a:gd name="T14" fmla="*/ 8 w 30"/>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4">
                    <a:moveTo>
                      <a:pt x="8" y="0"/>
                    </a:moveTo>
                    <a:cubicBezTo>
                      <a:pt x="3" y="0"/>
                      <a:pt x="0" y="3"/>
                      <a:pt x="0" y="7"/>
                    </a:cubicBezTo>
                    <a:cubicBezTo>
                      <a:pt x="0" y="11"/>
                      <a:pt x="3" y="14"/>
                      <a:pt x="8" y="14"/>
                    </a:cubicBezTo>
                    <a:cubicBezTo>
                      <a:pt x="11" y="14"/>
                      <a:pt x="14" y="12"/>
                      <a:pt x="15" y="9"/>
                    </a:cubicBezTo>
                    <a:cubicBezTo>
                      <a:pt x="30" y="9"/>
                      <a:pt x="30" y="9"/>
                      <a:pt x="30" y="9"/>
                    </a:cubicBezTo>
                    <a:cubicBezTo>
                      <a:pt x="30" y="6"/>
                      <a:pt x="30" y="6"/>
                      <a:pt x="30" y="6"/>
                    </a:cubicBezTo>
                    <a:cubicBezTo>
                      <a:pt x="15" y="6"/>
                      <a:pt x="15" y="6"/>
                      <a:pt x="15" y="6"/>
                    </a:cubicBezTo>
                    <a:cubicBezTo>
                      <a:pt x="14" y="2"/>
                      <a:pt x="11" y="0"/>
                      <a:pt x="8" y="0"/>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791" name="Freeform 4696"/>
              <p:cNvSpPr>
                <a:spLocks/>
              </p:cNvSpPr>
              <p:nvPr/>
            </p:nvSpPr>
            <p:spPr bwMode="auto">
              <a:xfrm>
                <a:off x="6481281" y="3464655"/>
                <a:ext cx="141869" cy="70935"/>
              </a:xfrm>
              <a:custGeom>
                <a:avLst/>
                <a:gdLst>
                  <a:gd name="T0" fmla="*/ 8 w 31"/>
                  <a:gd name="T1" fmla="*/ 0 h 15"/>
                  <a:gd name="T2" fmla="*/ 0 w 31"/>
                  <a:gd name="T3" fmla="*/ 7 h 15"/>
                  <a:gd name="T4" fmla="*/ 8 w 31"/>
                  <a:gd name="T5" fmla="*/ 15 h 15"/>
                  <a:gd name="T6" fmla="*/ 15 w 31"/>
                  <a:gd name="T7" fmla="*/ 10 h 15"/>
                  <a:gd name="T8" fmla="*/ 31 w 31"/>
                  <a:gd name="T9" fmla="*/ 10 h 15"/>
                  <a:gd name="T10" fmla="*/ 31 w 31"/>
                  <a:gd name="T11" fmla="*/ 5 h 15"/>
                  <a:gd name="T12" fmla="*/ 15 w 31"/>
                  <a:gd name="T13" fmla="*/ 5 h 15"/>
                  <a:gd name="T14" fmla="*/ 8 w 31"/>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5">
                    <a:moveTo>
                      <a:pt x="8" y="0"/>
                    </a:moveTo>
                    <a:cubicBezTo>
                      <a:pt x="4" y="0"/>
                      <a:pt x="0" y="3"/>
                      <a:pt x="0" y="7"/>
                    </a:cubicBezTo>
                    <a:cubicBezTo>
                      <a:pt x="0" y="12"/>
                      <a:pt x="4" y="15"/>
                      <a:pt x="8" y="15"/>
                    </a:cubicBezTo>
                    <a:cubicBezTo>
                      <a:pt x="11" y="15"/>
                      <a:pt x="14" y="13"/>
                      <a:pt x="15" y="10"/>
                    </a:cubicBezTo>
                    <a:cubicBezTo>
                      <a:pt x="31" y="10"/>
                      <a:pt x="31" y="10"/>
                      <a:pt x="31" y="10"/>
                    </a:cubicBezTo>
                    <a:cubicBezTo>
                      <a:pt x="31" y="5"/>
                      <a:pt x="31" y="5"/>
                      <a:pt x="31" y="5"/>
                    </a:cubicBezTo>
                    <a:cubicBezTo>
                      <a:pt x="15" y="5"/>
                      <a:pt x="15" y="5"/>
                      <a:pt x="15" y="5"/>
                    </a:cubicBezTo>
                    <a:cubicBezTo>
                      <a:pt x="14" y="2"/>
                      <a:pt x="11" y="0"/>
                      <a:pt x="8" y="0"/>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792" name="Freeform 4698"/>
              <p:cNvSpPr>
                <a:spLocks/>
              </p:cNvSpPr>
              <p:nvPr/>
            </p:nvSpPr>
            <p:spPr bwMode="auto">
              <a:xfrm>
                <a:off x="6358758" y="3348579"/>
                <a:ext cx="264392" cy="496541"/>
              </a:xfrm>
              <a:custGeom>
                <a:avLst/>
                <a:gdLst>
                  <a:gd name="T0" fmla="*/ 29 w 57"/>
                  <a:gd name="T1" fmla="*/ 0 h 107"/>
                  <a:gd name="T2" fmla="*/ 0 w 57"/>
                  <a:gd name="T3" fmla="*/ 0 h 107"/>
                  <a:gd name="T4" fmla="*/ 0 w 57"/>
                  <a:gd name="T5" fmla="*/ 68 h 107"/>
                  <a:gd name="T6" fmla="*/ 3 w 57"/>
                  <a:gd name="T7" fmla="*/ 64 h 107"/>
                  <a:gd name="T8" fmla="*/ 4 w 57"/>
                  <a:gd name="T9" fmla="*/ 63 h 107"/>
                  <a:gd name="T10" fmla="*/ 3 w 57"/>
                  <a:gd name="T11" fmla="*/ 59 h 107"/>
                  <a:gd name="T12" fmla="*/ 3 w 57"/>
                  <a:gd name="T13" fmla="*/ 59 h 107"/>
                  <a:gd name="T14" fmla="*/ 3 w 57"/>
                  <a:gd name="T15" fmla="*/ 59 h 107"/>
                  <a:gd name="T16" fmla="*/ 3 w 57"/>
                  <a:gd name="T17" fmla="*/ 59 h 107"/>
                  <a:gd name="T18" fmla="*/ 3 w 57"/>
                  <a:gd name="T19" fmla="*/ 59 h 107"/>
                  <a:gd name="T20" fmla="*/ 3 w 57"/>
                  <a:gd name="T21" fmla="*/ 59 h 107"/>
                  <a:gd name="T22" fmla="*/ 3 w 57"/>
                  <a:gd name="T23" fmla="*/ 59 h 107"/>
                  <a:gd name="T24" fmla="*/ 3 w 57"/>
                  <a:gd name="T25" fmla="*/ 59 h 107"/>
                  <a:gd name="T26" fmla="*/ 10 w 57"/>
                  <a:gd name="T27" fmla="*/ 52 h 107"/>
                  <a:gd name="T28" fmla="*/ 10 w 57"/>
                  <a:gd name="T29" fmla="*/ 52 h 107"/>
                  <a:gd name="T30" fmla="*/ 18 w 57"/>
                  <a:gd name="T31" fmla="*/ 59 h 107"/>
                  <a:gd name="T32" fmla="*/ 18 w 57"/>
                  <a:gd name="T33" fmla="*/ 59 h 107"/>
                  <a:gd name="T34" fmla="*/ 18 w 57"/>
                  <a:gd name="T35" fmla="*/ 59 h 107"/>
                  <a:gd name="T36" fmla="*/ 18 w 57"/>
                  <a:gd name="T37" fmla="*/ 59 h 107"/>
                  <a:gd name="T38" fmla="*/ 18 w 57"/>
                  <a:gd name="T39" fmla="*/ 59 h 107"/>
                  <a:gd name="T40" fmla="*/ 10 w 57"/>
                  <a:gd name="T41" fmla="*/ 67 h 107"/>
                  <a:gd name="T42" fmla="*/ 7 w 57"/>
                  <a:gd name="T43" fmla="*/ 66 h 107"/>
                  <a:gd name="T44" fmla="*/ 0 w 57"/>
                  <a:gd name="T45" fmla="*/ 75 h 107"/>
                  <a:gd name="T46" fmla="*/ 0 w 57"/>
                  <a:gd name="T47" fmla="*/ 74 h 107"/>
                  <a:gd name="T48" fmla="*/ 0 w 57"/>
                  <a:gd name="T49" fmla="*/ 103 h 107"/>
                  <a:gd name="T50" fmla="*/ 0 w 57"/>
                  <a:gd name="T51" fmla="*/ 107 h 107"/>
                  <a:gd name="T52" fmla="*/ 57 w 57"/>
                  <a:gd name="T53" fmla="*/ 107 h 107"/>
                  <a:gd name="T54" fmla="*/ 57 w 57"/>
                  <a:gd name="T55" fmla="*/ 88 h 107"/>
                  <a:gd name="T56" fmla="*/ 42 w 57"/>
                  <a:gd name="T57" fmla="*/ 88 h 107"/>
                  <a:gd name="T58" fmla="*/ 35 w 57"/>
                  <a:gd name="T59" fmla="*/ 93 h 107"/>
                  <a:gd name="T60" fmla="*/ 27 w 57"/>
                  <a:gd name="T61" fmla="*/ 86 h 107"/>
                  <a:gd name="T62" fmla="*/ 27 w 57"/>
                  <a:gd name="T63" fmla="*/ 86 h 107"/>
                  <a:gd name="T64" fmla="*/ 27 w 57"/>
                  <a:gd name="T65" fmla="*/ 86 h 107"/>
                  <a:gd name="T66" fmla="*/ 27 w 57"/>
                  <a:gd name="T67" fmla="*/ 86 h 107"/>
                  <a:gd name="T68" fmla="*/ 27 w 57"/>
                  <a:gd name="T69" fmla="*/ 86 h 107"/>
                  <a:gd name="T70" fmla="*/ 27 w 57"/>
                  <a:gd name="T71" fmla="*/ 86 h 107"/>
                  <a:gd name="T72" fmla="*/ 27 w 57"/>
                  <a:gd name="T73" fmla="*/ 86 h 107"/>
                  <a:gd name="T74" fmla="*/ 35 w 57"/>
                  <a:gd name="T75" fmla="*/ 79 h 107"/>
                  <a:gd name="T76" fmla="*/ 42 w 57"/>
                  <a:gd name="T77" fmla="*/ 84 h 107"/>
                  <a:gd name="T78" fmla="*/ 57 w 57"/>
                  <a:gd name="T79" fmla="*/ 84 h 107"/>
                  <a:gd name="T80" fmla="*/ 57 w 57"/>
                  <a:gd name="T81" fmla="*/ 36 h 107"/>
                  <a:gd name="T82" fmla="*/ 41 w 57"/>
                  <a:gd name="T83" fmla="*/ 36 h 107"/>
                  <a:gd name="T84" fmla="*/ 34 w 57"/>
                  <a:gd name="T85" fmla="*/ 41 h 107"/>
                  <a:gd name="T86" fmla="*/ 26 w 57"/>
                  <a:gd name="T87" fmla="*/ 33 h 107"/>
                  <a:gd name="T88" fmla="*/ 26 w 57"/>
                  <a:gd name="T89" fmla="*/ 33 h 107"/>
                  <a:gd name="T90" fmla="*/ 26 w 57"/>
                  <a:gd name="T91" fmla="*/ 33 h 107"/>
                  <a:gd name="T92" fmla="*/ 26 w 57"/>
                  <a:gd name="T93" fmla="*/ 33 h 107"/>
                  <a:gd name="T94" fmla="*/ 26 w 57"/>
                  <a:gd name="T95" fmla="*/ 33 h 107"/>
                  <a:gd name="T96" fmla="*/ 26 w 57"/>
                  <a:gd name="T97" fmla="*/ 33 h 107"/>
                  <a:gd name="T98" fmla="*/ 34 w 57"/>
                  <a:gd name="T99" fmla="*/ 26 h 107"/>
                  <a:gd name="T100" fmla="*/ 41 w 57"/>
                  <a:gd name="T101" fmla="*/ 31 h 107"/>
                  <a:gd name="T102" fmla="*/ 57 w 57"/>
                  <a:gd name="T103" fmla="*/ 31 h 107"/>
                  <a:gd name="T104" fmla="*/ 57 w 57"/>
                  <a:gd name="T105" fmla="*/ 22 h 107"/>
                  <a:gd name="T106" fmla="*/ 29 w 57"/>
                  <a:gd name="T10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 h="107">
                    <a:moveTo>
                      <a:pt x="29" y="0"/>
                    </a:moveTo>
                    <a:cubicBezTo>
                      <a:pt x="0" y="0"/>
                      <a:pt x="0" y="0"/>
                      <a:pt x="0" y="0"/>
                    </a:cubicBezTo>
                    <a:cubicBezTo>
                      <a:pt x="0" y="68"/>
                      <a:pt x="0" y="68"/>
                      <a:pt x="0" y="68"/>
                    </a:cubicBezTo>
                    <a:cubicBezTo>
                      <a:pt x="3" y="64"/>
                      <a:pt x="3" y="64"/>
                      <a:pt x="3" y="64"/>
                    </a:cubicBezTo>
                    <a:cubicBezTo>
                      <a:pt x="4" y="63"/>
                      <a:pt x="4" y="63"/>
                      <a:pt x="4" y="63"/>
                    </a:cubicBezTo>
                    <a:cubicBezTo>
                      <a:pt x="3" y="62"/>
                      <a:pt x="3" y="61"/>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5"/>
                      <a:pt x="6" y="52"/>
                      <a:pt x="10" y="52"/>
                    </a:cubicBezTo>
                    <a:cubicBezTo>
                      <a:pt x="10" y="52"/>
                      <a:pt x="10" y="52"/>
                      <a:pt x="10" y="52"/>
                    </a:cubicBezTo>
                    <a:cubicBezTo>
                      <a:pt x="15" y="52"/>
                      <a:pt x="18" y="55"/>
                      <a:pt x="18" y="59"/>
                    </a:cubicBezTo>
                    <a:cubicBezTo>
                      <a:pt x="18" y="59"/>
                      <a:pt x="18" y="59"/>
                      <a:pt x="18" y="59"/>
                    </a:cubicBezTo>
                    <a:cubicBezTo>
                      <a:pt x="18" y="59"/>
                      <a:pt x="18" y="59"/>
                      <a:pt x="18" y="59"/>
                    </a:cubicBezTo>
                    <a:cubicBezTo>
                      <a:pt x="18" y="59"/>
                      <a:pt x="18" y="59"/>
                      <a:pt x="18" y="59"/>
                    </a:cubicBezTo>
                    <a:cubicBezTo>
                      <a:pt x="18" y="59"/>
                      <a:pt x="18" y="59"/>
                      <a:pt x="18" y="59"/>
                    </a:cubicBezTo>
                    <a:cubicBezTo>
                      <a:pt x="18" y="63"/>
                      <a:pt x="15" y="67"/>
                      <a:pt x="10" y="67"/>
                    </a:cubicBezTo>
                    <a:cubicBezTo>
                      <a:pt x="9" y="67"/>
                      <a:pt x="8" y="66"/>
                      <a:pt x="7" y="66"/>
                    </a:cubicBezTo>
                    <a:cubicBezTo>
                      <a:pt x="0" y="75"/>
                      <a:pt x="0" y="75"/>
                      <a:pt x="0" y="75"/>
                    </a:cubicBezTo>
                    <a:cubicBezTo>
                      <a:pt x="0" y="74"/>
                      <a:pt x="0" y="74"/>
                      <a:pt x="0" y="74"/>
                    </a:cubicBezTo>
                    <a:cubicBezTo>
                      <a:pt x="0" y="103"/>
                      <a:pt x="0" y="103"/>
                      <a:pt x="0" y="103"/>
                    </a:cubicBezTo>
                    <a:cubicBezTo>
                      <a:pt x="0" y="107"/>
                      <a:pt x="0" y="107"/>
                      <a:pt x="0" y="107"/>
                    </a:cubicBezTo>
                    <a:cubicBezTo>
                      <a:pt x="57" y="107"/>
                      <a:pt x="57" y="107"/>
                      <a:pt x="57" y="107"/>
                    </a:cubicBezTo>
                    <a:cubicBezTo>
                      <a:pt x="57" y="88"/>
                      <a:pt x="57" y="88"/>
                      <a:pt x="57" y="88"/>
                    </a:cubicBezTo>
                    <a:cubicBezTo>
                      <a:pt x="42" y="88"/>
                      <a:pt x="42" y="88"/>
                      <a:pt x="42" y="88"/>
                    </a:cubicBezTo>
                    <a:cubicBezTo>
                      <a:pt x="41" y="91"/>
                      <a:pt x="38" y="93"/>
                      <a:pt x="35" y="93"/>
                    </a:cubicBezTo>
                    <a:cubicBezTo>
                      <a:pt x="30" y="93"/>
                      <a:pt x="27" y="90"/>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2"/>
                      <a:pt x="30" y="79"/>
                      <a:pt x="35" y="79"/>
                    </a:cubicBezTo>
                    <a:cubicBezTo>
                      <a:pt x="38" y="79"/>
                      <a:pt x="41" y="81"/>
                      <a:pt x="42" y="84"/>
                    </a:cubicBezTo>
                    <a:cubicBezTo>
                      <a:pt x="57" y="84"/>
                      <a:pt x="57" y="84"/>
                      <a:pt x="57" y="84"/>
                    </a:cubicBezTo>
                    <a:cubicBezTo>
                      <a:pt x="57" y="36"/>
                      <a:pt x="57" y="36"/>
                      <a:pt x="57" y="36"/>
                    </a:cubicBezTo>
                    <a:cubicBezTo>
                      <a:pt x="41" y="36"/>
                      <a:pt x="41" y="36"/>
                      <a:pt x="41" y="36"/>
                    </a:cubicBezTo>
                    <a:cubicBezTo>
                      <a:pt x="40" y="39"/>
                      <a:pt x="37" y="41"/>
                      <a:pt x="34" y="41"/>
                    </a:cubicBezTo>
                    <a:cubicBezTo>
                      <a:pt x="30" y="41"/>
                      <a:pt x="26" y="38"/>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29"/>
                      <a:pt x="30" y="26"/>
                      <a:pt x="34" y="26"/>
                    </a:cubicBezTo>
                    <a:cubicBezTo>
                      <a:pt x="37" y="26"/>
                      <a:pt x="40" y="28"/>
                      <a:pt x="41" y="31"/>
                    </a:cubicBezTo>
                    <a:cubicBezTo>
                      <a:pt x="57" y="31"/>
                      <a:pt x="57" y="31"/>
                      <a:pt x="57" y="31"/>
                    </a:cubicBezTo>
                    <a:cubicBezTo>
                      <a:pt x="57" y="22"/>
                      <a:pt x="57" y="22"/>
                      <a:pt x="57" y="22"/>
                    </a:cubicBezTo>
                    <a:cubicBezTo>
                      <a:pt x="29" y="0"/>
                      <a:pt x="29" y="0"/>
                      <a:pt x="29" y="0"/>
                    </a:cubicBezTo>
                  </a:path>
                </a:pathLst>
              </a:custGeom>
              <a:solidFill>
                <a:srgbClr val="4F81BD">
                  <a:lumMod val="75000"/>
                </a:srgbClr>
              </a:solidFill>
              <a:ln>
                <a:noFill/>
              </a:ln>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grpSp>
      </p:grpSp>
      <p:sp>
        <p:nvSpPr>
          <p:cNvPr id="909" name="等於 908"/>
          <p:cNvSpPr/>
          <p:nvPr/>
        </p:nvSpPr>
        <p:spPr>
          <a:xfrm>
            <a:off x="7476753" y="1599600"/>
            <a:ext cx="880181" cy="791648"/>
          </a:xfrm>
          <a:prstGeom prst="mathEqual">
            <a:avLst/>
          </a:prstGeom>
          <a:solidFill>
            <a:srgbClr val="DA1708"/>
          </a:solidFill>
          <a:ln w="25400" cap="flat" cmpd="sng" algn="ctr">
            <a:noFill/>
            <a:prstDash val="solid"/>
          </a:ln>
          <a:effectLst/>
        </p:spPr>
        <p:txBody>
          <a:bodyPr rtlCol="0" anchor="ctr"/>
          <a:lstStyle/>
          <a:p>
            <a:pPr algn="ctr" defTabSz="1056223">
              <a:defRPr/>
            </a:pPr>
            <a:endParaRPr lang="zh-TW" altLang="en-US" sz="2079" b="1" kern="0">
              <a:solidFill>
                <a:srgbClr val="FFFFFF"/>
              </a:solidFill>
              <a:latin typeface="Calibri"/>
              <a:ea typeface="新細明體" panose="02020500000000000000" pitchFamily="18" charset="-120"/>
            </a:endParaRPr>
          </a:p>
        </p:txBody>
      </p:sp>
      <p:sp>
        <p:nvSpPr>
          <p:cNvPr id="910" name="文字方塊 909"/>
          <p:cNvSpPr txBox="1"/>
          <p:nvPr/>
        </p:nvSpPr>
        <p:spPr>
          <a:xfrm>
            <a:off x="8472556" y="1734591"/>
            <a:ext cx="1816523" cy="536750"/>
          </a:xfrm>
          <a:prstGeom prst="rect">
            <a:avLst/>
          </a:prstGeom>
          <a:noFill/>
        </p:spPr>
        <p:txBody>
          <a:bodyPr wrap="none" rtlCol="0">
            <a:spAutoFit/>
          </a:bodyPr>
          <a:lstStyle/>
          <a:p>
            <a:r>
              <a:rPr lang="en-US" altLang="zh-TW" sz="2888" b="1" dirty="0">
                <a:solidFill>
                  <a:srgbClr val="5F5F5F"/>
                </a:solidFill>
                <a:latin typeface="華康超黑體(P)" panose="020B0C00000000000000" pitchFamily="34" charset="-120"/>
                <a:ea typeface="華康超黑體(P)" panose="020B0C00000000000000" pitchFamily="34" charset="-120"/>
              </a:rPr>
              <a:t>0.25</a:t>
            </a:r>
            <a:r>
              <a:rPr lang="zh-TW" altLang="en-US" sz="2888" b="1" dirty="0">
                <a:solidFill>
                  <a:srgbClr val="5F5F5F"/>
                </a:solidFill>
                <a:latin typeface="華康超黑體(P)" panose="020B0C00000000000000" pitchFamily="34" charset="-120"/>
                <a:ea typeface="華康超黑體(P)" panose="020B0C00000000000000" pitchFamily="34" charset="-120"/>
              </a:rPr>
              <a:t>人年</a:t>
            </a:r>
          </a:p>
        </p:txBody>
      </p:sp>
      <p:sp>
        <p:nvSpPr>
          <p:cNvPr id="911" name="L-圖案 910"/>
          <p:cNvSpPr/>
          <p:nvPr/>
        </p:nvSpPr>
        <p:spPr>
          <a:xfrm rot="8155619">
            <a:off x="3067891" y="3881800"/>
            <a:ext cx="415880" cy="398572"/>
          </a:xfrm>
          <a:prstGeom prst="corner">
            <a:avLst/>
          </a:prstGeom>
          <a:solidFill>
            <a:srgbClr val="DA1708"/>
          </a:solidFill>
          <a:ln w="25400" cap="flat" cmpd="sng" algn="ctr">
            <a:noFill/>
            <a:prstDash val="solid"/>
          </a:ln>
          <a:effectLst/>
        </p:spPr>
        <p:txBody>
          <a:bodyPr rtlCol="0" anchor="ctr"/>
          <a:lstStyle/>
          <a:p>
            <a:pPr algn="ctr" defTabSz="1056223">
              <a:defRPr/>
            </a:pPr>
            <a:endParaRPr lang="zh-TW" altLang="en-US" sz="2079" b="1" kern="0">
              <a:solidFill>
                <a:prstClr val="white"/>
              </a:solidFill>
              <a:latin typeface="Calibri"/>
              <a:ea typeface="新細明體" panose="02020500000000000000" pitchFamily="18" charset="-120"/>
            </a:endParaRPr>
          </a:p>
        </p:txBody>
      </p:sp>
      <p:sp>
        <p:nvSpPr>
          <p:cNvPr id="912" name="L-圖案 911"/>
          <p:cNvSpPr/>
          <p:nvPr/>
        </p:nvSpPr>
        <p:spPr>
          <a:xfrm rot="18943000">
            <a:off x="3067005" y="3566860"/>
            <a:ext cx="415880" cy="398572"/>
          </a:xfrm>
          <a:prstGeom prst="corner">
            <a:avLst/>
          </a:prstGeom>
          <a:solidFill>
            <a:srgbClr val="DA1708"/>
          </a:solidFill>
          <a:ln w="25400" cap="flat" cmpd="sng" algn="ctr">
            <a:noFill/>
            <a:prstDash val="solid"/>
          </a:ln>
          <a:effectLst/>
        </p:spPr>
        <p:txBody>
          <a:bodyPr rtlCol="0" anchor="ctr"/>
          <a:lstStyle/>
          <a:p>
            <a:pPr algn="ctr" defTabSz="1056223">
              <a:defRPr/>
            </a:pPr>
            <a:endParaRPr lang="zh-TW" altLang="en-US" sz="2079" b="1" kern="0">
              <a:solidFill>
                <a:prstClr val="white"/>
              </a:solidFill>
              <a:latin typeface="Calibri"/>
              <a:ea typeface="新細明體" panose="02020500000000000000" pitchFamily="18" charset="-120"/>
            </a:endParaRPr>
          </a:p>
        </p:txBody>
      </p:sp>
      <p:grpSp>
        <p:nvGrpSpPr>
          <p:cNvPr id="913" name="组合 57"/>
          <p:cNvGrpSpPr/>
          <p:nvPr/>
        </p:nvGrpSpPr>
        <p:grpSpPr>
          <a:xfrm>
            <a:off x="1389072" y="3259826"/>
            <a:ext cx="559208" cy="1125460"/>
            <a:chOff x="7053263" y="3330576"/>
            <a:chExt cx="1373187" cy="3392487"/>
          </a:xfrm>
          <a:solidFill>
            <a:srgbClr val="0070C0"/>
          </a:solidFill>
        </p:grpSpPr>
        <p:sp>
          <p:nvSpPr>
            <p:cNvPr id="914" name="Freeform 7"/>
            <p:cNvSpPr>
              <a:spLocks/>
            </p:cNvSpPr>
            <p:nvPr/>
          </p:nvSpPr>
          <p:spPr bwMode="auto">
            <a:xfrm flipV="1">
              <a:off x="7053263" y="4037013"/>
              <a:ext cx="1373187" cy="2686050"/>
            </a:xfrm>
            <a:custGeom>
              <a:avLst/>
              <a:gdLst>
                <a:gd name="T0" fmla="*/ 268 w 7135"/>
                <a:gd name="T1" fmla="*/ 13222 h 13986"/>
                <a:gd name="T2" fmla="*/ 1698 w 7135"/>
                <a:gd name="T3" fmla="*/ 13984 h 13986"/>
                <a:gd name="T4" fmla="*/ 5261 w 7135"/>
                <a:gd name="T5" fmla="*/ 13985 h 13986"/>
                <a:gd name="T6" fmla="*/ 5962 w 7135"/>
                <a:gd name="T7" fmla="*/ 13897 h 13986"/>
                <a:gd name="T8" fmla="*/ 7126 w 7135"/>
                <a:gd name="T9" fmla="*/ 12396 h 13986"/>
                <a:gd name="T10" fmla="*/ 7126 w 7135"/>
                <a:gd name="T11" fmla="*/ 7985 h 13986"/>
                <a:gd name="T12" fmla="*/ 6791 w 7135"/>
                <a:gd name="T13" fmla="*/ 7406 h 13986"/>
                <a:gd name="T14" fmla="*/ 5944 w 7135"/>
                <a:gd name="T15" fmla="*/ 7609 h 13986"/>
                <a:gd name="T16" fmla="*/ 5836 w 7135"/>
                <a:gd name="T17" fmla="*/ 8019 h 13986"/>
                <a:gd name="T18" fmla="*/ 5838 w 7135"/>
                <a:gd name="T19" fmla="*/ 11690 h 13986"/>
                <a:gd name="T20" fmla="*/ 5822 w 7135"/>
                <a:gd name="T21" fmla="*/ 11899 h 13986"/>
                <a:gd name="T22" fmla="*/ 5488 w 7135"/>
                <a:gd name="T23" fmla="*/ 11918 h 13986"/>
                <a:gd name="T24" fmla="*/ 5423 w 7135"/>
                <a:gd name="T25" fmla="*/ 11760 h 13986"/>
                <a:gd name="T26" fmla="*/ 5424 w 7135"/>
                <a:gd name="T27" fmla="*/ 928 h 13986"/>
                <a:gd name="T28" fmla="*/ 5234 w 7135"/>
                <a:gd name="T29" fmla="*/ 357 h 13986"/>
                <a:gd name="T30" fmla="*/ 4388 w 7135"/>
                <a:gd name="T31" fmla="*/ 87 h 13986"/>
                <a:gd name="T32" fmla="*/ 3783 w 7135"/>
                <a:gd name="T33" fmla="*/ 785 h 13986"/>
                <a:gd name="T34" fmla="*/ 3775 w 7135"/>
                <a:gd name="T35" fmla="*/ 1280 h 13986"/>
                <a:gd name="T36" fmla="*/ 3770 w 7135"/>
                <a:gd name="T37" fmla="*/ 7409 h 13986"/>
                <a:gd name="T38" fmla="*/ 3363 w 7135"/>
                <a:gd name="T39" fmla="*/ 7411 h 13986"/>
                <a:gd name="T40" fmla="*/ 3360 w 7135"/>
                <a:gd name="T41" fmla="*/ 1248 h 13986"/>
                <a:gd name="T42" fmla="*/ 3347 w 7135"/>
                <a:gd name="T43" fmla="*/ 748 h 13986"/>
                <a:gd name="T44" fmla="*/ 2757 w 7135"/>
                <a:gd name="T45" fmla="*/ 89 h 13986"/>
                <a:gd name="T46" fmla="*/ 1900 w 7135"/>
                <a:gd name="T47" fmla="*/ 358 h 13986"/>
                <a:gd name="T48" fmla="*/ 1709 w 7135"/>
                <a:gd name="T49" fmla="*/ 929 h 13986"/>
                <a:gd name="T50" fmla="*/ 1710 w 7135"/>
                <a:gd name="T51" fmla="*/ 11408 h 13986"/>
                <a:gd name="T52" fmla="*/ 1692 w 7135"/>
                <a:gd name="T53" fmla="*/ 11898 h 13986"/>
                <a:gd name="T54" fmla="*/ 1359 w 7135"/>
                <a:gd name="T55" fmla="*/ 11918 h 13986"/>
                <a:gd name="T56" fmla="*/ 1295 w 7135"/>
                <a:gd name="T57" fmla="*/ 11759 h 13986"/>
                <a:gd name="T58" fmla="*/ 1295 w 7135"/>
                <a:gd name="T59" fmla="*/ 7954 h 13986"/>
                <a:gd name="T60" fmla="*/ 642 w 7135"/>
                <a:gd name="T61" fmla="*/ 7332 h 13986"/>
                <a:gd name="T62" fmla="*/ 9 w 7135"/>
                <a:gd name="T63" fmla="*/ 7950 h 13986"/>
                <a:gd name="T64" fmla="*/ 7 w 7135"/>
                <a:gd name="T65" fmla="*/ 12360 h 13986"/>
                <a:gd name="T66" fmla="*/ 268 w 7135"/>
                <a:gd name="T67" fmla="*/ 13222 h 13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35" h="13986">
                  <a:moveTo>
                    <a:pt x="268" y="13222"/>
                  </a:moveTo>
                  <a:cubicBezTo>
                    <a:pt x="581" y="13690"/>
                    <a:pt x="1135" y="13984"/>
                    <a:pt x="1698" y="13984"/>
                  </a:cubicBezTo>
                  <a:cubicBezTo>
                    <a:pt x="2886" y="13986"/>
                    <a:pt x="4073" y="13984"/>
                    <a:pt x="5261" y="13985"/>
                  </a:cubicBezTo>
                  <a:cubicBezTo>
                    <a:pt x="5497" y="13986"/>
                    <a:pt x="5738" y="13977"/>
                    <a:pt x="5962" y="13897"/>
                  </a:cubicBezTo>
                  <a:cubicBezTo>
                    <a:pt x="6605" y="13697"/>
                    <a:pt x="7128" y="13085"/>
                    <a:pt x="7126" y="12396"/>
                  </a:cubicBezTo>
                  <a:cubicBezTo>
                    <a:pt x="7127" y="10926"/>
                    <a:pt x="7127" y="9455"/>
                    <a:pt x="7126" y="7985"/>
                  </a:cubicBezTo>
                  <a:cubicBezTo>
                    <a:pt x="7135" y="7749"/>
                    <a:pt x="7004" y="7512"/>
                    <a:pt x="6791" y="7406"/>
                  </a:cubicBezTo>
                  <a:cubicBezTo>
                    <a:pt x="6510" y="7253"/>
                    <a:pt x="6123" y="7342"/>
                    <a:pt x="5944" y="7609"/>
                  </a:cubicBezTo>
                  <a:cubicBezTo>
                    <a:pt x="5861" y="7728"/>
                    <a:pt x="5833" y="7876"/>
                    <a:pt x="5836" y="8019"/>
                  </a:cubicBezTo>
                  <a:cubicBezTo>
                    <a:pt x="5837" y="9243"/>
                    <a:pt x="5836" y="10466"/>
                    <a:pt x="5838" y="11690"/>
                  </a:cubicBezTo>
                  <a:cubicBezTo>
                    <a:pt x="5836" y="11760"/>
                    <a:pt x="5846" y="11832"/>
                    <a:pt x="5822" y="11899"/>
                  </a:cubicBezTo>
                  <a:cubicBezTo>
                    <a:pt x="5718" y="11944"/>
                    <a:pt x="5597" y="11919"/>
                    <a:pt x="5488" y="11918"/>
                  </a:cubicBezTo>
                  <a:cubicBezTo>
                    <a:pt x="5408" y="11913"/>
                    <a:pt x="5427" y="11814"/>
                    <a:pt x="5423" y="11760"/>
                  </a:cubicBezTo>
                  <a:cubicBezTo>
                    <a:pt x="5425" y="8149"/>
                    <a:pt x="5424" y="4538"/>
                    <a:pt x="5424" y="928"/>
                  </a:cubicBezTo>
                  <a:cubicBezTo>
                    <a:pt x="5426" y="723"/>
                    <a:pt x="5367" y="515"/>
                    <a:pt x="5234" y="357"/>
                  </a:cubicBezTo>
                  <a:cubicBezTo>
                    <a:pt x="5038" y="110"/>
                    <a:pt x="4691" y="2"/>
                    <a:pt x="4388" y="87"/>
                  </a:cubicBezTo>
                  <a:cubicBezTo>
                    <a:pt x="4070" y="167"/>
                    <a:pt x="3815" y="457"/>
                    <a:pt x="3783" y="785"/>
                  </a:cubicBezTo>
                  <a:cubicBezTo>
                    <a:pt x="3768" y="949"/>
                    <a:pt x="3777" y="1115"/>
                    <a:pt x="3775" y="1280"/>
                  </a:cubicBezTo>
                  <a:cubicBezTo>
                    <a:pt x="3772" y="3323"/>
                    <a:pt x="3779" y="5366"/>
                    <a:pt x="3770" y="7409"/>
                  </a:cubicBezTo>
                  <a:cubicBezTo>
                    <a:pt x="3639" y="7447"/>
                    <a:pt x="3495" y="7446"/>
                    <a:pt x="3363" y="7411"/>
                  </a:cubicBezTo>
                  <a:cubicBezTo>
                    <a:pt x="3356" y="5356"/>
                    <a:pt x="3362" y="3302"/>
                    <a:pt x="3360" y="1248"/>
                  </a:cubicBezTo>
                  <a:cubicBezTo>
                    <a:pt x="3357" y="1081"/>
                    <a:pt x="3370" y="914"/>
                    <a:pt x="3347" y="748"/>
                  </a:cubicBezTo>
                  <a:cubicBezTo>
                    <a:pt x="3301" y="439"/>
                    <a:pt x="3061" y="168"/>
                    <a:pt x="2757" y="89"/>
                  </a:cubicBezTo>
                  <a:cubicBezTo>
                    <a:pt x="2451" y="0"/>
                    <a:pt x="2099" y="109"/>
                    <a:pt x="1900" y="358"/>
                  </a:cubicBezTo>
                  <a:cubicBezTo>
                    <a:pt x="1767" y="517"/>
                    <a:pt x="1706" y="724"/>
                    <a:pt x="1709" y="929"/>
                  </a:cubicBezTo>
                  <a:cubicBezTo>
                    <a:pt x="1709" y="4422"/>
                    <a:pt x="1710" y="7915"/>
                    <a:pt x="1710" y="11408"/>
                  </a:cubicBezTo>
                  <a:cubicBezTo>
                    <a:pt x="1699" y="11571"/>
                    <a:pt x="1732" y="11740"/>
                    <a:pt x="1692" y="11898"/>
                  </a:cubicBezTo>
                  <a:cubicBezTo>
                    <a:pt x="1590" y="11945"/>
                    <a:pt x="1468" y="11918"/>
                    <a:pt x="1359" y="11918"/>
                  </a:cubicBezTo>
                  <a:cubicBezTo>
                    <a:pt x="1279" y="11912"/>
                    <a:pt x="1300" y="11814"/>
                    <a:pt x="1295" y="11759"/>
                  </a:cubicBezTo>
                  <a:cubicBezTo>
                    <a:pt x="1296" y="10491"/>
                    <a:pt x="1298" y="9223"/>
                    <a:pt x="1295" y="7954"/>
                  </a:cubicBezTo>
                  <a:cubicBezTo>
                    <a:pt x="1304" y="7609"/>
                    <a:pt x="983" y="7314"/>
                    <a:pt x="642" y="7332"/>
                  </a:cubicBezTo>
                  <a:cubicBezTo>
                    <a:pt x="310" y="7326"/>
                    <a:pt x="4" y="7614"/>
                    <a:pt x="9" y="7950"/>
                  </a:cubicBezTo>
                  <a:cubicBezTo>
                    <a:pt x="5" y="9420"/>
                    <a:pt x="9" y="10890"/>
                    <a:pt x="7" y="12360"/>
                  </a:cubicBezTo>
                  <a:cubicBezTo>
                    <a:pt x="0" y="12666"/>
                    <a:pt x="97" y="12970"/>
                    <a:pt x="268" y="132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b="1" kern="0">
                <a:solidFill>
                  <a:srgbClr val="FFFFFF"/>
                </a:solidFill>
                <a:latin typeface="Calibri"/>
                <a:ea typeface="宋体" panose="02010600030101010101" pitchFamily="2" charset="-122"/>
              </a:endParaRPr>
            </a:p>
          </p:txBody>
        </p:sp>
        <p:sp>
          <p:nvSpPr>
            <p:cNvPr id="915" name="椭圆 59"/>
            <p:cNvSpPr/>
            <p:nvPr/>
          </p:nvSpPr>
          <p:spPr>
            <a:xfrm>
              <a:off x="7464425" y="3330576"/>
              <a:ext cx="617538" cy="617538"/>
            </a:xfrm>
            <a:prstGeom prst="ellipse">
              <a:avLst/>
            </a:prstGeom>
            <a:grpFill/>
            <a:ln w="25400" cap="flat" cmpd="sng" algn="ctr">
              <a:noFill/>
              <a:prstDash val="solid"/>
            </a:ln>
            <a:effectLst/>
          </p:spPr>
          <p:txBody>
            <a:bodyPr rtlCol="0" anchor="ctr"/>
            <a:lstStyle/>
            <a:p>
              <a:pPr algn="ctr" defTabSz="1056223">
                <a:defRPr/>
              </a:pPr>
              <a:endParaRPr lang="zh-CN" altLang="en-US" sz="2079" b="1" kern="0">
                <a:solidFill>
                  <a:prstClr val="white"/>
                </a:solidFill>
                <a:latin typeface="Calibri"/>
                <a:ea typeface="宋体" panose="02010600030101010101" pitchFamily="2" charset="-122"/>
              </a:endParaRPr>
            </a:p>
          </p:txBody>
        </p:sp>
      </p:grpSp>
      <p:sp>
        <p:nvSpPr>
          <p:cNvPr id="916" name="文字方塊 915"/>
          <p:cNvSpPr txBox="1"/>
          <p:nvPr/>
        </p:nvSpPr>
        <p:spPr>
          <a:xfrm>
            <a:off x="1849741" y="4003225"/>
            <a:ext cx="777777" cy="536750"/>
          </a:xfrm>
          <a:prstGeom prst="rect">
            <a:avLst/>
          </a:prstGeom>
          <a:noFill/>
        </p:spPr>
        <p:txBody>
          <a:bodyPr wrap="none" rtlCol="0">
            <a:spAutoFit/>
          </a:bodyPr>
          <a:lstStyle/>
          <a:p>
            <a:r>
              <a:rPr lang="en-US" altLang="zh-TW" sz="2888" b="1" dirty="0">
                <a:solidFill>
                  <a:srgbClr val="5F5F5F"/>
                </a:solidFill>
                <a:latin typeface="華康超黑體" panose="020B0C09000000000000" pitchFamily="49" charset="-120"/>
                <a:ea typeface="華康超黑體" panose="020B0C09000000000000" pitchFamily="49" charset="-120"/>
              </a:rPr>
              <a:t>1</a:t>
            </a:r>
            <a:r>
              <a:rPr lang="zh-TW" altLang="en-US" sz="2888" b="1" dirty="0">
                <a:solidFill>
                  <a:srgbClr val="5F5F5F"/>
                </a:solidFill>
                <a:latin typeface="華康超黑體" panose="020B0C09000000000000" pitchFamily="49" charset="-120"/>
                <a:ea typeface="華康超黑體" panose="020B0C09000000000000" pitchFamily="49" charset="-120"/>
              </a:rPr>
              <a:t>人</a:t>
            </a:r>
          </a:p>
        </p:txBody>
      </p:sp>
      <p:grpSp>
        <p:nvGrpSpPr>
          <p:cNvPr id="917" name="群組 916"/>
          <p:cNvGrpSpPr/>
          <p:nvPr/>
        </p:nvGrpSpPr>
        <p:grpSpPr>
          <a:xfrm>
            <a:off x="3922260" y="3114898"/>
            <a:ext cx="3560987" cy="1424563"/>
            <a:chOff x="4893047" y="2352211"/>
            <a:chExt cx="4360047" cy="1735595"/>
          </a:xfrm>
        </p:grpSpPr>
        <p:grpSp>
          <p:nvGrpSpPr>
            <p:cNvPr id="918" name="组合 245"/>
            <p:cNvGrpSpPr/>
            <p:nvPr/>
          </p:nvGrpSpPr>
          <p:grpSpPr>
            <a:xfrm>
              <a:off x="4893047" y="2533794"/>
              <a:ext cx="722312" cy="811213"/>
              <a:chOff x="10668001" y="709239"/>
              <a:chExt cx="722312" cy="811213"/>
            </a:xfrm>
          </p:grpSpPr>
          <p:sp>
            <p:nvSpPr>
              <p:cNvPr id="1050" name="Oval 142"/>
              <p:cNvSpPr>
                <a:spLocks noChangeArrowheads="1"/>
              </p:cNvSpPr>
              <p:nvPr/>
            </p:nvSpPr>
            <p:spPr bwMode="auto">
              <a:xfrm>
                <a:off x="10879138" y="709239"/>
                <a:ext cx="120650" cy="119063"/>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51" name="Oval 143"/>
              <p:cNvSpPr>
                <a:spLocks noChangeArrowheads="1"/>
              </p:cNvSpPr>
              <p:nvPr/>
            </p:nvSpPr>
            <p:spPr bwMode="auto">
              <a:xfrm>
                <a:off x="11058526" y="709239"/>
                <a:ext cx="120650" cy="119063"/>
              </a:xfrm>
              <a:prstGeom prst="ellipse">
                <a:avLst/>
              </a:pr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52" name="Freeform 144"/>
              <p:cNvSpPr>
                <a:spLocks/>
              </p:cNvSpPr>
              <p:nvPr/>
            </p:nvSpPr>
            <p:spPr bwMode="auto">
              <a:xfrm>
                <a:off x="10668001" y="888627"/>
                <a:ext cx="360363" cy="631825"/>
              </a:xfrm>
              <a:custGeom>
                <a:avLst/>
                <a:gdLst>
                  <a:gd name="T0" fmla="*/ 28 w 96"/>
                  <a:gd name="T1" fmla="*/ 152 h 168"/>
                  <a:gd name="T2" fmla="*/ 24 w 96"/>
                  <a:gd name="T3" fmla="*/ 148 h 168"/>
                  <a:gd name="T4" fmla="*/ 80 w 96"/>
                  <a:gd name="T5" fmla="*/ 48 h 168"/>
                  <a:gd name="T6" fmla="*/ 96 w 96"/>
                  <a:gd name="T7" fmla="*/ 48 h 168"/>
                  <a:gd name="T8" fmla="*/ 96 w 96"/>
                  <a:gd name="T9" fmla="*/ 0 h 168"/>
                  <a:gd name="T10" fmla="*/ 72 w 96"/>
                  <a:gd name="T11" fmla="*/ 0 h 168"/>
                  <a:gd name="T12" fmla="*/ 72 w 96"/>
                  <a:gd name="T13" fmla="*/ 32 h 168"/>
                  <a:gd name="T14" fmla="*/ 0 w 96"/>
                  <a:gd name="T15" fmla="*/ 152 h 168"/>
                  <a:gd name="T16" fmla="*/ 16 w 96"/>
                  <a:gd name="T17" fmla="*/ 168 h 168"/>
                  <a:gd name="T18" fmla="*/ 96 w 96"/>
                  <a:gd name="T19" fmla="*/ 168 h 168"/>
                  <a:gd name="T20" fmla="*/ 96 w 96"/>
                  <a:gd name="T21" fmla="*/ 152 h 168"/>
                  <a:gd name="T22" fmla="*/ 28 w 96"/>
                  <a:gd name="T23" fmla="*/ 15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68">
                    <a:moveTo>
                      <a:pt x="28" y="152"/>
                    </a:moveTo>
                    <a:cubicBezTo>
                      <a:pt x="24" y="148"/>
                      <a:pt x="24" y="148"/>
                      <a:pt x="24" y="148"/>
                    </a:cubicBezTo>
                    <a:cubicBezTo>
                      <a:pt x="80" y="48"/>
                      <a:pt x="80" y="48"/>
                      <a:pt x="80" y="48"/>
                    </a:cubicBezTo>
                    <a:cubicBezTo>
                      <a:pt x="96" y="48"/>
                      <a:pt x="96" y="48"/>
                      <a:pt x="96" y="48"/>
                    </a:cubicBezTo>
                    <a:cubicBezTo>
                      <a:pt x="96" y="0"/>
                      <a:pt x="96" y="0"/>
                      <a:pt x="96" y="0"/>
                    </a:cubicBezTo>
                    <a:cubicBezTo>
                      <a:pt x="72" y="0"/>
                      <a:pt x="72" y="0"/>
                      <a:pt x="72" y="0"/>
                    </a:cubicBezTo>
                    <a:cubicBezTo>
                      <a:pt x="72" y="32"/>
                      <a:pt x="72" y="32"/>
                      <a:pt x="72" y="32"/>
                    </a:cubicBezTo>
                    <a:cubicBezTo>
                      <a:pt x="0" y="152"/>
                      <a:pt x="0" y="152"/>
                      <a:pt x="0" y="152"/>
                    </a:cubicBezTo>
                    <a:cubicBezTo>
                      <a:pt x="0" y="152"/>
                      <a:pt x="0" y="168"/>
                      <a:pt x="16" y="168"/>
                    </a:cubicBezTo>
                    <a:cubicBezTo>
                      <a:pt x="96" y="168"/>
                      <a:pt x="96" y="168"/>
                      <a:pt x="96" y="168"/>
                    </a:cubicBezTo>
                    <a:cubicBezTo>
                      <a:pt x="96" y="152"/>
                      <a:pt x="96" y="152"/>
                      <a:pt x="96" y="152"/>
                    </a:cubicBezTo>
                    <a:lnTo>
                      <a:pt x="28" y="152"/>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53" name="Rectangle 145"/>
              <p:cNvSpPr>
                <a:spLocks noChangeArrowheads="1"/>
              </p:cNvSpPr>
              <p:nvPr/>
            </p:nvSpPr>
            <p:spPr bwMode="auto">
              <a:xfrm>
                <a:off x="10939463" y="709239"/>
                <a:ext cx="88900" cy="1190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54" name="Freeform 146"/>
              <p:cNvSpPr>
                <a:spLocks/>
              </p:cNvSpPr>
              <p:nvPr/>
            </p:nvSpPr>
            <p:spPr bwMode="auto">
              <a:xfrm>
                <a:off x="10758488" y="1069602"/>
                <a:ext cx="269875" cy="390525"/>
              </a:xfrm>
              <a:custGeom>
                <a:avLst/>
                <a:gdLst>
                  <a:gd name="T0" fmla="*/ 0 w 170"/>
                  <a:gd name="T1" fmla="*/ 237 h 246"/>
                  <a:gd name="T2" fmla="*/ 10 w 170"/>
                  <a:gd name="T3" fmla="*/ 246 h 246"/>
                  <a:gd name="T4" fmla="*/ 170 w 170"/>
                  <a:gd name="T5" fmla="*/ 246 h 246"/>
                  <a:gd name="T6" fmla="*/ 170 w 170"/>
                  <a:gd name="T7" fmla="*/ 0 h 246"/>
                  <a:gd name="T8" fmla="*/ 133 w 170"/>
                  <a:gd name="T9" fmla="*/ 0 h 246"/>
                  <a:gd name="T10" fmla="*/ 0 w 170"/>
                  <a:gd name="T11" fmla="*/ 237 h 246"/>
                </a:gdLst>
                <a:ahLst/>
                <a:cxnLst>
                  <a:cxn ang="0">
                    <a:pos x="T0" y="T1"/>
                  </a:cxn>
                  <a:cxn ang="0">
                    <a:pos x="T2" y="T3"/>
                  </a:cxn>
                  <a:cxn ang="0">
                    <a:pos x="T4" y="T5"/>
                  </a:cxn>
                  <a:cxn ang="0">
                    <a:pos x="T6" y="T7"/>
                  </a:cxn>
                  <a:cxn ang="0">
                    <a:pos x="T8" y="T9"/>
                  </a:cxn>
                  <a:cxn ang="0">
                    <a:pos x="T10" y="T11"/>
                  </a:cxn>
                </a:cxnLst>
                <a:rect l="0" t="0" r="r" b="b"/>
                <a:pathLst>
                  <a:path w="170" h="246">
                    <a:moveTo>
                      <a:pt x="0" y="237"/>
                    </a:moveTo>
                    <a:lnTo>
                      <a:pt x="10" y="246"/>
                    </a:lnTo>
                    <a:lnTo>
                      <a:pt x="170" y="246"/>
                    </a:lnTo>
                    <a:lnTo>
                      <a:pt x="170" y="0"/>
                    </a:lnTo>
                    <a:lnTo>
                      <a:pt x="133" y="0"/>
                    </a:lnTo>
                    <a:lnTo>
                      <a:pt x="0" y="237"/>
                    </a:lnTo>
                    <a:close/>
                  </a:path>
                </a:pathLst>
              </a:custGeom>
              <a:solidFill>
                <a:srgbClr val="F79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55" name="Rectangle 147"/>
              <p:cNvSpPr>
                <a:spLocks noChangeArrowheads="1"/>
              </p:cNvSpPr>
              <p:nvPr/>
            </p:nvSpPr>
            <p:spPr bwMode="auto">
              <a:xfrm>
                <a:off x="10939463" y="828302"/>
                <a:ext cx="88900" cy="60325"/>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56" name="Rectangle 148"/>
              <p:cNvSpPr>
                <a:spLocks noChangeArrowheads="1"/>
              </p:cNvSpPr>
              <p:nvPr/>
            </p:nvSpPr>
            <p:spPr bwMode="auto">
              <a:xfrm>
                <a:off x="11028363" y="709239"/>
                <a:ext cx="90488" cy="119063"/>
              </a:xfrm>
              <a:prstGeom prst="rect">
                <a:avLst/>
              </a:prstGeom>
              <a:solidFill>
                <a:srgbClr val="E1E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57" name="Freeform 149"/>
              <p:cNvSpPr>
                <a:spLocks/>
              </p:cNvSpPr>
              <p:nvPr/>
            </p:nvSpPr>
            <p:spPr bwMode="auto">
              <a:xfrm>
                <a:off x="11028363" y="888627"/>
                <a:ext cx="361950" cy="631825"/>
              </a:xfrm>
              <a:custGeom>
                <a:avLst/>
                <a:gdLst>
                  <a:gd name="T0" fmla="*/ 24 w 96"/>
                  <a:gd name="T1" fmla="*/ 0 h 168"/>
                  <a:gd name="T2" fmla="*/ 0 w 96"/>
                  <a:gd name="T3" fmla="*/ 0 h 168"/>
                  <a:gd name="T4" fmla="*/ 0 w 96"/>
                  <a:gd name="T5" fmla="*/ 48 h 168"/>
                  <a:gd name="T6" fmla="*/ 16 w 96"/>
                  <a:gd name="T7" fmla="*/ 48 h 168"/>
                  <a:gd name="T8" fmla="*/ 72 w 96"/>
                  <a:gd name="T9" fmla="*/ 148 h 168"/>
                  <a:gd name="T10" fmla="*/ 68 w 96"/>
                  <a:gd name="T11" fmla="*/ 152 h 168"/>
                  <a:gd name="T12" fmla="*/ 0 w 96"/>
                  <a:gd name="T13" fmla="*/ 152 h 168"/>
                  <a:gd name="T14" fmla="*/ 0 w 96"/>
                  <a:gd name="T15" fmla="*/ 168 h 168"/>
                  <a:gd name="T16" fmla="*/ 80 w 96"/>
                  <a:gd name="T17" fmla="*/ 168 h 168"/>
                  <a:gd name="T18" fmla="*/ 96 w 96"/>
                  <a:gd name="T19" fmla="*/ 152 h 168"/>
                  <a:gd name="T20" fmla="*/ 24 w 96"/>
                  <a:gd name="T21" fmla="*/ 32 h 168"/>
                  <a:gd name="T22" fmla="*/ 24 w 96"/>
                  <a:gd name="T2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68">
                    <a:moveTo>
                      <a:pt x="24" y="0"/>
                    </a:moveTo>
                    <a:cubicBezTo>
                      <a:pt x="0" y="0"/>
                      <a:pt x="0" y="0"/>
                      <a:pt x="0" y="0"/>
                    </a:cubicBezTo>
                    <a:cubicBezTo>
                      <a:pt x="0" y="48"/>
                      <a:pt x="0" y="48"/>
                      <a:pt x="0" y="48"/>
                    </a:cubicBezTo>
                    <a:cubicBezTo>
                      <a:pt x="16" y="48"/>
                      <a:pt x="16" y="48"/>
                      <a:pt x="16" y="48"/>
                    </a:cubicBezTo>
                    <a:cubicBezTo>
                      <a:pt x="72" y="148"/>
                      <a:pt x="72" y="148"/>
                      <a:pt x="72" y="148"/>
                    </a:cubicBezTo>
                    <a:cubicBezTo>
                      <a:pt x="68" y="152"/>
                      <a:pt x="68" y="152"/>
                      <a:pt x="68" y="152"/>
                    </a:cubicBezTo>
                    <a:cubicBezTo>
                      <a:pt x="0" y="152"/>
                      <a:pt x="0" y="152"/>
                      <a:pt x="0" y="152"/>
                    </a:cubicBezTo>
                    <a:cubicBezTo>
                      <a:pt x="0" y="168"/>
                      <a:pt x="0" y="168"/>
                      <a:pt x="0" y="168"/>
                    </a:cubicBezTo>
                    <a:cubicBezTo>
                      <a:pt x="80" y="168"/>
                      <a:pt x="80" y="168"/>
                      <a:pt x="80" y="168"/>
                    </a:cubicBezTo>
                    <a:cubicBezTo>
                      <a:pt x="96" y="168"/>
                      <a:pt x="96" y="152"/>
                      <a:pt x="96" y="152"/>
                    </a:cubicBezTo>
                    <a:cubicBezTo>
                      <a:pt x="24" y="32"/>
                      <a:pt x="24" y="32"/>
                      <a:pt x="24" y="32"/>
                    </a:cubicBezTo>
                    <a:lnTo>
                      <a:pt x="24" y="0"/>
                    </a:lnTo>
                    <a:close/>
                  </a:path>
                </a:pathLst>
              </a:cu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58" name="Freeform 150"/>
              <p:cNvSpPr>
                <a:spLocks/>
              </p:cNvSpPr>
              <p:nvPr/>
            </p:nvSpPr>
            <p:spPr bwMode="auto">
              <a:xfrm>
                <a:off x="11028363" y="1069602"/>
                <a:ext cx="271463" cy="390525"/>
              </a:xfrm>
              <a:custGeom>
                <a:avLst/>
                <a:gdLst>
                  <a:gd name="T0" fmla="*/ 161 w 171"/>
                  <a:gd name="T1" fmla="*/ 246 h 246"/>
                  <a:gd name="T2" fmla="*/ 171 w 171"/>
                  <a:gd name="T3" fmla="*/ 237 h 246"/>
                  <a:gd name="T4" fmla="*/ 38 w 171"/>
                  <a:gd name="T5" fmla="*/ 0 h 246"/>
                  <a:gd name="T6" fmla="*/ 0 w 171"/>
                  <a:gd name="T7" fmla="*/ 0 h 246"/>
                  <a:gd name="T8" fmla="*/ 0 w 171"/>
                  <a:gd name="T9" fmla="*/ 246 h 246"/>
                  <a:gd name="T10" fmla="*/ 161 w 171"/>
                  <a:gd name="T11" fmla="*/ 246 h 246"/>
                </a:gdLst>
                <a:ahLst/>
                <a:cxnLst>
                  <a:cxn ang="0">
                    <a:pos x="T0" y="T1"/>
                  </a:cxn>
                  <a:cxn ang="0">
                    <a:pos x="T2" y="T3"/>
                  </a:cxn>
                  <a:cxn ang="0">
                    <a:pos x="T4" y="T5"/>
                  </a:cxn>
                  <a:cxn ang="0">
                    <a:pos x="T6" y="T7"/>
                  </a:cxn>
                  <a:cxn ang="0">
                    <a:pos x="T8" y="T9"/>
                  </a:cxn>
                  <a:cxn ang="0">
                    <a:pos x="T10" y="T11"/>
                  </a:cxn>
                </a:cxnLst>
                <a:rect l="0" t="0" r="r" b="b"/>
                <a:pathLst>
                  <a:path w="171" h="246">
                    <a:moveTo>
                      <a:pt x="161" y="246"/>
                    </a:moveTo>
                    <a:lnTo>
                      <a:pt x="171" y="237"/>
                    </a:lnTo>
                    <a:lnTo>
                      <a:pt x="38" y="0"/>
                    </a:lnTo>
                    <a:lnTo>
                      <a:pt x="0" y="0"/>
                    </a:lnTo>
                    <a:lnTo>
                      <a:pt x="0" y="246"/>
                    </a:lnTo>
                    <a:lnTo>
                      <a:pt x="161" y="246"/>
                    </a:lnTo>
                    <a:close/>
                  </a:path>
                </a:pathLst>
              </a:custGeom>
              <a:solidFill>
                <a:srgbClr val="F7964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59" name="Rectangle 151"/>
              <p:cNvSpPr>
                <a:spLocks noChangeArrowheads="1"/>
              </p:cNvSpPr>
              <p:nvPr/>
            </p:nvSpPr>
            <p:spPr bwMode="auto">
              <a:xfrm>
                <a:off x="11028363" y="828302"/>
                <a:ext cx="90488" cy="60325"/>
              </a:xfrm>
              <a:prstGeom prst="rect">
                <a:avLst/>
              </a:prstGeom>
              <a:solidFill>
                <a:srgbClr val="3A55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60" name="Oval 152"/>
              <p:cNvSpPr>
                <a:spLocks noChangeArrowheads="1"/>
              </p:cNvSpPr>
              <p:nvPr/>
            </p:nvSpPr>
            <p:spPr bwMode="auto">
              <a:xfrm>
                <a:off x="11088688" y="1309314"/>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61" name="Oval 153"/>
              <p:cNvSpPr>
                <a:spLocks noChangeArrowheads="1"/>
              </p:cNvSpPr>
              <p:nvPr/>
            </p:nvSpPr>
            <p:spPr bwMode="auto">
              <a:xfrm>
                <a:off x="10983913" y="1174377"/>
                <a:ext cx="90488" cy="90488"/>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62" name="Oval 154"/>
              <p:cNvSpPr>
                <a:spLocks noChangeArrowheads="1"/>
              </p:cNvSpPr>
              <p:nvPr/>
            </p:nvSpPr>
            <p:spPr bwMode="auto">
              <a:xfrm>
                <a:off x="10909301" y="1339477"/>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grpSp>
        <p:grpSp>
          <p:nvGrpSpPr>
            <p:cNvPr id="919" name="组合 245"/>
            <p:cNvGrpSpPr/>
            <p:nvPr/>
          </p:nvGrpSpPr>
          <p:grpSpPr>
            <a:xfrm>
              <a:off x="5244194" y="2524945"/>
              <a:ext cx="722312" cy="811213"/>
              <a:chOff x="10668001" y="709239"/>
              <a:chExt cx="722312" cy="811213"/>
            </a:xfrm>
          </p:grpSpPr>
          <p:sp>
            <p:nvSpPr>
              <p:cNvPr id="1037" name="Oval 142"/>
              <p:cNvSpPr>
                <a:spLocks noChangeArrowheads="1"/>
              </p:cNvSpPr>
              <p:nvPr/>
            </p:nvSpPr>
            <p:spPr bwMode="auto">
              <a:xfrm>
                <a:off x="10879138" y="709239"/>
                <a:ext cx="120650" cy="119063"/>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38" name="Oval 143"/>
              <p:cNvSpPr>
                <a:spLocks noChangeArrowheads="1"/>
              </p:cNvSpPr>
              <p:nvPr/>
            </p:nvSpPr>
            <p:spPr bwMode="auto">
              <a:xfrm>
                <a:off x="11058526" y="709239"/>
                <a:ext cx="120650" cy="119063"/>
              </a:xfrm>
              <a:prstGeom prst="ellipse">
                <a:avLst/>
              </a:pr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39" name="Freeform 144"/>
              <p:cNvSpPr>
                <a:spLocks/>
              </p:cNvSpPr>
              <p:nvPr/>
            </p:nvSpPr>
            <p:spPr bwMode="auto">
              <a:xfrm>
                <a:off x="10668001" y="888627"/>
                <a:ext cx="360363" cy="631825"/>
              </a:xfrm>
              <a:custGeom>
                <a:avLst/>
                <a:gdLst>
                  <a:gd name="T0" fmla="*/ 28 w 96"/>
                  <a:gd name="T1" fmla="*/ 152 h 168"/>
                  <a:gd name="T2" fmla="*/ 24 w 96"/>
                  <a:gd name="T3" fmla="*/ 148 h 168"/>
                  <a:gd name="T4" fmla="*/ 80 w 96"/>
                  <a:gd name="T5" fmla="*/ 48 h 168"/>
                  <a:gd name="T6" fmla="*/ 96 w 96"/>
                  <a:gd name="T7" fmla="*/ 48 h 168"/>
                  <a:gd name="T8" fmla="*/ 96 w 96"/>
                  <a:gd name="T9" fmla="*/ 0 h 168"/>
                  <a:gd name="T10" fmla="*/ 72 w 96"/>
                  <a:gd name="T11" fmla="*/ 0 h 168"/>
                  <a:gd name="T12" fmla="*/ 72 w 96"/>
                  <a:gd name="T13" fmla="*/ 32 h 168"/>
                  <a:gd name="T14" fmla="*/ 0 w 96"/>
                  <a:gd name="T15" fmla="*/ 152 h 168"/>
                  <a:gd name="T16" fmla="*/ 16 w 96"/>
                  <a:gd name="T17" fmla="*/ 168 h 168"/>
                  <a:gd name="T18" fmla="*/ 96 w 96"/>
                  <a:gd name="T19" fmla="*/ 168 h 168"/>
                  <a:gd name="T20" fmla="*/ 96 w 96"/>
                  <a:gd name="T21" fmla="*/ 152 h 168"/>
                  <a:gd name="T22" fmla="*/ 28 w 96"/>
                  <a:gd name="T23" fmla="*/ 15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68">
                    <a:moveTo>
                      <a:pt x="28" y="152"/>
                    </a:moveTo>
                    <a:cubicBezTo>
                      <a:pt x="24" y="148"/>
                      <a:pt x="24" y="148"/>
                      <a:pt x="24" y="148"/>
                    </a:cubicBezTo>
                    <a:cubicBezTo>
                      <a:pt x="80" y="48"/>
                      <a:pt x="80" y="48"/>
                      <a:pt x="80" y="48"/>
                    </a:cubicBezTo>
                    <a:cubicBezTo>
                      <a:pt x="96" y="48"/>
                      <a:pt x="96" y="48"/>
                      <a:pt x="96" y="48"/>
                    </a:cubicBezTo>
                    <a:cubicBezTo>
                      <a:pt x="96" y="0"/>
                      <a:pt x="96" y="0"/>
                      <a:pt x="96" y="0"/>
                    </a:cubicBezTo>
                    <a:cubicBezTo>
                      <a:pt x="72" y="0"/>
                      <a:pt x="72" y="0"/>
                      <a:pt x="72" y="0"/>
                    </a:cubicBezTo>
                    <a:cubicBezTo>
                      <a:pt x="72" y="32"/>
                      <a:pt x="72" y="32"/>
                      <a:pt x="72" y="32"/>
                    </a:cubicBezTo>
                    <a:cubicBezTo>
                      <a:pt x="0" y="152"/>
                      <a:pt x="0" y="152"/>
                      <a:pt x="0" y="152"/>
                    </a:cubicBezTo>
                    <a:cubicBezTo>
                      <a:pt x="0" y="152"/>
                      <a:pt x="0" y="168"/>
                      <a:pt x="16" y="168"/>
                    </a:cubicBezTo>
                    <a:cubicBezTo>
                      <a:pt x="96" y="168"/>
                      <a:pt x="96" y="168"/>
                      <a:pt x="96" y="168"/>
                    </a:cubicBezTo>
                    <a:cubicBezTo>
                      <a:pt x="96" y="152"/>
                      <a:pt x="96" y="152"/>
                      <a:pt x="96" y="152"/>
                    </a:cubicBezTo>
                    <a:lnTo>
                      <a:pt x="28" y="152"/>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40" name="Rectangle 145"/>
              <p:cNvSpPr>
                <a:spLocks noChangeArrowheads="1"/>
              </p:cNvSpPr>
              <p:nvPr/>
            </p:nvSpPr>
            <p:spPr bwMode="auto">
              <a:xfrm>
                <a:off x="10939463" y="709239"/>
                <a:ext cx="88900" cy="1190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41" name="Freeform 146"/>
              <p:cNvSpPr>
                <a:spLocks/>
              </p:cNvSpPr>
              <p:nvPr/>
            </p:nvSpPr>
            <p:spPr bwMode="auto">
              <a:xfrm>
                <a:off x="10758488" y="1069602"/>
                <a:ext cx="269875" cy="390525"/>
              </a:xfrm>
              <a:custGeom>
                <a:avLst/>
                <a:gdLst>
                  <a:gd name="T0" fmla="*/ 0 w 170"/>
                  <a:gd name="T1" fmla="*/ 237 h 246"/>
                  <a:gd name="T2" fmla="*/ 10 w 170"/>
                  <a:gd name="T3" fmla="*/ 246 h 246"/>
                  <a:gd name="T4" fmla="*/ 170 w 170"/>
                  <a:gd name="T5" fmla="*/ 246 h 246"/>
                  <a:gd name="T6" fmla="*/ 170 w 170"/>
                  <a:gd name="T7" fmla="*/ 0 h 246"/>
                  <a:gd name="T8" fmla="*/ 133 w 170"/>
                  <a:gd name="T9" fmla="*/ 0 h 246"/>
                  <a:gd name="T10" fmla="*/ 0 w 170"/>
                  <a:gd name="T11" fmla="*/ 237 h 246"/>
                </a:gdLst>
                <a:ahLst/>
                <a:cxnLst>
                  <a:cxn ang="0">
                    <a:pos x="T0" y="T1"/>
                  </a:cxn>
                  <a:cxn ang="0">
                    <a:pos x="T2" y="T3"/>
                  </a:cxn>
                  <a:cxn ang="0">
                    <a:pos x="T4" y="T5"/>
                  </a:cxn>
                  <a:cxn ang="0">
                    <a:pos x="T6" y="T7"/>
                  </a:cxn>
                  <a:cxn ang="0">
                    <a:pos x="T8" y="T9"/>
                  </a:cxn>
                  <a:cxn ang="0">
                    <a:pos x="T10" y="T11"/>
                  </a:cxn>
                </a:cxnLst>
                <a:rect l="0" t="0" r="r" b="b"/>
                <a:pathLst>
                  <a:path w="170" h="246">
                    <a:moveTo>
                      <a:pt x="0" y="237"/>
                    </a:moveTo>
                    <a:lnTo>
                      <a:pt x="10" y="246"/>
                    </a:lnTo>
                    <a:lnTo>
                      <a:pt x="170" y="246"/>
                    </a:lnTo>
                    <a:lnTo>
                      <a:pt x="170" y="0"/>
                    </a:lnTo>
                    <a:lnTo>
                      <a:pt x="133" y="0"/>
                    </a:lnTo>
                    <a:lnTo>
                      <a:pt x="0" y="237"/>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42" name="Rectangle 147"/>
              <p:cNvSpPr>
                <a:spLocks noChangeArrowheads="1"/>
              </p:cNvSpPr>
              <p:nvPr/>
            </p:nvSpPr>
            <p:spPr bwMode="auto">
              <a:xfrm>
                <a:off x="10939463" y="828302"/>
                <a:ext cx="88900" cy="60325"/>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43" name="Rectangle 148"/>
              <p:cNvSpPr>
                <a:spLocks noChangeArrowheads="1"/>
              </p:cNvSpPr>
              <p:nvPr/>
            </p:nvSpPr>
            <p:spPr bwMode="auto">
              <a:xfrm>
                <a:off x="11028363" y="709239"/>
                <a:ext cx="90488" cy="119063"/>
              </a:xfrm>
              <a:prstGeom prst="rect">
                <a:avLst/>
              </a:prstGeom>
              <a:solidFill>
                <a:srgbClr val="E1E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44" name="Freeform 149"/>
              <p:cNvSpPr>
                <a:spLocks/>
              </p:cNvSpPr>
              <p:nvPr/>
            </p:nvSpPr>
            <p:spPr bwMode="auto">
              <a:xfrm>
                <a:off x="11028363" y="888627"/>
                <a:ext cx="361950" cy="631825"/>
              </a:xfrm>
              <a:custGeom>
                <a:avLst/>
                <a:gdLst>
                  <a:gd name="T0" fmla="*/ 24 w 96"/>
                  <a:gd name="T1" fmla="*/ 0 h 168"/>
                  <a:gd name="T2" fmla="*/ 0 w 96"/>
                  <a:gd name="T3" fmla="*/ 0 h 168"/>
                  <a:gd name="T4" fmla="*/ 0 w 96"/>
                  <a:gd name="T5" fmla="*/ 48 h 168"/>
                  <a:gd name="T6" fmla="*/ 16 w 96"/>
                  <a:gd name="T7" fmla="*/ 48 h 168"/>
                  <a:gd name="T8" fmla="*/ 72 w 96"/>
                  <a:gd name="T9" fmla="*/ 148 h 168"/>
                  <a:gd name="T10" fmla="*/ 68 w 96"/>
                  <a:gd name="T11" fmla="*/ 152 h 168"/>
                  <a:gd name="T12" fmla="*/ 0 w 96"/>
                  <a:gd name="T13" fmla="*/ 152 h 168"/>
                  <a:gd name="T14" fmla="*/ 0 w 96"/>
                  <a:gd name="T15" fmla="*/ 168 h 168"/>
                  <a:gd name="T16" fmla="*/ 80 w 96"/>
                  <a:gd name="T17" fmla="*/ 168 h 168"/>
                  <a:gd name="T18" fmla="*/ 96 w 96"/>
                  <a:gd name="T19" fmla="*/ 152 h 168"/>
                  <a:gd name="T20" fmla="*/ 24 w 96"/>
                  <a:gd name="T21" fmla="*/ 32 h 168"/>
                  <a:gd name="T22" fmla="*/ 24 w 96"/>
                  <a:gd name="T2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68">
                    <a:moveTo>
                      <a:pt x="24" y="0"/>
                    </a:moveTo>
                    <a:cubicBezTo>
                      <a:pt x="0" y="0"/>
                      <a:pt x="0" y="0"/>
                      <a:pt x="0" y="0"/>
                    </a:cubicBezTo>
                    <a:cubicBezTo>
                      <a:pt x="0" y="48"/>
                      <a:pt x="0" y="48"/>
                      <a:pt x="0" y="48"/>
                    </a:cubicBezTo>
                    <a:cubicBezTo>
                      <a:pt x="16" y="48"/>
                      <a:pt x="16" y="48"/>
                      <a:pt x="16" y="48"/>
                    </a:cubicBezTo>
                    <a:cubicBezTo>
                      <a:pt x="72" y="148"/>
                      <a:pt x="72" y="148"/>
                      <a:pt x="72" y="148"/>
                    </a:cubicBezTo>
                    <a:cubicBezTo>
                      <a:pt x="68" y="152"/>
                      <a:pt x="68" y="152"/>
                      <a:pt x="68" y="152"/>
                    </a:cubicBezTo>
                    <a:cubicBezTo>
                      <a:pt x="0" y="152"/>
                      <a:pt x="0" y="152"/>
                      <a:pt x="0" y="152"/>
                    </a:cubicBezTo>
                    <a:cubicBezTo>
                      <a:pt x="0" y="168"/>
                      <a:pt x="0" y="168"/>
                      <a:pt x="0" y="168"/>
                    </a:cubicBezTo>
                    <a:cubicBezTo>
                      <a:pt x="80" y="168"/>
                      <a:pt x="80" y="168"/>
                      <a:pt x="80" y="168"/>
                    </a:cubicBezTo>
                    <a:cubicBezTo>
                      <a:pt x="96" y="168"/>
                      <a:pt x="96" y="152"/>
                      <a:pt x="96" y="152"/>
                    </a:cubicBezTo>
                    <a:cubicBezTo>
                      <a:pt x="24" y="32"/>
                      <a:pt x="24" y="32"/>
                      <a:pt x="24" y="32"/>
                    </a:cubicBezTo>
                    <a:lnTo>
                      <a:pt x="24" y="0"/>
                    </a:lnTo>
                    <a:close/>
                  </a:path>
                </a:pathLst>
              </a:cu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45" name="Freeform 150"/>
              <p:cNvSpPr>
                <a:spLocks/>
              </p:cNvSpPr>
              <p:nvPr/>
            </p:nvSpPr>
            <p:spPr bwMode="auto">
              <a:xfrm>
                <a:off x="11028363" y="1069602"/>
                <a:ext cx="271463" cy="390525"/>
              </a:xfrm>
              <a:custGeom>
                <a:avLst/>
                <a:gdLst>
                  <a:gd name="T0" fmla="*/ 161 w 171"/>
                  <a:gd name="T1" fmla="*/ 246 h 246"/>
                  <a:gd name="T2" fmla="*/ 171 w 171"/>
                  <a:gd name="T3" fmla="*/ 237 h 246"/>
                  <a:gd name="T4" fmla="*/ 38 w 171"/>
                  <a:gd name="T5" fmla="*/ 0 h 246"/>
                  <a:gd name="T6" fmla="*/ 0 w 171"/>
                  <a:gd name="T7" fmla="*/ 0 h 246"/>
                  <a:gd name="T8" fmla="*/ 0 w 171"/>
                  <a:gd name="T9" fmla="*/ 246 h 246"/>
                  <a:gd name="T10" fmla="*/ 161 w 171"/>
                  <a:gd name="T11" fmla="*/ 246 h 246"/>
                </a:gdLst>
                <a:ahLst/>
                <a:cxnLst>
                  <a:cxn ang="0">
                    <a:pos x="T0" y="T1"/>
                  </a:cxn>
                  <a:cxn ang="0">
                    <a:pos x="T2" y="T3"/>
                  </a:cxn>
                  <a:cxn ang="0">
                    <a:pos x="T4" y="T5"/>
                  </a:cxn>
                  <a:cxn ang="0">
                    <a:pos x="T6" y="T7"/>
                  </a:cxn>
                  <a:cxn ang="0">
                    <a:pos x="T8" y="T9"/>
                  </a:cxn>
                  <a:cxn ang="0">
                    <a:pos x="T10" y="T11"/>
                  </a:cxn>
                </a:cxnLst>
                <a:rect l="0" t="0" r="r" b="b"/>
                <a:pathLst>
                  <a:path w="171" h="246">
                    <a:moveTo>
                      <a:pt x="161" y="246"/>
                    </a:moveTo>
                    <a:lnTo>
                      <a:pt x="171" y="237"/>
                    </a:lnTo>
                    <a:lnTo>
                      <a:pt x="38" y="0"/>
                    </a:lnTo>
                    <a:lnTo>
                      <a:pt x="0" y="0"/>
                    </a:lnTo>
                    <a:lnTo>
                      <a:pt x="0" y="246"/>
                    </a:lnTo>
                    <a:lnTo>
                      <a:pt x="161" y="246"/>
                    </a:lnTo>
                    <a:close/>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46" name="Rectangle 151"/>
              <p:cNvSpPr>
                <a:spLocks noChangeArrowheads="1"/>
              </p:cNvSpPr>
              <p:nvPr/>
            </p:nvSpPr>
            <p:spPr bwMode="auto">
              <a:xfrm>
                <a:off x="11028363" y="828302"/>
                <a:ext cx="90488" cy="60325"/>
              </a:xfrm>
              <a:prstGeom prst="rect">
                <a:avLst/>
              </a:prstGeom>
              <a:solidFill>
                <a:srgbClr val="3A55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47" name="Oval 152"/>
              <p:cNvSpPr>
                <a:spLocks noChangeArrowheads="1"/>
              </p:cNvSpPr>
              <p:nvPr/>
            </p:nvSpPr>
            <p:spPr bwMode="auto">
              <a:xfrm>
                <a:off x="11088688" y="1309314"/>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48" name="Oval 153"/>
              <p:cNvSpPr>
                <a:spLocks noChangeArrowheads="1"/>
              </p:cNvSpPr>
              <p:nvPr/>
            </p:nvSpPr>
            <p:spPr bwMode="auto">
              <a:xfrm>
                <a:off x="10983913" y="1174377"/>
                <a:ext cx="90488" cy="90488"/>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49" name="Oval 154"/>
              <p:cNvSpPr>
                <a:spLocks noChangeArrowheads="1"/>
              </p:cNvSpPr>
              <p:nvPr/>
            </p:nvSpPr>
            <p:spPr bwMode="auto">
              <a:xfrm>
                <a:off x="10909301" y="1339477"/>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grpSp>
        <p:grpSp>
          <p:nvGrpSpPr>
            <p:cNvPr id="920" name="组合 245"/>
            <p:cNvGrpSpPr/>
            <p:nvPr/>
          </p:nvGrpSpPr>
          <p:grpSpPr>
            <a:xfrm>
              <a:off x="5632372" y="2532233"/>
              <a:ext cx="722312" cy="811213"/>
              <a:chOff x="10668001" y="709239"/>
              <a:chExt cx="722312" cy="811213"/>
            </a:xfrm>
          </p:grpSpPr>
          <p:sp>
            <p:nvSpPr>
              <p:cNvPr id="1024" name="Oval 142"/>
              <p:cNvSpPr>
                <a:spLocks noChangeArrowheads="1"/>
              </p:cNvSpPr>
              <p:nvPr/>
            </p:nvSpPr>
            <p:spPr bwMode="auto">
              <a:xfrm>
                <a:off x="10879138" y="709239"/>
                <a:ext cx="120650" cy="119063"/>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25" name="Oval 143"/>
              <p:cNvSpPr>
                <a:spLocks noChangeArrowheads="1"/>
              </p:cNvSpPr>
              <p:nvPr/>
            </p:nvSpPr>
            <p:spPr bwMode="auto">
              <a:xfrm>
                <a:off x="11058526" y="709239"/>
                <a:ext cx="120650" cy="119063"/>
              </a:xfrm>
              <a:prstGeom prst="ellipse">
                <a:avLst/>
              </a:pr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26" name="Freeform 144"/>
              <p:cNvSpPr>
                <a:spLocks/>
              </p:cNvSpPr>
              <p:nvPr/>
            </p:nvSpPr>
            <p:spPr bwMode="auto">
              <a:xfrm>
                <a:off x="10668001" y="888627"/>
                <a:ext cx="360363" cy="631825"/>
              </a:xfrm>
              <a:custGeom>
                <a:avLst/>
                <a:gdLst>
                  <a:gd name="T0" fmla="*/ 28 w 96"/>
                  <a:gd name="T1" fmla="*/ 152 h 168"/>
                  <a:gd name="T2" fmla="*/ 24 w 96"/>
                  <a:gd name="T3" fmla="*/ 148 h 168"/>
                  <a:gd name="T4" fmla="*/ 80 w 96"/>
                  <a:gd name="T5" fmla="*/ 48 h 168"/>
                  <a:gd name="T6" fmla="*/ 96 w 96"/>
                  <a:gd name="T7" fmla="*/ 48 h 168"/>
                  <a:gd name="T8" fmla="*/ 96 w 96"/>
                  <a:gd name="T9" fmla="*/ 0 h 168"/>
                  <a:gd name="T10" fmla="*/ 72 w 96"/>
                  <a:gd name="T11" fmla="*/ 0 h 168"/>
                  <a:gd name="T12" fmla="*/ 72 w 96"/>
                  <a:gd name="T13" fmla="*/ 32 h 168"/>
                  <a:gd name="T14" fmla="*/ 0 w 96"/>
                  <a:gd name="T15" fmla="*/ 152 h 168"/>
                  <a:gd name="T16" fmla="*/ 16 w 96"/>
                  <a:gd name="T17" fmla="*/ 168 h 168"/>
                  <a:gd name="T18" fmla="*/ 96 w 96"/>
                  <a:gd name="T19" fmla="*/ 168 h 168"/>
                  <a:gd name="T20" fmla="*/ 96 w 96"/>
                  <a:gd name="T21" fmla="*/ 152 h 168"/>
                  <a:gd name="T22" fmla="*/ 28 w 96"/>
                  <a:gd name="T23" fmla="*/ 15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68">
                    <a:moveTo>
                      <a:pt x="28" y="152"/>
                    </a:moveTo>
                    <a:cubicBezTo>
                      <a:pt x="24" y="148"/>
                      <a:pt x="24" y="148"/>
                      <a:pt x="24" y="148"/>
                    </a:cubicBezTo>
                    <a:cubicBezTo>
                      <a:pt x="80" y="48"/>
                      <a:pt x="80" y="48"/>
                      <a:pt x="80" y="48"/>
                    </a:cubicBezTo>
                    <a:cubicBezTo>
                      <a:pt x="96" y="48"/>
                      <a:pt x="96" y="48"/>
                      <a:pt x="96" y="48"/>
                    </a:cubicBezTo>
                    <a:cubicBezTo>
                      <a:pt x="96" y="0"/>
                      <a:pt x="96" y="0"/>
                      <a:pt x="96" y="0"/>
                    </a:cubicBezTo>
                    <a:cubicBezTo>
                      <a:pt x="72" y="0"/>
                      <a:pt x="72" y="0"/>
                      <a:pt x="72" y="0"/>
                    </a:cubicBezTo>
                    <a:cubicBezTo>
                      <a:pt x="72" y="32"/>
                      <a:pt x="72" y="32"/>
                      <a:pt x="72" y="32"/>
                    </a:cubicBezTo>
                    <a:cubicBezTo>
                      <a:pt x="0" y="152"/>
                      <a:pt x="0" y="152"/>
                      <a:pt x="0" y="152"/>
                    </a:cubicBezTo>
                    <a:cubicBezTo>
                      <a:pt x="0" y="152"/>
                      <a:pt x="0" y="168"/>
                      <a:pt x="16" y="168"/>
                    </a:cubicBezTo>
                    <a:cubicBezTo>
                      <a:pt x="96" y="168"/>
                      <a:pt x="96" y="168"/>
                      <a:pt x="96" y="168"/>
                    </a:cubicBezTo>
                    <a:cubicBezTo>
                      <a:pt x="96" y="152"/>
                      <a:pt x="96" y="152"/>
                      <a:pt x="96" y="152"/>
                    </a:cubicBezTo>
                    <a:lnTo>
                      <a:pt x="28" y="152"/>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27" name="Rectangle 145"/>
              <p:cNvSpPr>
                <a:spLocks noChangeArrowheads="1"/>
              </p:cNvSpPr>
              <p:nvPr/>
            </p:nvSpPr>
            <p:spPr bwMode="auto">
              <a:xfrm>
                <a:off x="10939463" y="709239"/>
                <a:ext cx="88900" cy="1190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28" name="Freeform 146"/>
              <p:cNvSpPr>
                <a:spLocks/>
              </p:cNvSpPr>
              <p:nvPr/>
            </p:nvSpPr>
            <p:spPr bwMode="auto">
              <a:xfrm>
                <a:off x="10758488" y="1069602"/>
                <a:ext cx="269875" cy="390525"/>
              </a:xfrm>
              <a:custGeom>
                <a:avLst/>
                <a:gdLst>
                  <a:gd name="T0" fmla="*/ 0 w 170"/>
                  <a:gd name="T1" fmla="*/ 237 h 246"/>
                  <a:gd name="T2" fmla="*/ 10 w 170"/>
                  <a:gd name="T3" fmla="*/ 246 h 246"/>
                  <a:gd name="T4" fmla="*/ 170 w 170"/>
                  <a:gd name="T5" fmla="*/ 246 h 246"/>
                  <a:gd name="T6" fmla="*/ 170 w 170"/>
                  <a:gd name="T7" fmla="*/ 0 h 246"/>
                  <a:gd name="T8" fmla="*/ 133 w 170"/>
                  <a:gd name="T9" fmla="*/ 0 h 246"/>
                  <a:gd name="T10" fmla="*/ 0 w 170"/>
                  <a:gd name="T11" fmla="*/ 237 h 246"/>
                </a:gdLst>
                <a:ahLst/>
                <a:cxnLst>
                  <a:cxn ang="0">
                    <a:pos x="T0" y="T1"/>
                  </a:cxn>
                  <a:cxn ang="0">
                    <a:pos x="T2" y="T3"/>
                  </a:cxn>
                  <a:cxn ang="0">
                    <a:pos x="T4" y="T5"/>
                  </a:cxn>
                  <a:cxn ang="0">
                    <a:pos x="T6" y="T7"/>
                  </a:cxn>
                  <a:cxn ang="0">
                    <a:pos x="T8" y="T9"/>
                  </a:cxn>
                  <a:cxn ang="0">
                    <a:pos x="T10" y="T11"/>
                  </a:cxn>
                </a:cxnLst>
                <a:rect l="0" t="0" r="r" b="b"/>
                <a:pathLst>
                  <a:path w="170" h="246">
                    <a:moveTo>
                      <a:pt x="0" y="237"/>
                    </a:moveTo>
                    <a:lnTo>
                      <a:pt x="10" y="246"/>
                    </a:lnTo>
                    <a:lnTo>
                      <a:pt x="170" y="246"/>
                    </a:lnTo>
                    <a:lnTo>
                      <a:pt x="170" y="0"/>
                    </a:lnTo>
                    <a:lnTo>
                      <a:pt x="133" y="0"/>
                    </a:lnTo>
                    <a:lnTo>
                      <a:pt x="0" y="237"/>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29" name="Rectangle 147"/>
              <p:cNvSpPr>
                <a:spLocks noChangeArrowheads="1"/>
              </p:cNvSpPr>
              <p:nvPr/>
            </p:nvSpPr>
            <p:spPr bwMode="auto">
              <a:xfrm>
                <a:off x="10939463" y="828302"/>
                <a:ext cx="88900" cy="60325"/>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30" name="Rectangle 148"/>
              <p:cNvSpPr>
                <a:spLocks noChangeArrowheads="1"/>
              </p:cNvSpPr>
              <p:nvPr/>
            </p:nvSpPr>
            <p:spPr bwMode="auto">
              <a:xfrm>
                <a:off x="11028363" y="709239"/>
                <a:ext cx="90488" cy="119063"/>
              </a:xfrm>
              <a:prstGeom prst="rect">
                <a:avLst/>
              </a:prstGeom>
              <a:solidFill>
                <a:srgbClr val="E1E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31" name="Freeform 149"/>
              <p:cNvSpPr>
                <a:spLocks/>
              </p:cNvSpPr>
              <p:nvPr/>
            </p:nvSpPr>
            <p:spPr bwMode="auto">
              <a:xfrm>
                <a:off x="11028363" y="888627"/>
                <a:ext cx="361950" cy="631825"/>
              </a:xfrm>
              <a:custGeom>
                <a:avLst/>
                <a:gdLst>
                  <a:gd name="T0" fmla="*/ 24 w 96"/>
                  <a:gd name="T1" fmla="*/ 0 h 168"/>
                  <a:gd name="T2" fmla="*/ 0 w 96"/>
                  <a:gd name="T3" fmla="*/ 0 h 168"/>
                  <a:gd name="T4" fmla="*/ 0 w 96"/>
                  <a:gd name="T5" fmla="*/ 48 h 168"/>
                  <a:gd name="T6" fmla="*/ 16 w 96"/>
                  <a:gd name="T7" fmla="*/ 48 h 168"/>
                  <a:gd name="T8" fmla="*/ 72 w 96"/>
                  <a:gd name="T9" fmla="*/ 148 h 168"/>
                  <a:gd name="T10" fmla="*/ 68 w 96"/>
                  <a:gd name="T11" fmla="*/ 152 h 168"/>
                  <a:gd name="T12" fmla="*/ 0 w 96"/>
                  <a:gd name="T13" fmla="*/ 152 h 168"/>
                  <a:gd name="T14" fmla="*/ 0 w 96"/>
                  <a:gd name="T15" fmla="*/ 168 h 168"/>
                  <a:gd name="T16" fmla="*/ 80 w 96"/>
                  <a:gd name="T17" fmla="*/ 168 h 168"/>
                  <a:gd name="T18" fmla="*/ 96 w 96"/>
                  <a:gd name="T19" fmla="*/ 152 h 168"/>
                  <a:gd name="T20" fmla="*/ 24 w 96"/>
                  <a:gd name="T21" fmla="*/ 32 h 168"/>
                  <a:gd name="T22" fmla="*/ 24 w 96"/>
                  <a:gd name="T2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68">
                    <a:moveTo>
                      <a:pt x="24" y="0"/>
                    </a:moveTo>
                    <a:cubicBezTo>
                      <a:pt x="0" y="0"/>
                      <a:pt x="0" y="0"/>
                      <a:pt x="0" y="0"/>
                    </a:cubicBezTo>
                    <a:cubicBezTo>
                      <a:pt x="0" y="48"/>
                      <a:pt x="0" y="48"/>
                      <a:pt x="0" y="48"/>
                    </a:cubicBezTo>
                    <a:cubicBezTo>
                      <a:pt x="16" y="48"/>
                      <a:pt x="16" y="48"/>
                      <a:pt x="16" y="48"/>
                    </a:cubicBezTo>
                    <a:cubicBezTo>
                      <a:pt x="72" y="148"/>
                      <a:pt x="72" y="148"/>
                      <a:pt x="72" y="148"/>
                    </a:cubicBezTo>
                    <a:cubicBezTo>
                      <a:pt x="68" y="152"/>
                      <a:pt x="68" y="152"/>
                      <a:pt x="68" y="152"/>
                    </a:cubicBezTo>
                    <a:cubicBezTo>
                      <a:pt x="0" y="152"/>
                      <a:pt x="0" y="152"/>
                      <a:pt x="0" y="152"/>
                    </a:cubicBezTo>
                    <a:cubicBezTo>
                      <a:pt x="0" y="168"/>
                      <a:pt x="0" y="168"/>
                      <a:pt x="0" y="168"/>
                    </a:cubicBezTo>
                    <a:cubicBezTo>
                      <a:pt x="80" y="168"/>
                      <a:pt x="80" y="168"/>
                      <a:pt x="80" y="168"/>
                    </a:cubicBezTo>
                    <a:cubicBezTo>
                      <a:pt x="96" y="168"/>
                      <a:pt x="96" y="152"/>
                      <a:pt x="96" y="152"/>
                    </a:cubicBezTo>
                    <a:cubicBezTo>
                      <a:pt x="24" y="32"/>
                      <a:pt x="24" y="32"/>
                      <a:pt x="24" y="32"/>
                    </a:cubicBezTo>
                    <a:lnTo>
                      <a:pt x="24" y="0"/>
                    </a:lnTo>
                    <a:close/>
                  </a:path>
                </a:pathLst>
              </a:cu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32" name="Freeform 150"/>
              <p:cNvSpPr>
                <a:spLocks/>
              </p:cNvSpPr>
              <p:nvPr/>
            </p:nvSpPr>
            <p:spPr bwMode="auto">
              <a:xfrm>
                <a:off x="11028363" y="1069602"/>
                <a:ext cx="271463" cy="390525"/>
              </a:xfrm>
              <a:custGeom>
                <a:avLst/>
                <a:gdLst>
                  <a:gd name="T0" fmla="*/ 161 w 171"/>
                  <a:gd name="T1" fmla="*/ 246 h 246"/>
                  <a:gd name="T2" fmla="*/ 171 w 171"/>
                  <a:gd name="T3" fmla="*/ 237 h 246"/>
                  <a:gd name="T4" fmla="*/ 38 w 171"/>
                  <a:gd name="T5" fmla="*/ 0 h 246"/>
                  <a:gd name="T6" fmla="*/ 0 w 171"/>
                  <a:gd name="T7" fmla="*/ 0 h 246"/>
                  <a:gd name="T8" fmla="*/ 0 w 171"/>
                  <a:gd name="T9" fmla="*/ 246 h 246"/>
                  <a:gd name="T10" fmla="*/ 161 w 171"/>
                  <a:gd name="T11" fmla="*/ 246 h 246"/>
                </a:gdLst>
                <a:ahLst/>
                <a:cxnLst>
                  <a:cxn ang="0">
                    <a:pos x="T0" y="T1"/>
                  </a:cxn>
                  <a:cxn ang="0">
                    <a:pos x="T2" y="T3"/>
                  </a:cxn>
                  <a:cxn ang="0">
                    <a:pos x="T4" y="T5"/>
                  </a:cxn>
                  <a:cxn ang="0">
                    <a:pos x="T6" y="T7"/>
                  </a:cxn>
                  <a:cxn ang="0">
                    <a:pos x="T8" y="T9"/>
                  </a:cxn>
                  <a:cxn ang="0">
                    <a:pos x="T10" y="T11"/>
                  </a:cxn>
                </a:cxnLst>
                <a:rect l="0" t="0" r="r" b="b"/>
                <a:pathLst>
                  <a:path w="171" h="246">
                    <a:moveTo>
                      <a:pt x="161" y="246"/>
                    </a:moveTo>
                    <a:lnTo>
                      <a:pt x="171" y="237"/>
                    </a:lnTo>
                    <a:lnTo>
                      <a:pt x="38" y="0"/>
                    </a:lnTo>
                    <a:lnTo>
                      <a:pt x="0" y="0"/>
                    </a:lnTo>
                    <a:lnTo>
                      <a:pt x="0" y="246"/>
                    </a:lnTo>
                    <a:lnTo>
                      <a:pt x="161" y="246"/>
                    </a:lnTo>
                    <a:close/>
                  </a:path>
                </a:pathLst>
              </a:custGeom>
              <a:solidFill>
                <a:srgbClr val="818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33" name="Rectangle 151"/>
              <p:cNvSpPr>
                <a:spLocks noChangeArrowheads="1"/>
              </p:cNvSpPr>
              <p:nvPr/>
            </p:nvSpPr>
            <p:spPr bwMode="auto">
              <a:xfrm>
                <a:off x="11028363" y="828302"/>
                <a:ext cx="90488" cy="60325"/>
              </a:xfrm>
              <a:prstGeom prst="rect">
                <a:avLst/>
              </a:prstGeom>
              <a:solidFill>
                <a:srgbClr val="3A55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34" name="Oval 152"/>
              <p:cNvSpPr>
                <a:spLocks noChangeArrowheads="1"/>
              </p:cNvSpPr>
              <p:nvPr/>
            </p:nvSpPr>
            <p:spPr bwMode="auto">
              <a:xfrm>
                <a:off x="11088688" y="1309314"/>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35" name="Oval 153"/>
              <p:cNvSpPr>
                <a:spLocks noChangeArrowheads="1"/>
              </p:cNvSpPr>
              <p:nvPr/>
            </p:nvSpPr>
            <p:spPr bwMode="auto">
              <a:xfrm>
                <a:off x="10983913" y="1174377"/>
                <a:ext cx="90488" cy="90488"/>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36" name="Oval 154"/>
              <p:cNvSpPr>
                <a:spLocks noChangeArrowheads="1"/>
              </p:cNvSpPr>
              <p:nvPr/>
            </p:nvSpPr>
            <p:spPr bwMode="auto">
              <a:xfrm>
                <a:off x="10909301" y="1339477"/>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grpSp>
        <p:grpSp>
          <p:nvGrpSpPr>
            <p:cNvPr id="921" name="组合 245"/>
            <p:cNvGrpSpPr/>
            <p:nvPr/>
          </p:nvGrpSpPr>
          <p:grpSpPr>
            <a:xfrm>
              <a:off x="5977671" y="2532233"/>
              <a:ext cx="722312" cy="811213"/>
              <a:chOff x="10668001" y="709239"/>
              <a:chExt cx="722312" cy="811213"/>
            </a:xfrm>
          </p:grpSpPr>
          <p:sp>
            <p:nvSpPr>
              <p:cNvPr id="1011" name="Oval 142"/>
              <p:cNvSpPr>
                <a:spLocks noChangeArrowheads="1"/>
              </p:cNvSpPr>
              <p:nvPr/>
            </p:nvSpPr>
            <p:spPr bwMode="auto">
              <a:xfrm>
                <a:off x="10879138" y="709239"/>
                <a:ext cx="120650" cy="119063"/>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12" name="Oval 143"/>
              <p:cNvSpPr>
                <a:spLocks noChangeArrowheads="1"/>
              </p:cNvSpPr>
              <p:nvPr/>
            </p:nvSpPr>
            <p:spPr bwMode="auto">
              <a:xfrm>
                <a:off x="11058526" y="709239"/>
                <a:ext cx="120650" cy="119063"/>
              </a:xfrm>
              <a:prstGeom prst="ellipse">
                <a:avLst/>
              </a:pr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13" name="Freeform 144"/>
              <p:cNvSpPr>
                <a:spLocks/>
              </p:cNvSpPr>
              <p:nvPr/>
            </p:nvSpPr>
            <p:spPr bwMode="auto">
              <a:xfrm>
                <a:off x="10668001" y="888627"/>
                <a:ext cx="360363" cy="631825"/>
              </a:xfrm>
              <a:custGeom>
                <a:avLst/>
                <a:gdLst>
                  <a:gd name="T0" fmla="*/ 28 w 96"/>
                  <a:gd name="T1" fmla="*/ 152 h 168"/>
                  <a:gd name="T2" fmla="*/ 24 w 96"/>
                  <a:gd name="T3" fmla="*/ 148 h 168"/>
                  <a:gd name="T4" fmla="*/ 80 w 96"/>
                  <a:gd name="T5" fmla="*/ 48 h 168"/>
                  <a:gd name="T6" fmla="*/ 96 w 96"/>
                  <a:gd name="T7" fmla="*/ 48 h 168"/>
                  <a:gd name="T8" fmla="*/ 96 w 96"/>
                  <a:gd name="T9" fmla="*/ 0 h 168"/>
                  <a:gd name="T10" fmla="*/ 72 w 96"/>
                  <a:gd name="T11" fmla="*/ 0 h 168"/>
                  <a:gd name="T12" fmla="*/ 72 w 96"/>
                  <a:gd name="T13" fmla="*/ 32 h 168"/>
                  <a:gd name="T14" fmla="*/ 0 w 96"/>
                  <a:gd name="T15" fmla="*/ 152 h 168"/>
                  <a:gd name="T16" fmla="*/ 16 w 96"/>
                  <a:gd name="T17" fmla="*/ 168 h 168"/>
                  <a:gd name="T18" fmla="*/ 96 w 96"/>
                  <a:gd name="T19" fmla="*/ 168 h 168"/>
                  <a:gd name="T20" fmla="*/ 96 w 96"/>
                  <a:gd name="T21" fmla="*/ 152 h 168"/>
                  <a:gd name="T22" fmla="*/ 28 w 96"/>
                  <a:gd name="T23" fmla="*/ 15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68">
                    <a:moveTo>
                      <a:pt x="28" y="152"/>
                    </a:moveTo>
                    <a:cubicBezTo>
                      <a:pt x="24" y="148"/>
                      <a:pt x="24" y="148"/>
                      <a:pt x="24" y="148"/>
                    </a:cubicBezTo>
                    <a:cubicBezTo>
                      <a:pt x="80" y="48"/>
                      <a:pt x="80" y="48"/>
                      <a:pt x="80" y="48"/>
                    </a:cubicBezTo>
                    <a:cubicBezTo>
                      <a:pt x="96" y="48"/>
                      <a:pt x="96" y="48"/>
                      <a:pt x="96" y="48"/>
                    </a:cubicBezTo>
                    <a:cubicBezTo>
                      <a:pt x="96" y="0"/>
                      <a:pt x="96" y="0"/>
                      <a:pt x="96" y="0"/>
                    </a:cubicBezTo>
                    <a:cubicBezTo>
                      <a:pt x="72" y="0"/>
                      <a:pt x="72" y="0"/>
                      <a:pt x="72" y="0"/>
                    </a:cubicBezTo>
                    <a:cubicBezTo>
                      <a:pt x="72" y="32"/>
                      <a:pt x="72" y="32"/>
                      <a:pt x="72" y="32"/>
                    </a:cubicBezTo>
                    <a:cubicBezTo>
                      <a:pt x="0" y="152"/>
                      <a:pt x="0" y="152"/>
                      <a:pt x="0" y="152"/>
                    </a:cubicBezTo>
                    <a:cubicBezTo>
                      <a:pt x="0" y="152"/>
                      <a:pt x="0" y="168"/>
                      <a:pt x="16" y="168"/>
                    </a:cubicBezTo>
                    <a:cubicBezTo>
                      <a:pt x="96" y="168"/>
                      <a:pt x="96" y="168"/>
                      <a:pt x="96" y="168"/>
                    </a:cubicBezTo>
                    <a:cubicBezTo>
                      <a:pt x="96" y="152"/>
                      <a:pt x="96" y="152"/>
                      <a:pt x="96" y="152"/>
                    </a:cubicBezTo>
                    <a:lnTo>
                      <a:pt x="28" y="152"/>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14" name="Rectangle 145"/>
              <p:cNvSpPr>
                <a:spLocks noChangeArrowheads="1"/>
              </p:cNvSpPr>
              <p:nvPr/>
            </p:nvSpPr>
            <p:spPr bwMode="auto">
              <a:xfrm>
                <a:off x="10939463" y="709239"/>
                <a:ext cx="88900" cy="1190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15" name="Freeform 146"/>
              <p:cNvSpPr>
                <a:spLocks/>
              </p:cNvSpPr>
              <p:nvPr/>
            </p:nvSpPr>
            <p:spPr bwMode="auto">
              <a:xfrm>
                <a:off x="10758488" y="1069602"/>
                <a:ext cx="269875" cy="390525"/>
              </a:xfrm>
              <a:custGeom>
                <a:avLst/>
                <a:gdLst>
                  <a:gd name="T0" fmla="*/ 0 w 170"/>
                  <a:gd name="T1" fmla="*/ 237 h 246"/>
                  <a:gd name="T2" fmla="*/ 10 w 170"/>
                  <a:gd name="T3" fmla="*/ 246 h 246"/>
                  <a:gd name="T4" fmla="*/ 170 w 170"/>
                  <a:gd name="T5" fmla="*/ 246 h 246"/>
                  <a:gd name="T6" fmla="*/ 170 w 170"/>
                  <a:gd name="T7" fmla="*/ 0 h 246"/>
                  <a:gd name="T8" fmla="*/ 133 w 170"/>
                  <a:gd name="T9" fmla="*/ 0 h 246"/>
                  <a:gd name="T10" fmla="*/ 0 w 170"/>
                  <a:gd name="T11" fmla="*/ 237 h 246"/>
                </a:gdLst>
                <a:ahLst/>
                <a:cxnLst>
                  <a:cxn ang="0">
                    <a:pos x="T0" y="T1"/>
                  </a:cxn>
                  <a:cxn ang="0">
                    <a:pos x="T2" y="T3"/>
                  </a:cxn>
                  <a:cxn ang="0">
                    <a:pos x="T4" y="T5"/>
                  </a:cxn>
                  <a:cxn ang="0">
                    <a:pos x="T6" y="T7"/>
                  </a:cxn>
                  <a:cxn ang="0">
                    <a:pos x="T8" y="T9"/>
                  </a:cxn>
                  <a:cxn ang="0">
                    <a:pos x="T10" y="T11"/>
                  </a:cxn>
                </a:cxnLst>
                <a:rect l="0" t="0" r="r" b="b"/>
                <a:pathLst>
                  <a:path w="170" h="246">
                    <a:moveTo>
                      <a:pt x="0" y="237"/>
                    </a:moveTo>
                    <a:lnTo>
                      <a:pt x="10" y="246"/>
                    </a:lnTo>
                    <a:lnTo>
                      <a:pt x="170" y="246"/>
                    </a:lnTo>
                    <a:lnTo>
                      <a:pt x="170" y="0"/>
                    </a:lnTo>
                    <a:lnTo>
                      <a:pt x="133" y="0"/>
                    </a:lnTo>
                    <a:lnTo>
                      <a:pt x="0" y="23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16" name="Rectangle 147"/>
              <p:cNvSpPr>
                <a:spLocks noChangeArrowheads="1"/>
              </p:cNvSpPr>
              <p:nvPr/>
            </p:nvSpPr>
            <p:spPr bwMode="auto">
              <a:xfrm>
                <a:off x="10939463" y="828302"/>
                <a:ext cx="88900" cy="60325"/>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17" name="Rectangle 148"/>
              <p:cNvSpPr>
                <a:spLocks noChangeArrowheads="1"/>
              </p:cNvSpPr>
              <p:nvPr/>
            </p:nvSpPr>
            <p:spPr bwMode="auto">
              <a:xfrm>
                <a:off x="11028363" y="709239"/>
                <a:ext cx="90488" cy="119063"/>
              </a:xfrm>
              <a:prstGeom prst="rect">
                <a:avLst/>
              </a:prstGeom>
              <a:solidFill>
                <a:srgbClr val="E1E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18" name="Freeform 149"/>
              <p:cNvSpPr>
                <a:spLocks/>
              </p:cNvSpPr>
              <p:nvPr/>
            </p:nvSpPr>
            <p:spPr bwMode="auto">
              <a:xfrm>
                <a:off x="11028363" y="888627"/>
                <a:ext cx="361950" cy="631825"/>
              </a:xfrm>
              <a:custGeom>
                <a:avLst/>
                <a:gdLst>
                  <a:gd name="T0" fmla="*/ 24 w 96"/>
                  <a:gd name="T1" fmla="*/ 0 h 168"/>
                  <a:gd name="T2" fmla="*/ 0 w 96"/>
                  <a:gd name="T3" fmla="*/ 0 h 168"/>
                  <a:gd name="T4" fmla="*/ 0 w 96"/>
                  <a:gd name="T5" fmla="*/ 48 h 168"/>
                  <a:gd name="T6" fmla="*/ 16 w 96"/>
                  <a:gd name="T7" fmla="*/ 48 h 168"/>
                  <a:gd name="T8" fmla="*/ 72 w 96"/>
                  <a:gd name="T9" fmla="*/ 148 h 168"/>
                  <a:gd name="T10" fmla="*/ 68 w 96"/>
                  <a:gd name="T11" fmla="*/ 152 h 168"/>
                  <a:gd name="T12" fmla="*/ 0 w 96"/>
                  <a:gd name="T13" fmla="*/ 152 h 168"/>
                  <a:gd name="T14" fmla="*/ 0 w 96"/>
                  <a:gd name="T15" fmla="*/ 168 h 168"/>
                  <a:gd name="T16" fmla="*/ 80 w 96"/>
                  <a:gd name="T17" fmla="*/ 168 h 168"/>
                  <a:gd name="T18" fmla="*/ 96 w 96"/>
                  <a:gd name="T19" fmla="*/ 152 h 168"/>
                  <a:gd name="T20" fmla="*/ 24 w 96"/>
                  <a:gd name="T21" fmla="*/ 32 h 168"/>
                  <a:gd name="T22" fmla="*/ 24 w 96"/>
                  <a:gd name="T2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68">
                    <a:moveTo>
                      <a:pt x="24" y="0"/>
                    </a:moveTo>
                    <a:cubicBezTo>
                      <a:pt x="0" y="0"/>
                      <a:pt x="0" y="0"/>
                      <a:pt x="0" y="0"/>
                    </a:cubicBezTo>
                    <a:cubicBezTo>
                      <a:pt x="0" y="48"/>
                      <a:pt x="0" y="48"/>
                      <a:pt x="0" y="48"/>
                    </a:cubicBezTo>
                    <a:cubicBezTo>
                      <a:pt x="16" y="48"/>
                      <a:pt x="16" y="48"/>
                      <a:pt x="16" y="48"/>
                    </a:cubicBezTo>
                    <a:cubicBezTo>
                      <a:pt x="72" y="148"/>
                      <a:pt x="72" y="148"/>
                      <a:pt x="72" y="148"/>
                    </a:cubicBezTo>
                    <a:cubicBezTo>
                      <a:pt x="68" y="152"/>
                      <a:pt x="68" y="152"/>
                      <a:pt x="68" y="152"/>
                    </a:cubicBezTo>
                    <a:cubicBezTo>
                      <a:pt x="0" y="152"/>
                      <a:pt x="0" y="152"/>
                      <a:pt x="0" y="152"/>
                    </a:cubicBezTo>
                    <a:cubicBezTo>
                      <a:pt x="0" y="168"/>
                      <a:pt x="0" y="168"/>
                      <a:pt x="0" y="168"/>
                    </a:cubicBezTo>
                    <a:cubicBezTo>
                      <a:pt x="80" y="168"/>
                      <a:pt x="80" y="168"/>
                      <a:pt x="80" y="168"/>
                    </a:cubicBezTo>
                    <a:cubicBezTo>
                      <a:pt x="96" y="168"/>
                      <a:pt x="96" y="152"/>
                      <a:pt x="96" y="152"/>
                    </a:cubicBezTo>
                    <a:cubicBezTo>
                      <a:pt x="24" y="32"/>
                      <a:pt x="24" y="32"/>
                      <a:pt x="24" y="32"/>
                    </a:cubicBezTo>
                    <a:lnTo>
                      <a:pt x="24" y="0"/>
                    </a:lnTo>
                    <a:close/>
                  </a:path>
                </a:pathLst>
              </a:cu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19" name="Freeform 150"/>
              <p:cNvSpPr>
                <a:spLocks/>
              </p:cNvSpPr>
              <p:nvPr/>
            </p:nvSpPr>
            <p:spPr bwMode="auto">
              <a:xfrm>
                <a:off x="11028363" y="1069602"/>
                <a:ext cx="271463" cy="390525"/>
              </a:xfrm>
              <a:custGeom>
                <a:avLst/>
                <a:gdLst>
                  <a:gd name="T0" fmla="*/ 161 w 171"/>
                  <a:gd name="T1" fmla="*/ 246 h 246"/>
                  <a:gd name="T2" fmla="*/ 171 w 171"/>
                  <a:gd name="T3" fmla="*/ 237 h 246"/>
                  <a:gd name="T4" fmla="*/ 38 w 171"/>
                  <a:gd name="T5" fmla="*/ 0 h 246"/>
                  <a:gd name="T6" fmla="*/ 0 w 171"/>
                  <a:gd name="T7" fmla="*/ 0 h 246"/>
                  <a:gd name="T8" fmla="*/ 0 w 171"/>
                  <a:gd name="T9" fmla="*/ 246 h 246"/>
                  <a:gd name="T10" fmla="*/ 161 w 171"/>
                  <a:gd name="T11" fmla="*/ 246 h 246"/>
                </a:gdLst>
                <a:ahLst/>
                <a:cxnLst>
                  <a:cxn ang="0">
                    <a:pos x="T0" y="T1"/>
                  </a:cxn>
                  <a:cxn ang="0">
                    <a:pos x="T2" y="T3"/>
                  </a:cxn>
                  <a:cxn ang="0">
                    <a:pos x="T4" y="T5"/>
                  </a:cxn>
                  <a:cxn ang="0">
                    <a:pos x="T6" y="T7"/>
                  </a:cxn>
                  <a:cxn ang="0">
                    <a:pos x="T8" y="T9"/>
                  </a:cxn>
                  <a:cxn ang="0">
                    <a:pos x="T10" y="T11"/>
                  </a:cxn>
                </a:cxnLst>
                <a:rect l="0" t="0" r="r" b="b"/>
                <a:pathLst>
                  <a:path w="171" h="246">
                    <a:moveTo>
                      <a:pt x="161" y="246"/>
                    </a:moveTo>
                    <a:lnTo>
                      <a:pt x="171" y="237"/>
                    </a:lnTo>
                    <a:lnTo>
                      <a:pt x="38" y="0"/>
                    </a:lnTo>
                    <a:lnTo>
                      <a:pt x="0" y="0"/>
                    </a:lnTo>
                    <a:lnTo>
                      <a:pt x="0" y="246"/>
                    </a:lnTo>
                    <a:lnTo>
                      <a:pt x="161" y="246"/>
                    </a:lnTo>
                    <a:close/>
                  </a:path>
                </a:pathLst>
              </a:custGeom>
              <a:solidFill>
                <a:srgbClr val="DA17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20" name="Rectangle 151"/>
              <p:cNvSpPr>
                <a:spLocks noChangeArrowheads="1"/>
              </p:cNvSpPr>
              <p:nvPr/>
            </p:nvSpPr>
            <p:spPr bwMode="auto">
              <a:xfrm>
                <a:off x="11028363" y="828302"/>
                <a:ext cx="90488" cy="60325"/>
              </a:xfrm>
              <a:prstGeom prst="rect">
                <a:avLst/>
              </a:prstGeom>
              <a:solidFill>
                <a:srgbClr val="3A55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21" name="Oval 152"/>
              <p:cNvSpPr>
                <a:spLocks noChangeArrowheads="1"/>
              </p:cNvSpPr>
              <p:nvPr/>
            </p:nvSpPr>
            <p:spPr bwMode="auto">
              <a:xfrm>
                <a:off x="11088688" y="1309314"/>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22" name="Oval 153"/>
              <p:cNvSpPr>
                <a:spLocks noChangeArrowheads="1"/>
              </p:cNvSpPr>
              <p:nvPr/>
            </p:nvSpPr>
            <p:spPr bwMode="auto">
              <a:xfrm>
                <a:off x="10983913" y="1174377"/>
                <a:ext cx="90488" cy="90488"/>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23" name="Oval 154"/>
              <p:cNvSpPr>
                <a:spLocks noChangeArrowheads="1"/>
              </p:cNvSpPr>
              <p:nvPr/>
            </p:nvSpPr>
            <p:spPr bwMode="auto">
              <a:xfrm>
                <a:off x="10909301" y="1339477"/>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grpSp>
        <p:sp>
          <p:nvSpPr>
            <p:cNvPr id="922" name="文字方塊 921"/>
            <p:cNvSpPr txBox="1"/>
            <p:nvPr/>
          </p:nvSpPr>
          <p:spPr>
            <a:xfrm>
              <a:off x="7847404" y="3433865"/>
              <a:ext cx="1405690" cy="653941"/>
            </a:xfrm>
            <a:prstGeom prst="rect">
              <a:avLst/>
            </a:prstGeom>
            <a:noFill/>
          </p:spPr>
          <p:txBody>
            <a:bodyPr wrap="none" rtlCol="0">
              <a:spAutoFit/>
            </a:bodyPr>
            <a:lstStyle/>
            <a:p>
              <a:pPr defTabSz="1056223">
                <a:defRPr/>
              </a:pPr>
              <a:r>
                <a:rPr lang="en-US" altLang="zh-TW" sz="2888" b="1" kern="0" dirty="0">
                  <a:solidFill>
                    <a:srgbClr val="5F5F5F"/>
                  </a:solidFill>
                  <a:latin typeface="華康超黑體(P)" panose="020B0C00000000000000" pitchFamily="34" charset="-120"/>
                  <a:ea typeface="華康超黑體(P)" panose="020B0C00000000000000" pitchFamily="34" charset="-120"/>
                </a:rPr>
                <a:t>2</a:t>
              </a:r>
              <a:r>
                <a:rPr lang="zh-TW" altLang="en-US" sz="2888" b="1" kern="0" dirty="0">
                  <a:solidFill>
                    <a:srgbClr val="5F5F5F"/>
                  </a:solidFill>
                  <a:latin typeface="華康超黑體(P)" panose="020B0C00000000000000" pitchFamily="34" charset="-120"/>
                  <a:ea typeface="華康超黑體(P)" panose="020B0C00000000000000" pitchFamily="34" charset="-120"/>
                </a:rPr>
                <a:t>計畫</a:t>
              </a:r>
            </a:p>
          </p:txBody>
        </p:sp>
        <p:grpSp>
          <p:nvGrpSpPr>
            <p:cNvPr id="923" name="群組 922"/>
            <p:cNvGrpSpPr/>
            <p:nvPr/>
          </p:nvGrpSpPr>
          <p:grpSpPr>
            <a:xfrm rot="20481215">
              <a:off x="6478781" y="2352211"/>
              <a:ext cx="700842" cy="685000"/>
              <a:chOff x="2070958" y="4811064"/>
              <a:chExt cx="700842" cy="685000"/>
            </a:xfrm>
          </p:grpSpPr>
          <p:sp>
            <p:nvSpPr>
              <p:cNvPr id="1004" name="等腰三角形 1003"/>
              <p:cNvSpPr/>
              <p:nvPr/>
            </p:nvSpPr>
            <p:spPr>
              <a:xfrm>
                <a:off x="2267744" y="4852030"/>
                <a:ext cx="504056" cy="331697"/>
              </a:xfrm>
              <a:prstGeom prst="triangle">
                <a:avLst/>
              </a:prstGeom>
              <a:solidFill>
                <a:srgbClr val="FFFFFF"/>
              </a:solidFill>
              <a:ln w="25400" cap="flat" cmpd="sng" algn="ctr">
                <a:noFill/>
                <a:prstDash val="solid"/>
              </a:ln>
              <a:effectLst/>
            </p:spPr>
            <p:txBody>
              <a:bodyPr rtlCol="0" anchor="ctr"/>
              <a:lstStyle/>
              <a:p>
                <a:pPr algn="ctr" defTabSz="1056223">
                  <a:defRPr/>
                </a:pPr>
                <a:endParaRPr lang="zh-TW" altLang="en-US" sz="2888" b="1" kern="0">
                  <a:solidFill>
                    <a:prstClr val="white">
                      <a:lumMod val="50000"/>
                    </a:prstClr>
                  </a:solidFill>
                  <a:latin typeface="Calibri"/>
                  <a:ea typeface="新細明體" panose="02020500000000000000" pitchFamily="18" charset="-120"/>
                </a:endParaRPr>
              </a:p>
            </p:txBody>
          </p:sp>
          <p:grpSp>
            <p:nvGrpSpPr>
              <p:cNvPr id="1005" name="群組 1004"/>
              <p:cNvGrpSpPr/>
              <p:nvPr/>
            </p:nvGrpSpPr>
            <p:grpSpPr>
              <a:xfrm>
                <a:off x="2070958" y="4811064"/>
                <a:ext cx="668989" cy="685000"/>
                <a:chOff x="2070958" y="4811064"/>
                <a:chExt cx="668989" cy="685000"/>
              </a:xfrm>
            </p:grpSpPr>
            <p:sp>
              <p:nvSpPr>
                <p:cNvPr id="1006" name="Freeform 3685"/>
                <p:cNvSpPr>
                  <a:spLocks/>
                </p:cNvSpPr>
                <p:nvPr/>
              </p:nvSpPr>
              <p:spPr bwMode="auto">
                <a:xfrm>
                  <a:off x="2129576" y="5172281"/>
                  <a:ext cx="415478" cy="265163"/>
                </a:xfrm>
                <a:custGeom>
                  <a:avLst/>
                  <a:gdLst>
                    <a:gd name="T0" fmla="*/ 22 w 81"/>
                    <a:gd name="T1" fmla="*/ 0 h 49"/>
                    <a:gd name="T2" fmla="*/ 8 w 81"/>
                    <a:gd name="T3" fmla="*/ 14 h 49"/>
                    <a:gd name="T4" fmla="*/ 8 w 81"/>
                    <a:gd name="T5" fmla="*/ 43 h 49"/>
                    <a:gd name="T6" fmla="*/ 22 w 81"/>
                    <a:gd name="T7" fmla="*/ 49 h 49"/>
                    <a:gd name="T8" fmla="*/ 37 w 81"/>
                    <a:gd name="T9" fmla="*/ 43 h 49"/>
                    <a:gd name="T10" fmla="*/ 81 w 81"/>
                    <a:gd name="T11" fmla="*/ 0 h 49"/>
                    <a:gd name="T12" fmla="*/ 22 w 8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81" h="49">
                      <a:moveTo>
                        <a:pt x="22" y="0"/>
                      </a:moveTo>
                      <a:cubicBezTo>
                        <a:pt x="8" y="14"/>
                        <a:pt x="8" y="14"/>
                        <a:pt x="8" y="14"/>
                      </a:cubicBezTo>
                      <a:cubicBezTo>
                        <a:pt x="0" y="22"/>
                        <a:pt x="0" y="35"/>
                        <a:pt x="8" y="43"/>
                      </a:cubicBezTo>
                      <a:cubicBezTo>
                        <a:pt x="12" y="47"/>
                        <a:pt x="17" y="49"/>
                        <a:pt x="22" y="49"/>
                      </a:cubicBezTo>
                      <a:cubicBezTo>
                        <a:pt x="28" y="49"/>
                        <a:pt x="33" y="47"/>
                        <a:pt x="37" y="43"/>
                      </a:cubicBezTo>
                      <a:cubicBezTo>
                        <a:pt x="81" y="0"/>
                        <a:pt x="81" y="0"/>
                        <a:pt x="81" y="0"/>
                      </a:cubicBezTo>
                      <a:lnTo>
                        <a:pt x="22"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07" name="Freeform 3686"/>
                <p:cNvSpPr>
                  <a:spLocks noEditPoints="1"/>
                </p:cNvSpPr>
                <p:nvPr/>
              </p:nvSpPr>
              <p:spPr bwMode="auto">
                <a:xfrm>
                  <a:off x="2070958" y="4811064"/>
                  <a:ext cx="668989" cy="685000"/>
                </a:xfrm>
                <a:custGeom>
                  <a:avLst/>
                  <a:gdLst>
                    <a:gd name="T0" fmla="*/ 131 w 132"/>
                    <a:gd name="T1" fmla="*/ 47 h 130"/>
                    <a:gd name="T2" fmla="*/ 85 w 132"/>
                    <a:gd name="T3" fmla="*/ 2 h 130"/>
                    <a:gd name="T4" fmla="*/ 79 w 132"/>
                    <a:gd name="T5" fmla="*/ 2 h 130"/>
                    <a:gd name="T6" fmla="*/ 79 w 132"/>
                    <a:gd name="T7" fmla="*/ 8 h 130"/>
                    <a:gd name="T8" fmla="*/ 81 w 132"/>
                    <a:gd name="T9" fmla="*/ 11 h 130"/>
                    <a:gd name="T10" fmla="*/ 11 w 132"/>
                    <a:gd name="T11" fmla="*/ 80 h 130"/>
                    <a:gd name="T12" fmla="*/ 11 w 132"/>
                    <a:gd name="T13" fmla="*/ 121 h 130"/>
                    <a:gd name="T14" fmla="*/ 32 w 132"/>
                    <a:gd name="T15" fmla="*/ 130 h 130"/>
                    <a:gd name="T16" fmla="*/ 52 w 132"/>
                    <a:gd name="T17" fmla="*/ 121 h 130"/>
                    <a:gd name="T18" fmla="*/ 122 w 132"/>
                    <a:gd name="T19" fmla="*/ 52 h 130"/>
                    <a:gd name="T20" fmla="*/ 124 w 132"/>
                    <a:gd name="T21" fmla="*/ 54 h 130"/>
                    <a:gd name="T22" fmla="*/ 131 w 132"/>
                    <a:gd name="T23" fmla="*/ 54 h 130"/>
                    <a:gd name="T24" fmla="*/ 131 w 132"/>
                    <a:gd name="T25" fmla="*/ 47 h 130"/>
                    <a:gd name="T26" fmla="*/ 71 w 132"/>
                    <a:gd name="T27" fmla="*/ 89 h 130"/>
                    <a:gd name="T28" fmla="*/ 47 w 132"/>
                    <a:gd name="T29" fmla="*/ 113 h 130"/>
                    <a:gd name="T30" fmla="*/ 34 w 132"/>
                    <a:gd name="T31" fmla="*/ 118 h 130"/>
                    <a:gd name="T32" fmla="*/ 20 w 132"/>
                    <a:gd name="T33" fmla="*/ 113 h 130"/>
                    <a:gd name="T34" fmla="*/ 20 w 132"/>
                    <a:gd name="T35" fmla="*/ 85 h 130"/>
                    <a:gd name="T36" fmla="*/ 50 w 132"/>
                    <a:gd name="T37" fmla="*/ 56 h 130"/>
                    <a:gd name="T38" fmla="*/ 88 w 132"/>
                    <a:gd name="T39" fmla="*/ 17 h 130"/>
                    <a:gd name="T40" fmla="*/ 115 w 132"/>
                    <a:gd name="T41" fmla="*/ 45 h 130"/>
                    <a:gd name="T42" fmla="*/ 71 w 132"/>
                    <a:gd name="T43" fmla="*/ 8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 h="130">
                      <a:moveTo>
                        <a:pt x="131" y="47"/>
                      </a:moveTo>
                      <a:cubicBezTo>
                        <a:pt x="85" y="2"/>
                        <a:pt x="85" y="2"/>
                        <a:pt x="85" y="2"/>
                      </a:cubicBezTo>
                      <a:cubicBezTo>
                        <a:pt x="83" y="0"/>
                        <a:pt x="80" y="0"/>
                        <a:pt x="79" y="2"/>
                      </a:cubicBezTo>
                      <a:cubicBezTo>
                        <a:pt x="77" y="4"/>
                        <a:pt x="77" y="7"/>
                        <a:pt x="79" y="8"/>
                      </a:cubicBezTo>
                      <a:cubicBezTo>
                        <a:pt x="81" y="11"/>
                        <a:pt x="81" y="11"/>
                        <a:pt x="81" y="11"/>
                      </a:cubicBezTo>
                      <a:cubicBezTo>
                        <a:pt x="11" y="80"/>
                        <a:pt x="11" y="80"/>
                        <a:pt x="11" y="80"/>
                      </a:cubicBezTo>
                      <a:cubicBezTo>
                        <a:pt x="0" y="92"/>
                        <a:pt x="0" y="110"/>
                        <a:pt x="11" y="121"/>
                      </a:cubicBezTo>
                      <a:cubicBezTo>
                        <a:pt x="17" y="127"/>
                        <a:pt x="24" y="130"/>
                        <a:pt x="32" y="130"/>
                      </a:cubicBezTo>
                      <a:cubicBezTo>
                        <a:pt x="39" y="130"/>
                        <a:pt x="46" y="127"/>
                        <a:pt x="52" y="121"/>
                      </a:cubicBezTo>
                      <a:cubicBezTo>
                        <a:pt x="122" y="52"/>
                        <a:pt x="122" y="52"/>
                        <a:pt x="122" y="52"/>
                      </a:cubicBezTo>
                      <a:cubicBezTo>
                        <a:pt x="124" y="54"/>
                        <a:pt x="124" y="54"/>
                        <a:pt x="124" y="54"/>
                      </a:cubicBezTo>
                      <a:cubicBezTo>
                        <a:pt x="126" y="56"/>
                        <a:pt x="129" y="56"/>
                        <a:pt x="131" y="54"/>
                      </a:cubicBezTo>
                      <a:cubicBezTo>
                        <a:pt x="132" y="52"/>
                        <a:pt x="132" y="49"/>
                        <a:pt x="131" y="47"/>
                      </a:cubicBezTo>
                      <a:close/>
                      <a:moveTo>
                        <a:pt x="71" y="89"/>
                      </a:moveTo>
                      <a:cubicBezTo>
                        <a:pt x="47" y="113"/>
                        <a:pt x="47" y="113"/>
                        <a:pt x="47" y="113"/>
                      </a:cubicBezTo>
                      <a:cubicBezTo>
                        <a:pt x="44" y="116"/>
                        <a:pt x="39" y="118"/>
                        <a:pt x="34" y="118"/>
                      </a:cubicBezTo>
                      <a:cubicBezTo>
                        <a:pt x="29" y="118"/>
                        <a:pt x="24" y="116"/>
                        <a:pt x="20" y="113"/>
                      </a:cubicBezTo>
                      <a:cubicBezTo>
                        <a:pt x="12" y="105"/>
                        <a:pt x="12" y="93"/>
                        <a:pt x="20" y="85"/>
                      </a:cubicBezTo>
                      <a:cubicBezTo>
                        <a:pt x="50" y="56"/>
                        <a:pt x="50" y="56"/>
                        <a:pt x="50" y="56"/>
                      </a:cubicBezTo>
                      <a:cubicBezTo>
                        <a:pt x="88" y="17"/>
                        <a:pt x="88" y="17"/>
                        <a:pt x="88" y="17"/>
                      </a:cubicBezTo>
                      <a:cubicBezTo>
                        <a:pt x="115" y="45"/>
                        <a:pt x="115" y="45"/>
                        <a:pt x="115" y="45"/>
                      </a:cubicBezTo>
                      <a:lnTo>
                        <a:pt x="71" y="89"/>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08" name="Oval 3687"/>
                <p:cNvSpPr>
                  <a:spLocks noChangeArrowheads="1"/>
                </p:cNvSpPr>
                <p:nvPr/>
              </p:nvSpPr>
              <p:spPr bwMode="auto">
                <a:xfrm>
                  <a:off x="2503288" y="5076638"/>
                  <a:ext cx="45719" cy="45719"/>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09" name="Oval 3688"/>
                <p:cNvSpPr>
                  <a:spLocks noChangeArrowheads="1"/>
                </p:cNvSpPr>
                <p:nvPr/>
              </p:nvSpPr>
              <p:spPr bwMode="auto">
                <a:xfrm>
                  <a:off x="2393372" y="5085338"/>
                  <a:ext cx="77463" cy="73654"/>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10" name="Oval 3689"/>
                <p:cNvSpPr>
                  <a:spLocks noChangeArrowheads="1"/>
                </p:cNvSpPr>
                <p:nvPr/>
              </p:nvSpPr>
              <p:spPr bwMode="auto">
                <a:xfrm>
                  <a:off x="2473975" y="5004808"/>
                  <a:ext cx="49296" cy="58925"/>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grpSp>
        </p:grpSp>
        <p:grpSp>
          <p:nvGrpSpPr>
            <p:cNvPr id="924" name="群組 923"/>
            <p:cNvGrpSpPr/>
            <p:nvPr/>
          </p:nvGrpSpPr>
          <p:grpSpPr>
            <a:xfrm rot="20481215">
              <a:off x="6870121" y="2379788"/>
              <a:ext cx="700842" cy="685000"/>
              <a:chOff x="2070958" y="4811064"/>
              <a:chExt cx="700842" cy="685000"/>
            </a:xfrm>
          </p:grpSpPr>
          <p:sp>
            <p:nvSpPr>
              <p:cNvPr id="997" name="等腰三角形 996"/>
              <p:cNvSpPr/>
              <p:nvPr/>
            </p:nvSpPr>
            <p:spPr>
              <a:xfrm>
                <a:off x="2267744" y="4852030"/>
                <a:ext cx="504056" cy="331697"/>
              </a:xfrm>
              <a:prstGeom prst="triangle">
                <a:avLst/>
              </a:prstGeom>
              <a:solidFill>
                <a:srgbClr val="FFFFFF"/>
              </a:solidFill>
              <a:ln w="25400" cap="flat" cmpd="sng" algn="ctr">
                <a:noFill/>
                <a:prstDash val="solid"/>
              </a:ln>
              <a:effectLst/>
            </p:spPr>
            <p:txBody>
              <a:bodyPr rtlCol="0" anchor="ctr"/>
              <a:lstStyle/>
              <a:p>
                <a:pPr algn="ctr" defTabSz="1056223">
                  <a:defRPr/>
                </a:pPr>
                <a:endParaRPr lang="zh-TW" altLang="en-US" sz="2888" b="1" kern="0">
                  <a:solidFill>
                    <a:prstClr val="white">
                      <a:lumMod val="50000"/>
                    </a:prstClr>
                  </a:solidFill>
                  <a:latin typeface="Calibri"/>
                  <a:ea typeface="新細明體" panose="02020500000000000000" pitchFamily="18" charset="-120"/>
                </a:endParaRPr>
              </a:p>
            </p:txBody>
          </p:sp>
          <p:grpSp>
            <p:nvGrpSpPr>
              <p:cNvPr id="998" name="群組 997"/>
              <p:cNvGrpSpPr/>
              <p:nvPr/>
            </p:nvGrpSpPr>
            <p:grpSpPr>
              <a:xfrm>
                <a:off x="2070958" y="4811064"/>
                <a:ext cx="668989" cy="685000"/>
                <a:chOff x="2070958" y="4811064"/>
                <a:chExt cx="668989" cy="685000"/>
              </a:xfrm>
            </p:grpSpPr>
            <p:sp>
              <p:nvSpPr>
                <p:cNvPr id="999" name="Freeform 3685"/>
                <p:cNvSpPr>
                  <a:spLocks/>
                </p:cNvSpPr>
                <p:nvPr/>
              </p:nvSpPr>
              <p:spPr bwMode="auto">
                <a:xfrm>
                  <a:off x="2129576" y="5172281"/>
                  <a:ext cx="415478" cy="265163"/>
                </a:xfrm>
                <a:custGeom>
                  <a:avLst/>
                  <a:gdLst>
                    <a:gd name="T0" fmla="*/ 22 w 81"/>
                    <a:gd name="T1" fmla="*/ 0 h 49"/>
                    <a:gd name="T2" fmla="*/ 8 w 81"/>
                    <a:gd name="T3" fmla="*/ 14 h 49"/>
                    <a:gd name="T4" fmla="*/ 8 w 81"/>
                    <a:gd name="T5" fmla="*/ 43 h 49"/>
                    <a:gd name="T6" fmla="*/ 22 w 81"/>
                    <a:gd name="T7" fmla="*/ 49 h 49"/>
                    <a:gd name="T8" fmla="*/ 37 w 81"/>
                    <a:gd name="T9" fmla="*/ 43 h 49"/>
                    <a:gd name="T10" fmla="*/ 81 w 81"/>
                    <a:gd name="T11" fmla="*/ 0 h 49"/>
                    <a:gd name="T12" fmla="*/ 22 w 8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81" h="49">
                      <a:moveTo>
                        <a:pt x="22" y="0"/>
                      </a:moveTo>
                      <a:cubicBezTo>
                        <a:pt x="8" y="14"/>
                        <a:pt x="8" y="14"/>
                        <a:pt x="8" y="14"/>
                      </a:cubicBezTo>
                      <a:cubicBezTo>
                        <a:pt x="0" y="22"/>
                        <a:pt x="0" y="35"/>
                        <a:pt x="8" y="43"/>
                      </a:cubicBezTo>
                      <a:cubicBezTo>
                        <a:pt x="12" y="47"/>
                        <a:pt x="17" y="49"/>
                        <a:pt x="22" y="49"/>
                      </a:cubicBezTo>
                      <a:cubicBezTo>
                        <a:pt x="28" y="49"/>
                        <a:pt x="33" y="47"/>
                        <a:pt x="37" y="43"/>
                      </a:cubicBezTo>
                      <a:cubicBezTo>
                        <a:pt x="81" y="0"/>
                        <a:pt x="81" y="0"/>
                        <a:pt x="81" y="0"/>
                      </a:cubicBezTo>
                      <a:lnTo>
                        <a:pt x="22" y="0"/>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00" name="Freeform 3686"/>
                <p:cNvSpPr>
                  <a:spLocks noEditPoints="1"/>
                </p:cNvSpPr>
                <p:nvPr/>
              </p:nvSpPr>
              <p:spPr bwMode="auto">
                <a:xfrm>
                  <a:off x="2070958" y="4811064"/>
                  <a:ext cx="668989" cy="685000"/>
                </a:xfrm>
                <a:custGeom>
                  <a:avLst/>
                  <a:gdLst>
                    <a:gd name="T0" fmla="*/ 131 w 132"/>
                    <a:gd name="T1" fmla="*/ 47 h 130"/>
                    <a:gd name="T2" fmla="*/ 85 w 132"/>
                    <a:gd name="T3" fmla="*/ 2 h 130"/>
                    <a:gd name="T4" fmla="*/ 79 w 132"/>
                    <a:gd name="T5" fmla="*/ 2 h 130"/>
                    <a:gd name="T6" fmla="*/ 79 w 132"/>
                    <a:gd name="T7" fmla="*/ 8 h 130"/>
                    <a:gd name="T8" fmla="*/ 81 w 132"/>
                    <a:gd name="T9" fmla="*/ 11 h 130"/>
                    <a:gd name="T10" fmla="*/ 11 w 132"/>
                    <a:gd name="T11" fmla="*/ 80 h 130"/>
                    <a:gd name="T12" fmla="*/ 11 w 132"/>
                    <a:gd name="T13" fmla="*/ 121 h 130"/>
                    <a:gd name="T14" fmla="*/ 32 w 132"/>
                    <a:gd name="T15" fmla="*/ 130 h 130"/>
                    <a:gd name="T16" fmla="*/ 52 w 132"/>
                    <a:gd name="T17" fmla="*/ 121 h 130"/>
                    <a:gd name="T18" fmla="*/ 122 w 132"/>
                    <a:gd name="T19" fmla="*/ 52 h 130"/>
                    <a:gd name="T20" fmla="*/ 124 w 132"/>
                    <a:gd name="T21" fmla="*/ 54 h 130"/>
                    <a:gd name="T22" fmla="*/ 131 w 132"/>
                    <a:gd name="T23" fmla="*/ 54 h 130"/>
                    <a:gd name="T24" fmla="*/ 131 w 132"/>
                    <a:gd name="T25" fmla="*/ 47 h 130"/>
                    <a:gd name="T26" fmla="*/ 71 w 132"/>
                    <a:gd name="T27" fmla="*/ 89 h 130"/>
                    <a:gd name="T28" fmla="*/ 47 w 132"/>
                    <a:gd name="T29" fmla="*/ 113 h 130"/>
                    <a:gd name="T30" fmla="*/ 34 w 132"/>
                    <a:gd name="T31" fmla="*/ 118 h 130"/>
                    <a:gd name="T32" fmla="*/ 20 w 132"/>
                    <a:gd name="T33" fmla="*/ 113 h 130"/>
                    <a:gd name="T34" fmla="*/ 20 w 132"/>
                    <a:gd name="T35" fmla="*/ 85 h 130"/>
                    <a:gd name="T36" fmla="*/ 50 w 132"/>
                    <a:gd name="T37" fmla="*/ 56 h 130"/>
                    <a:gd name="T38" fmla="*/ 88 w 132"/>
                    <a:gd name="T39" fmla="*/ 17 h 130"/>
                    <a:gd name="T40" fmla="*/ 115 w 132"/>
                    <a:gd name="T41" fmla="*/ 45 h 130"/>
                    <a:gd name="T42" fmla="*/ 71 w 132"/>
                    <a:gd name="T43" fmla="*/ 8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 h="130">
                      <a:moveTo>
                        <a:pt x="131" y="47"/>
                      </a:moveTo>
                      <a:cubicBezTo>
                        <a:pt x="85" y="2"/>
                        <a:pt x="85" y="2"/>
                        <a:pt x="85" y="2"/>
                      </a:cubicBezTo>
                      <a:cubicBezTo>
                        <a:pt x="83" y="0"/>
                        <a:pt x="80" y="0"/>
                        <a:pt x="79" y="2"/>
                      </a:cubicBezTo>
                      <a:cubicBezTo>
                        <a:pt x="77" y="4"/>
                        <a:pt x="77" y="7"/>
                        <a:pt x="79" y="8"/>
                      </a:cubicBezTo>
                      <a:cubicBezTo>
                        <a:pt x="81" y="11"/>
                        <a:pt x="81" y="11"/>
                        <a:pt x="81" y="11"/>
                      </a:cubicBezTo>
                      <a:cubicBezTo>
                        <a:pt x="11" y="80"/>
                        <a:pt x="11" y="80"/>
                        <a:pt x="11" y="80"/>
                      </a:cubicBezTo>
                      <a:cubicBezTo>
                        <a:pt x="0" y="92"/>
                        <a:pt x="0" y="110"/>
                        <a:pt x="11" y="121"/>
                      </a:cubicBezTo>
                      <a:cubicBezTo>
                        <a:pt x="17" y="127"/>
                        <a:pt x="24" y="130"/>
                        <a:pt x="32" y="130"/>
                      </a:cubicBezTo>
                      <a:cubicBezTo>
                        <a:pt x="39" y="130"/>
                        <a:pt x="46" y="127"/>
                        <a:pt x="52" y="121"/>
                      </a:cubicBezTo>
                      <a:cubicBezTo>
                        <a:pt x="122" y="52"/>
                        <a:pt x="122" y="52"/>
                        <a:pt x="122" y="52"/>
                      </a:cubicBezTo>
                      <a:cubicBezTo>
                        <a:pt x="124" y="54"/>
                        <a:pt x="124" y="54"/>
                        <a:pt x="124" y="54"/>
                      </a:cubicBezTo>
                      <a:cubicBezTo>
                        <a:pt x="126" y="56"/>
                        <a:pt x="129" y="56"/>
                        <a:pt x="131" y="54"/>
                      </a:cubicBezTo>
                      <a:cubicBezTo>
                        <a:pt x="132" y="52"/>
                        <a:pt x="132" y="49"/>
                        <a:pt x="131" y="47"/>
                      </a:cubicBezTo>
                      <a:close/>
                      <a:moveTo>
                        <a:pt x="71" y="89"/>
                      </a:moveTo>
                      <a:cubicBezTo>
                        <a:pt x="47" y="113"/>
                        <a:pt x="47" y="113"/>
                        <a:pt x="47" y="113"/>
                      </a:cubicBezTo>
                      <a:cubicBezTo>
                        <a:pt x="44" y="116"/>
                        <a:pt x="39" y="118"/>
                        <a:pt x="34" y="118"/>
                      </a:cubicBezTo>
                      <a:cubicBezTo>
                        <a:pt x="29" y="118"/>
                        <a:pt x="24" y="116"/>
                        <a:pt x="20" y="113"/>
                      </a:cubicBezTo>
                      <a:cubicBezTo>
                        <a:pt x="12" y="105"/>
                        <a:pt x="12" y="93"/>
                        <a:pt x="20" y="85"/>
                      </a:cubicBezTo>
                      <a:cubicBezTo>
                        <a:pt x="50" y="56"/>
                        <a:pt x="50" y="56"/>
                        <a:pt x="50" y="56"/>
                      </a:cubicBezTo>
                      <a:cubicBezTo>
                        <a:pt x="88" y="17"/>
                        <a:pt x="88" y="17"/>
                        <a:pt x="88" y="17"/>
                      </a:cubicBezTo>
                      <a:cubicBezTo>
                        <a:pt x="115" y="45"/>
                        <a:pt x="115" y="45"/>
                        <a:pt x="115" y="45"/>
                      </a:cubicBezTo>
                      <a:lnTo>
                        <a:pt x="71" y="89"/>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01" name="Oval 3687"/>
                <p:cNvSpPr>
                  <a:spLocks noChangeArrowheads="1"/>
                </p:cNvSpPr>
                <p:nvPr/>
              </p:nvSpPr>
              <p:spPr bwMode="auto">
                <a:xfrm>
                  <a:off x="2503288" y="5076638"/>
                  <a:ext cx="45719" cy="45719"/>
                </a:xfrm>
                <a:prstGeom prst="ellipse">
                  <a:avLst/>
                </a:prstGeom>
                <a:solidFill>
                  <a:srgbClr val="9BBB59">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02" name="Oval 3688"/>
                <p:cNvSpPr>
                  <a:spLocks noChangeArrowheads="1"/>
                </p:cNvSpPr>
                <p:nvPr/>
              </p:nvSpPr>
              <p:spPr bwMode="auto">
                <a:xfrm>
                  <a:off x="2393372" y="5085338"/>
                  <a:ext cx="77463" cy="73654"/>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1003" name="Oval 3689"/>
                <p:cNvSpPr>
                  <a:spLocks noChangeArrowheads="1"/>
                </p:cNvSpPr>
                <p:nvPr/>
              </p:nvSpPr>
              <p:spPr bwMode="auto">
                <a:xfrm>
                  <a:off x="2473975" y="5004808"/>
                  <a:ext cx="49296" cy="58925"/>
                </a:xfrm>
                <a:prstGeom prst="ellipse">
                  <a:avLst/>
                </a:pr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grpSp>
        </p:grpSp>
        <p:grpSp>
          <p:nvGrpSpPr>
            <p:cNvPr id="925" name="群組 924"/>
            <p:cNvGrpSpPr/>
            <p:nvPr/>
          </p:nvGrpSpPr>
          <p:grpSpPr>
            <a:xfrm rot="20481215">
              <a:off x="7277623" y="2402886"/>
              <a:ext cx="700842" cy="685000"/>
              <a:chOff x="2070958" y="4811064"/>
              <a:chExt cx="700842" cy="685000"/>
            </a:xfrm>
          </p:grpSpPr>
          <p:sp>
            <p:nvSpPr>
              <p:cNvPr id="990" name="等腰三角形 989"/>
              <p:cNvSpPr/>
              <p:nvPr/>
            </p:nvSpPr>
            <p:spPr>
              <a:xfrm>
                <a:off x="2267744" y="4852030"/>
                <a:ext cx="504056" cy="331697"/>
              </a:xfrm>
              <a:prstGeom prst="triangle">
                <a:avLst/>
              </a:prstGeom>
              <a:solidFill>
                <a:srgbClr val="FFFFFF"/>
              </a:solidFill>
              <a:ln w="25400" cap="flat" cmpd="sng" algn="ctr">
                <a:noFill/>
                <a:prstDash val="solid"/>
              </a:ln>
              <a:effectLst/>
            </p:spPr>
            <p:txBody>
              <a:bodyPr rtlCol="0" anchor="ctr"/>
              <a:lstStyle/>
              <a:p>
                <a:pPr algn="ctr" defTabSz="1056223">
                  <a:defRPr/>
                </a:pPr>
                <a:endParaRPr lang="zh-TW" altLang="en-US" sz="2888" b="1" kern="0">
                  <a:solidFill>
                    <a:prstClr val="white">
                      <a:lumMod val="50000"/>
                    </a:prstClr>
                  </a:solidFill>
                  <a:latin typeface="Calibri"/>
                  <a:ea typeface="新細明體" panose="02020500000000000000" pitchFamily="18" charset="-120"/>
                </a:endParaRPr>
              </a:p>
            </p:txBody>
          </p:sp>
          <p:grpSp>
            <p:nvGrpSpPr>
              <p:cNvPr id="991" name="群組 990"/>
              <p:cNvGrpSpPr/>
              <p:nvPr/>
            </p:nvGrpSpPr>
            <p:grpSpPr>
              <a:xfrm>
                <a:off x="2070958" y="4811064"/>
                <a:ext cx="668989" cy="685000"/>
                <a:chOff x="2070958" y="4811064"/>
                <a:chExt cx="668989" cy="685000"/>
              </a:xfrm>
            </p:grpSpPr>
            <p:sp>
              <p:nvSpPr>
                <p:cNvPr id="992" name="Freeform 3685"/>
                <p:cNvSpPr>
                  <a:spLocks/>
                </p:cNvSpPr>
                <p:nvPr/>
              </p:nvSpPr>
              <p:spPr bwMode="auto">
                <a:xfrm>
                  <a:off x="2129576" y="5172281"/>
                  <a:ext cx="415478" cy="265163"/>
                </a:xfrm>
                <a:custGeom>
                  <a:avLst/>
                  <a:gdLst>
                    <a:gd name="T0" fmla="*/ 22 w 81"/>
                    <a:gd name="T1" fmla="*/ 0 h 49"/>
                    <a:gd name="T2" fmla="*/ 8 w 81"/>
                    <a:gd name="T3" fmla="*/ 14 h 49"/>
                    <a:gd name="T4" fmla="*/ 8 w 81"/>
                    <a:gd name="T5" fmla="*/ 43 h 49"/>
                    <a:gd name="T6" fmla="*/ 22 w 81"/>
                    <a:gd name="T7" fmla="*/ 49 h 49"/>
                    <a:gd name="T8" fmla="*/ 37 w 81"/>
                    <a:gd name="T9" fmla="*/ 43 h 49"/>
                    <a:gd name="T10" fmla="*/ 81 w 81"/>
                    <a:gd name="T11" fmla="*/ 0 h 49"/>
                    <a:gd name="T12" fmla="*/ 22 w 8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81" h="49">
                      <a:moveTo>
                        <a:pt x="22" y="0"/>
                      </a:moveTo>
                      <a:cubicBezTo>
                        <a:pt x="8" y="14"/>
                        <a:pt x="8" y="14"/>
                        <a:pt x="8" y="14"/>
                      </a:cubicBezTo>
                      <a:cubicBezTo>
                        <a:pt x="0" y="22"/>
                        <a:pt x="0" y="35"/>
                        <a:pt x="8" y="43"/>
                      </a:cubicBezTo>
                      <a:cubicBezTo>
                        <a:pt x="12" y="47"/>
                        <a:pt x="17" y="49"/>
                        <a:pt x="22" y="49"/>
                      </a:cubicBezTo>
                      <a:cubicBezTo>
                        <a:pt x="28" y="49"/>
                        <a:pt x="33" y="47"/>
                        <a:pt x="37" y="43"/>
                      </a:cubicBezTo>
                      <a:cubicBezTo>
                        <a:pt x="81" y="0"/>
                        <a:pt x="81" y="0"/>
                        <a:pt x="81" y="0"/>
                      </a:cubicBezTo>
                      <a:lnTo>
                        <a:pt x="22" y="0"/>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93" name="Freeform 3686"/>
                <p:cNvSpPr>
                  <a:spLocks noEditPoints="1"/>
                </p:cNvSpPr>
                <p:nvPr/>
              </p:nvSpPr>
              <p:spPr bwMode="auto">
                <a:xfrm>
                  <a:off x="2070958" y="4811064"/>
                  <a:ext cx="668989" cy="685000"/>
                </a:xfrm>
                <a:custGeom>
                  <a:avLst/>
                  <a:gdLst>
                    <a:gd name="T0" fmla="*/ 131 w 132"/>
                    <a:gd name="T1" fmla="*/ 47 h 130"/>
                    <a:gd name="T2" fmla="*/ 85 w 132"/>
                    <a:gd name="T3" fmla="*/ 2 h 130"/>
                    <a:gd name="T4" fmla="*/ 79 w 132"/>
                    <a:gd name="T5" fmla="*/ 2 h 130"/>
                    <a:gd name="T6" fmla="*/ 79 w 132"/>
                    <a:gd name="T7" fmla="*/ 8 h 130"/>
                    <a:gd name="T8" fmla="*/ 81 w 132"/>
                    <a:gd name="T9" fmla="*/ 11 h 130"/>
                    <a:gd name="T10" fmla="*/ 11 w 132"/>
                    <a:gd name="T11" fmla="*/ 80 h 130"/>
                    <a:gd name="T12" fmla="*/ 11 w 132"/>
                    <a:gd name="T13" fmla="*/ 121 h 130"/>
                    <a:gd name="T14" fmla="*/ 32 w 132"/>
                    <a:gd name="T15" fmla="*/ 130 h 130"/>
                    <a:gd name="T16" fmla="*/ 52 w 132"/>
                    <a:gd name="T17" fmla="*/ 121 h 130"/>
                    <a:gd name="T18" fmla="*/ 122 w 132"/>
                    <a:gd name="T19" fmla="*/ 52 h 130"/>
                    <a:gd name="T20" fmla="*/ 124 w 132"/>
                    <a:gd name="T21" fmla="*/ 54 h 130"/>
                    <a:gd name="T22" fmla="*/ 131 w 132"/>
                    <a:gd name="T23" fmla="*/ 54 h 130"/>
                    <a:gd name="T24" fmla="*/ 131 w 132"/>
                    <a:gd name="T25" fmla="*/ 47 h 130"/>
                    <a:gd name="T26" fmla="*/ 71 w 132"/>
                    <a:gd name="T27" fmla="*/ 89 h 130"/>
                    <a:gd name="T28" fmla="*/ 47 w 132"/>
                    <a:gd name="T29" fmla="*/ 113 h 130"/>
                    <a:gd name="T30" fmla="*/ 34 w 132"/>
                    <a:gd name="T31" fmla="*/ 118 h 130"/>
                    <a:gd name="T32" fmla="*/ 20 w 132"/>
                    <a:gd name="T33" fmla="*/ 113 h 130"/>
                    <a:gd name="T34" fmla="*/ 20 w 132"/>
                    <a:gd name="T35" fmla="*/ 85 h 130"/>
                    <a:gd name="T36" fmla="*/ 50 w 132"/>
                    <a:gd name="T37" fmla="*/ 56 h 130"/>
                    <a:gd name="T38" fmla="*/ 88 w 132"/>
                    <a:gd name="T39" fmla="*/ 17 h 130"/>
                    <a:gd name="T40" fmla="*/ 115 w 132"/>
                    <a:gd name="T41" fmla="*/ 45 h 130"/>
                    <a:gd name="T42" fmla="*/ 71 w 132"/>
                    <a:gd name="T43" fmla="*/ 8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 h="130">
                      <a:moveTo>
                        <a:pt x="131" y="47"/>
                      </a:moveTo>
                      <a:cubicBezTo>
                        <a:pt x="85" y="2"/>
                        <a:pt x="85" y="2"/>
                        <a:pt x="85" y="2"/>
                      </a:cubicBezTo>
                      <a:cubicBezTo>
                        <a:pt x="83" y="0"/>
                        <a:pt x="80" y="0"/>
                        <a:pt x="79" y="2"/>
                      </a:cubicBezTo>
                      <a:cubicBezTo>
                        <a:pt x="77" y="4"/>
                        <a:pt x="77" y="7"/>
                        <a:pt x="79" y="8"/>
                      </a:cubicBezTo>
                      <a:cubicBezTo>
                        <a:pt x="81" y="11"/>
                        <a:pt x="81" y="11"/>
                        <a:pt x="81" y="11"/>
                      </a:cubicBezTo>
                      <a:cubicBezTo>
                        <a:pt x="11" y="80"/>
                        <a:pt x="11" y="80"/>
                        <a:pt x="11" y="80"/>
                      </a:cubicBezTo>
                      <a:cubicBezTo>
                        <a:pt x="0" y="92"/>
                        <a:pt x="0" y="110"/>
                        <a:pt x="11" y="121"/>
                      </a:cubicBezTo>
                      <a:cubicBezTo>
                        <a:pt x="17" y="127"/>
                        <a:pt x="24" y="130"/>
                        <a:pt x="32" y="130"/>
                      </a:cubicBezTo>
                      <a:cubicBezTo>
                        <a:pt x="39" y="130"/>
                        <a:pt x="46" y="127"/>
                        <a:pt x="52" y="121"/>
                      </a:cubicBezTo>
                      <a:cubicBezTo>
                        <a:pt x="122" y="52"/>
                        <a:pt x="122" y="52"/>
                        <a:pt x="122" y="52"/>
                      </a:cubicBezTo>
                      <a:cubicBezTo>
                        <a:pt x="124" y="54"/>
                        <a:pt x="124" y="54"/>
                        <a:pt x="124" y="54"/>
                      </a:cubicBezTo>
                      <a:cubicBezTo>
                        <a:pt x="126" y="56"/>
                        <a:pt x="129" y="56"/>
                        <a:pt x="131" y="54"/>
                      </a:cubicBezTo>
                      <a:cubicBezTo>
                        <a:pt x="132" y="52"/>
                        <a:pt x="132" y="49"/>
                        <a:pt x="131" y="47"/>
                      </a:cubicBezTo>
                      <a:close/>
                      <a:moveTo>
                        <a:pt x="71" y="89"/>
                      </a:moveTo>
                      <a:cubicBezTo>
                        <a:pt x="47" y="113"/>
                        <a:pt x="47" y="113"/>
                        <a:pt x="47" y="113"/>
                      </a:cubicBezTo>
                      <a:cubicBezTo>
                        <a:pt x="44" y="116"/>
                        <a:pt x="39" y="118"/>
                        <a:pt x="34" y="118"/>
                      </a:cubicBezTo>
                      <a:cubicBezTo>
                        <a:pt x="29" y="118"/>
                        <a:pt x="24" y="116"/>
                        <a:pt x="20" y="113"/>
                      </a:cubicBezTo>
                      <a:cubicBezTo>
                        <a:pt x="12" y="105"/>
                        <a:pt x="12" y="93"/>
                        <a:pt x="20" y="85"/>
                      </a:cubicBezTo>
                      <a:cubicBezTo>
                        <a:pt x="50" y="56"/>
                        <a:pt x="50" y="56"/>
                        <a:pt x="50" y="56"/>
                      </a:cubicBezTo>
                      <a:cubicBezTo>
                        <a:pt x="88" y="17"/>
                        <a:pt x="88" y="17"/>
                        <a:pt x="88" y="17"/>
                      </a:cubicBezTo>
                      <a:cubicBezTo>
                        <a:pt x="115" y="45"/>
                        <a:pt x="115" y="45"/>
                        <a:pt x="115" y="45"/>
                      </a:cubicBezTo>
                      <a:lnTo>
                        <a:pt x="71" y="89"/>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94" name="Oval 3687"/>
                <p:cNvSpPr>
                  <a:spLocks noChangeArrowheads="1"/>
                </p:cNvSpPr>
                <p:nvPr/>
              </p:nvSpPr>
              <p:spPr bwMode="auto">
                <a:xfrm>
                  <a:off x="2503288" y="5076638"/>
                  <a:ext cx="45719" cy="45719"/>
                </a:xfrm>
                <a:prstGeom prst="ellipse">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95" name="Oval 3688"/>
                <p:cNvSpPr>
                  <a:spLocks noChangeArrowheads="1"/>
                </p:cNvSpPr>
                <p:nvPr/>
              </p:nvSpPr>
              <p:spPr bwMode="auto">
                <a:xfrm>
                  <a:off x="2393372" y="5085338"/>
                  <a:ext cx="77463" cy="73654"/>
                </a:xfrm>
                <a:prstGeom prst="ellipse">
                  <a:avLst/>
                </a:pr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96" name="Oval 3689"/>
                <p:cNvSpPr>
                  <a:spLocks noChangeArrowheads="1"/>
                </p:cNvSpPr>
                <p:nvPr/>
              </p:nvSpPr>
              <p:spPr bwMode="auto">
                <a:xfrm>
                  <a:off x="2473975" y="5004808"/>
                  <a:ext cx="49296" cy="58925"/>
                </a:xfrm>
                <a:prstGeom prst="ellipse">
                  <a:avLst/>
                </a:prstGeom>
                <a:solidFill>
                  <a:srgbClr val="818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grpSp>
        </p:grpSp>
        <p:grpSp>
          <p:nvGrpSpPr>
            <p:cNvPr id="926" name="群組 925"/>
            <p:cNvGrpSpPr/>
            <p:nvPr/>
          </p:nvGrpSpPr>
          <p:grpSpPr>
            <a:xfrm rot="20481215">
              <a:off x="7696302" y="2413069"/>
              <a:ext cx="700842" cy="685000"/>
              <a:chOff x="2070958" y="4811064"/>
              <a:chExt cx="700842" cy="685000"/>
            </a:xfrm>
          </p:grpSpPr>
          <p:sp>
            <p:nvSpPr>
              <p:cNvPr id="983" name="等腰三角形 982"/>
              <p:cNvSpPr/>
              <p:nvPr/>
            </p:nvSpPr>
            <p:spPr>
              <a:xfrm>
                <a:off x="2267744" y="4852030"/>
                <a:ext cx="504056" cy="331697"/>
              </a:xfrm>
              <a:prstGeom prst="triangle">
                <a:avLst/>
              </a:prstGeom>
              <a:solidFill>
                <a:srgbClr val="FFFFFF"/>
              </a:solidFill>
              <a:ln w="25400" cap="flat" cmpd="sng" algn="ctr">
                <a:noFill/>
                <a:prstDash val="solid"/>
              </a:ln>
              <a:effectLst/>
            </p:spPr>
            <p:txBody>
              <a:bodyPr rtlCol="0" anchor="ctr"/>
              <a:lstStyle/>
              <a:p>
                <a:pPr algn="ctr" defTabSz="1056223">
                  <a:defRPr/>
                </a:pPr>
                <a:endParaRPr lang="zh-TW" altLang="en-US" sz="2888" b="1" kern="0">
                  <a:solidFill>
                    <a:prstClr val="white">
                      <a:lumMod val="50000"/>
                    </a:prstClr>
                  </a:solidFill>
                  <a:latin typeface="Calibri"/>
                  <a:ea typeface="新細明體" panose="02020500000000000000" pitchFamily="18" charset="-120"/>
                </a:endParaRPr>
              </a:p>
            </p:txBody>
          </p:sp>
          <p:grpSp>
            <p:nvGrpSpPr>
              <p:cNvPr id="984" name="群組 983"/>
              <p:cNvGrpSpPr/>
              <p:nvPr/>
            </p:nvGrpSpPr>
            <p:grpSpPr>
              <a:xfrm>
                <a:off x="2070958" y="4811064"/>
                <a:ext cx="668989" cy="685000"/>
                <a:chOff x="2070958" y="4811064"/>
                <a:chExt cx="668989" cy="685000"/>
              </a:xfrm>
            </p:grpSpPr>
            <p:sp>
              <p:nvSpPr>
                <p:cNvPr id="985" name="Freeform 3685"/>
                <p:cNvSpPr>
                  <a:spLocks/>
                </p:cNvSpPr>
                <p:nvPr/>
              </p:nvSpPr>
              <p:spPr bwMode="auto">
                <a:xfrm>
                  <a:off x="2129576" y="5172281"/>
                  <a:ext cx="415478" cy="265163"/>
                </a:xfrm>
                <a:custGeom>
                  <a:avLst/>
                  <a:gdLst>
                    <a:gd name="T0" fmla="*/ 22 w 81"/>
                    <a:gd name="T1" fmla="*/ 0 h 49"/>
                    <a:gd name="T2" fmla="*/ 8 w 81"/>
                    <a:gd name="T3" fmla="*/ 14 h 49"/>
                    <a:gd name="T4" fmla="*/ 8 w 81"/>
                    <a:gd name="T5" fmla="*/ 43 h 49"/>
                    <a:gd name="T6" fmla="*/ 22 w 81"/>
                    <a:gd name="T7" fmla="*/ 49 h 49"/>
                    <a:gd name="T8" fmla="*/ 37 w 81"/>
                    <a:gd name="T9" fmla="*/ 43 h 49"/>
                    <a:gd name="T10" fmla="*/ 81 w 81"/>
                    <a:gd name="T11" fmla="*/ 0 h 49"/>
                    <a:gd name="T12" fmla="*/ 22 w 81"/>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81" h="49">
                      <a:moveTo>
                        <a:pt x="22" y="0"/>
                      </a:moveTo>
                      <a:cubicBezTo>
                        <a:pt x="8" y="14"/>
                        <a:pt x="8" y="14"/>
                        <a:pt x="8" y="14"/>
                      </a:cubicBezTo>
                      <a:cubicBezTo>
                        <a:pt x="0" y="22"/>
                        <a:pt x="0" y="35"/>
                        <a:pt x="8" y="43"/>
                      </a:cubicBezTo>
                      <a:cubicBezTo>
                        <a:pt x="12" y="47"/>
                        <a:pt x="17" y="49"/>
                        <a:pt x="22" y="49"/>
                      </a:cubicBezTo>
                      <a:cubicBezTo>
                        <a:pt x="28" y="49"/>
                        <a:pt x="33" y="47"/>
                        <a:pt x="37" y="43"/>
                      </a:cubicBezTo>
                      <a:cubicBezTo>
                        <a:pt x="81" y="0"/>
                        <a:pt x="81" y="0"/>
                        <a:pt x="81" y="0"/>
                      </a:cubicBezTo>
                      <a:lnTo>
                        <a:pt x="22" y="0"/>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86" name="Freeform 3686"/>
                <p:cNvSpPr>
                  <a:spLocks noEditPoints="1"/>
                </p:cNvSpPr>
                <p:nvPr/>
              </p:nvSpPr>
              <p:spPr bwMode="auto">
                <a:xfrm>
                  <a:off x="2070958" y="4811064"/>
                  <a:ext cx="668989" cy="685000"/>
                </a:xfrm>
                <a:custGeom>
                  <a:avLst/>
                  <a:gdLst>
                    <a:gd name="T0" fmla="*/ 131 w 132"/>
                    <a:gd name="T1" fmla="*/ 47 h 130"/>
                    <a:gd name="T2" fmla="*/ 85 w 132"/>
                    <a:gd name="T3" fmla="*/ 2 h 130"/>
                    <a:gd name="T4" fmla="*/ 79 w 132"/>
                    <a:gd name="T5" fmla="*/ 2 h 130"/>
                    <a:gd name="T6" fmla="*/ 79 w 132"/>
                    <a:gd name="T7" fmla="*/ 8 h 130"/>
                    <a:gd name="T8" fmla="*/ 81 w 132"/>
                    <a:gd name="T9" fmla="*/ 11 h 130"/>
                    <a:gd name="T10" fmla="*/ 11 w 132"/>
                    <a:gd name="T11" fmla="*/ 80 h 130"/>
                    <a:gd name="T12" fmla="*/ 11 w 132"/>
                    <a:gd name="T13" fmla="*/ 121 h 130"/>
                    <a:gd name="T14" fmla="*/ 32 w 132"/>
                    <a:gd name="T15" fmla="*/ 130 h 130"/>
                    <a:gd name="T16" fmla="*/ 52 w 132"/>
                    <a:gd name="T17" fmla="*/ 121 h 130"/>
                    <a:gd name="T18" fmla="*/ 122 w 132"/>
                    <a:gd name="T19" fmla="*/ 52 h 130"/>
                    <a:gd name="T20" fmla="*/ 124 w 132"/>
                    <a:gd name="T21" fmla="*/ 54 h 130"/>
                    <a:gd name="T22" fmla="*/ 131 w 132"/>
                    <a:gd name="T23" fmla="*/ 54 h 130"/>
                    <a:gd name="T24" fmla="*/ 131 w 132"/>
                    <a:gd name="T25" fmla="*/ 47 h 130"/>
                    <a:gd name="T26" fmla="*/ 71 w 132"/>
                    <a:gd name="T27" fmla="*/ 89 h 130"/>
                    <a:gd name="T28" fmla="*/ 47 w 132"/>
                    <a:gd name="T29" fmla="*/ 113 h 130"/>
                    <a:gd name="T30" fmla="*/ 34 w 132"/>
                    <a:gd name="T31" fmla="*/ 118 h 130"/>
                    <a:gd name="T32" fmla="*/ 20 w 132"/>
                    <a:gd name="T33" fmla="*/ 113 h 130"/>
                    <a:gd name="T34" fmla="*/ 20 w 132"/>
                    <a:gd name="T35" fmla="*/ 85 h 130"/>
                    <a:gd name="T36" fmla="*/ 50 w 132"/>
                    <a:gd name="T37" fmla="*/ 56 h 130"/>
                    <a:gd name="T38" fmla="*/ 88 w 132"/>
                    <a:gd name="T39" fmla="*/ 17 h 130"/>
                    <a:gd name="T40" fmla="*/ 115 w 132"/>
                    <a:gd name="T41" fmla="*/ 45 h 130"/>
                    <a:gd name="T42" fmla="*/ 71 w 132"/>
                    <a:gd name="T43" fmla="*/ 8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 h="130">
                      <a:moveTo>
                        <a:pt x="131" y="47"/>
                      </a:moveTo>
                      <a:cubicBezTo>
                        <a:pt x="85" y="2"/>
                        <a:pt x="85" y="2"/>
                        <a:pt x="85" y="2"/>
                      </a:cubicBezTo>
                      <a:cubicBezTo>
                        <a:pt x="83" y="0"/>
                        <a:pt x="80" y="0"/>
                        <a:pt x="79" y="2"/>
                      </a:cubicBezTo>
                      <a:cubicBezTo>
                        <a:pt x="77" y="4"/>
                        <a:pt x="77" y="7"/>
                        <a:pt x="79" y="8"/>
                      </a:cubicBezTo>
                      <a:cubicBezTo>
                        <a:pt x="81" y="11"/>
                        <a:pt x="81" y="11"/>
                        <a:pt x="81" y="11"/>
                      </a:cubicBezTo>
                      <a:cubicBezTo>
                        <a:pt x="11" y="80"/>
                        <a:pt x="11" y="80"/>
                        <a:pt x="11" y="80"/>
                      </a:cubicBezTo>
                      <a:cubicBezTo>
                        <a:pt x="0" y="92"/>
                        <a:pt x="0" y="110"/>
                        <a:pt x="11" y="121"/>
                      </a:cubicBezTo>
                      <a:cubicBezTo>
                        <a:pt x="17" y="127"/>
                        <a:pt x="24" y="130"/>
                        <a:pt x="32" y="130"/>
                      </a:cubicBezTo>
                      <a:cubicBezTo>
                        <a:pt x="39" y="130"/>
                        <a:pt x="46" y="127"/>
                        <a:pt x="52" y="121"/>
                      </a:cubicBezTo>
                      <a:cubicBezTo>
                        <a:pt x="122" y="52"/>
                        <a:pt x="122" y="52"/>
                        <a:pt x="122" y="52"/>
                      </a:cubicBezTo>
                      <a:cubicBezTo>
                        <a:pt x="124" y="54"/>
                        <a:pt x="124" y="54"/>
                        <a:pt x="124" y="54"/>
                      </a:cubicBezTo>
                      <a:cubicBezTo>
                        <a:pt x="126" y="56"/>
                        <a:pt x="129" y="56"/>
                        <a:pt x="131" y="54"/>
                      </a:cubicBezTo>
                      <a:cubicBezTo>
                        <a:pt x="132" y="52"/>
                        <a:pt x="132" y="49"/>
                        <a:pt x="131" y="47"/>
                      </a:cubicBezTo>
                      <a:close/>
                      <a:moveTo>
                        <a:pt x="71" y="89"/>
                      </a:moveTo>
                      <a:cubicBezTo>
                        <a:pt x="47" y="113"/>
                        <a:pt x="47" y="113"/>
                        <a:pt x="47" y="113"/>
                      </a:cubicBezTo>
                      <a:cubicBezTo>
                        <a:pt x="44" y="116"/>
                        <a:pt x="39" y="118"/>
                        <a:pt x="34" y="118"/>
                      </a:cubicBezTo>
                      <a:cubicBezTo>
                        <a:pt x="29" y="118"/>
                        <a:pt x="24" y="116"/>
                        <a:pt x="20" y="113"/>
                      </a:cubicBezTo>
                      <a:cubicBezTo>
                        <a:pt x="12" y="105"/>
                        <a:pt x="12" y="93"/>
                        <a:pt x="20" y="85"/>
                      </a:cubicBezTo>
                      <a:cubicBezTo>
                        <a:pt x="50" y="56"/>
                        <a:pt x="50" y="56"/>
                        <a:pt x="50" y="56"/>
                      </a:cubicBezTo>
                      <a:cubicBezTo>
                        <a:pt x="88" y="17"/>
                        <a:pt x="88" y="17"/>
                        <a:pt x="88" y="17"/>
                      </a:cubicBezTo>
                      <a:cubicBezTo>
                        <a:pt x="115" y="45"/>
                        <a:pt x="115" y="45"/>
                        <a:pt x="115" y="45"/>
                      </a:cubicBezTo>
                      <a:lnTo>
                        <a:pt x="71" y="89"/>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87" name="Oval 3687"/>
                <p:cNvSpPr>
                  <a:spLocks noChangeArrowheads="1"/>
                </p:cNvSpPr>
                <p:nvPr/>
              </p:nvSpPr>
              <p:spPr bwMode="auto">
                <a:xfrm>
                  <a:off x="2503288" y="5076638"/>
                  <a:ext cx="45719" cy="45719"/>
                </a:xfrm>
                <a:prstGeom prst="ellipse">
                  <a:avLst/>
                </a:prstGeom>
                <a:solidFill>
                  <a:srgbClr val="FF6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88" name="Oval 3688"/>
                <p:cNvSpPr>
                  <a:spLocks noChangeArrowheads="1"/>
                </p:cNvSpPr>
                <p:nvPr/>
              </p:nvSpPr>
              <p:spPr bwMode="auto">
                <a:xfrm>
                  <a:off x="2393372" y="5085338"/>
                  <a:ext cx="77463" cy="73654"/>
                </a:xfrm>
                <a:prstGeom prst="ellipse">
                  <a:avLst/>
                </a:prstGeom>
                <a:solidFill>
                  <a:srgbClr val="DA17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89" name="Oval 3689"/>
                <p:cNvSpPr>
                  <a:spLocks noChangeArrowheads="1"/>
                </p:cNvSpPr>
                <p:nvPr/>
              </p:nvSpPr>
              <p:spPr bwMode="auto">
                <a:xfrm>
                  <a:off x="2473975" y="5004808"/>
                  <a:ext cx="49296" cy="58925"/>
                </a:xfrm>
                <a:prstGeom prst="ellipse">
                  <a:avLst/>
                </a:prstGeom>
                <a:solidFill>
                  <a:srgbClr val="DA17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grpSp>
        </p:grpSp>
        <p:grpSp>
          <p:nvGrpSpPr>
            <p:cNvPr id="927" name="组合 390"/>
            <p:cNvGrpSpPr/>
            <p:nvPr/>
          </p:nvGrpSpPr>
          <p:grpSpPr>
            <a:xfrm>
              <a:off x="6549645" y="2914855"/>
              <a:ext cx="962025" cy="901701"/>
              <a:chOff x="9894888" y="3867150"/>
              <a:chExt cx="962025" cy="901701"/>
            </a:xfrm>
          </p:grpSpPr>
          <p:sp>
            <p:nvSpPr>
              <p:cNvPr id="955" name="Freeform 300"/>
              <p:cNvSpPr>
                <a:spLocks/>
              </p:cNvSpPr>
              <p:nvPr/>
            </p:nvSpPr>
            <p:spPr bwMode="auto">
              <a:xfrm>
                <a:off x="10225088" y="4557713"/>
                <a:ext cx="301625" cy="180975"/>
              </a:xfrm>
              <a:custGeom>
                <a:avLst/>
                <a:gdLst>
                  <a:gd name="T0" fmla="*/ 171 w 190"/>
                  <a:gd name="T1" fmla="*/ 0 h 114"/>
                  <a:gd name="T2" fmla="*/ 19 w 190"/>
                  <a:gd name="T3" fmla="*/ 0 h 114"/>
                  <a:gd name="T4" fmla="*/ 0 w 190"/>
                  <a:gd name="T5" fmla="*/ 114 h 114"/>
                  <a:gd name="T6" fmla="*/ 190 w 190"/>
                  <a:gd name="T7" fmla="*/ 114 h 114"/>
                  <a:gd name="T8" fmla="*/ 171 w 190"/>
                  <a:gd name="T9" fmla="*/ 0 h 114"/>
                </a:gdLst>
                <a:ahLst/>
                <a:cxnLst>
                  <a:cxn ang="0">
                    <a:pos x="T0" y="T1"/>
                  </a:cxn>
                  <a:cxn ang="0">
                    <a:pos x="T2" y="T3"/>
                  </a:cxn>
                  <a:cxn ang="0">
                    <a:pos x="T4" y="T5"/>
                  </a:cxn>
                  <a:cxn ang="0">
                    <a:pos x="T6" y="T7"/>
                  </a:cxn>
                  <a:cxn ang="0">
                    <a:pos x="T8" y="T9"/>
                  </a:cxn>
                </a:cxnLst>
                <a:rect l="0" t="0" r="r" b="b"/>
                <a:pathLst>
                  <a:path w="190" h="114">
                    <a:moveTo>
                      <a:pt x="171" y="0"/>
                    </a:moveTo>
                    <a:lnTo>
                      <a:pt x="19" y="0"/>
                    </a:lnTo>
                    <a:lnTo>
                      <a:pt x="0" y="114"/>
                    </a:lnTo>
                    <a:lnTo>
                      <a:pt x="190" y="114"/>
                    </a:lnTo>
                    <a:lnTo>
                      <a:pt x="171"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56" name="Freeform 301"/>
              <p:cNvSpPr>
                <a:spLocks/>
              </p:cNvSpPr>
              <p:nvPr/>
            </p:nvSpPr>
            <p:spPr bwMode="auto">
              <a:xfrm>
                <a:off x="9894888" y="4438650"/>
                <a:ext cx="962025" cy="119063"/>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57" name="Freeform 302"/>
              <p:cNvSpPr>
                <a:spLocks/>
              </p:cNvSpPr>
              <p:nvPr/>
            </p:nvSpPr>
            <p:spPr bwMode="auto">
              <a:xfrm>
                <a:off x="9894888" y="3867150"/>
                <a:ext cx="962025" cy="571500"/>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58" name="Rectangle 303"/>
              <p:cNvSpPr>
                <a:spLocks noChangeArrowheads="1"/>
              </p:cNvSpPr>
              <p:nvPr/>
            </p:nvSpPr>
            <p:spPr bwMode="auto">
              <a:xfrm>
                <a:off x="9955213" y="3927475"/>
                <a:ext cx="841375" cy="450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59" name="Rectangle 304"/>
              <p:cNvSpPr>
                <a:spLocks noChangeArrowheads="1"/>
              </p:cNvSpPr>
              <p:nvPr/>
            </p:nvSpPr>
            <p:spPr bwMode="auto">
              <a:xfrm>
                <a:off x="9985376" y="3957638"/>
                <a:ext cx="781050" cy="390525"/>
              </a:xfrm>
              <a:prstGeom prst="rect">
                <a:avLst/>
              </a:prstGeom>
              <a:solidFill>
                <a:srgbClr val="41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60" name="Freeform 305"/>
              <p:cNvSpPr>
                <a:spLocks/>
              </p:cNvSpPr>
              <p:nvPr/>
            </p:nvSpPr>
            <p:spPr bwMode="auto">
              <a:xfrm>
                <a:off x="10180638" y="4738688"/>
                <a:ext cx="390525" cy="30163"/>
              </a:xfrm>
              <a:custGeom>
                <a:avLst/>
                <a:gdLst>
                  <a:gd name="T0" fmla="*/ 237 w 246"/>
                  <a:gd name="T1" fmla="*/ 0 h 19"/>
                  <a:gd name="T2" fmla="*/ 9 w 246"/>
                  <a:gd name="T3" fmla="*/ 0 h 19"/>
                  <a:gd name="T4" fmla="*/ 0 w 246"/>
                  <a:gd name="T5" fmla="*/ 19 h 19"/>
                  <a:gd name="T6" fmla="*/ 246 w 246"/>
                  <a:gd name="T7" fmla="*/ 19 h 19"/>
                  <a:gd name="T8" fmla="*/ 237 w 246"/>
                  <a:gd name="T9" fmla="*/ 0 h 19"/>
                </a:gdLst>
                <a:ahLst/>
                <a:cxnLst>
                  <a:cxn ang="0">
                    <a:pos x="T0" y="T1"/>
                  </a:cxn>
                  <a:cxn ang="0">
                    <a:pos x="T2" y="T3"/>
                  </a:cxn>
                  <a:cxn ang="0">
                    <a:pos x="T4" y="T5"/>
                  </a:cxn>
                  <a:cxn ang="0">
                    <a:pos x="T6" y="T7"/>
                  </a:cxn>
                  <a:cxn ang="0">
                    <a:pos x="T8" y="T9"/>
                  </a:cxn>
                </a:cxnLst>
                <a:rect l="0" t="0" r="r" b="b"/>
                <a:pathLst>
                  <a:path w="246" h="19">
                    <a:moveTo>
                      <a:pt x="237" y="0"/>
                    </a:moveTo>
                    <a:lnTo>
                      <a:pt x="9" y="0"/>
                    </a:lnTo>
                    <a:lnTo>
                      <a:pt x="0" y="19"/>
                    </a:lnTo>
                    <a:lnTo>
                      <a:pt x="246" y="19"/>
                    </a:lnTo>
                    <a:lnTo>
                      <a:pt x="237"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61" name="Rectangle 306"/>
              <p:cNvSpPr>
                <a:spLocks noChangeArrowheads="1"/>
              </p:cNvSpPr>
              <p:nvPr/>
            </p:nvSpPr>
            <p:spPr bwMode="auto">
              <a:xfrm>
                <a:off x="10075863" y="4106863"/>
                <a:ext cx="30163" cy="9048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62" name="Rectangle 307"/>
              <p:cNvSpPr>
                <a:spLocks noChangeArrowheads="1"/>
              </p:cNvSpPr>
              <p:nvPr/>
            </p:nvSpPr>
            <p:spPr bwMode="auto">
              <a:xfrm>
                <a:off x="10225088" y="4002088"/>
                <a:ext cx="30163" cy="30003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63" name="Rectangle 308"/>
              <p:cNvSpPr>
                <a:spLocks noChangeArrowheads="1"/>
              </p:cNvSpPr>
              <p:nvPr/>
            </p:nvSpPr>
            <p:spPr bwMode="auto">
              <a:xfrm>
                <a:off x="10106026" y="4062413"/>
                <a:ext cx="30163" cy="17938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64" name="Rectangle 309"/>
              <p:cNvSpPr>
                <a:spLocks noChangeArrowheads="1"/>
              </p:cNvSpPr>
              <p:nvPr/>
            </p:nvSpPr>
            <p:spPr bwMode="auto">
              <a:xfrm>
                <a:off x="10015538" y="4137025"/>
                <a:ext cx="60325" cy="301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65" name="Rectangle 310"/>
              <p:cNvSpPr>
                <a:spLocks noChangeArrowheads="1"/>
              </p:cNvSpPr>
              <p:nvPr/>
            </p:nvSpPr>
            <p:spPr bwMode="auto">
              <a:xfrm>
                <a:off x="10255251" y="4137025"/>
                <a:ext cx="30163" cy="301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66" name="Rectangle 311"/>
              <p:cNvSpPr>
                <a:spLocks noChangeArrowheads="1"/>
              </p:cNvSpPr>
              <p:nvPr/>
            </p:nvSpPr>
            <p:spPr bwMode="auto">
              <a:xfrm>
                <a:off x="10136188" y="4002088"/>
                <a:ext cx="28575" cy="30003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67" name="Rectangle 312"/>
              <p:cNvSpPr>
                <a:spLocks noChangeArrowheads="1"/>
              </p:cNvSpPr>
              <p:nvPr/>
            </p:nvSpPr>
            <p:spPr bwMode="auto">
              <a:xfrm>
                <a:off x="10164763" y="4122738"/>
                <a:ext cx="30163" cy="60325"/>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68" name="Rectangle 313"/>
              <p:cNvSpPr>
                <a:spLocks noChangeArrowheads="1"/>
              </p:cNvSpPr>
              <p:nvPr/>
            </p:nvSpPr>
            <p:spPr bwMode="auto">
              <a:xfrm>
                <a:off x="10194926" y="4092575"/>
                <a:ext cx="30163" cy="12065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69" name="Rectangle 314"/>
              <p:cNvSpPr>
                <a:spLocks noChangeArrowheads="1"/>
              </p:cNvSpPr>
              <p:nvPr/>
            </p:nvSpPr>
            <p:spPr bwMode="auto">
              <a:xfrm>
                <a:off x="10587038" y="4002088"/>
                <a:ext cx="28575" cy="30003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70" name="Rectangle 315"/>
              <p:cNvSpPr>
                <a:spLocks noChangeArrowheads="1"/>
              </p:cNvSpPr>
              <p:nvPr/>
            </p:nvSpPr>
            <p:spPr bwMode="auto">
              <a:xfrm>
                <a:off x="10285413" y="4032250"/>
                <a:ext cx="30163" cy="23971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71" name="Rectangle 316"/>
              <p:cNvSpPr>
                <a:spLocks noChangeArrowheads="1"/>
              </p:cNvSpPr>
              <p:nvPr/>
            </p:nvSpPr>
            <p:spPr bwMode="auto">
              <a:xfrm>
                <a:off x="10615613" y="4046538"/>
                <a:ext cx="30163" cy="21113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72" name="Rectangle 317"/>
              <p:cNvSpPr>
                <a:spLocks noChangeArrowheads="1"/>
              </p:cNvSpPr>
              <p:nvPr/>
            </p:nvSpPr>
            <p:spPr bwMode="auto">
              <a:xfrm>
                <a:off x="10645776" y="4106863"/>
                <a:ext cx="30163" cy="9048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73" name="Rectangle 318"/>
              <p:cNvSpPr>
                <a:spLocks noChangeArrowheads="1"/>
              </p:cNvSpPr>
              <p:nvPr/>
            </p:nvSpPr>
            <p:spPr bwMode="auto">
              <a:xfrm>
                <a:off x="10315576" y="4106863"/>
                <a:ext cx="30163" cy="9048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74" name="Rectangle 319"/>
              <p:cNvSpPr>
                <a:spLocks noChangeArrowheads="1"/>
              </p:cNvSpPr>
              <p:nvPr/>
            </p:nvSpPr>
            <p:spPr bwMode="auto">
              <a:xfrm>
                <a:off x="10345738" y="4137025"/>
                <a:ext cx="30163" cy="301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75" name="Rectangle 320"/>
              <p:cNvSpPr>
                <a:spLocks noChangeArrowheads="1"/>
              </p:cNvSpPr>
              <p:nvPr/>
            </p:nvSpPr>
            <p:spPr bwMode="auto">
              <a:xfrm>
                <a:off x="10375901" y="4002088"/>
                <a:ext cx="30163" cy="30003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76" name="Rectangle 321"/>
              <p:cNvSpPr>
                <a:spLocks noChangeArrowheads="1"/>
              </p:cNvSpPr>
              <p:nvPr/>
            </p:nvSpPr>
            <p:spPr bwMode="auto">
              <a:xfrm>
                <a:off x="10406063" y="4062413"/>
                <a:ext cx="30163" cy="17938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77" name="Rectangle 322"/>
              <p:cNvSpPr>
                <a:spLocks noChangeArrowheads="1"/>
              </p:cNvSpPr>
              <p:nvPr/>
            </p:nvSpPr>
            <p:spPr bwMode="auto">
              <a:xfrm>
                <a:off x="10436226" y="4137025"/>
                <a:ext cx="30163" cy="301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78" name="Rectangle 323"/>
              <p:cNvSpPr>
                <a:spLocks noChangeArrowheads="1"/>
              </p:cNvSpPr>
              <p:nvPr/>
            </p:nvSpPr>
            <p:spPr bwMode="auto">
              <a:xfrm>
                <a:off x="10466388" y="4032250"/>
                <a:ext cx="30163" cy="23971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79" name="Rectangle 324"/>
              <p:cNvSpPr>
                <a:spLocks noChangeArrowheads="1"/>
              </p:cNvSpPr>
              <p:nvPr/>
            </p:nvSpPr>
            <p:spPr bwMode="auto">
              <a:xfrm>
                <a:off x="10496551" y="4106863"/>
                <a:ext cx="30163" cy="9048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80" name="Rectangle 325"/>
              <p:cNvSpPr>
                <a:spLocks noChangeArrowheads="1"/>
              </p:cNvSpPr>
              <p:nvPr/>
            </p:nvSpPr>
            <p:spPr bwMode="auto">
              <a:xfrm>
                <a:off x="10526713" y="4137025"/>
                <a:ext cx="30163" cy="301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81" name="Rectangle 326"/>
              <p:cNvSpPr>
                <a:spLocks noChangeArrowheads="1"/>
              </p:cNvSpPr>
              <p:nvPr/>
            </p:nvSpPr>
            <p:spPr bwMode="auto">
              <a:xfrm>
                <a:off x="10675938" y="4137025"/>
                <a:ext cx="60325" cy="301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82" name="Rectangle 327"/>
              <p:cNvSpPr>
                <a:spLocks noChangeArrowheads="1"/>
              </p:cNvSpPr>
              <p:nvPr/>
            </p:nvSpPr>
            <p:spPr bwMode="auto">
              <a:xfrm>
                <a:off x="10556876" y="4076700"/>
                <a:ext cx="30163" cy="15081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grpSp>
        <p:grpSp>
          <p:nvGrpSpPr>
            <p:cNvPr id="928" name="群組 927"/>
            <p:cNvGrpSpPr/>
            <p:nvPr/>
          </p:nvGrpSpPr>
          <p:grpSpPr>
            <a:xfrm>
              <a:off x="5179410" y="3380608"/>
              <a:ext cx="496545" cy="515885"/>
              <a:chOff x="2250523" y="4203894"/>
              <a:chExt cx="496545" cy="515885"/>
            </a:xfrm>
          </p:grpSpPr>
          <p:sp>
            <p:nvSpPr>
              <p:cNvPr id="947" name="Freeform 4689"/>
              <p:cNvSpPr>
                <a:spLocks/>
              </p:cNvSpPr>
              <p:nvPr/>
            </p:nvSpPr>
            <p:spPr bwMode="auto">
              <a:xfrm>
                <a:off x="2250523" y="4203894"/>
                <a:ext cx="496541" cy="496541"/>
              </a:xfrm>
              <a:custGeom>
                <a:avLst/>
                <a:gdLst>
                  <a:gd name="T0" fmla="*/ 57 w 77"/>
                  <a:gd name="T1" fmla="*/ 0 h 77"/>
                  <a:gd name="T2" fmla="*/ 0 w 77"/>
                  <a:gd name="T3" fmla="*/ 0 h 77"/>
                  <a:gd name="T4" fmla="*/ 0 w 77"/>
                  <a:gd name="T5" fmla="*/ 77 h 77"/>
                  <a:gd name="T6" fmla="*/ 77 w 77"/>
                  <a:gd name="T7" fmla="*/ 77 h 77"/>
                  <a:gd name="T8" fmla="*/ 77 w 77"/>
                  <a:gd name="T9" fmla="*/ 15 h 77"/>
                  <a:gd name="T10" fmla="*/ 57 w 77"/>
                  <a:gd name="T11" fmla="*/ 0 h 77"/>
                </a:gdLst>
                <a:ahLst/>
                <a:cxnLst>
                  <a:cxn ang="0">
                    <a:pos x="T0" y="T1"/>
                  </a:cxn>
                  <a:cxn ang="0">
                    <a:pos x="T2" y="T3"/>
                  </a:cxn>
                  <a:cxn ang="0">
                    <a:pos x="T4" y="T5"/>
                  </a:cxn>
                  <a:cxn ang="0">
                    <a:pos x="T6" y="T7"/>
                  </a:cxn>
                  <a:cxn ang="0">
                    <a:pos x="T8" y="T9"/>
                  </a:cxn>
                  <a:cxn ang="0">
                    <a:pos x="T10" y="T11"/>
                  </a:cxn>
                </a:cxnLst>
                <a:rect l="0" t="0" r="r" b="b"/>
                <a:pathLst>
                  <a:path w="77" h="77">
                    <a:moveTo>
                      <a:pt x="57" y="0"/>
                    </a:moveTo>
                    <a:lnTo>
                      <a:pt x="0" y="0"/>
                    </a:lnTo>
                    <a:lnTo>
                      <a:pt x="0" y="77"/>
                    </a:lnTo>
                    <a:lnTo>
                      <a:pt x="77" y="77"/>
                    </a:lnTo>
                    <a:lnTo>
                      <a:pt x="77" y="15"/>
                    </a:lnTo>
                    <a:lnTo>
                      <a:pt x="57" y="0"/>
                    </a:lnTo>
                    <a:close/>
                  </a:path>
                </a:pathLst>
              </a:custGeom>
              <a:solidFill>
                <a:srgbClr val="758E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48" name="Freeform 4691"/>
              <p:cNvSpPr>
                <a:spLocks/>
              </p:cNvSpPr>
              <p:nvPr/>
            </p:nvSpPr>
            <p:spPr bwMode="auto">
              <a:xfrm>
                <a:off x="2250523" y="4223238"/>
                <a:ext cx="496541" cy="496541"/>
              </a:xfrm>
              <a:custGeom>
                <a:avLst/>
                <a:gdLst>
                  <a:gd name="T0" fmla="*/ 84 w 107"/>
                  <a:gd name="T1" fmla="*/ 26 h 107"/>
                  <a:gd name="T2" fmla="*/ 91 w 107"/>
                  <a:gd name="T3" fmla="*/ 31 h 107"/>
                  <a:gd name="T4" fmla="*/ 107 w 107"/>
                  <a:gd name="T5" fmla="*/ 31 h 107"/>
                  <a:gd name="T6" fmla="*/ 107 w 107"/>
                  <a:gd name="T7" fmla="*/ 22 h 107"/>
                  <a:gd name="T8" fmla="*/ 79 w 107"/>
                  <a:gd name="T9" fmla="*/ 0 h 107"/>
                  <a:gd name="T10" fmla="*/ 0 w 107"/>
                  <a:gd name="T11" fmla="*/ 0 h 107"/>
                  <a:gd name="T12" fmla="*/ 0 w 107"/>
                  <a:gd name="T13" fmla="*/ 19 h 107"/>
                  <a:gd name="T14" fmla="*/ 41 w 107"/>
                  <a:gd name="T15" fmla="*/ 19 h 107"/>
                  <a:gd name="T16" fmla="*/ 41 w 107"/>
                  <a:gd name="T17" fmla="*/ 32 h 107"/>
                  <a:gd name="T18" fmla="*/ 46 w 107"/>
                  <a:gd name="T19" fmla="*/ 38 h 107"/>
                  <a:gd name="T20" fmla="*/ 38 w 107"/>
                  <a:gd name="T21" fmla="*/ 46 h 107"/>
                  <a:gd name="T22" fmla="*/ 31 w 107"/>
                  <a:gd name="T23" fmla="*/ 38 h 107"/>
                  <a:gd name="T24" fmla="*/ 36 w 107"/>
                  <a:gd name="T25" fmla="*/ 31 h 107"/>
                  <a:gd name="T26" fmla="*/ 36 w 107"/>
                  <a:gd name="T27" fmla="*/ 23 h 107"/>
                  <a:gd name="T28" fmla="*/ 0 w 107"/>
                  <a:gd name="T29" fmla="*/ 23 h 107"/>
                  <a:gd name="T30" fmla="*/ 0 w 107"/>
                  <a:gd name="T31" fmla="*/ 31 h 107"/>
                  <a:gd name="T32" fmla="*/ 19 w 107"/>
                  <a:gd name="T33" fmla="*/ 31 h 107"/>
                  <a:gd name="T34" fmla="*/ 19 w 107"/>
                  <a:gd name="T35" fmla="*/ 37 h 107"/>
                  <a:gd name="T36" fmla="*/ 24 w 107"/>
                  <a:gd name="T37" fmla="*/ 44 h 107"/>
                  <a:gd name="T38" fmla="*/ 17 w 107"/>
                  <a:gd name="T39" fmla="*/ 52 h 107"/>
                  <a:gd name="T40" fmla="*/ 10 w 107"/>
                  <a:gd name="T41" fmla="*/ 44 h 107"/>
                  <a:gd name="T42" fmla="*/ 15 w 107"/>
                  <a:gd name="T43" fmla="*/ 38 h 107"/>
                  <a:gd name="T44" fmla="*/ 15 w 107"/>
                  <a:gd name="T45" fmla="*/ 35 h 107"/>
                  <a:gd name="T46" fmla="*/ 0 w 107"/>
                  <a:gd name="T47" fmla="*/ 35 h 107"/>
                  <a:gd name="T48" fmla="*/ 0 w 107"/>
                  <a:gd name="T49" fmla="*/ 70 h 107"/>
                  <a:gd name="T50" fmla="*/ 48 w 107"/>
                  <a:gd name="T51" fmla="*/ 70 h 107"/>
                  <a:gd name="T52" fmla="*/ 54 w 107"/>
                  <a:gd name="T53" fmla="*/ 63 h 107"/>
                  <a:gd name="T54" fmla="*/ 53 w 107"/>
                  <a:gd name="T55" fmla="*/ 59 h 107"/>
                  <a:gd name="T56" fmla="*/ 60 w 107"/>
                  <a:gd name="T57" fmla="*/ 52 h 107"/>
                  <a:gd name="T58" fmla="*/ 68 w 107"/>
                  <a:gd name="T59" fmla="*/ 59 h 107"/>
                  <a:gd name="T60" fmla="*/ 60 w 107"/>
                  <a:gd name="T61" fmla="*/ 67 h 107"/>
                  <a:gd name="T62" fmla="*/ 57 w 107"/>
                  <a:gd name="T63" fmla="*/ 66 h 107"/>
                  <a:gd name="T64" fmla="*/ 50 w 107"/>
                  <a:gd name="T65" fmla="*/ 75 h 107"/>
                  <a:gd name="T66" fmla="*/ 50 w 107"/>
                  <a:gd name="T67" fmla="*/ 74 h 107"/>
                  <a:gd name="T68" fmla="*/ 0 w 107"/>
                  <a:gd name="T69" fmla="*/ 74 h 107"/>
                  <a:gd name="T70" fmla="*/ 0 w 107"/>
                  <a:gd name="T71" fmla="*/ 107 h 107"/>
                  <a:gd name="T72" fmla="*/ 107 w 107"/>
                  <a:gd name="T73" fmla="*/ 107 h 107"/>
                  <a:gd name="T74" fmla="*/ 107 w 107"/>
                  <a:gd name="T75" fmla="*/ 88 h 107"/>
                  <a:gd name="T76" fmla="*/ 92 w 107"/>
                  <a:gd name="T77" fmla="*/ 88 h 107"/>
                  <a:gd name="T78" fmla="*/ 85 w 107"/>
                  <a:gd name="T79" fmla="*/ 93 h 107"/>
                  <a:gd name="T80" fmla="*/ 77 w 107"/>
                  <a:gd name="T81" fmla="*/ 86 h 107"/>
                  <a:gd name="T82" fmla="*/ 85 w 107"/>
                  <a:gd name="T83" fmla="*/ 79 h 107"/>
                  <a:gd name="T84" fmla="*/ 92 w 107"/>
                  <a:gd name="T85" fmla="*/ 84 h 107"/>
                  <a:gd name="T86" fmla="*/ 107 w 107"/>
                  <a:gd name="T87" fmla="*/ 84 h 107"/>
                  <a:gd name="T88" fmla="*/ 107 w 107"/>
                  <a:gd name="T89" fmla="*/ 36 h 107"/>
                  <a:gd name="T90" fmla="*/ 91 w 107"/>
                  <a:gd name="T91" fmla="*/ 36 h 107"/>
                  <a:gd name="T92" fmla="*/ 84 w 107"/>
                  <a:gd name="T93" fmla="*/ 41 h 107"/>
                  <a:gd name="T94" fmla="*/ 76 w 107"/>
                  <a:gd name="T95" fmla="*/ 33 h 107"/>
                  <a:gd name="T96" fmla="*/ 84 w 107"/>
                  <a:gd name="T97" fmla="*/ 2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7" h="107">
                    <a:moveTo>
                      <a:pt x="84" y="26"/>
                    </a:moveTo>
                    <a:cubicBezTo>
                      <a:pt x="87" y="26"/>
                      <a:pt x="90" y="28"/>
                      <a:pt x="91" y="31"/>
                    </a:cubicBezTo>
                    <a:cubicBezTo>
                      <a:pt x="107" y="31"/>
                      <a:pt x="107" y="31"/>
                      <a:pt x="107" y="31"/>
                    </a:cubicBezTo>
                    <a:cubicBezTo>
                      <a:pt x="107" y="22"/>
                      <a:pt x="107" y="22"/>
                      <a:pt x="107" y="22"/>
                    </a:cubicBezTo>
                    <a:cubicBezTo>
                      <a:pt x="79" y="0"/>
                      <a:pt x="79" y="0"/>
                      <a:pt x="79" y="0"/>
                    </a:cubicBezTo>
                    <a:cubicBezTo>
                      <a:pt x="0" y="0"/>
                      <a:pt x="0" y="0"/>
                      <a:pt x="0" y="0"/>
                    </a:cubicBezTo>
                    <a:cubicBezTo>
                      <a:pt x="0" y="19"/>
                      <a:pt x="0" y="19"/>
                      <a:pt x="0" y="19"/>
                    </a:cubicBezTo>
                    <a:cubicBezTo>
                      <a:pt x="41" y="19"/>
                      <a:pt x="41" y="19"/>
                      <a:pt x="41" y="19"/>
                    </a:cubicBezTo>
                    <a:cubicBezTo>
                      <a:pt x="41" y="32"/>
                      <a:pt x="41" y="32"/>
                      <a:pt x="41" y="32"/>
                    </a:cubicBezTo>
                    <a:cubicBezTo>
                      <a:pt x="44" y="33"/>
                      <a:pt x="46" y="35"/>
                      <a:pt x="46" y="38"/>
                    </a:cubicBezTo>
                    <a:cubicBezTo>
                      <a:pt x="46" y="43"/>
                      <a:pt x="42" y="46"/>
                      <a:pt x="38" y="46"/>
                    </a:cubicBezTo>
                    <a:cubicBezTo>
                      <a:pt x="34" y="46"/>
                      <a:pt x="31" y="43"/>
                      <a:pt x="31" y="38"/>
                    </a:cubicBezTo>
                    <a:cubicBezTo>
                      <a:pt x="31" y="35"/>
                      <a:pt x="33" y="32"/>
                      <a:pt x="36" y="31"/>
                    </a:cubicBezTo>
                    <a:cubicBezTo>
                      <a:pt x="36" y="23"/>
                      <a:pt x="36" y="23"/>
                      <a:pt x="36" y="23"/>
                    </a:cubicBezTo>
                    <a:cubicBezTo>
                      <a:pt x="0" y="23"/>
                      <a:pt x="0" y="23"/>
                      <a:pt x="0" y="23"/>
                    </a:cubicBezTo>
                    <a:cubicBezTo>
                      <a:pt x="0" y="31"/>
                      <a:pt x="0" y="31"/>
                      <a:pt x="0" y="31"/>
                    </a:cubicBezTo>
                    <a:cubicBezTo>
                      <a:pt x="19" y="31"/>
                      <a:pt x="19" y="31"/>
                      <a:pt x="19" y="31"/>
                    </a:cubicBezTo>
                    <a:cubicBezTo>
                      <a:pt x="19" y="37"/>
                      <a:pt x="19" y="37"/>
                      <a:pt x="19" y="37"/>
                    </a:cubicBezTo>
                    <a:cubicBezTo>
                      <a:pt x="22" y="38"/>
                      <a:pt x="24" y="41"/>
                      <a:pt x="24" y="44"/>
                    </a:cubicBezTo>
                    <a:cubicBezTo>
                      <a:pt x="24" y="48"/>
                      <a:pt x="21" y="52"/>
                      <a:pt x="17" y="52"/>
                    </a:cubicBezTo>
                    <a:cubicBezTo>
                      <a:pt x="13" y="52"/>
                      <a:pt x="10" y="48"/>
                      <a:pt x="10" y="44"/>
                    </a:cubicBezTo>
                    <a:cubicBezTo>
                      <a:pt x="10" y="41"/>
                      <a:pt x="12" y="39"/>
                      <a:pt x="15" y="38"/>
                    </a:cubicBezTo>
                    <a:cubicBezTo>
                      <a:pt x="15" y="35"/>
                      <a:pt x="15" y="35"/>
                      <a:pt x="15" y="35"/>
                    </a:cubicBezTo>
                    <a:cubicBezTo>
                      <a:pt x="0" y="35"/>
                      <a:pt x="0" y="35"/>
                      <a:pt x="0" y="35"/>
                    </a:cubicBezTo>
                    <a:cubicBezTo>
                      <a:pt x="0" y="70"/>
                      <a:pt x="0" y="70"/>
                      <a:pt x="0" y="70"/>
                    </a:cubicBezTo>
                    <a:cubicBezTo>
                      <a:pt x="48" y="70"/>
                      <a:pt x="48" y="70"/>
                      <a:pt x="48" y="70"/>
                    </a:cubicBezTo>
                    <a:cubicBezTo>
                      <a:pt x="54" y="63"/>
                      <a:pt x="54" y="63"/>
                      <a:pt x="54" y="63"/>
                    </a:cubicBezTo>
                    <a:cubicBezTo>
                      <a:pt x="53" y="62"/>
                      <a:pt x="53" y="61"/>
                      <a:pt x="53" y="59"/>
                    </a:cubicBezTo>
                    <a:cubicBezTo>
                      <a:pt x="53" y="55"/>
                      <a:pt x="56" y="52"/>
                      <a:pt x="60" y="52"/>
                    </a:cubicBezTo>
                    <a:cubicBezTo>
                      <a:pt x="65" y="52"/>
                      <a:pt x="68" y="55"/>
                      <a:pt x="68" y="59"/>
                    </a:cubicBezTo>
                    <a:cubicBezTo>
                      <a:pt x="68" y="63"/>
                      <a:pt x="65" y="67"/>
                      <a:pt x="60" y="67"/>
                    </a:cubicBezTo>
                    <a:cubicBezTo>
                      <a:pt x="59" y="67"/>
                      <a:pt x="58" y="66"/>
                      <a:pt x="57" y="66"/>
                    </a:cubicBezTo>
                    <a:cubicBezTo>
                      <a:pt x="50" y="75"/>
                      <a:pt x="50" y="75"/>
                      <a:pt x="50" y="75"/>
                    </a:cubicBezTo>
                    <a:cubicBezTo>
                      <a:pt x="50" y="74"/>
                      <a:pt x="50" y="74"/>
                      <a:pt x="50" y="74"/>
                    </a:cubicBezTo>
                    <a:cubicBezTo>
                      <a:pt x="0" y="74"/>
                      <a:pt x="0" y="74"/>
                      <a:pt x="0" y="74"/>
                    </a:cubicBezTo>
                    <a:cubicBezTo>
                      <a:pt x="0" y="107"/>
                      <a:pt x="0" y="107"/>
                      <a:pt x="0" y="107"/>
                    </a:cubicBezTo>
                    <a:cubicBezTo>
                      <a:pt x="107" y="107"/>
                      <a:pt x="107" y="107"/>
                      <a:pt x="107" y="107"/>
                    </a:cubicBezTo>
                    <a:cubicBezTo>
                      <a:pt x="107" y="88"/>
                      <a:pt x="107" y="88"/>
                      <a:pt x="107" y="88"/>
                    </a:cubicBezTo>
                    <a:cubicBezTo>
                      <a:pt x="92" y="88"/>
                      <a:pt x="92" y="88"/>
                      <a:pt x="92" y="88"/>
                    </a:cubicBezTo>
                    <a:cubicBezTo>
                      <a:pt x="91" y="91"/>
                      <a:pt x="88" y="93"/>
                      <a:pt x="85" y="93"/>
                    </a:cubicBezTo>
                    <a:cubicBezTo>
                      <a:pt x="80" y="93"/>
                      <a:pt x="77" y="90"/>
                      <a:pt x="77" y="86"/>
                    </a:cubicBezTo>
                    <a:cubicBezTo>
                      <a:pt x="77" y="82"/>
                      <a:pt x="80" y="79"/>
                      <a:pt x="85" y="79"/>
                    </a:cubicBezTo>
                    <a:cubicBezTo>
                      <a:pt x="88" y="79"/>
                      <a:pt x="91" y="81"/>
                      <a:pt x="92" y="84"/>
                    </a:cubicBezTo>
                    <a:cubicBezTo>
                      <a:pt x="107" y="84"/>
                      <a:pt x="107" y="84"/>
                      <a:pt x="107" y="84"/>
                    </a:cubicBezTo>
                    <a:cubicBezTo>
                      <a:pt x="107" y="36"/>
                      <a:pt x="107" y="36"/>
                      <a:pt x="107" y="36"/>
                    </a:cubicBezTo>
                    <a:cubicBezTo>
                      <a:pt x="91" y="36"/>
                      <a:pt x="91" y="36"/>
                      <a:pt x="91" y="36"/>
                    </a:cubicBezTo>
                    <a:cubicBezTo>
                      <a:pt x="90" y="39"/>
                      <a:pt x="87" y="41"/>
                      <a:pt x="84" y="41"/>
                    </a:cubicBezTo>
                    <a:cubicBezTo>
                      <a:pt x="80" y="41"/>
                      <a:pt x="76" y="38"/>
                      <a:pt x="76" y="33"/>
                    </a:cubicBezTo>
                    <a:cubicBezTo>
                      <a:pt x="76" y="29"/>
                      <a:pt x="80" y="26"/>
                      <a:pt x="84" y="26"/>
                    </a:cubicBezTo>
                  </a:path>
                </a:pathLst>
              </a:custGeom>
              <a:solidFill>
                <a:srgbClr val="90B2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49" name="Freeform 4692"/>
              <p:cNvSpPr>
                <a:spLocks/>
              </p:cNvSpPr>
              <p:nvPr/>
            </p:nvSpPr>
            <p:spPr bwMode="auto">
              <a:xfrm>
                <a:off x="2250523" y="4461835"/>
                <a:ext cx="315981" cy="109625"/>
              </a:xfrm>
              <a:custGeom>
                <a:avLst/>
                <a:gdLst>
                  <a:gd name="T0" fmla="*/ 50 w 68"/>
                  <a:gd name="T1" fmla="*/ 23 h 23"/>
                  <a:gd name="T2" fmla="*/ 57 w 68"/>
                  <a:gd name="T3" fmla="*/ 14 h 23"/>
                  <a:gd name="T4" fmla="*/ 60 w 68"/>
                  <a:gd name="T5" fmla="*/ 15 h 23"/>
                  <a:gd name="T6" fmla="*/ 68 w 68"/>
                  <a:gd name="T7" fmla="*/ 7 h 23"/>
                  <a:gd name="T8" fmla="*/ 60 w 68"/>
                  <a:gd name="T9" fmla="*/ 0 h 23"/>
                  <a:gd name="T10" fmla="*/ 53 w 68"/>
                  <a:gd name="T11" fmla="*/ 7 h 23"/>
                  <a:gd name="T12" fmla="*/ 54 w 68"/>
                  <a:gd name="T13" fmla="*/ 11 h 23"/>
                  <a:gd name="T14" fmla="*/ 48 w 68"/>
                  <a:gd name="T15" fmla="*/ 18 h 23"/>
                  <a:gd name="T16" fmla="*/ 0 w 68"/>
                  <a:gd name="T17" fmla="*/ 18 h 23"/>
                  <a:gd name="T18" fmla="*/ 0 w 68"/>
                  <a:gd name="T19" fmla="*/ 22 h 23"/>
                  <a:gd name="T20" fmla="*/ 50 w 68"/>
                  <a:gd name="T21" fmla="*/ 22 h 23"/>
                  <a:gd name="T22" fmla="*/ 50 w 68"/>
                  <a:gd name="T2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23">
                    <a:moveTo>
                      <a:pt x="50" y="23"/>
                    </a:moveTo>
                    <a:cubicBezTo>
                      <a:pt x="57" y="14"/>
                      <a:pt x="57" y="14"/>
                      <a:pt x="57" y="14"/>
                    </a:cubicBezTo>
                    <a:cubicBezTo>
                      <a:pt x="58" y="14"/>
                      <a:pt x="59" y="15"/>
                      <a:pt x="60" y="15"/>
                    </a:cubicBezTo>
                    <a:cubicBezTo>
                      <a:pt x="65" y="15"/>
                      <a:pt x="68" y="11"/>
                      <a:pt x="68" y="7"/>
                    </a:cubicBezTo>
                    <a:cubicBezTo>
                      <a:pt x="68" y="3"/>
                      <a:pt x="65" y="0"/>
                      <a:pt x="60" y="0"/>
                    </a:cubicBezTo>
                    <a:cubicBezTo>
                      <a:pt x="56" y="0"/>
                      <a:pt x="53" y="3"/>
                      <a:pt x="53" y="7"/>
                    </a:cubicBezTo>
                    <a:cubicBezTo>
                      <a:pt x="53" y="9"/>
                      <a:pt x="53" y="10"/>
                      <a:pt x="54" y="11"/>
                    </a:cubicBezTo>
                    <a:cubicBezTo>
                      <a:pt x="48" y="18"/>
                      <a:pt x="48" y="18"/>
                      <a:pt x="48" y="18"/>
                    </a:cubicBezTo>
                    <a:cubicBezTo>
                      <a:pt x="0" y="18"/>
                      <a:pt x="0" y="18"/>
                      <a:pt x="0" y="18"/>
                    </a:cubicBezTo>
                    <a:cubicBezTo>
                      <a:pt x="0" y="22"/>
                      <a:pt x="0" y="22"/>
                      <a:pt x="0" y="22"/>
                    </a:cubicBezTo>
                    <a:cubicBezTo>
                      <a:pt x="50" y="22"/>
                      <a:pt x="50" y="22"/>
                      <a:pt x="50" y="22"/>
                    </a:cubicBezTo>
                    <a:cubicBezTo>
                      <a:pt x="50" y="23"/>
                      <a:pt x="50" y="23"/>
                      <a:pt x="50" y="23"/>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50" name="Freeform 4693"/>
              <p:cNvSpPr>
                <a:spLocks/>
              </p:cNvSpPr>
              <p:nvPr/>
            </p:nvSpPr>
            <p:spPr bwMode="auto">
              <a:xfrm>
                <a:off x="2250523" y="4365107"/>
                <a:ext cx="116072" cy="96728"/>
              </a:xfrm>
              <a:custGeom>
                <a:avLst/>
                <a:gdLst>
                  <a:gd name="T0" fmla="*/ 15 w 24"/>
                  <a:gd name="T1" fmla="*/ 7 h 21"/>
                  <a:gd name="T2" fmla="*/ 10 w 24"/>
                  <a:gd name="T3" fmla="*/ 13 h 21"/>
                  <a:gd name="T4" fmla="*/ 17 w 24"/>
                  <a:gd name="T5" fmla="*/ 21 h 21"/>
                  <a:gd name="T6" fmla="*/ 24 w 24"/>
                  <a:gd name="T7" fmla="*/ 13 h 21"/>
                  <a:gd name="T8" fmla="*/ 19 w 24"/>
                  <a:gd name="T9" fmla="*/ 7 h 21"/>
                  <a:gd name="T10" fmla="*/ 19 w 24"/>
                  <a:gd name="T11" fmla="*/ 0 h 21"/>
                  <a:gd name="T12" fmla="*/ 0 w 24"/>
                  <a:gd name="T13" fmla="*/ 0 h 21"/>
                  <a:gd name="T14" fmla="*/ 0 w 24"/>
                  <a:gd name="T15" fmla="*/ 4 h 21"/>
                  <a:gd name="T16" fmla="*/ 15 w 24"/>
                  <a:gd name="T17" fmla="*/ 4 h 21"/>
                  <a:gd name="T18" fmla="*/ 15 w 24"/>
                  <a:gd name="T19"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15" y="7"/>
                    </a:moveTo>
                    <a:cubicBezTo>
                      <a:pt x="12" y="8"/>
                      <a:pt x="10" y="10"/>
                      <a:pt x="10" y="13"/>
                    </a:cubicBezTo>
                    <a:cubicBezTo>
                      <a:pt x="10" y="17"/>
                      <a:pt x="13" y="21"/>
                      <a:pt x="17" y="21"/>
                    </a:cubicBezTo>
                    <a:cubicBezTo>
                      <a:pt x="21" y="21"/>
                      <a:pt x="24" y="17"/>
                      <a:pt x="24" y="13"/>
                    </a:cubicBezTo>
                    <a:cubicBezTo>
                      <a:pt x="24" y="10"/>
                      <a:pt x="22" y="7"/>
                      <a:pt x="19" y="7"/>
                    </a:cubicBezTo>
                    <a:cubicBezTo>
                      <a:pt x="19" y="0"/>
                      <a:pt x="19" y="0"/>
                      <a:pt x="19" y="0"/>
                    </a:cubicBezTo>
                    <a:cubicBezTo>
                      <a:pt x="0" y="0"/>
                      <a:pt x="0" y="0"/>
                      <a:pt x="0" y="0"/>
                    </a:cubicBezTo>
                    <a:cubicBezTo>
                      <a:pt x="0" y="4"/>
                      <a:pt x="0" y="4"/>
                      <a:pt x="0" y="4"/>
                    </a:cubicBezTo>
                    <a:cubicBezTo>
                      <a:pt x="15" y="4"/>
                      <a:pt x="15" y="4"/>
                      <a:pt x="15" y="4"/>
                    </a:cubicBezTo>
                    <a:lnTo>
                      <a:pt x="15" y="7"/>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51" name="Freeform 4694"/>
              <p:cNvSpPr>
                <a:spLocks/>
              </p:cNvSpPr>
              <p:nvPr/>
            </p:nvSpPr>
            <p:spPr bwMode="auto">
              <a:xfrm>
                <a:off x="2250523" y="4307070"/>
                <a:ext cx="212804" cy="128970"/>
              </a:xfrm>
              <a:custGeom>
                <a:avLst/>
                <a:gdLst>
                  <a:gd name="T0" fmla="*/ 36 w 46"/>
                  <a:gd name="T1" fmla="*/ 12 h 27"/>
                  <a:gd name="T2" fmla="*/ 31 w 46"/>
                  <a:gd name="T3" fmla="*/ 20 h 27"/>
                  <a:gd name="T4" fmla="*/ 38 w 46"/>
                  <a:gd name="T5" fmla="*/ 27 h 27"/>
                  <a:gd name="T6" fmla="*/ 46 w 46"/>
                  <a:gd name="T7" fmla="*/ 20 h 27"/>
                  <a:gd name="T8" fmla="*/ 41 w 46"/>
                  <a:gd name="T9" fmla="*/ 13 h 27"/>
                  <a:gd name="T10" fmla="*/ 41 w 46"/>
                  <a:gd name="T11" fmla="*/ 0 h 27"/>
                  <a:gd name="T12" fmla="*/ 0 w 46"/>
                  <a:gd name="T13" fmla="*/ 0 h 27"/>
                  <a:gd name="T14" fmla="*/ 0 w 46"/>
                  <a:gd name="T15" fmla="*/ 4 h 27"/>
                  <a:gd name="T16" fmla="*/ 36 w 46"/>
                  <a:gd name="T17" fmla="*/ 4 h 27"/>
                  <a:gd name="T18" fmla="*/ 36 w 46"/>
                  <a:gd name="T19"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7">
                    <a:moveTo>
                      <a:pt x="36" y="12"/>
                    </a:moveTo>
                    <a:cubicBezTo>
                      <a:pt x="33" y="13"/>
                      <a:pt x="31" y="16"/>
                      <a:pt x="31" y="20"/>
                    </a:cubicBezTo>
                    <a:cubicBezTo>
                      <a:pt x="31" y="24"/>
                      <a:pt x="34" y="27"/>
                      <a:pt x="38" y="27"/>
                    </a:cubicBezTo>
                    <a:cubicBezTo>
                      <a:pt x="42" y="27"/>
                      <a:pt x="46" y="24"/>
                      <a:pt x="46" y="20"/>
                    </a:cubicBezTo>
                    <a:cubicBezTo>
                      <a:pt x="46" y="16"/>
                      <a:pt x="44" y="14"/>
                      <a:pt x="41" y="13"/>
                    </a:cubicBezTo>
                    <a:cubicBezTo>
                      <a:pt x="41" y="0"/>
                      <a:pt x="41" y="0"/>
                      <a:pt x="41" y="0"/>
                    </a:cubicBezTo>
                    <a:cubicBezTo>
                      <a:pt x="0" y="0"/>
                      <a:pt x="0" y="0"/>
                      <a:pt x="0" y="0"/>
                    </a:cubicBezTo>
                    <a:cubicBezTo>
                      <a:pt x="0" y="4"/>
                      <a:pt x="0" y="4"/>
                      <a:pt x="0" y="4"/>
                    </a:cubicBezTo>
                    <a:cubicBezTo>
                      <a:pt x="36" y="4"/>
                      <a:pt x="36" y="4"/>
                      <a:pt x="36" y="4"/>
                    </a:cubicBezTo>
                    <a:lnTo>
                      <a:pt x="36" y="12"/>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52" name="Freeform 4695"/>
              <p:cNvSpPr>
                <a:spLocks/>
              </p:cNvSpPr>
              <p:nvPr/>
            </p:nvSpPr>
            <p:spPr bwMode="auto">
              <a:xfrm>
                <a:off x="2611645" y="4584356"/>
                <a:ext cx="135423" cy="64484"/>
              </a:xfrm>
              <a:custGeom>
                <a:avLst/>
                <a:gdLst>
                  <a:gd name="T0" fmla="*/ 8 w 30"/>
                  <a:gd name="T1" fmla="*/ 0 h 14"/>
                  <a:gd name="T2" fmla="*/ 0 w 30"/>
                  <a:gd name="T3" fmla="*/ 7 h 14"/>
                  <a:gd name="T4" fmla="*/ 8 w 30"/>
                  <a:gd name="T5" fmla="*/ 14 h 14"/>
                  <a:gd name="T6" fmla="*/ 15 w 30"/>
                  <a:gd name="T7" fmla="*/ 9 h 14"/>
                  <a:gd name="T8" fmla="*/ 30 w 30"/>
                  <a:gd name="T9" fmla="*/ 9 h 14"/>
                  <a:gd name="T10" fmla="*/ 30 w 30"/>
                  <a:gd name="T11" fmla="*/ 6 h 14"/>
                  <a:gd name="T12" fmla="*/ 15 w 30"/>
                  <a:gd name="T13" fmla="*/ 6 h 14"/>
                  <a:gd name="T14" fmla="*/ 8 w 30"/>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4">
                    <a:moveTo>
                      <a:pt x="8" y="0"/>
                    </a:moveTo>
                    <a:cubicBezTo>
                      <a:pt x="3" y="0"/>
                      <a:pt x="0" y="3"/>
                      <a:pt x="0" y="7"/>
                    </a:cubicBezTo>
                    <a:cubicBezTo>
                      <a:pt x="0" y="11"/>
                      <a:pt x="3" y="14"/>
                      <a:pt x="8" y="14"/>
                    </a:cubicBezTo>
                    <a:cubicBezTo>
                      <a:pt x="11" y="14"/>
                      <a:pt x="14" y="12"/>
                      <a:pt x="15" y="9"/>
                    </a:cubicBezTo>
                    <a:cubicBezTo>
                      <a:pt x="30" y="9"/>
                      <a:pt x="30" y="9"/>
                      <a:pt x="30" y="9"/>
                    </a:cubicBezTo>
                    <a:cubicBezTo>
                      <a:pt x="30" y="6"/>
                      <a:pt x="30" y="6"/>
                      <a:pt x="30" y="6"/>
                    </a:cubicBezTo>
                    <a:cubicBezTo>
                      <a:pt x="15" y="6"/>
                      <a:pt x="15" y="6"/>
                      <a:pt x="15" y="6"/>
                    </a:cubicBezTo>
                    <a:cubicBezTo>
                      <a:pt x="14" y="2"/>
                      <a:pt x="11" y="0"/>
                      <a:pt x="8" y="0"/>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53" name="Freeform 4696"/>
              <p:cNvSpPr>
                <a:spLocks/>
              </p:cNvSpPr>
              <p:nvPr/>
            </p:nvSpPr>
            <p:spPr bwMode="auto">
              <a:xfrm>
                <a:off x="2605194" y="4339314"/>
                <a:ext cx="141869" cy="70935"/>
              </a:xfrm>
              <a:custGeom>
                <a:avLst/>
                <a:gdLst>
                  <a:gd name="T0" fmla="*/ 8 w 31"/>
                  <a:gd name="T1" fmla="*/ 0 h 15"/>
                  <a:gd name="T2" fmla="*/ 0 w 31"/>
                  <a:gd name="T3" fmla="*/ 7 h 15"/>
                  <a:gd name="T4" fmla="*/ 8 w 31"/>
                  <a:gd name="T5" fmla="*/ 15 h 15"/>
                  <a:gd name="T6" fmla="*/ 15 w 31"/>
                  <a:gd name="T7" fmla="*/ 10 h 15"/>
                  <a:gd name="T8" fmla="*/ 31 w 31"/>
                  <a:gd name="T9" fmla="*/ 10 h 15"/>
                  <a:gd name="T10" fmla="*/ 31 w 31"/>
                  <a:gd name="T11" fmla="*/ 5 h 15"/>
                  <a:gd name="T12" fmla="*/ 15 w 31"/>
                  <a:gd name="T13" fmla="*/ 5 h 15"/>
                  <a:gd name="T14" fmla="*/ 8 w 31"/>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5">
                    <a:moveTo>
                      <a:pt x="8" y="0"/>
                    </a:moveTo>
                    <a:cubicBezTo>
                      <a:pt x="4" y="0"/>
                      <a:pt x="0" y="3"/>
                      <a:pt x="0" y="7"/>
                    </a:cubicBezTo>
                    <a:cubicBezTo>
                      <a:pt x="0" y="12"/>
                      <a:pt x="4" y="15"/>
                      <a:pt x="8" y="15"/>
                    </a:cubicBezTo>
                    <a:cubicBezTo>
                      <a:pt x="11" y="15"/>
                      <a:pt x="14" y="13"/>
                      <a:pt x="15" y="10"/>
                    </a:cubicBezTo>
                    <a:cubicBezTo>
                      <a:pt x="31" y="10"/>
                      <a:pt x="31" y="10"/>
                      <a:pt x="31" y="10"/>
                    </a:cubicBezTo>
                    <a:cubicBezTo>
                      <a:pt x="31" y="5"/>
                      <a:pt x="31" y="5"/>
                      <a:pt x="31" y="5"/>
                    </a:cubicBezTo>
                    <a:cubicBezTo>
                      <a:pt x="15" y="5"/>
                      <a:pt x="15" y="5"/>
                      <a:pt x="15" y="5"/>
                    </a:cubicBezTo>
                    <a:cubicBezTo>
                      <a:pt x="14" y="2"/>
                      <a:pt x="11" y="0"/>
                      <a:pt x="8" y="0"/>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54" name="Freeform 4698"/>
              <p:cNvSpPr>
                <a:spLocks/>
              </p:cNvSpPr>
              <p:nvPr/>
            </p:nvSpPr>
            <p:spPr bwMode="auto">
              <a:xfrm>
                <a:off x="2482671" y="4223238"/>
                <a:ext cx="264392" cy="496541"/>
              </a:xfrm>
              <a:custGeom>
                <a:avLst/>
                <a:gdLst>
                  <a:gd name="T0" fmla="*/ 29 w 57"/>
                  <a:gd name="T1" fmla="*/ 0 h 107"/>
                  <a:gd name="T2" fmla="*/ 0 w 57"/>
                  <a:gd name="T3" fmla="*/ 0 h 107"/>
                  <a:gd name="T4" fmla="*/ 0 w 57"/>
                  <a:gd name="T5" fmla="*/ 68 h 107"/>
                  <a:gd name="T6" fmla="*/ 3 w 57"/>
                  <a:gd name="T7" fmla="*/ 64 h 107"/>
                  <a:gd name="T8" fmla="*/ 4 w 57"/>
                  <a:gd name="T9" fmla="*/ 63 h 107"/>
                  <a:gd name="T10" fmla="*/ 3 w 57"/>
                  <a:gd name="T11" fmla="*/ 59 h 107"/>
                  <a:gd name="T12" fmla="*/ 3 w 57"/>
                  <a:gd name="T13" fmla="*/ 59 h 107"/>
                  <a:gd name="T14" fmla="*/ 3 w 57"/>
                  <a:gd name="T15" fmla="*/ 59 h 107"/>
                  <a:gd name="T16" fmla="*/ 3 w 57"/>
                  <a:gd name="T17" fmla="*/ 59 h 107"/>
                  <a:gd name="T18" fmla="*/ 3 w 57"/>
                  <a:gd name="T19" fmla="*/ 59 h 107"/>
                  <a:gd name="T20" fmla="*/ 3 w 57"/>
                  <a:gd name="T21" fmla="*/ 59 h 107"/>
                  <a:gd name="T22" fmla="*/ 3 w 57"/>
                  <a:gd name="T23" fmla="*/ 59 h 107"/>
                  <a:gd name="T24" fmla="*/ 3 w 57"/>
                  <a:gd name="T25" fmla="*/ 59 h 107"/>
                  <a:gd name="T26" fmla="*/ 10 w 57"/>
                  <a:gd name="T27" fmla="*/ 52 h 107"/>
                  <a:gd name="T28" fmla="*/ 10 w 57"/>
                  <a:gd name="T29" fmla="*/ 52 h 107"/>
                  <a:gd name="T30" fmla="*/ 18 w 57"/>
                  <a:gd name="T31" fmla="*/ 59 h 107"/>
                  <a:gd name="T32" fmla="*/ 18 w 57"/>
                  <a:gd name="T33" fmla="*/ 59 h 107"/>
                  <a:gd name="T34" fmla="*/ 18 w 57"/>
                  <a:gd name="T35" fmla="*/ 59 h 107"/>
                  <a:gd name="T36" fmla="*/ 18 w 57"/>
                  <a:gd name="T37" fmla="*/ 59 h 107"/>
                  <a:gd name="T38" fmla="*/ 18 w 57"/>
                  <a:gd name="T39" fmla="*/ 59 h 107"/>
                  <a:gd name="T40" fmla="*/ 10 w 57"/>
                  <a:gd name="T41" fmla="*/ 67 h 107"/>
                  <a:gd name="T42" fmla="*/ 7 w 57"/>
                  <a:gd name="T43" fmla="*/ 66 h 107"/>
                  <a:gd name="T44" fmla="*/ 0 w 57"/>
                  <a:gd name="T45" fmla="*/ 75 h 107"/>
                  <a:gd name="T46" fmla="*/ 0 w 57"/>
                  <a:gd name="T47" fmla="*/ 74 h 107"/>
                  <a:gd name="T48" fmla="*/ 0 w 57"/>
                  <a:gd name="T49" fmla="*/ 103 h 107"/>
                  <a:gd name="T50" fmla="*/ 0 w 57"/>
                  <a:gd name="T51" fmla="*/ 107 h 107"/>
                  <a:gd name="T52" fmla="*/ 57 w 57"/>
                  <a:gd name="T53" fmla="*/ 107 h 107"/>
                  <a:gd name="T54" fmla="*/ 57 w 57"/>
                  <a:gd name="T55" fmla="*/ 88 h 107"/>
                  <a:gd name="T56" fmla="*/ 42 w 57"/>
                  <a:gd name="T57" fmla="*/ 88 h 107"/>
                  <a:gd name="T58" fmla="*/ 35 w 57"/>
                  <a:gd name="T59" fmla="*/ 93 h 107"/>
                  <a:gd name="T60" fmla="*/ 27 w 57"/>
                  <a:gd name="T61" fmla="*/ 86 h 107"/>
                  <a:gd name="T62" fmla="*/ 27 w 57"/>
                  <a:gd name="T63" fmla="*/ 86 h 107"/>
                  <a:gd name="T64" fmla="*/ 27 w 57"/>
                  <a:gd name="T65" fmla="*/ 86 h 107"/>
                  <a:gd name="T66" fmla="*/ 27 w 57"/>
                  <a:gd name="T67" fmla="*/ 86 h 107"/>
                  <a:gd name="T68" fmla="*/ 27 w 57"/>
                  <a:gd name="T69" fmla="*/ 86 h 107"/>
                  <a:gd name="T70" fmla="*/ 27 w 57"/>
                  <a:gd name="T71" fmla="*/ 86 h 107"/>
                  <a:gd name="T72" fmla="*/ 27 w 57"/>
                  <a:gd name="T73" fmla="*/ 86 h 107"/>
                  <a:gd name="T74" fmla="*/ 35 w 57"/>
                  <a:gd name="T75" fmla="*/ 79 h 107"/>
                  <a:gd name="T76" fmla="*/ 42 w 57"/>
                  <a:gd name="T77" fmla="*/ 84 h 107"/>
                  <a:gd name="T78" fmla="*/ 57 w 57"/>
                  <a:gd name="T79" fmla="*/ 84 h 107"/>
                  <a:gd name="T80" fmla="*/ 57 w 57"/>
                  <a:gd name="T81" fmla="*/ 36 h 107"/>
                  <a:gd name="T82" fmla="*/ 41 w 57"/>
                  <a:gd name="T83" fmla="*/ 36 h 107"/>
                  <a:gd name="T84" fmla="*/ 34 w 57"/>
                  <a:gd name="T85" fmla="*/ 41 h 107"/>
                  <a:gd name="T86" fmla="*/ 26 w 57"/>
                  <a:gd name="T87" fmla="*/ 33 h 107"/>
                  <a:gd name="T88" fmla="*/ 26 w 57"/>
                  <a:gd name="T89" fmla="*/ 33 h 107"/>
                  <a:gd name="T90" fmla="*/ 26 w 57"/>
                  <a:gd name="T91" fmla="*/ 33 h 107"/>
                  <a:gd name="T92" fmla="*/ 26 w 57"/>
                  <a:gd name="T93" fmla="*/ 33 h 107"/>
                  <a:gd name="T94" fmla="*/ 26 w 57"/>
                  <a:gd name="T95" fmla="*/ 33 h 107"/>
                  <a:gd name="T96" fmla="*/ 26 w 57"/>
                  <a:gd name="T97" fmla="*/ 33 h 107"/>
                  <a:gd name="T98" fmla="*/ 34 w 57"/>
                  <a:gd name="T99" fmla="*/ 26 h 107"/>
                  <a:gd name="T100" fmla="*/ 41 w 57"/>
                  <a:gd name="T101" fmla="*/ 31 h 107"/>
                  <a:gd name="T102" fmla="*/ 57 w 57"/>
                  <a:gd name="T103" fmla="*/ 31 h 107"/>
                  <a:gd name="T104" fmla="*/ 57 w 57"/>
                  <a:gd name="T105" fmla="*/ 22 h 107"/>
                  <a:gd name="T106" fmla="*/ 29 w 57"/>
                  <a:gd name="T10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 h="107">
                    <a:moveTo>
                      <a:pt x="29" y="0"/>
                    </a:moveTo>
                    <a:cubicBezTo>
                      <a:pt x="0" y="0"/>
                      <a:pt x="0" y="0"/>
                      <a:pt x="0" y="0"/>
                    </a:cubicBezTo>
                    <a:cubicBezTo>
                      <a:pt x="0" y="68"/>
                      <a:pt x="0" y="68"/>
                      <a:pt x="0" y="68"/>
                    </a:cubicBezTo>
                    <a:cubicBezTo>
                      <a:pt x="3" y="64"/>
                      <a:pt x="3" y="64"/>
                      <a:pt x="3" y="64"/>
                    </a:cubicBezTo>
                    <a:cubicBezTo>
                      <a:pt x="4" y="63"/>
                      <a:pt x="4" y="63"/>
                      <a:pt x="4" y="63"/>
                    </a:cubicBezTo>
                    <a:cubicBezTo>
                      <a:pt x="3" y="62"/>
                      <a:pt x="3" y="61"/>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5"/>
                      <a:pt x="6" y="52"/>
                      <a:pt x="10" y="52"/>
                    </a:cubicBezTo>
                    <a:cubicBezTo>
                      <a:pt x="10" y="52"/>
                      <a:pt x="10" y="52"/>
                      <a:pt x="10" y="52"/>
                    </a:cubicBezTo>
                    <a:cubicBezTo>
                      <a:pt x="15" y="52"/>
                      <a:pt x="18" y="55"/>
                      <a:pt x="18" y="59"/>
                    </a:cubicBezTo>
                    <a:cubicBezTo>
                      <a:pt x="18" y="59"/>
                      <a:pt x="18" y="59"/>
                      <a:pt x="18" y="59"/>
                    </a:cubicBezTo>
                    <a:cubicBezTo>
                      <a:pt x="18" y="59"/>
                      <a:pt x="18" y="59"/>
                      <a:pt x="18" y="59"/>
                    </a:cubicBezTo>
                    <a:cubicBezTo>
                      <a:pt x="18" y="59"/>
                      <a:pt x="18" y="59"/>
                      <a:pt x="18" y="59"/>
                    </a:cubicBezTo>
                    <a:cubicBezTo>
                      <a:pt x="18" y="59"/>
                      <a:pt x="18" y="59"/>
                      <a:pt x="18" y="59"/>
                    </a:cubicBezTo>
                    <a:cubicBezTo>
                      <a:pt x="18" y="63"/>
                      <a:pt x="15" y="67"/>
                      <a:pt x="10" y="67"/>
                    </a:cubicBezTo>
                    <a:cubicBezTo>
                      <a:pt x="9" y="67"/>
                      <a:pt x="8" y="66"/>
                      <a:pt x="7" y="66"/>
                    </a:cubicBezTo>
                    <a:cubicBezTo>
                      <a:pt x="0" y="75"/>
                      <a:pt x="0" y="75"/>
                      <a:pt x="0" y="75"/>
                    </a:cubicBezTo>
                    <a:cubicBezTo>
                      <a:pt x="0" y="74"/>
                      <a:pt x="0" y="74"/>
                      <a:pt x="0" y="74"/>
                    </a:cubicBezTo>
                    <a:cubicBezTo>
                      <a:pt x="0" y="103"/>
                      <a:pt x="0" y="103"/>
                      <a:pt x="0" y="103"/>
                    </a:cubicBezTo>
                    <a:cubicBezTo>
                      <a:pt x="0" y="107"/>
                      <a:pt x="0" y="107"/>
                      <a:pt x="0" y="107"/>
                    </a:cubicBezTo>
                    <a:cubicBezTo>
                      <a:pt x="57" y="107"/>
                      <a:pt x="57" y="107"/>
                      <a:pt x="57" y="107"/>
                    </a:cubicBezTo>
                    <a:cubicBezTo>
                      <a:pt x="57" y="88"/>
                      <a:pt x="57" y="88"/>
                      <a:pt x="57" y="88"/>
                    </a:cubicBezTo>
                    <a:cubicBezTo>
                      <a:pt x="42" y="88"/>
                      <a:pt x="42" y="88"/>
                      <a:pt x="42" y="88"/>
                    </a:cubicBezTo>
                    <a:cubicBezTo>
                      <a:pt x="41" y="91"/>
                      <a:pt x="38" y="93"/>
                      <a:pt x="35" y="93"/>
                    </a:cubicBezTo>
                    <a:cubicBezTo>
                      <a:pt x="30" y="93"/>
                      <a:pt x="27" y="90"/>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2"/>
                      <a:pt x="30" y="79"/>
                      <a:pt x="35" y="79"/>
                    </a:cubicBezTo>
                    <a:cubicBezTo>
                      <a:pt x="38" y="79"/>
                      <a:pt x="41" y="81"/>
                      <a:pt x="42" y="84"/>
                    </a:cubicBezTo>
                    <a:cubicBezTo>
                      <a:pt x="57" y="84"/>
                      <a:pt x="57" y="84"/>
                      <a:pt x="57" y="84"/>
                    </a:cubicBezTo>
                    <a:cubicBezTo>
                      <a:pt x="57" y="36"/>
                      <a:pt x="57" y="36"/>
                      <a:pt x="57" y="36"/>
                    </a:cubicBezTo>
                    <a:cubicBezTo>
                      <a:pt x="41" y="36"/>
                      <a:pt x="41" y="36"/>
                      <a:pt x="41" y="36"/>
                    </a:cubicBezTo>
                    <a:cubicBezTo>
                      <a:pt x="40" y="39"/>
                      <a:pt x="37" y="41"/>
                      <a:pt x="34" y="41"/>
                    </a:cubicBezTo>
                    <a:cubicBezTo>
                      <a:pt x="30" y="41"/>
                      <a:pt x="26" y="38"/>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29"/>
                      <a:pt x="30" y="26"/>
                      <a:pt x="34" y="26"/>
                    </a:cubicBezTo>
                    <a:cubicBezTo>
                      <a:pt x="37" y="26"/>
                      <a:pt x="40" y="28"/>
                      <a:pt x="41" y="31"/>
                    </a:cubicBezTo>
                    <a:cubicBezTo>
                      <a:pt x="57" y="31"/>
                      <a:pt x="57" y="31"/>
                      <a:pt x="57" y="31"/>
                    </a:cubicBezTo>
                    <a:cubicBezTo>
                      <a:pt x="57" y="22"/>
                      <a:pt x="57" y="22"/>
                      <a:pt x="57" y="22"/>
                    </a:cubicBezTo>
                    <a:cubicBezTo>
                      <a:pt x="29" y="0"/>
                      <a:pt x="29" y="0"/>
                      <a:pt x="29" y="0"/>
                    </a:cubicBezTo>
                  </a:path>
                </a:pathLst>
              </a:custGeom>
              <a:solidFill>
                <a:srgbClr val="839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grpSp>
        <p:grpSp>
          <p:nvGrpSpPr>
            <p:cNvPr id="929" name="群組 928"/>
            <p:cNvGrpSpPr/>
            <p:nvPr/>
          </p:nvGrpSpPr>
          <p:grpSpPr>
            <a:xfrm>
              <a:off x="5534796" y="3380608"/>
              <a:ext cx="496545" cy="515885"/>
              <a:chOff x="6126610" y="3329235"/>
              <a:chExt cx="496545" cy="515885"/>
            </a:xfrm>
          </p:grpSpPr>
          <p:sp>
            <p:nvSpPr>
              <p:cNvPr id="939" name="Freeform 4689"/>
              <p:cNvSpPr>
                <a:spLocks/>
              </p:cNvSpPr>
              <p:nvPr/>
            </p:nvSpPr>
            <p:spPr bwMode="auto">
              <a:xfrm>
                <a:off x="6126610" y="3329235"/>
                <a:ext cx="496541" cy="496541"/>
              </a:xfrm>
              <a:custGeom>
                <a:avLst/>
                <a:gdLst>
                  <a:gd name="T0" fmla="*/ 57 w 77"/>
                  <a:gd name="T1" fmla="*/ 0 h 77"/>
                  <a:gd name="T2" fmla="*/ 0 w 77"/>
                  <a:gd name="T3" fmla="*/ 0 h 77"/>
                  <a:gd name="T4" fmla="*/ 0 w 77"/>
                  <a:gd name="T5" fmla="*/ 77 h 77"/>
                  <a:gd name="T6" fmla="*/ 77 w 77"/>
                  <a:gd name="T7" fmla="*/ 77 h 77"/>
                  <a:gd name="T8" fmla="*/ 77 w 77"/>
                  <a:gd name="T9" fmla="*/ 15 h 77"/>
                  <a:gd name="T10" fmla="*/ 57 w 77"/>
                  <a:gd name="T11" fmla="*/ 0 h 77"/>
                </a:gdLst>
                <a:ahLst/>
                <a:cxnLst>
                  <a:cxn ang="0">
                    <a:pos x="T0" y="T1"/>
                  </a:cxn>
                  <a:cxn ang="0">
                    <a:pos x="T2" y="T3"/>
                  </a:cxn>
                  <a:cxn ang="0">
                    <a:pos x="T4" y="T5"/>
                  </a:cxn>
                  <a:cxn ang="0">
                    <a:pos x="T6" y="T7"/>
                  </a:cxn>
                  <a:cxn ang="0">
                    <a:pos x="T8" y="T9"/>
                  </a:cxn>
                  <a:cxn ang="0">
                    <a:pos x="T10" y="T11"/>
                  </a:cxn>
                </a:cxnLst>
                <a:rect l="0" t="0" r="r" b="b"/>
                <a:pathLst>
                  <a:path w="77" h="77">
                    <a:moveTo>
                      <a:pt x="57" y="0"/>
                    </a:moveTo>
                    <a:lnTo>
                      <a:pt x="0" y="0"/>
                    </a:lnTo>
                    <a:lnTo>
                      <a:pt x="0" y="77"/>
                    </a:lnTo>
                    <a:lnTo>
                      <a:pt x="77" y="77"/>
                    </a:lnTo>
                    <a:lnTo>
                      <a:pt x="77" y="15"/>
                    </a:lnTo>
                    <a:lnTo>
                      <a:pt x="57" y="0"/>
                    </a:lnTo>
                    <a:close/>
                  </a:path>
                </a:pathLst>
              </a:custGeom>
              <a:solidFill>
                <a:srgbClr val="00B0F0"/>
              </a:solidFill>
              <a:ln>
                <a:noFill/>
              </a:ln>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40" name="Freeform 4691"/>
              <p:cNvSpPr>
                <a:spLocks/>
              </p:cNvSpPr>
              <p:nvPr/>
            </p:nvSpPr>
            <p:spPr bwMode="auto">
              <a:xfrm>
                <a:off x="6126610" y="3348579"/>
                <a:ext cx="496541" cy="496541"/>
              </a:xfrm>
              <a:custGeom>
                <a:avLst/>
                <a:gdLst>
                  <a:gd name="T0" fmla="*/ 84 w 107"/>
                  <a:gd name="T1" fmla="*/ 26 h 107"/>
                  <a:gd name="T2" fmla="*/ 91 w 107"/>
                  <a:gd name="T3" fmla="*/ 31 h 107"/>
                  <a:gd name="T4" fmla="*/ 107 w 107"/>
                  <a:gd name="T5" fmla="*/ 31 h 107"/>
                  <a:gd name="T6" fmla="*/ 107 w 107"/>
                  <a:gd name="T7" fmla="*/ 22 h 107"/>
                  <a:gd name="T8" fmla="*/ 79 w 107"/>
                  <a:gd name="T9" fmla="*/ 0 h 107"/>
                  <a:gd name="T10" fmla="*/ 0 w 107"/>
                  <a:gd name="T11" fmla="*/ 0 h 107"/>
                  <a:gd name="T12" fmla="*/ 0 w 107"/>
                  <a:gd name="T13" fmla="*/ 19 h 107"/>
                  <a:gd name="T14" fmla="*/ 41 w 107"/>
                  <a:gd name="T15" fmla="*/ 19 h 107"/>
                  <a:gd name="T16" fmla="*/ 41 w 107"/>
                  <a:gd name="T17" fmla="*/ 32 h 107"/>
                  <a:gd name="T18" fmla="*/ 46 w 107"/>
                  <a:gd name="T19" fmla="*/ 38 h 107"/>
                  <a:gd name="T20" fmla="*/ 38 w 107"/>
                  <a:gd name="T21" fmla="*/ 46 h 107"/>
                  <a:gd name="T22" fmla="*/ 31 w 107"/>
                  <a:gd name="T23" fmla="*/ 38 h 107"/>
                  <a:gd name="T24" fmla="*/ 36 w 107"/>
                  <a:gd name="T25" fmla="*/ 31 h 107"/>
                  <a:gd name="T26" fmla="*/ 36 w 107"/>
                  <a:gd name="T27" fmla="*/ 23 h 107"/>
                  <a:gd name="T28" fmla="*/ 0 w 107"/>
                  <a:gd name="T29" fmla="*/ 23 h 107"/>
                  <a:gd name="T30" fmla="*/ 0 w 107"/>
                  <a:gd name="T31" fmla="*/ 31 h 107"/>
                  <a:gd name="T32" fmla="*/ 19 w 107"/>
                  <a:gd name="T33" fmla="*/ 31 h 107"/>
                  <a:gd name="T34" fmla="*/ 19 w 107"/>
                  <a:gd name="T35" fmla="*/ 37 h 107"/>
                  <a:gd name="T36" fmla="*/ 24 w 107"/>
                  <a:gd name="T37" fmla="*/ 44 h 107"/>
                  <a:gd name="T38" fmla="*/ 17 w 107"/>
                  <a:gd name="T39" fmla="*/ 52 h 107"/>
                  <a:gd name="T40" fmla="*/ 10 w 107"/>
                  <a:gd name="T41" fmla="*/ 44 h 107"/>
                  <a:gd name="T42" fmla="*/ 15 w 107"/>
                  <a:gd name="T43" fmla="*/ 38 h 107"/>
                  <a:gd name="T44" fmla="*/ 15 w 107"/>
                  <a:gd name="T45" fmla="*/ 35 h 107"/>
                  <a:gd name="T46" fmla="*/ 0 w 107"/>
                  <a:gd name="T47" fmla="*/ 35 h 107"/>
                  <a:gd name="T48" fmla="*/ 0 w 107"/>
                  <a:gd name="T49" fmla="*/ 70 h 107"/>
                  <a:gd name="T50" fmla="*/ 48 w 107"/>
                  <a:gd name="T51" fmla="*/ 70 h 107"/>
                  <a:gd name="T52" fmla="*/ 54 w 107"/>
                  <a:gd name="T53" fmla="*/ 63 h 107"/>
                  <a:gd name="T54" fmla="*/ 53 w 107"/>
                  <a:gd name="T55" fmla="*/ 59 h 107"/>
                  <a:gd name="T56" fmla="*/ 60 w 107"/>
                  <a:gd name="T57" fmla="*/ 52 h 107"/>
                  <a:gd name="T58" fmla="*/ 68 w 107"/>
                  <a:gd name="T59" fmla="*/ 59 h 107"/>
                  <a:gd name="T60" fmla="*/ 60 w 107"/>
                  <a:gd name="T61" fmla="*/ 67 h 107"/>
                  <a:gd name="T62" fmla="*/ 57 w 107"/>
                  <a:gd name="T63" fmla="*/ 66 h 107"/>
                  <a:gd name="T64" fmla="*/ 50 w 107"/>
                  <a:gd name="T65" fmla="*/ 75 h 107"/>
                  <a:gd name="T66" fmla="*/ 50 w 107"/>
                  <a:gd name="T67" fmla="*/ 74 h 107"/>
                  <a:gd name="T68" fmla="*/ 0 w 107"/>
                  <a:gd name="T69" fmla="*/ 74 h 107"/>
                  <a:gd name="T70" fmla="*/ 0 w 107"/>
                  <a:gd name="T71" fmla="*/ 107 h 107"/>
                  <a:gd name="T72" fmla="*/ 107 w 107"/>
                  <a:gd name="T73" fmla="*/ 107 h 107"/>
                  <a:gd name="T74" fmla="*/ 107 w 107"/>
                  <a:gd name="T75" fmla="*/ 88 h 107"/>
                  <a:gd name="T76" fmla="*/ 92 w 107"/>
                  <a:gd name="T77" fmla="*/ 88 h 107"/>
                  <a:gd name="T78" fmla="*/ 85 w 107"/>
                  <a:gd name="T79" fmla="*/ 93 h 107"/>
                  <a:gd name="T80" fmla="*/ 77 w 107"/>
                  <a:gd name="T81" fmla="*/ 86 h 107"/>
                  <a:gd name="T82" fmla="*/ 85 w 107"/>
                  <a:gd name="T83" fmla="*/ 79 h 107"/>
                  <a:gd name="T84" fmla="*/ 92 w 107"/>
                  <a:gd name="T85" fmla="*/ 84 h 107"/>
                  <a:gd name="T86" fmla="*/ 107 w 107"/>
                  <a:gd name="T87" fmla="*/ 84 h 107"/>
                  <a:gd name="T88" fmla="*/ 107 w 107"/>
                  <a:gd name="T89" fmla="*/ 36 h 107"/>
                  <a:gd name="T90" fmla="*/ 91 w 107"/>
                  <a:gd name="T91" fmla="*/ 36 h 107"/>
                  <a:gd name="T92" fmla="*/ 84 w 107"/>
                  <a:gd name="T93" fmla="*/ 41 h 107"/>
                  <a:gd name="T94" fmla="*/ 76 w 107"/>
                  <a:gd name="T95" fmla="*/ 33 h 107"/>
                  <a:gd name="T96" fmla="*/ 84 w 107"/>
                  <a:gd name="T97" fmla="*/ 2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7" h="107">
                    <a:moveTo>
                      <a:pt x="84" y="26"/>
                    </a:moveTo>
                    <a:cubicBezTo>
                      <a:pt x="87" y="26"/>
                      <a:pt x="90" y="28"/>
                      <a:pt x="91" y="31"/>
                    </a:cubicBezTo>
                    <a:cubicBezTo>
                      <a:pt x="107" y="31"/>
                      <a:pt x="107" y="31"/>
                      <a:pt x="107" y="31"/>
                    </a:cubicBezTo>
                    <a:cubicBezTo>
                      <a:pt x="107" y="22"/>
                      <a:pt x="107" y="22"/>
                      <a:pt x="107" y="22"/>
                    </a:cubicBezTo>
                    <a:cubicBezTo>
                      <a:pt x="79" y="0"/>
                      <a:pt x="79" y="0"/>
                      <a:pt x="79" y="0"/>
                    </a:cubicBezTo>
                    <a:cubicBezTo>
                      <a:pt x="0" y="0"/>
                      <a:pt x="0" y="0"/>
                      <a:pt x="0" y="0"/>
                    </a:cubicBezTo>
                    <a:cubicBezTo>
                      <a:pt x="0" y="19"/>
                      <a:pt x="0" y="19"/>
                      <a:pt x="0" y="19"/>
                    </a:cubicBezTo>
                    <a:cubicBezTo>
                      <a:pt x="41" y="19"/>
                      <a:pt x="41" y="19"/>
                      <a:pt x="41" y="19"/>
                    </a:cubicBezTo>
                    <a:cubicBezTo>
                      <a:pt x="41" y="32"/>
                      <a:pt x="41" y="32"/>
                      <a:pt x="41" y="32"/>
                    </a:cubicBezTo>
                    <a:cubicBezTo>
                      <a:pt x="44" y="33"/>
                      <a:pt x="46" y="35"/>
                      <a:pt x="46" y="38"/>
                    </a:cubicBezTo>
                    <a:cubicBezTo>
                      <a:pt x="46" y="43"/>
                      <a:pt x="42" y="46"/>
                      <a:pt x="38" y="46"/>
                    </a:cubicBezTo>
                    <a:cubicBezTo>
                      <a:pt x="34" y="46"/>
                      <a:pt x="31" y="43"/>
                      <a:pt x="31" y="38"/>
                    </a:cubicBezTo>
                    <a:cubicBezTo>
                      <a:pt x="31" y="35"/>
                      <a:pt x="33" y="32"/>
                      <a:pt x="36" y="31"/>
                    </a:cubicBezTo>
                    <a:cubicBezTo>
                      <a:pt x="36" y="23"/>
                      <a:pt x="36" y="23"/>
                      <a:pt x="36" y="23"/>
                    </a:cubicBezTo>
                    <a:cubicBezTo>
                      <a:pt x="0" y="23"/>
                      <a:pt x="0" y="23"/>
                      <a:pt x="0" y="23"/>
                    </a:cubicBezTo>
                    <a:cubicBezTo>
                      <a:pt x="0" y="31"/>
                      <a:pt x="0" y="31"/>
                      <a:pt x="0" y="31"/>
                    </a:cubicBezTo>
                    <a:cubicBezTo>
                      <a:pt x="19" y="31"/>
                      <a:pt x="19" y="31"/>
                      <a:pt x="19" y="31"/>
                    </a:cubicBezTo>
                    <a:cubicBezTo>
                      <a:pt x="19" y="37"/>
                      <a:pt x="19" y="37"/>
                      <a:pt x="19" y="37"/>
                    </a:cubicBezTo>
                    <a:cubicBezTo>
                      <a:pt x="22" y="38"/>
                      <a:pt x="24" y="41"/>
                      <a:pt x="24" y="44"/>
                    </a:cubicBezTo>
                    <a:cubicBezTo>
                      <a:pt x="24" y="48"/>
                      <a:pt x="21" y="52"/>
                      <a:pt x="17" y="52"/>
                    </a:cubicBezTo>
                    <a:cubicBezTo>
                      <a:pt x="13" y="52"/>
                      <a:pt x="10" y="48"/>
                      <a:pt x="10" y="44"/>
                    </a:cubicBezTo>
                    <a:cubicBezTo>
                      <a:pt x="10" y="41"/>
                      <a:pt x="12" y="39"/>
                      <a:pt x="15" y="38"/>
                    </a:cubicBezTo>
                    <a:cubicBezTo>
                      <a:pt x="15" y="35"/>
                      <a:pt x="15" y="35"/>
                      <a:pt x="15" y="35"/>
                    </a:cubicBezTo>
                    <a:cubicBezTo>
                      <a:pt x="0" y="35"/>
                      <a:pt x="0" y="35"/>
                      <a:pt x="0" y="35"/>
                    </a:cubicBezTo>
                    <a:cubicBezTo>
                      <a:pt x="0" y="70"/>
                      <a:pt x="0" y="70"/>
                      <a:pt x="0" y="70"/>
                    </a:cubicBezTo>
                    <a:cubicBezTo>
                      <a:pt x="48" y="70"/>
                      <a:pt x="48" y="70"/>
                      <a:pt x="48" y="70"/>
                    </a:cubicBezTo>
                    <a:cubicBezTo>
                      <a:pt x="54" y="63"/>
                      <a:pt x="54" y="63"/>
                      <a:pt x="54" y="63"/>
                    </a:cubicBezTo>
                    <a:cubicBezTo>
                      <a:pt x="53" y="62"/>
                      <a:pt x="53" y="61"/>
                      <a:pt x="53" y="59"/>
                    </a:cubicBezTo>
                    <a:cubicBezTo>
                      <a:pt x="53" y="55"/>
                      <a:pt x="56" y="52"/>
                      <a:pt x="60" y="52"/>
                    </a:cubicBezTo>
                    <a:cubicBezTo>
                      <a:pt x="65" y="52"/>
                      <a:pt x="68" y="55"/>
                      <a:pt x="68" y="59"/>
                    </a:cubicBezTo>
                    <a:cubicBezTo>
                      <a:pt x="68" y="63"/>
                      <a:pt x="65" y="67"/>
                      <a:pt x="60" y="67"/>
                    </a:cubicBezTo>
                    <a:cubicBezTo>
                      <a:pt x="59" y="67"/>
                      <a:pt x="58" y="66"/>
                      <a:pt x="57" y="66"/>
                    </a:cubicBezTo>
                    <a:cubicBezTo>
                      <a:pt x="50" y="75"/>
                      <a:pt x="50" y="75"/>
                      <a:pt x="50" y="75"/>
                    </a:cubicBezTo>
                    <a:cubicBezTo>
                      <a:pt x="50" y="74"/>
                      <a:pt x="50" y="74"/>
                      <a:pt x="50" y="74"/>
                    </a:cubicBezTo>
                    <a:cubicBezTo>
                      <a:pt x="0" y="74"/>
                      <a:pt x="0" y="74"/>
                      <a:pt x="0" y="74"/>
                    </a:cubicBezTo>
                    <a:cubicBezTo>
                      <a:pt x="0" y="107"/>
                      <a:pt x="0" y="107"/>
                      <a:pt x="0" y="107"/>
                    </a:cubicBezTo>
                    <a:cubicBezTo>
                      <a:pt x="107" y="107"/>
                      <a:pt x="107" y="107"/>
                      <a:pt x="107" y="107"/>
                    </a:cubicBezTo>
                    <a:cubicBezTo>
                      <a:pt x="107" y="88"/>
                      <a:pt x="107" y="88"/>
                      <a:pt x="107" y="88"/>
                    </a:cubicBezTo>
                    <a:cubicBezTo>
                      <a:pt x="92" y="88"/>
                      <a:pt x="92" y="88"/>
                      <a:pt x="92" y="88"/>
                    </a:cubicBezTo>
                    <a:cubicBezTo>
                      <a:pt x="91" y="91"/>
                      <a:pt x="88" y="93"/>
                      <a:pt x="85" y="93"/>
                    </a:cubicBezTo>
                    <a:cubicBezTo>
                      <a:pt x="80" y="93"/>
                      <a:pt x="77" y="90"/>
                      <a:pt x="77" y="86"/>
                    </a:cubicBezTo>
                    <a:cubicBezTo>
                      <a:pt x="77" y="82"/>
                      <a:pt x="80" y="79"/>
                      <a:pt x="85" y="79"/>
                    </a:cubicBezTo>
                    <a:cubicBezTo>
                      <a:pt x="88" y="79"/>
                      <a:pt x="91" y="81"/>
                      <a:pt x="92" y="84"/>
                    </a:cubicBezTo>
                    <a:cubicBezTo>
                      <a:pt x="107" y="84"/>
                      <a:pt x="107" y="84"/>
                      <a:pt x="107" y="84"/>
                    </a:cubicBezTo>
                    <a:cubicBezTo>
                      <a:pt x="107" y="36"/>
                      <a:pt x="107" y="36"/>
                      <a:pt x="107" y="36"/>
                    </a:cubicBezTo>
                    <a:cubicBezTo>
                      <a:pt x="91" y="36"/>
                      <a:pt x="91" y="36"/>
                      <a:pt x="91" y="36"/>
                    </a:cubicBezTo>
                    <a:cubicBezTo>
                      <a:pt x="90" y="39"/>
                      <a:pt x="87" y="41"/>
                      <a:pt x="84" y="41"/>
                    </a:cubicBezTo>
                    <a:cubicBezTo>
                      <a:pt x="80" y="41"/>
                      <a:pt x="76" y="38"/>
                      <a:pt x="76" y="33"/>
                    </a:cubicBezTo>
                    <a:cubicBezTo>
                      <a:pt x="76" y="29"/>
                      <a:pt x="80" y="26"/>
                      <a:pt x="84" y="26"/>
                    </a:cubicBezTo>
                  </a:path>
                </a:pathLst>
              </a:custGeom>
              <a:solidFill>
                <a:srgbClr val="0070C0"/>
              </a:solidFill>
              <a:ln>
                <a:noFill/>
              </a:ln>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41" name="Freeform 4692"/>
              <p:cNvSpPr>
                <a:spLocks/>
              </p:cNvSpPr>
              <p:nvPr/>
            </p:nvSpPr>
            <p:spPr bwMode="auto">
              <a:xfrm>
                <a:off x="6126610" y="3587176"/>
                <a:ext cx="315981" cy="109625"/>
              </a:xfrm>
              <a:custGeom>
                <a:avLst/>
                <a:gdLst>
                  <a:gd name="T0" fmla="*/ 50 w 68"/>
                  <a:gd name="T1" fmla="*/ 23 h 23"/>
                  <a:gd name="T2" fmla="*/ 57 w 68"/>
                  <a:gd name="T3" fmla="*/ 14 h 23"/>
                  <a:gd name="T4" fmla="*/ 60 w 68"/>
                  <a:gd name="T5" fmla="*/ 15 h 23"/>
                  <a:gd name="T6" fmla="*/ 68 w 68"/>
                  <a:gd name="T7" fmla="*/ 7 h 23"/>
                  <a:gd name="T8" fmla="*/ 60 w 68"/>
                  <a:gd name="T9" fmla="*/ 0 h 23"/>
                  <a:gd name="T10" fmla="*/ 53 w 68"/>
                  <a:gd name="T11" fmla="*/ 7 h 23"/>
                  <a:gd name="T12" fmla="*/ 54 w 68"/>
                  <a:gd name="T13" fmla="*/ 11 h 23"/>
                  <a:gd name="T14" fmla="*/ 48 w 68"/>
                  <a:gd name="T15" fmla="*/ 18 h 23"/>
                  <a:gd name="T16" fmla="*/ 0 w 68"/>
                  <a:gd name="T17" fmla="*/ 18 h 23"/>
                  <a:gd name="T18" fmla="*/ 0 w 68"/>
                  <a:gd name="T19" fmla="*/ 22 h 23"/>
                  <a:gd name="T20" fmla="*/ 50 w 68"/>
                  <a:gd name="T21" fmla="*/ 22 h 23"/>
                  <a:gd name="T22" fmla="*/ 50 w 68"/>
                  <a:gd name="T2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23">
                    <a:moveTo>
                      <a:pt x="50" y="23"/>
                    </a:moveTo>
                    <a:cubicBezTo>
                      <a:pt x="57" y="14"/>
                      <a:pt x="57" y="14"/>
                      <a:pt x="57" y="14"/>
                    </a:cubicBezTo>
                    <a:cubicBezTo>
                      <a:pt x="58" y="14"/>
                      <a:pt x="59" y="15"/>
                      <a:pt x="60" y="15"/>
                    </a:cubicBezTo>
                    <a:cubicBezTo>
                      <a:pt x="65" y="15"/>
                      <a:pt x="68" y="11"/>
                      <a:pt x="68" y="7"/>
                    </a:cubicBezTo>
                    <a:cubicBezTo>
                      <a:pt x="68" y="3"/>
                      <a:pt x="65" y="0"/>
                      <a:pt x="60" y="0"/>
                    </a:cubicBezTo>
                    <a:cubicBezTo>
                      <a:pt x="56" y="0"/>
                      <a:pt x="53" y="3"/>
                      <a:pt x="53" y="7"/>
                    </a:cubicBezTo>
                    <a:cubicBezTo>
                      <a:pt x="53" y="9"/>
                      <a:pt x="53" y="10"/>
                      <a:pt x="54" y="11"/>
                    </a:cubicBezTo>
                    <a:cubicBezTo>
                      <a:pt x="48" y="18"/>
                      <a:pt x="48" y="18"/>
                      <a:pt x="48" y="18"/>
                    </a:cubicBezTo>
                    <a:cubicBezTo>
                      <a:pt x="0" y="18"/>
                      <a:pt x="0" y="18"/>
                      <a:pt x="0" y="18"/>
                    </a:cubicBezTo>
                    <a:cubicBezTo>
                      <a:pt x="0" y="22"/>
                      <a:pt x="0" y="22"/>
                      <a:pt x="0" y="22"/>
                    </a:cubicBezTo>
                    <a:cubicBezTo>
                      <a:pt x="50" y="22"/>
                      <a:pt x="50" y="22"/>
                      <a:pt x="50" y="22"/>
                    </a:cubicBezTo>
                    <a:cubicBezTo>
                      <a:pt x="50" y="23"/>
                      <a:pt x="50" y="23"/>
                      <a:pt x="50" y="23"/>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42" name="Freeform 4693"/>
              <p:cNvSpPr>
                <a:spLocks/>
              </p:cNvSpPr>
              <p:nvPr/>
            </p:nvSpPr>
            <p:spPr bwMode="auto">
              <a:xfrm>
                <a:off x="6126610" y="3490448"/>
                <a:ext cx="116072" cy="96728"/>
              </a:xfrm>
              <a:custGeom>
                <a:avLst/>
                <a:gdLst>
                  <a:gd name="T0" fmla="*/ 15 w 24"/>
                  <a:gd name="T1" fmla="*/ 7 h 21"/>
                  <a:gd name="T2" fmla="*/ 10 w 24"/>
                  <a:gd name="T3" fmla="*/ 13 h 21"/>
                  <a:gd name="T4" fmla="*/ 17 w 24"/>
                  <a:gd name="T5" fmla="*/ 21 h 21"/>
                  <a:gd name="T6" fmla="*/ 24 w 24"/>
                  <a:gd name="T7" fmla="*/ 13 h 21"/>
                  <a:gd name="T8" fmla="*/ 19 w 24"/>
                  <a:gd name="T9" fmla="*/ 7 h 21"/>
                  <a:gd name="T10" fmla="*/ 19 w 24"/>
                  <a:gd name="T11" fmla="*/ 0 h 21"/>
                  <a:gd name="T12" fmla="*/ 0 w 24"/>
                  <a:gd name="T13" fmla="*/ 0 h 21"/>
                  <a:gd name="T14" fmla="*/ 0 w 24"/>
                  <a:gd name="T15" fmla="*/ 4 h 21"/>
                  <a:gd name="T16" fmla="*/ 15 w 24"/>
                  <a:gd name="T17" fmla="*/ 4 h 21"/>
                  <a:gd name="T18" fmla="*/ 15 w 24"/>
                  <a:gd name="T19"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15" y="7"/>
                    </a:moveTo>
                    <a:cubicBezTo>
                      <a:pt x="12" y="8"/>
                      <a:pt x="10" y="10"/>
                      <a:pt x="10" y="13"/>
                    </a:cubicBezTo>
                    <a:cubicBezTo>
                      <a:pt x="10" y="17"/>
                      <a:pt x="13" y="21"/>
                      <a:pt x="17" y="21"/>
                    </a:cubicBezTo>
                    <a:cubicBezTo>
                      <a:pt x="21" y="21"/>
                      <a:pt x="24" y="17"/>
                      <a:pt x="24" y="13"/>
                    </a:cubicBezTo>
                    <a:cubicBezTo>
                      <a:pt x="24" y="10"/>
                      <a:pt x="22" y="7"/>
                      <a:pt x="19" y="7"/>
                    </a:cubicBezTo>
                    <a:cubicBezTo>
                      <a:pt x="19" y="0"/>
                      <a:pt x="19" y="0"/>
                      <a:pt x="19" y="0"/>
                    </a:cubicBezTo>
                    <a:cubicBezTo>
                      <a:pt x="0" y="0"/>
                      <a:pt x="0" y="0"/>
                      <a:pt x="0" y="0"/>
                    </a:cubicBezTo>
                    <a:cubicBezTo>
                      <a:pt x="0" y="4"/>
                      <a:pt x="0" y="4"/>
                      <a:pt x="0" y="4"/>
                    </a:cubicBezTo>
                    <a:cubicBezTo>
                      <a:pt x="15" y="4"/>
                      <a:pt x="15" y="4"/>
                      <a:pt x="15" y="4"/>
                    </a:cubicBezTo>
                    <a:lnTo>
                      <a:pt x="15" y="7"/>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43" name="Freeform 4694"/>
              <p:cNvSpPr>
                <a:spLocks/>
              </p:cNvSpPr>
              <p:nvPr/>
            </p:nvSpPr>
            <p:spPr bwMode="auto">
              <a:xfrm>
                <a:off x="6126610" y="3432411"/>
                <a:ext cx="212804" cy="128970"/>
              </a:xfrm>
              <a:custGeom>
                <a:avLst/>
                <a:gdLst>
                  <a:gd name="T0" fmla="*/ 36 w 46"/>
                  <a:gd name="T1" fmla="*/ 12 h 27"/>
                  <a:gd name="T2" fmla="*/ 31 w 46"/>
                  <a:gd name="T3" fmla="*/ 20 h 27"/>
                  <a:gd name="T4" fmla="*/ 38 w 46"/>
                  <a:gd name="T5" fmla="*/ 27 h 27"/>
                  <a:gd name="T6" fmla="*/ 46 w 46"/>
                  <a:gd name="T7" fmla="*/ 20 h 27"/>
                  <a:gd name="T8" fmla="*/ 41 w 46"/>
                  <a:gd name="T9" fmla="*/ 13 h 27"/>
                  <a:gd name="T10" fmla="*/ 41 w 46"/>
                  <a:gd name="T11" fmla="*/ 0 h 27"/>
                  <a:gd name="T12" fmla="*/ 0 w 46"/>
                  <a:gd name="T13" fmla="*/ 0 h 27"/>
                  <a:gd name="T14" fmla="*/ 0 w 46"/>
                  <a:gd name="T15" fmla="*/ 4 h 27"/>
                  <a:gd name="T16" fmla="*/ 36 w 46"/>
                  <a:gd name="T17" fmla="*/ 4 h 27"/>
                  <a:gd name="T18" fmla="*/ 36 w 46"/>
                  <a:gd name="T19"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7">
                    <a:moveTo>
                      <a:pt x="36" y="12"/>
                    </a:moveTo>
                    <a:cubicBezTo>
                      <a:pt x="33" y="13"/>
                      <a:pt x="31" y="16"/>
                      <a:pt x="31" y="20"/>
                    </a:cubicBezTo>
                    <a:cubicBezTo>
                      <a:pt x="31" y="24"/>
                      <a:pt x="34" y="27"/>
                      <a:pt x="38" y="27"/>
                    </a:cubicBezTo>
                    <a:cubicBezTo>
                      <a:pt x="42" y="27"/>
                      <a:pt x="46" y="24"/>
                      <a:pt x="46" y="20"/>
                    </a:cubicBezTo>
                    <a:cubicBezTo>
                      <a:pt x="46" y="16"/>
                      <a:pt x="44" y="14"/>
                      <a:pt x="41" y="13"/>
                    </a:cubicBezTo>
                    <a:cubicBezTo>
                      <a:pt x="41" y="0"/>
                      <a:pt x="41" y="0"/>
                      <a:pt x="41" y="0"/>
                    </a:cubicBezTo>
                    <a:cubicBezTo>
                      <a:pt x="0" y="0"/>
                      <a:pt x="0" y="0"/>
                      <a:pt x="0" y="0"/>
                    </a:cubicBezTo>
                    <a:cubicBezTo>
                      <a:pt x="0" y="4"/>
                      <a:pt x="0" y="4"/>
                      <a:pt x="0" y="4"/>
                    </a:cubicBezTo>
                    <a:cubicBezTo>
                      <a:pt x="36" y="4"/>
                      <a:pt x="36" y="4"/>
                      <a:pt x="36" y="4"/>
                    </a:cubicBezTo>
                    <a:lnTo>
                      <a:pt x="36" y="12"/>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44" name="Freeform 4695"/>
              <p:cNvSpPr>
                <a:spLocks/>
              </p:cNvSpPr>
              <p:nvPr/>
            </p:nvSpPr>
            <p:spPr bwMode="auto">
              <a:xfrm>
                <a:off x="6487732" y="3709697"/>
                <a:ext cx="135423" cy="64484"/>
              </a:xfrm>
              <a:custGeom>
                <a:avLst/>
                <a:gdLst>
                  <a:gd name="T0" fmla="*/ 8 w 30"/>
                  <a:gd name="T1" fmla="*/ 0 h 14"/>
                  <a:gd name="T2" fmla="*/ 0 w 30"/>
                  <a:gd name="T3" fmla="*/ 7 h 14"/>
                  <a:gd name="T4" fmla="*/ 8 w 30"/>
                  <a:gd name="T5" fmla="*/ 14 h 14"/>
                  <a:gd name="T6" fmla="*/ 15 w 30"/>
                  <a:gd name="T7" fmla="*/ 9 h 14"/>
                  <a:gd name="T8" fmla="*/ 30 w 30"/>
                  <a:gd name="T9" fmla="*/ 9 h 14"/>
                  <a:gd name="T10" fmla="*/ 30 w 30"/>
                  <a:gd name="T11" fmla="*/ 6 h 14"/>
                  <a:gd name="T12" fmla="*/ 15 w 30"/>
                  <a:gd name="T13" fmla="*/ 6 h 14"/>
                  <a:gd name="T14" fmla="*/ 8 w 30"/>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4">
                    <a:moveTo>
                      <a:pt x="8" y="0"/>
                    </a:moveTo>
                    <a:cubicBezTo>
                      <a:pt x="3" y="0"/>
                      <a:pt x="0" y="3"/>
                      <a:pt x="0" y="7"/>
                    </a:cubicBezTo>
                    <a:cubicBezTo>
                      <a:pt x="0" y="11"/>
                      <a:pt x="3" y="14"/>
                      <a:pt x="8" y="14"/>
                    </a:cubicBezTo>
                    <a:cubicBezTo>
                      <a:pt x="11" y="14"/>
                      <a:pt x="14" y="12"/>
                      <a:pt x="15" y="9"/>
                    </a:cubicBezTo>
                    <a:cubicBezTo>
                      <a:pt x="30" y="9"/>
                      <a:pt x="30" y="9"/>
                      <a:pt x="30" y="9"/>
                    </a:cubicBezTo>
                    <a:cubicBezTo>
                      <a:pt x="30" y="6"/>
                      <a:pt x="30" y="6"/>
                      <a:pt x="30" y="6"/>
                    </a:cubicBezTo>
                    <a:cubicBezTo>
                      <a:pt x="15" y="6"/>
                      <a:pt x="15" y="6"/>
                      <a:pt x="15" y="6"/>
                    </a:cubicBezTo>
                    <a:cubicBezTo>
                      <a:pt x="14" y="2"/>
                      <a:pt x="11" y="0"/>
                      <a:pt x="8" y="0"/>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45" name="Freeform 4696"/>
              <p:cNvSpPr>
                <a:spLocks/>
              </p:cNvSpPr>
              <p:nvPr/>
            </p:nvSpPr>
            <p:spPr bwMode="auto">
              <a:xfrm>
                <a:off x="6481281" y="3464655"/>
                <a:ext cx="141869" cy="70935"/>
              </a:xfrm>
              <a:custGeom>
                <a:avLst/>
                <a:gdLst>
                  <a:gd name="T0" fmla="*/ 8 w 31"/>
                  <a:gd name="T1" fmla="*/ 0 h 15"/>
                  <a:gd name="T2" fmla="*/ 0 w 31"/>
                  <a:gd name="T3" fmla="*/ 7 h 15"/>
                  <a:gd name="T4" fmla="*/ 8 w 31"/>
                  <a:gd name="T5" fmla="*/ 15 h 15"/>
                  <a:gd name="T6" fmla="*/ 15 w 31"/>
                  <a:gd name="T7" fmla="*/ 10 h 15"/>
                  <a:gd name="T8" fmla="*/ 31 w 31"/>
                  <a:gd name="T9" fmla="*/ 10 h 15"/>
                  <a:gd name="T10" fmla="*/ 31 w 31"/>
                  <a:gd name="T11" fmla="*/ 5 h 15"/>
                  <a:gd name="T12" fmla="*/ 15 w 31"/>
                  <a:gd name="T13" fmla="*/ 5 h 15"/>
                  <a:gd name="T14" fmla="*/ 8 w 31"/>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5">
                    <a:moveTo>
                      <a:pt x="8" y="0"/>
                    </a:moveTo>
                    <a:cubicBezTo>
                      <a:pt x="4" y="0"/>
                      <a:pt x="0" y="3"/>
                      <a:pt x="0" y="7"/>
                    </a:cubicBezTo>
                    <a:cubicBezTo>
                      <a:pt x="0" y="12"/>
                      <a:pt x="4" y="15"/>
                      <a:pt x="8" y="15"/>
                    </a:cubicBezTo>
                    <a:cubicBezTo>
                      <a:pt x="11" y="15"/>
                      <a:pt x="14" y="13"/>
                      <a:pt x="15" y="10"/>
                    </a:cubicBezTo>
                    <a:cubicBezTo>
                      <a:pt x="31" y="10"/>
                      <a:pt x="31" y="10"/>
                      <a:pt x="31" y="10"/>
                    </a:cubicBezTo>
                    <a:cubicBezTo>
                      <a:pt x="31" y="5"/>
                      <a:pt x="31" y="5"/>
                      <a:pt x="31" y="5"/>
                    </a:cubicBezTo>
                    <a:cubicBezTo>
                      <a:pt x="15" y="5"/>
                      <a:pt x="15" y="5"/>
                      <a:pt x="15" y="5"/>
                    </a:cubicBezTo>
                    <a:cubicBezTo>
                      <a:pt x="14" y="2"/>
                      <a:pt x="11" y="0"/>
                      <a:pt x="8" y="0"/>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46" name="Freeform 4698"/>
              <p:cNvSpPr>
                <a:spLocks/>
              </p:cNvSpPr>
              <p:nvPr/>
            </p:nvSpPr>
            <p:spPr bwMode="auto">
              <a:xfrm>
                <a:off x="6358758" y="3348579"/>
                <a:ext cx="264392" cy="496541"/>
              </a:xfrm>
              <a:custGeom>
                <a:avLst/>
                <a:gdLst>
                  <a:gd name="T0" fmla="*/ 29 w 57"/>
                  <a:gd name="T1" fmla="*/ 0 h 107"/>
                  <a:gd name="T2" fmla="*/ 0 w 57"/>
                  <a:gd name="T3" fmla="*/ 0 h 107"/>
                  <a:gd name="T4" fmla="*/ 0 w 57"/>
                  <a:gd name="T5" fmla="*/ 68 h 107"/>
                  <a:gd name="T6" fmla="*/ 3 w 57"/>
                  <a:gd name="T7" fmla="*/ 64 h 107"/>
                  <a:gd name="T8" fmla="*/ 4 w 57"/>
                  <a:gd name="T9" fmla="*/ 63 h 107"/>
                  <a:gd name="T10" fmla="*/ 3 w 57"/>
                  <a:gd name="T11" fmla="*/ 59 h 107"/>
                  <a:gd name="T12" fmla="*/ 3 w 57"/>
                  <a:gd name="T13" fmla="*/ 59 h 107"/>
                  <a:gd name="T14" fmla="*/ 3 w 57"/>
                  <a:gd name="T15" fmla="*/ 59 h 107"/>
                  <a:gd name="T16" fmla="*/ 3 w 57"/>
                  <a:gd name="T17" fmla="*/ 59 h 107"/>
                  <a:gd name="T18" fmla="*/ 3 w 57"/>
                  <a:gd name="T19" fmla="*/ 59 h 107"/>
                  <a:gd name="T20" fmla="*/ 3 w 57"/>
                  <a:gd name="T21" fmla="*/ 59 h 107"/>
                  <a:gd name="T22" fmla="*/ 3 w 57"/>
                  <a:gd name="T23" fmla="*/ 59 h 107"/>
                  <a:gd name="T24" fmla="*/ 3 w 57"/>
                  <a:gd name="T25" fmla="*/ 59 h 107"/>
                  <a:gd name="T26" fmla="*/ 10 w 57"/>
                  <a:gd name="T27" fmla="*/ 52 h 107"/>
                  <a:gd name="T28" fmla="*/ 10 w 57"/>
                  <a:gd name="T29" fmla="*/ 52 h 107"/>
                  <a:gd name="T30" fmla="*/ 18 w 57"/>
                  <a:gd name="T31" fmla="*/ 59 h 107"/>
                  <a:gd name="T32" fmla="*/ 18 w 57"/>
                  <a:gd name="T33" fmla="*/ 59 h 107"/>
                  <a:gd name="T34" fmla="*/ 18 w 57"/>
                  <a:gd name="T35" fmla="*/ 59 h 107"/>
                  <a:gd name="T36" fmla="*/ 18 w 57"/>
                  <a:gd name="T37" fmla="*/ 59 h 107"/>
                  <a:gd name="T38" fmla="*/ 18 w 57"/>
                  <a:gd name="T39" fmla="*/ 59 h 107"/>
                  <a:gd name="T40" fmla="*/ 10 w 57"/>
                  <a:gd name="T41" fmla="*/ 67 h 107"/>
                  <a:gd name="T42" fmla="*/ 7 w 57"/>
                  <a:gd name="T43" fmla="*/ 66 h 107"/>
                  <a:gd name="T44" fmla="*/ 0 w 57"/>
                  <a:gd name="T45" fmla="*/ 75 h 107"/>
                  <a:gd name="T46" fmla="*/ 0 w 57"/>
                  <a:gd name="T47" fmla="*/ 74 h 107"/>
                  <a:gd name="T48" fmla="*/ 0 w 57"/>
                  <a:gd name="T49" fmla="*/ 103 h 107"/>
                  <a:gd name="T50" fmla="*/ 0 w 57"/>
                  <a:gd name="T51" fmla="*/ 107 h 107"/>
                  <a:gd name="T52" fmla="*/ 57 w 57"/>
                  <a:gd name="T53" fmla="*/ 107 h 107"/>
                  <a:gd name="T54" fmla="*/ 57 w 57"/>
                  <a:gd name="T55" fmla="*/ 88 h 107"/>
                  <a:gd name="T56" fmla="*/ 42 w 57"/>
                  <a:gd name="T57" fmla="*/ 88 h 107"/>
                  <a:gd name="T58" fmla="*/ 35 w 57"/>
                  <a:gd name="T59" fmla="*/ 93 h 107"/>
                  <a:gd name="T60" fmla="*/ 27 w 57"/>
                  <a:gd name="T61" fmla="*/ 86 h 107"/>
                  <a:gd name="T62" fmla="*/ 27 w 57"/>
                  <a:gd name="T63" fmla="*/ 86 h 107"/>
                  <a:gd name="T64" fmla="*/ 27 w 57"/>
                  <a:gd name="T65" fmla="*/ 86 h 107"/>
                  <a:gd name="T66" fmla="*/ 27 w 57"/>
                  <a:gd name="T67" fmla="*/ 86 h 107"/>
                  <a:gd name="T68" fmla="*/ 27 w 57"/>
                  <a:gd name="T69" fmla="*/ 86 h 107"/>
                  <a:gd name="T70" fmla="*/ 27 w 57"/>
                  <a:gd name="T71" fmla="*/ 86 h 107"/>
                  <a:gd name="T72" fmla="*/ 27 w 57"/>
                  <a:gd name="T73" fmla="*/ 86 h 107"/>
                  <a:gd name="T74" fmla="*/ 35 w 57"/>
                  <a:gd name="T75" fmla="*/ 79 h 107"/>
                  <a:gd name="T76" fmla="*/ 42 w 57"/>
                  <a:gd name="T77" fmla="*/ 84 h 107"/>
                  <a:gd name="T78" fmla="*/ 57 w 57"/>
                  <a:gd name="T79" fmla="*/ 84 h 107"/>
                  <a:gd name="T80" fmla="*/ 57 w 57"/>
                  <a:gd name="T81" fmla="*/ 36 h 107"/>
                  <a:gd name="T82" fmla="*/ 41 w 57"/>
                  <a:gd name="T83" fmla="*/ 36 h 107"/>
                  <a:gd name="T84" fmla="*/ 34 w 57"/>
                  <a:gd name="T85" fmla="*/ 41 h 107"/>
                  <a:gd name="T86" fmla="*/ 26 w 57"/>
                  <a:gd name="T87" fmla="*/ 33 h 107"/>
                  <a:gd name="T88" fmla="*/ 26 w 57"/>
                  <a:gd name="T89" fmla="*/ 33 h 107"/>
                  <a:gd name="T90" fmla="*/ 26 w 57"/>
                  <a:gd name="T91" fmla="*/ 33 h 107"/>
                  <a:gd name="T92" fmla="*/ 26 w 57"/>
                  <a:gd name="T93" fmla="*/ 33 h 107"/>
                  <a:gd name="T94" fmla="*/ 26 w 57"/>
                  <a:gd name="T95" fmla="*/ 33 h 107"/>
                  <a:gd name="T96" fmla="*/ 26 w 57"/>
                  <a:gd name="T97" fmla="*/ 33 h 107"/>
                  <a:gd name="T98" fmla="*/ 34 w 57"/>
                  <a:gd name="T99" fmla="*/ 26 h 107"/>
                  <a:gd name="T100" fmla="*/ 41 w 57"/>
                  <a:gd name="T101" fmla="*/ 31 h 107"/>
                  <a:gd name="T102" fmla="*/ 57 w 57"/>
                  <a:gd name="T103" fmla="*/ 31 h 107"/>
                  <a:gd name="T104" fmla="*/ 57 w 57"/>
                  <a:gd name="T105" fmla="*/ 22 h 107"/>
                  <a:gd name="T106" fmla="*/ 29 w 57"/>
                  <a:gd name="T10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 h="107">
                    <a:moveTo>
                      <a:pt x="29" y="0"/>
                    </a:moveTo>
                    <a:cubicBezTo>
                      <a:pt x="0" y="0"/>
                      <a:pt x="0" y="0"/>
                      <a:pt x="0" y="0"/>
                    </a:cubicBezTo>
                    <a:cubicBezTo>
                      <a:pt x="0" y="68"/>
                      <a:pt x="0" y="68"/>
                      <a:pt x="0" y="68"/>
                    </a:cubicBezTo>
                    <a:cubicBezTo>
                      <a:pt x="3" y="64"/>
                      <a:pt x="3" y="64"/>
                      <a:pt x="3" y="64"/>
                    </a:cubicBezTo>
                    <a:cubicBezTo>
                      <a:pt x="4" y="63"/>
                      <a:pt x="4" y="63"/>
                      <a:pt x="4" y="63"/>
                    </a:cubicBezTo>
                    <a:cubicBezTo>
                      <a:pt x="3" y="62"/>
                      <a:pt x="3" y="61"/>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5"/>
                      <a:pt x="6" y="52"/>
                      <a:pt x="10" y="52"/>
                    </a:cubicBezTo>
                    <a:cubicBezTo>
                      <a:pt x="10" y="52"/>
                      <a:pt x="10" y="52"/>
                      <a:pt x="10" y="52"/>
                    </a:cubicBezTo>
                    <a:cubicBezTo>
                      <a:pt x="15" y="52"/>
                      <a:pt x="18" y="55"/>
                      <a:pt x="18" y="59"/>
                    </a:cubicBezTo>
                    <a:cubicBezTo>
                      <a:pt x="18" y="59"/>
                      <a:pt x="18" y="59"/>
                      <a:pt x="18" y="59"/>
                    </a:cubicBezTo>
                    <a:cubicBezTo>
                      <a:pt x="18" y="59"/>
                      <a:pt x="18" y="59"/>
                      <a:pt x="18" y="59"/>
                    </a:cubicBezTo>
                    <a:cubicBezTo>
                      <a:pt x="18" y="59"/>
                      <a:pt x="18" y="59"/>
                      <a:pt x="18" y="59"/>
                    </a:cubicBezTo>
                    <a:cubicBezTo>
                      <a:pt x="18" y="59"/>
                      <a:pt x="18" y="59"/>
                      <a:pt x="18" y="59"/>
                    </a:cubicBezTo>
                    <a:cubicBezTo>
                      <a:pt x="18" y="63"/>
                      <a:pt x="15" y="67"/>
                      <a:pt x="10" y="67"/>
                    </a:cubicBezTo>
                    <a:cubicBezTo>
                      <a:pt x="9" y="67"/>
                      <a:pt x="8" y="66"/>
                      <a:pt x="7" y="66"/>
                    </a:cubicBezTo>
                    <a:cubicBezTo>
                      <a:pt x="0" y="75"/>
                      <a:pt x="0" y="75"/>
                      <a:pt x="0" y="75"/>
                    </a:cubicBezTo>
                    <a:cubicBezTo>
                      <a:pt x="0" y="74"/>
                      <a:pt x="0" y="74"/>
                      <a:pt x="0" y="74"/>
                    </a:cubicBezTo>
                    <a:cubicBezTo>
                      <a:pt x="0" y="103"/>
                      <a:pt x="0" y="103"/>
                      <a:pt x="0" y="103"/>
                    </a:cubicBezTo>
                    <a:cubicBezTo>
                      <a:pt x="0" y="107"/>
                      <a:pt x="0" y="107"/>
                      <a:pt x="0" y="107"/>
                    </a:cubicBezTo>
                    <a:cubicBezTo>
                      <a:pt x="57" y="107"/>
                      <a:pt x="57" y="107"/>
                      <a:pt x="57" y="107"/>
                    </a:cubicBezTo>
                    <a:cubicBezTo>
                      <a:pt x="57" y="88"/>
                      <a:pt x="57" y="88"/>
                      <a:pt x="57" y="88"/>
                    </a:cubicBezTo>
                    <a:cubicBezTo>
                      <a:pt x="42" y="88"/>
                      <a:pt x="42" y="88"/>
                      <a:pt x="42" y="88"/>
                    </a:cubicBezTo>
                    <a:cubicBezTo>
                      <a:pt x="41" y="91"/>
                      <a:pt x="38" y="93"/>
                      <a:pt x="35" y="93"/>
                    </a:cubicBezTo>
                    <a:cubicBezTo>
                      <a:pt x="30" y="93"/>
                      <a:pt x="27" y="90"/>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2"/>
                      <a:pt x="30" y="79"/>
                      <a:pt x="35" y="79"/>
                    </a:cubicBezTo>
                    <a:cubicBezTo>
                      <a:pt x="38" y="79"/>
                      <a:pt x="41" y="81"/>
                      <a:pt x="42" y="84"/>
                    </a:cubicBezTo>
                    <a:cubicBezTo>
                      <a:pt x="57" y="84"/>
                      <a:pt x="57" y="84"/>
                      <a:pt x="57" y="84"/>
                    </a:cubicBezTo>
                    <a:cubicBezTo>
                      <a:pt x="57" y="36"/>
                      <a:pt x="57" y="36"/>
                      <a:pt x="57" y="36"/>
                    </a:cubicBezTo>
                    <a:cubicBezTo>
                      <a:pt x="41" y="36"/>
                      <a:pt x="41" y="36"/>
                      <a:pt x="41" y="36"/>
                    </a:cubicBezTo>
                    <a:cubicBezTo>
                      <a:pt x="40" y="39"/>
                      <a:pt x="37" y="41"/>
                      <a:pt x="34" y="41"/>
                    </a:cubicBezTo>
                    <a:cubicBezTo>
                      <a:pt x="30" y="41"/>
                      <a:pt x="26" y="38"/>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29"/>
                      <a:pt x="30" y="26"/>
                      <a:pt x="34" y="26"/>
                    </a:cubicBezTo>
                    <a:cubicBezTo>
                      <a:pt x="37" y="26"/>
                      <a:pt x="40" y="28"/>
                      <a:pt x="41" y="31"/>
                    </a:cubicBezTo>
                    <a:cubicBezTo>
                      <a:pt x="57" y="31"/>
                      <a:pt x="57" y="31"/>
                      <a:pt x="57" y="31"/>
                    </a:cubicBezTo>
                    <a:cubicBezTo>
                      <a:pt x="57" y="22"/>
                      <a:pt x="57" y="22"/>
                      <a:pt x="57" y="22"/>
                    </a:cubicBezTo>
                    <a:cubicBezTo>
                      <a:pt x="29" y="0"/>
                      <a:pt x="29" y="0"/>
                      <a:pt x="29" y="0"/>
                    </a:cubicBezTo>
                  </a:path>
                </a:pathLst>
              </a:custGeom>
              <a:solidFill>
                <a:srgbClr val="4F81BD">
                  <a:lumMod val="75000"/>
                </a:srgbClr>
              </a:solidFill>
              <a:ln>
                <a:noFill/>
              </a:ln>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grpSp>
        <p:grpSp>
          <p:nvGrpSpPr>
            <p:cNvPr id="930" name="群組 929"/>
            <p:cNvGrpSpPr/>
            <p:nvPr/>
          </p:nvGrpSpPr>
          <p:grpSpPr>
            <a:xfrm>
              <a:off x="5886732" y="3380608"/>
              <a:ext cx="496545" cy="515885"/>
              <a:chOff x="6406693" y="3328489"/>
              <a:chExt cx="496545" cy="515885"/>
            </a:xfrm>
          </p:grpSpPr>
          <p:sp>
            <p:nvSpPr>
              <p:cNvPr id="931" name="Freeform 4689"/>
              <p:cNvSpPr>
                <a:spLocks/>
              </p:cNvSpPr>
              <p:nvPr/>
            </p:nvSpPr>
            <p:spPr bwMode="auto">
              <a:xfrm>
                <a:off x="6406693" y="3328489"/>
                <a:ext cx="496541" cy="496541"/>
              </a:xfrm>
              <a:custGeom>
                <a:avLst/>
                <a:gdLst>
                  <a:gd name="T0" fmla="*/ 57 w 77"/>
                  <a:gd name="T1" fmla="*/ 0 h 77"/>
                  <a:gd name="T2" fmla="*/ 0 w 77"/>
                  <a:gd name="T3" fmla="*/ 0 h 77"/>
                  <a:gd name="T4" fmla="*/ 0 w 77"/>
                  <a:gd name="T5" fmla="*/ 77 h 77"/>
                  <a:gd name="T6" fmla="*/ 77 w 77"/>
                  <a:gd name="T7" fmla="*/ 77 h 77"/>
                  <a:gd name="T8" fmla="*/ 77 w 77"/>
                  <a:gd name="T9" fmla="*/ 15 h 77"/>
                  <a:gd name="T10" fmla="*/ 57 w 77"/>
                  <a:gd name="T11" fmla="*/ 0 h 77"/>
                </a:gdLst>
                <a:ahLst/>
                <a:cxnLst>
                  <a:cxn ang="0">
                    <a:pos x="T0" y="T1"/>
                  </a:cxn>
                  <a:cxn ang="0">
                    <a:pos x="T2" y="T3"/>
                  </a:cxn>
                  <a:cxn ang="0">
                    <a:pos x="T4" y="T5"/>
                  </a:cxn>
                  <a:cxn ang="0">
                    <a:pos x="T6" y="T7"/>
                  </a:cxn>
                  <a:cxn ang="0">
                    <a:pos x="T8" y="T9"/>
                  </a:cxn>
                  <a:cxn ang="0">
                    <a:pos x="T10" y="T11"/>
                  </a:cxn>
                </a:cxnLst>
                <a:rect l="0" t="0" r="r" b="b"/>
                <a:pathLst>
                  <a:path w="77" h="77">
                    <a:moveTo>
                      <a:pt x="57" y="0"/>
                    </a:moveTo>
                    <a:lnTo>
                      <a:pt x="0" y="0"/>
                    </a:lnTo>
                    <a:lnTo>
                      <a:pt x="0" y="77"/>
                    </a:lnTo>
                    <a:lnTo>
                      <a:pt x="77" y="77"/>
                    </a:lnTo>
                    <a:lnTo>
                      <a:pt x="77" y="15"/>
                    </a:lnTo>
                    <a:lnTo>
                      <a:pt x="57" y="0"/>
                    </a:lnTo>
                    <a:close/>
                  </a:path>
                </a:pathLst>
              </a:custGeom>
              <a:solidFill>
                <a:srgbClr val="758E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32" name="Freeform 4691"/>
              <p:cNvSpPr>
                <a:spLocks/>
              </p:cNvSpPr>
              <p:nvPr/>
            </p:nvSpPr>
            <p:spPr bwMode="auto">
              <a:xfrm>
                <a:off x="6406693" y="3347833"/>
                <a:ext cx="496541" cy="496541"/>
              </a:xfrm>
              <a:custGeom>
                <a:avLst/>
                <a:gdLst>
                  <a:gd name="T0" fmla="*/ 84 w 107"/>
                  <a:gd name="T1" fmla="*/ 26 h 107"/>
                  <a:gd name="T2" fmla="*/ 91 w 107"/>
                  <a:gd name="T3" fmla="*/ 31 h 107"/>
                  <a:gd name="T4" fmla="*/ 107 w 107"/>
                  <a:gd name="T5" fmla="*/ 31 h 107"/>
                  <a:gd name="T6" fmla="*/ 107 w 107"/>
                  <a:gd name="T7" fmla="*/ 22 h 107"/>
                  <a:gd name="T8" fmla="*/ 79 w 107"/>
                  <a:gd name="T9" fmla="*/ 0 h 107"/>
                  <a:gd name="T10" fmla="*/ 0 w 107"/>
                  <a:gd name="T11" fmla="*/ 0 h 107"/>
                  <a:gd name="T12" fmla="*/ 0 w 107"/>
                  <a:gd name="T13" fmla="*/ 19 h 107"/>
                  <a:gd name="T14" fmla="*/ 41 w 107"/>
                  <a:gd name="T15" fmla="*/ 19 h 107"/>
                  <a:gd name="T16" fmla="*/ 41 w 107"/>
                  <a:gd name="T17" fmla="*/ 32 h 107"/>
                  <a:gd name="T18" fmla="*/ 46 w 107"/>
                  <a:gd name="T19" fmla="*/ 38 h 107"/>
                  <a:gd name="T20" fmla="*/ 38 w 107"/>
                  <a:gd name="T21" fmla="*/ 46 h 107"/>
                  <a:gd name="T22" fmla="*/ 31 w 107"/>
                  <a:gd name="T23" fmla="*/ 38 h 107"/>
                  <a:gd name="T24" fmla="*/ 36 w 107"/>
                  <a:gd name="T25" fmla="*/ 31 h 107"/>
                  <a:gd name="T26" fmla="*/ 36 w 107"/>
                  <a:gd name="T27" fmla="*/ 23 h 107"/>
                  <a:gd name="T28" fmla="*/ 0 w 107"/>
                  <a:gd name="T29" fmla="*/ 23 h 107"/>
                  <a:gd name="T30" fmla="*/ 0 w 107"/>
                  <a:gd name="T31" fmla="*/ 31 h 107"/>
                  <a:gd name="T32" fmla="*/ 19 w 107"/>
                  <a:gd name="T33" fmla="*/ 31 h 107"/>
                  <a:gd name="T34" fmla="*/ 19 w 107"/>
                  <a:gd name="T35" fmla="*/ 37 h 107"/>
                  <a:gd name="T36" fmla="*/ 24 w 107"/>
                  <a:gd name="T37" fmla="*/ 44 h 107"/>
                  <a:gd name="T38" fmla="*/ 17 w 107"/>
                  <a:gd name="T39" fmla="*/ 52 h 107"/>
                  <a:gd name="T40" fmla="*/ 10 w 107"/>
                  <a:gd name="T41" fmla="*/ 44 h 107"/>
                  <a:gd name="T42" fmla="*/ 15 w 107"/>
                  <a:gd name="T43" fmla="*/ 38 h 107"/>
                  <a:gd name="T44" fmla="*/ 15 w 107"/>
                  <a:gd name="T45" fmla="*/ 35 h 107"/>
                  <a:gd name="T46" fmla="*/ 0 w 107"/>
                  <a:gd name="T47" fmla="*/ 35 h 107"/>
                  <a:gd name="T48" fmla="*/ 0 w 107"/>
                  <a:gd name="T49" fmla="*/ 70 h 107"/>
                  <a:gd name="T50" fmla="*/ 48 w 107"/>
                  <a:gd name="T51" fmla="*/ 70 h 107"/>
                  <a:gd name="T52" fmla="*/ 54 w 107"/>
                  <a:gd name="T53" fmla="*/ 63 h 107"/>
                  <a:gd name="T54" fmla="*/ 53 w 107"/>
                  <a:gd name="T55" fmla="*/ 59 h 107"/>
                  <a:gd name="T56" fmla="*/ 60 w 107"/>
                  <a:gd name="T57" fmla="*/ 52 h 107"/>
                  <a:gd name="T58" fmla="*/ 68 w 107"/>
                  <a:gd name="T59" fmla="*/ 59 h 107"/>
                  <a:gd name="T60" fmla="*/ 60 w 107"/>
                  <a:gd name="T61" fmla="*/ 67 h 107"/>
                  <a:gd name="T62" fmla="*/ 57 w 107"/>
                  <a:gd name="T63" fmla="*/ 66 h 107"/>
                  <a:gd name="T64" fmla="*/ 50 w 107"/>
                  <a:gd name="T65" fmla="*/ 75 h 107"/>
                  <a:gd name="T66" fmla="*/ 50 w 107"/>
                  <a:gd name="T67" fmla="*/ 74 h 107"/>
                  <a:gd name="T68" fmla="*/ 0 w 107"/>
                  <a:gd name="T69" fmla="*/ 74 h 107"/>
                  <a:gd name="T70" fmla="*/ 0 w 107"/>
                  <a:gd name="T71" fmla="*/ 107 h 107"/>
                  <a:gd name="T72" fmla="*/ 107 w 107"/>
                  <a:gd name="T73" fmla="*/ 107 h 107"/>
                  <a:gd name="T74" fmla="*/ 107 w 107"/>
                  <a:gd name="T75" fmla="*/ 88 h 107"/>
                  <a:gd name="T76" fmla="*/ 92 w 107"/>
                  <a:gd name="T77" fmla="*/ 88 h 107"/>
                  <a:gd name="T78" fmla="*/ 85 w 107"/>
                  <a:gd name="T79" fmla="*/ 93 h 107"/>
                  <a:gd name="T80" fmla="*/ 77 w 107"/>
                  <a:gd name="T81" fmla="*/ 86 h 107"/>
                  <a:gd name="T82" fmla="*/ 85 w 107"/>
                  <a:gd name="T83" fmla="*/ 79 h 107"/>
                  <a:gd name="T84" fmla="*/ 92 w 107"/>
                  <a:gd name="T85" fmla="*/ 84 h 107"/>
                  <a:gd name="T86" fmla="*/ 107 w 107"/>
                  <a:gd name="T87" fmla="*/ 84 h 107"/>
                  <a:gd name="T88" fmla="*/ 107 w 107"/>
                  <a:gd name="T89" fmla="*/ 36 h 107"/>
                  <a:gd name="T90" fmla="*/ 91 w 107"/>
                  <a:gd name="T91" fmla="*/ 36 h 107"/>
                  <a:gd name="T92" fmla="*/ 84 w 107"/>
                  <a:gd name="T93" fmla="*/ 41 h 107"/>
                  <a:gd name="T94" fmla="*/ 76 w 107"/>
                  <a:gd name="T95" fmla="*/ 33 h 107"/>
                  <a:gd name="T96" fmla="*/ 84 w 107"/>
                  <a:gd name="T97" fmla="*/ 2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7" h="107">
                    <a:moveTo>
                      <a:pt x="84" y="26"/>
                    </a:moveTo>
                    <a:cubicBezTo>
                      <a:pt x="87" y="26"/>
                      <a:pt x="90" y="28"/>
                      <a:pt x="91" y="31"/>
                    </a:cubicBezTo>
                    <a:cubicBezTo>
                      <a:pt x="107" y="31"/>
                      <a:pt x="107" y="31"/>
                      <a:pt x="107" y="31"/>
                    </a:cubicBezTo>
                    <a:cubicBezTo>
                      <a:pt x="107" y="22"/>
                      <a:pt x="107" y="22"/>
                      <a:pt x="107" y="22"/>
                    </a:cubicBezTo>
                    <a:cubicBezTo>
                      <a:pt x="79" y="0"/>
                      <a:pt x="79" y="0"/>
                      <a:pt x="79" y="0"/>
                    </a:cubicBezTo>
                    <a:cubicBezTo>
                      <a:pt x="0" y="0"/>
                      <a:pt x="0" y="0"/>
                      <a:pt x="0" y="0"/>
                    </a:cubicBezTo>
                    <a:cubicBezTo>
                      <a:pt x="0" y="19"/>
                      <a:pt x="0" y="19"/>
                      <a:pt x="0" y="19"/>
                    </a:cubicBezTo>
                    <a:cubicBezTo>
                      <a:pt x="41" y="19"/>
                      <a:pt x="41" y="19"/>
                      <a:pt x="41" y="19"/>
                    </a:cubicBezTo>
                    <a:cubicBezTo>
                      <a:pt x="41" y="32"/>
                      <a:pt x="41" y="32"/>
                      <a:pt x="41" y="32"/>
                    </a:cubicBezTo>
                    <a:cubicBezTo>
                      <a:pt x="44" y="33"/>
                      <a:pt x="46" y="35"/>
                      <a:pt x="46" y="38"/>
                    </a:cubicBezTo>
                    <a:cubicBezTo>
                      <a:pt x="46" y="43"/>
                      <a:pt x="42" y="46"/>
                      <a:pt x="38" y="46"/>
                    </a:cubicBezTo>
                    <a:cubicBezTo>
                      <a:pt x="34" y="46"/>
                      <a:pt x="31" y="43"/>
                      <a:pt x="31" y="38"/>
                    </a:cubicBezTo>
                    <a:cubicBezTo>
                      <a:pt x="31" y="35"/>
                      <a:pt x="33" y="32"/>
                      <a:pt x="36" y="31"/>
                    </a:cubicBezTo>
                    <a:cubicBezTo>
                      <a:pt x="36" y="23"/>
                      <a:pt x="36" y="23"/>
                      <a:pt x="36" y="23"/>
                    </a:cubicBezTo>
                    <a:cubicBezTo>
                      <a:pt x="0" y="23"/>
                      <a:pt x="0" y="23"/>
                      <a:pt x="0" y="23"/>
                    </a:cubicBezTo>
                    <a:cubicBezTo>
                      <a:pt x="0" y="31"/>
                      <a:pt x="0" y="31"/>
                      <a:pt x="0" y="31"/>
                    </a:cubicBezTo>
                    <a:cubicBezTo>
                      <a:pt x="19" y="31"/>
                      <a:pt x="19" y="31"/>
                      <a:pt x="19" y="31"/>
                    </a:cubicBezTo>
                    <a:cubicBezTo>
                      <a:pt x="19" y="37"/>
                      <a:pt x="19" y="37"/>
                      <a:pt x="19" y="37"/>
                    </a:cubicBezTo>
                    <a:cubicBezTo>
                      <a:pt x="22" y="38"/>
                      <a:pt x="24" y="41"/>
                      <a:pt x="24" y="44"/>
                    </a:cubicBezTo>
                    <a:cubicBezTo>
                      <a:pt x="24" y="48"/>
                      <a:pt x="21" y="52"/>
                      <a:pt x="17" y="52"/>
                    </a:cubicBezTo>
                    <a:cubicBezTo>
                      <a:pt x="13" y="52"/>
                      <a:pt x="10" y="48"/>
                      <a:pt x="10" y="44"/>
                    </a:cubicBezTo>
                    <a:cubicBezTo>
                      <a:pt x="10" y="41"/>
                      <a:pt x="12" y="39"/>
                      <a:pt x="15" y="38"/>
                    </a:cubicBezTo>
                    <a:cubicBezTo>
                      <a:pt x="15" y="35"/>
                      <a:pt x="15" y="35"/>
                      <a:pt x="15" y="35"/>
                    </a:cubicBezTo>
                    <a:cubicBezTo>
                      <a:pt x="0" y="35"/>
                      <a:pt x="0" y="35"/>
                      <a:pt x="0" y="35"/>
                    </a:cubicBezTo>
                    <a:cubicBezTo>
                      <a:pt x="0" y="70"/>
                      <a:pt x="0" y="70"/>
                      <a:pt x="0" y="70"/>
                    </a:cubicBezTo>
                    <a:cubicBezTo>
                      <a:pt x="48" y="70"/>
                      <a:pt x="48" y="70"/>
                      <a:pt x="48" y="70"/>
                    </a:cubicBezTo>
                    <a:cubicBezTo>
                      <a:pt x="54" y="63"/>
                      <a:pt x="54" y="63"/>
                      <a:pt x="54" y="63"/>
                    </a:cubicBezTo>
                    <a:cubicBezTo>
                      <a:pt x="53" y="62"/>
                      <a:pt x="53" y="61"/>
                      <a:pt x="53" y="59"/>
                    </a:cubicBezTo>
                    <a:cubicBezTo>
                      <a:pt x="53" y="55"/>
                      <a:pt x="56" y="52"/>
                      <a:pt x="60" y="52"/>
                    </a:cubicBezTo>
                    <a:cubicBezTo>
                      <a:pt x="65" y="52"/>
                      <a:pt x="68" y="55"/>
                      <a:pt x="68" y="59"/>
                    </a:cubicBezTo>
                    <a:cubicBezTo>
                      <a:pt x="68" y="63"/>
                      <a:pt x="65" y="67"/>
                      <a:pt x="60" y="67"/>
                    </a:cubicBezTo>
                    <a:cubicBezTo>
                      <a:pt x="59" y="67"/>
                      <a:pt x="58" y="66"/>
                      <a:pt x="57" y="66"/>
                    </a:cubicBezTo>
                    <a:cubicBezTo>
                      <a:pt x="50" y="75"/>
                      <a:pt x="50" y="75"/>
                      <a:pt x="50" y="75"/>
                    </a:cubicBezTo>
                    <a:cubicBezTo>
                      <a:pt x="50" y="74"/>
                      <a:pt x="50" y="74"/>
                      <a:pt x="50" y="74"/>
                    </a:cubicBezTo>
                    <a:cubicBezTo>
                      <a:pt x="0" y="74"/>
                      <a:pt x="0" y="74"/>
                      <a:pt x="0" y="74"/>
                    </a:cubicBezTo>
                    <a:cubicBezTo>
                      <a:pt x="0" y="107"/>
                      <a:pt x="0" y="107"/>
                      <a:pt x="0" y="107"/>
                    </a:cubicBezTo>
                    <a:cubicBezTo>
                      <a:pt x="107" y="107"/>
                      <a:pt x="107" y="107"/>
                      <a:pt x="107" y="107"/>
                    </a:cubicBezTo>
                    <a:cubicBezTo>
                      <a:pt x="107" y="88"/>
                      <a:pt x="107" y="88"/>
                      <a:pt x="107" y="88"/>
                    </a:cubicBezTo>
                    <a:cubicBezTo>
                      <a:pt x="92" y="88"/>
                      <a:pt x="92" y="88"/>
                      <a:pt x="92" y="88"/>
                    </a:cubicBezTo>
                    <a:cubicBezTo>
                      <a:pt x="91" y="91"/>
                      <a:pt x="88" y="93"/>
                      <a:pt x="85" y="93"/>
                    </a:cubicBezTo>
                    <a:cubicBezTo>
                      <a:pt x="80" y="93"/>
                      <a:pt x="77" y="90"/>
                      <a:pt x="77" y="86"/>
                    </a:cubicBezTo>
                    <a:cubicBezTo>
                      <a:pt x="77" y="82"/>
                      <a:pt x="80" y="79"/>
                      <a:pt x="85" y="79"/>
                    </a:cubicBezTo>
                    <a:cubicBezTo>
                      <a:pt x="88" y="79"/>
                      <a:pt x="91" y="81"/>
                      <a:pt x="92" y="84"/>
                    </a:cubicBezTo>
                    <a:cubicBezTo>
                      <a:pt x="107" y="84"/>
                      <a:pt x="107" y="84"/>
                      <a:pt x="107" y="84"/>
                    </a:cubicBezTo>
                    <a:cubicBezTo>
                      <a:pt x="107" y="36"/>
                      <a:pt x="107" y="36"/>
                      <a:pt x="107" y="36"/>
                    </a:cubicBezTo>
                    <a:cubicBezTo>
                      <a:pt x="91" y="36"/>
                      <a:pt x="91" y="36"/>
                      <a:pt x="91" y="36"/>
                    </a:cubicBezTo>
                    <a:cubicBezTo>
                      <a:pt x="90" y="39"/>
                      <a:pt x="87" y="41"/>
                      <a:pt x="84" y="41"/>
                    </a:cubicBezTo>
                    <a:cubicBezTo>
                      <a:pt x="80" y="41"/>
                      <a:pt x="76" y="38"/>
                      <a:pt x="76" y="33"/>
                    </a:cubicBezTo>
                    <a:cubicBezTo>
                      <a:pt x="76" y="29"/>
                      <a:pt x="80" y="26"/>
                      <a:pt x="84" y="26"/>
                    </a:cubicBezTo>
                  </a:path>
                </a:pathLst>
              </a:custGeom>
              <a:solidFill>
                <a:srgbClr val="90B2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33" name="Freeform 4692"/>
              <p:cNvSpPr>
                <a:spLocks/>
              </p:cNvSpPr>
              <p:nvPr/>
            </p:nvSpPr>
            <p:spPr bwMode="auto">
              <a:xfrm>
                <a:off x="6406693" y="3586430"/>
                <a:ext cx="315981" cy="109625"/>
              </a:xfrm>
              <a:custGeom>
                <a:avLst/>
                <a:gdLst>
                  <a:gd name="T0" fmla="*/ 50 w 68"/>
                  <a:gd name="T1" fmla="*/ 23 h 23"/>
                  <a:gd name="T2" fmla="*/ 57 w 68"/>
                  <a:gd name="T3" fmla="*/ 14 h 23"/>
                  <a:gd name="T4" fmla="*/ 60 w 68"/>
                  <a:gd name="T5" fmla="*/ 15 h 23"/>
                  <a:gd name="T6" fmla="*/ 68 w 68"/>
                  <a:gd name="T7" fmla="*/ 7 h 23"/>
                  <a:gd name="T8" fmla="*/ 60 w 68"/>
                  <a:gd name="T9" fmla="*/ 0 h 23"/>
                  <a:gd name="T10" fmla="*/ 53 w 68"/>
                  <a:gd name="T11" fmla="*/ 7 h 23"/>
                  <a:gd name="T12" fmla="*/ 54 w 68"/>
                  <a:gd name="T13" fmla="*/ 11 h 23"/>
                  <a:gd name="T14" fmla="*/ 48 w 68"/>
                  <a:gd name="T15" fmla="*/ 18 h 23"/>
                  <a:gd name="T16" fmla="*/ 0 w 68"/>
                  <a:gd name="T17" fmla="*/ 18 h 23"/>
                  <a:gd name="T18" fmla="*/ 0 w 68"/>
                  <a:gd name="T19" fmla="*/ 22 h 23"/>
                  <a:gd name="T20" fmla="*/ 50 w 68"/>
                  <a:gd name="T21" fmla="*/ 22 h 23"/>
                  <a:gd name="T22" fmla="*/ 50 w 68"/>
                  <a:gd name="T2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23">
                    <a:moveTo>
                      <a:pt x="50" y="23"/>
                    </a:moveTo>
                    <a:cubicBezTo>
                      <a:pt x="57" y="14"/>
                      <a:pt x="57" y="14"/>
                      <a:pt x="57" y="14"/>
                    </a:cubicBezTo>
                    <a:cubicBezTo>
                      <a:pt x="58" y="14"/>
                      <a:pt x="59" y="15"/>
                      <a:pt x="60" y="15"/>
                    </a:cubicBezTo>
                    <a:cubicBezTo>
                      <a:pt x="65" y="15"/>
                      <a:pt x="68" y="11"/>
                      <a:pt x="68" y="7"/>
                    </a:cubicBezTo>
                    <a:cubicBezTo>
                      <a:pt x="68" y="3"/>
                      <a:pt x="65" y="0"/>
                      <a:pt x="60" y="0"/>
                    </a:cubicBezTo>
                    <a:cubicBezTo>
                      <a:pt x="56" y="0"/>
                      <a:pt x="53" y="3"/>
                      <a:pt x="53" y="7"/>
                    </a:cubicBezTo>
                    <a:cubicBezTo>
                      <a:pt x="53" y="9"/>
                      <a:pt x="53" y="10"/>
                      <a:pt x="54" y="11"/>
                    </a:cubicBezTo>
                    <a:cubicBezTo>
                      <a:pt x="48" y="18"/>
                      <a:pt x="48" y="18"/>
                      <a:pt x="48" y="18"/>
                    </a:cubicBezTo>
                    <a:cubicBezTo>
                      <a:pt x="0" y="18"/>
                      <a:pt x="0" y="18"/>
                      <a:pt x="0" y="18"/>
                    </a:cubicBezTo>
                    <a:cubicBezTo>
                      <a:pt x="0" y="22"/>
                      <a:pt x="0" y="22"/>
                      <a:pt x="0" y="22"/>
                    </a:cubicBezTo>
                    <a:cubicBezTo>
                      <a:pt x="50" y="22"/>
                      <a:pt x="50" y="22"/>
                      <a:pt x="50" y="22"/>
                    </a:cubicBezTo>
                    <a:cubicBezTo>
                      <a:pt x="50" y="23"/>
                      <a:pt x="50" y="23"/>
                      <a:pt x="50" y="23"/>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34" name="Freeform 4693"/>
              <p:cNvSpPr>
                <a:spLocks/>
              </p:cNvSpPr>
              <p:nvPr/>
            </p:nvSpPr>
            <p:spPr bwMode="auto">
              <a:xfrm>
                <a:off x="6406693" y="3489702"/>
                <a:ext cx="116072" cy="96728"/>
              </a:xfrm>
              <a:custGeom>
                <a:avLst/>
                <a:gdLst>
                  <a:gd name="T0" fmla="*/ 15 w 24"/>
                  <a:gd name="T1" fmla="*/ 7 h 21"/>
                  <a:gd name="T2" fmla="*/ 10 w 24"/>
                  <a:gd name="T3" fmla="*/ 13 h 21"/>
                  <a:gd name="T4" fmla="*/ 17 w 24"/>
                  <a:gd name="T5" fmla="*/ 21 h 21"/>
                  <a:gd name="T6" fmla="*/ 24 w 24"/>
                  <a:gd name="T7" fmla="*/ 13 h 21"/>
                  <a:gd name="T8" fmla="*/ 19 w 24"/>
                  <a:gd name="T9" fmla="*/ 7 h 21"/>
                  <a:gd name="T10" fmla="*/ 19 w 24"/>
                  <a:gd name="T11" fmla="*/ 0 h 21"/>
                  <a:gd name="T12" fmla="*/ 0 w 24"/>
                  <a:gd name="T13" fmla="*/ 0 h 21"/>
                  <a:gd name="T14" fmla="*/ 0 w 24"/>
                  <a:gd name="T15" fmla="*/ 4 h 21"/>
                  <a:gd name="T16" fmla="*/ 15 w 24"/>
                  <a:gd name="T17" fmla="*/ 4 h 21"/>
                  <a:gd name="T18" fmla="*/ 15 w 24"/>
                  <a:gd name="T19"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15" y="7"/>
                    </a:moveTo>
                    <a:cubicBezTo>
                      <a:pt x="12" y="8"/>
                      <a:pt x="10" y="10"/>
                      <a:pt x="10" y="13"/>
                    </a:cubicBezTo>
                    <a:cubicBezTo>
                      <a:pt x="10" y="17"/>
                      <a:pt x="13" y="21"/>
                      <a:pt x="17" y="21"/>
                    </a:cubicBezTo>
                    <a:cubicBezTo>
                      <a:pt x="21" y="21"/>
                      <a:pt x="24" y="17"/>
                      <a:pt x="24" y="13"/>
                    </a:cubicBezTo>
                    <a:cubicBezTo>
                      <a:pt x="24" y="10"/>
                      <a:pt x="22" y="7"/>
                      <a:pt x="19" y="7"/>
                    </a:cubicBezTo>
                    <a:cubicBezTo>
                      <a:pt x="19" y="0"/>
                      <a:pt x="19" y="0"/>
                      <a:pt x="19" y="0"/>
                    </a:cubicBezTo>
                    <a:cubicBezTo>
                      <a:pt x="0" y="0"/>
                      <a:pt x="0" y="0"/>
                      <a:pt x="0" y="0"/>
                    </a:cubicBezTo>
                    <a:cubicBezTo>
                      <a:pt x="0" y="4"/>
                      <a:pt x="0" y="4"/>
                      <a:pt x="0" y="4"/>
                    </a:cubicBezTo>
                    <a:cubicBezTo>
                      <a:pt x="15" y="4"/>
                      <a:pt x="15" y="4"/>
                      <a:pt x="15" y="4"/>
                    </a:cubicBezTo>
                    <a:lnTo>
                      <a:pt x="15" y="7"/>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35" name="Freeform 4694"/>
              <p:cNvSpPr>
                <a:spLocks/>
              </p:cNvSpPr>
              <p:nvPr/>
            </p:nvSpPr>
            <p:spPr bwMode="auto">
              <a:xfrm>
                <a:off x="6406693" y="3431665"/>
                <a:ext cx="212804" cy="128970"/>
              </a:xfrm>
              <a:custGeom>
                <a:avLst/>
                <a:gdLst>
                  <a:gd name="T0" fmla="*/ 36 w 46"/>
                  <a:gd name="T1" fmla="*/ 12 h 27"/>
                  <a:gd name="T2" fmla="*/ 31 w 46"/>
                  <a:gd name="T3" fmla="*/ 20 h 27"/>
                  <a:gd name="T4" fmla="*/ 38 w 46"/>
                  <a:gd name="T5" fmla="*/ 27 h 27"/>
                  <a:gd name="T6" fmla="*/ 46 w 46"/>
                  <a:gd name="T7" fmla="*/ 20 h 27"/>
                  <a:gd name="T8" fmla="*/ 41 w 46"/>
                  <a:gd name="T9" fmla="*/ 13 h 27"/>
                  <a:gd name="T10" fmla="*/ 41 w 46"/>
                  <a:gd name="T11" fmla="*/ 0 h 27"/>
                  <a:gd name="T12" fmla="*/ 0 w 46"/>
                  <a:gd name="T13" fmla="*/ 0 h 27"/>
                  <a:gd name="T14" fmla="*/ 0 w 46"/>
                  <a:gd name="T15" fmla="*/ 4 h 27"/>
                  <a:gd name="T16" fmla="*/ 36 w 46"/>
                  <a:gd name="T17" fmla="*/ 4 h 27"/>
                  <a:gd name="T18" fmla="*/ 36 w 46"/>
                  <a:gd name="T19"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7">
                    <a:moveTo>
                      <a:pt x="36" y="12"/>
                    </a:moveTo>
                    <a:cubicBezTo>
                      <a:pt x="33" y="13"/>
                      <a:pt x="31" y="16"/>
                      <a:pt x="31" y="20"/>
                    </a:cubicBezTo>
                    <a:cubicBezTo>
                      <a:pt x="31" y="24"/>
                      <a:pt x="34" y="27"/>
                      <a:pt x="38" y="27"/>
                    </a:cubicBezTo>
                    <a:cubicBezTo>
                      <a:pt x="42" y="27"/>
                      <a:pt x="46" y="24"/>
                      <a:pt x="46" y="20"/>
                    </a:cubicBezTo>
                    <a:cubicBezTo>
                      <a:pt x="46" y="16"/>
                      <a:pt x="44" y="14"/>
                      <a:pt x="41" y="13"/>
                    </a:cubicBezTo>
                    <a:cubicBezTo>
                      <a:pt x="41" y="0"/>
                      <a:pt x="41" y="0"/>
                      <a:pt x="41" y="0"/>
                    </a:cubicBezTo>
                    <a:cubicBezTo>
                      <a:pt x="0" y="0"/>
                      <a:pt x="0" y="0"/>
                      <a:pt x="0" y="0"/>
                    </a:cubicBezTo>
                    <a:cubicBezTo>
                      <a:pt x="0" y="4"/>
                      <a:pt x="0" y="4"/>
                      <a:pt x="0" y="4"/>
                    </a:cubicBezTo>
                    <a:cubicBezTo>
                      <a:pt x="36" y="4"/>
                      <a:pt x="36" y="4"/>
                      <a:pt x="36" y="4"/>
                    </a:cubicBezTo>
                    <a:lnTo>
                      <a:pt x="36" y="12"/>
                    </a:lnTo>
                    <a:close/>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36" name="Freeform 4695"/>
              <p:cNvSpPr>
                <a:spLocks/>
              </p:cNvSpPr>
              <p:nvPr/>
            </p:nvSpPr>
            <p:spPr bwMode="auto">
              <a:xfrm>
                <a:off x="6767815" y="3708951"/>
                <a:ext cx="135423" cy="64484"/>
              </a:xfrm>
              <a:custGeom>
                <a:avLst/>
                <a:gdLst>
                  <a:gd name="T0" fmla="*/ 8 w 30"/>
                  <a:gd name="T1" fmla="*/ 0 h 14"/>
                  <a:gd name="T2" fmla="*/ 0 w 30"/>
                  <a:gd name="T3" fmla="*/ 7 h 14"/>
                  <a:gd name="T4" fmla="*/ 8 w 30"/>
                  <a:gd name="T5" fmla="*/ 14 h 14"/>
                  <a:gd name="T6" fmla="*/ 15 w 30"/>
                  <a:gd name="T7" fmla="*/ 9 h 14"/>
                  <a:gd name="T8" fmla="*/ 30 w 30"/>
                  <a:gd name="T9" fmla="*/ 9 h 14"/>
                  <a:gd name="T10" fmla="*/ 30 w 30"/>
                  <a:gd name="T11" fmla="*/ 6 h 14"/>
                  <a:gd name="T12" fmla="*/ 15 w 30"/>
                  <a:gd name="T13" fmla="*/ 6 h 14"/>
                  <a:gd name="T14" fmla="*/ 8 w 30"/>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4">
                    <a:moveTo>
                      <a:pt x="8" y="0"/>
                    </a:moveTo>
                    <a:cubicBezTo>
                      <a:pt x="3" y="0"/>
                      <a:pt x="0" y="3"/>
                      <a:pt x="0" y="7"/>
                    </a:cubicBezTo>
                    <a:cubicBezTo>
                      <a:pt x="0" y="11"/>
                      <a:pt x="3" y="14"/>
                      <a:pt x="8" y="14"/>
                    </a:cubicBezTo>
                    <a:cubicBezTo>
                      <a:pt x="11" y="14"/>
                      <a:pt x="14" y="12"/>
                      <a:pt x="15" y="9"/>
                    </a:cubicBezTo>
                    <a:cubicBezTo>
                      <a:pt x="30" y="9"/>
                      <a:pt x="30" y="9"/>
                      <a:pt x="30" y="9"/>
                    </a:cubicBezTo>
                    <a:cubicBezTo>
                      <a:pt x="30" y="6"/>
                      <a:pt x="30" y="6"/>
                      <a:pt x="30" y="6"/>
                    </a:cubicBezTo>
                    <a:cubicBezTo>
                      <a:pt x="15" y="6"/>
                      <a:pt x="15" y="6"/>
                      <a:pt x="15" y="6"/>
                    </a:cubicBezTo>
                    <a:cubicBezTo>
                      <a:pt x="14" y="2"/>
                      <a:pt x="11" y="0"/>
                      <a:pt x="8" y="0"/>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37" name="Freeform 4696"/>
              <p:cNvSpPr>
                <a:spLocks/>
              </p:cNvSpPr>
              <p:nvPr/>
            </p:nvSpPr>
            <p:spPr bwMode="auto">
              <a:xfrm>
                <a:off x="6761364" y="3463909"/>
                <a:ext cx="141869" cy="70935"/>
              </a:xfrm>
              <a:custGeom>
                <a:avLst/>
                <a:gdLst>
                  <a:gd name="T0" fmla="*/ 8 w 31"/>
                  <a:gd name="T1" fmla="*/ 0 h 15"/>
                  <a:gd name="T2" fmla="*/ 0 w 31"/>
                  <a:gd name="T3" fmla="*/ 7 h 15"/>
                  <a:gd name="T4" fmla="*/ 8 w 31"/>
                  <a:gd name="T5" fmla="*/ 15 h 15"/>
                  <a:gd name="T6" fmla="*/ 15 w 31"/>
                  <a:gd name="T7" fmla="*/ 10 h 15"/>
                  <a:gd name="T8" fmla="*/ 31 w 31"/>
                  <a:gd name="T9" fmla="*/ 10 h 15"/>
                  <a:gd name="T10" fmla="*/ 31 w 31"/>
                  <a:gd name="T11" fmla="*/ 5 h 15"/>
                  <a:gd name="T12" fmla="*/ 15 w 31"/>
                  <a:gd name="T13" fmla="*/ 5 h 15"/>
                  <a:gd name="T14" fmla="*/ 8 w 31"/>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5">
                    <a:moveTo>
                      <a:pt x="8" y="0"/>
                    </a:moveTo>
                    <a:cubicBezTo>
                      <a:pt x="4" y="0"/>
                      <a:pt x="0" y="3"/>
                      <a:pt x="0" y="7"/>
                    </a:cubicBezTo>
                    <a:cubicBezTo>
                      <a:pt x="0" y="12"/>
                      <a:pt x="4" y="15"/>
                      <a:pt x="8" y="15"/>
                    </a:cubicBezTo>
                    <a:cubicBezTo>
                      <a:pt x="11" y="15"/>
                      <a:pt x="14" y="13"/>
                      <a:pt x="15" y="10"/>
                    </a:cubicBezTo>
                    <a:cubicBezTo>
                      <a:pt x="31" y="10"/>
                      <a:pt x="31" y="10"/>
                      <a:pt x="31" y="10"/>
                    </a:cubicBezTo>
                    <a:cubicBezTo>
                      <a:pt x="31" y="5"/>
                      <a:pt x="31" y="5"/>
                      <a:pt x="31" y="5"/>
                    </a:cubicBezTo>
                    <a:cubicBezTo>
                      <a:pt x="15" y="5"/>
                      <a:pt x="15" y="5"/>
                      <a:pt x="15" y="5"/>
                    </a:cubicBezTo>
                    <a:cubicBezTo>
                      <a:pt x="14" y="2"/>
                      <a:pt x="11" y="0"/>
                      <a:pt x="8" y="0"/>
                    </a:cubicBezTo>
                  </a:path>
                </a:pathLst>
              </a:custGeom>
              <a:solidFill>
                <a:srgbClr val="EA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sp>
            <p:nvSpPr>
              <p:cNvPr id="938" name="Freeform 4698"/>
              <p:cNvSpPr>
                <a:spLocks/>
              </p:cNvSpPr>
              <p:nvPr/>
            </p:nvSpPr>
            <p:spPr bwMode="auto">
              <a:xfrm>
                <a:off x="6638841" y="3347833"/>
                <a:ext cx="264392" cy="496541"/>
              </a:xfrm>
              <a:custGeom>
                <a:avLst/>
                <a:gdLst>
                  <a:gd name="T0" fmla="*/ 29 w 57"/>
                  <a:gd name="T1" fmla="*/ 0 h 107"/>
                  <a:gd name="T2" fmla="*/ 0 w 57"/>
                  <a:gd name="T3" fmla="*/ 0 h 107"/>
                  <a:gd name="T4" fmla="*/ 0 w 57"/>
                  <a:gd name="T5" fmla="*/ 68 h 107"/>
                  <a:gd name="T6" fmla="*/ 3 w 57"/>
                  <a:gd name="T7" fmla="*/ 64 h 107"/>
                  <a:gd name="T8" fmla="*/ 4 w 57"/>
                  <a:gd name="T9" fmla="*/ 63 h 107"/>
                  <a:gd name="T10" fmla="*/ 3 w 57"/>
                  <a:gd name="T11" fmla="*/ 59 h 107"/>
                  <a:gd name="T12" fmla="*/ 3 w 57"/>
                  <a:gd name="T13" fmla="*/ 59 h 107"/>
                  <a:gd name="T14" fmla="*/ 3 w 57"/>
                  <a:gd name="T15" fmla="*/ 59 h 107"/>
                  <a:gd name="T16" fmla="*/ 3 w 57"/>
                  <a:gd name="T17" fmla="*/ 59 h 107"/>
                  <a:gd name="T18" fmla="*/ 3 w 57"/>
                  <a:gd name="T19" fmla="*/ 59 h 107"/>
                  <a:gd name="T20" fmla="*/ 3 w 57"/>
                  <a:gd name="T21" fmla="*/ 59 h 107"/>
                  <a:gd name="T22" fmla="*/ 3 w 57"/>
                  <a:gd name="T23" fmla="*/ 59 h 107"/>
                  <a:gd name="T24" fmla="*/ 3 w 57"/>
                  <a:gd name="T25" fmla="*/ 59 h 107"/>
                  <a:gd name="T26" fmla="*/ 10 w 57"/>
                  <a:gd name="T27" fmla="*/ 52 h 107"/>
                  <a:gd name="T28" fmla="*/ 10 w 57"/>
                  <a:gd name="T29" fmla="*/ 52 h 107"/>
                  <a:gd name="T30" fmla="*/ 18 w 57"/>
                  <a:gd name="T31" fmla="*/ 59 h 107"/>
                  <a:gd name="T32" fmla="*/ 18 w 57"/>
                  <a:gd name="T33" fmla="*/ 59 h 107"/>
                  <a:gd name="T34" fmla="*/ 18 w 57"/>
                  <a:gd name="T35" fmla="*/ 59 h 107"/>
                  <a:gd name="T36" fmla="*/ 18 w 57"/>
                  <a:gd name="T37" fmla="*/ 59 h 107"/>
                  <a:gd name="T38" fmla="*/ 18 w 57"/>
                  <a:gd name="T39" fmla="*/ 59 h 107"/>
                  <a:gd name="T40" fmla="*/ 10 w 57"/>
                  <a:gd name="T41" fmla="*/ 67 h 107"/>
                  <a:gd name="T42" fmla="*/ 7 w 57"/>
                  <a:gd name="T43" fmla="*/ 66 h 107"/>
                  <a:gd name="T44" fmla="*/ 0 w 57"/>
                  <a:gd name="T45" fmla="*/ 75 h 107"/>
                  <a:gd name="T46" fmla="*/ 0 w 57"/>
                  <a:gd name="T47" fmla="*/ 74 h 107"/>
                  <a:gd name="T48" fmla="*/ 0 w 57"/>
                  <a:gd name="T49" fmla="*/ 103 h 107"/>
                  <a:gd name="T50" fmla="*/ 0 w 57"/>
                  <a:gd name="T51" fmla="*/ 107 h 107"/>
                  <a:gd name="T52" fmla="*/ 57 w 57"/>
                  <a:gd name="T53" fmla="*/ 107 h 107"/>
                  <a:gd name="T54" fmla="*/ 57 w 57"/>
                  <a:gd name="T55" fmla="*/ 88 h 107"/>
                  <a:gd name="T56" fmla="*/ 42 w 57"/>
                  <a:gd name="T57" fmla="*/ 88 h 107"/>
                  <a:gd name="T58" fmla="*/ 35 w 57"/>
                  <a:gd name="T59" fmla="*/ 93 h 107"/>
                  <a:gd name="T60" fmla="*/ 27 w 57"/>
                  <a:gd name="T61" fmla="*/ 86 h 107"/>
                  <a:gd name="T62" fmla="*/ 27 w 57"/>
                  <a:gd name="T63" fmla="*/ 86 h 107"/>
                  <a:gd name="T64" fmla="*/ 27 w 57"/>
                  <a:gd name="T65" fmla="*/ 86 h 107"/>
                  <a:gd name="T66" fmla="*/ 27 w 57"/>
                  <a:gd name="T67" fmla="*/ 86 h 107"/>
                  <a:gd name="T68" fmla="*/ 27 w 57"/>
                  <a:gd name="T69" fmla="*/ 86 h 107"/>
                  <a:gd name="T70" fmla="*/ 27 w 57"/>
                  <a:gd name="T71" fmla="*/ 86 h 107"/>
                  <a:gd name="T72" fmla="*/ 27 w 57"/>
                  <a:gd name="T73" fmla="*/ 86 h 107"/>
                  <a:gd name="T74" fmla="*/ 35 w 57"/>
                  <a:gd name="T75" fmla="*/ 79 h 107"/>
                  <a:gd name="T76" fmla="*/ 42 w 57"/>
                  <a:gd name="T77" fmla="*/ 84 h 107"/>
                  <a:gd name="T78" fmla="*/ 57 w 57"/>
                  <a:gd name="T79" fmla="*/ 84 h 107"/>
                  <a:gd name="T80" fmla="*/ 57 w 57"/>
                  <a:gd name="T81" fmla="*/ 36 h 107"/>
                  <a:gd name="T82" fmla="*/ 41 w 57"/>
                  <a:gd name="T83" fmla="*/ 36 h 107"/>
                  <a:gd name="T84" fmla="*/ 34 w 57"/>
                  <a:gd name="T85" fmla="*/ 41 h 107"/>
                  <a:gd name="T86" fmla="*/ 26 w 57"/>
                  <a:gd name="T87" fmla="*/ 33 h 107"/>
                  <a:gd name="T88" fmla="*/ 26 w 57"/>
                  <a:gd name="T89" fmla="*/ 33 h 107"/>
                  <a:gd name="T90" fmla="*/ 26 w 57"/>
                  <a:gd name="T91" fmla="*/ 33 h 107"/>
                  <a:gd name="T92" fmla="*/ 26 w 57"/>
                  <a:gd name="T93" fmla="*/ 33 h 107"/>
                  <a:gd name="T94" fmla="*/ 26 w 57"/>
                  <a:gd name="T95" fmla="*/ 33 h 107"/>
                  <a:gd name="T96" fmla="*/ 26 w 57"/>
                  <a:gd name="T97" fmla="*/ 33 h 107"/>
                  <a:gd name="T98" fmla="*/ 34 w 57"/>
                  <a:gd name="T99" fmla="*/ 26 h 107"/>
                  <a:gd name="T100" fmla="*/ 41 w 57"/>
                  <a:gd name="T101" fmla="*/ 31 h 107"/>
                  <a:gd name="T102" fmla="*/ 57 w 57"/>
                  <a:gd name="T103" fmla="*/ 31 h 107"/>
                  <a:gd name="T104" fmla="*/ 57 w 57"/>
                  <a:gd name="T105" fmla="*/ 22 h 107"/>
                  <a:gd name="T106" fmla="*/ 29 w 57"/>
                  <a:gd name="T10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 h="107">
                    <a:moveTo>
                      <a:pt x="29" y="0"/>
                    </a:moveTo>
                    <a:cubicBezTo>
                      <a:pt x="0" y="0"/>
                      <a:pt x="0" y="0"/>
                      <a:pt x="0" y="0"/>
                    </a:cubicBezTo>
                    <a:cubicBezTo>
                      <a:pt x="0" y="68"/>
                      <a:pt x="0" y="68"/>
                      <a:pt x="0" y="68"/>
                    </a:cubicBezTo>
                    <a:cubicBezTo>
                      <a:pt x="3" y="64"/>
                      <a:pt x="3" y="64"/>
                      <a:pt x="3" y="64"/>
                    </a:cubicBezTo>
                    <a:cubicBezTo>
                      <a:pt x="4" y="63"/>
                      <a:pt x="4" y="63"/>
                      <a:pt x="4" y="63"/>
                    </a:cubicBezTo>
                    <a:cubicBezTo>
                      <a:pt x="3" y="62"/>
                      <a:pt x="3" y="61"/>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5"/>
                      <a:pt x="6" y="52"/>
                      <a:pt x="10" y="52"/>
                    </a:cubicBezTo>
                    <a:cubicBezTo>
                      <a:pt x="10" y="52"/>
                      <a:pt x="10" y="52"/>
                      <a:pt x="10" y="52"/>
                    </a:cubicBezTo>
                    <a:cubicBezTo>
                      <a:pt x="15" y="52"/>
                      <a:pt x="18" y="55"/>
                      <a:pt x="18" y="59"/>
                    </a:cubicBezTo>
                    <a:cubicBezTo>
                      <a:pt x="18" y="59"/>
                      <a:pt x="18" y="59"/>
                      <a:pt x="18" y="59"/>
                    </a:cubicBezTo>
                    <a:cubicBezTo>
                      <a:pt x="18" y="59"/>
                      <a:pt x="18" y="59"/>
                      <a:pt x="18" y="59"/>
                    </a:cubicBezTo>
                    <a:cubicBezTo>
                      <a:pt x="18" y="59"/>
                      <a:pt x="18" y="59"/>
                      <a:pt x="18" y="59"/>
                    </a:cubicBezTo>
                    <a:cubicBezTo>
                      <a:pt x="18" y="59"/>
                      <a:pt x="18" y="59"/>
                      <a:pt x="18" y="59"/>
                    </a:cubicBezTo>
                    <a:cubicBezTo>
                      <a:pt x="18" y="63"/>
                      <a:pt x="15" y="67"/>
                      <a:pt x="10" y="67"/>
                    </a:cubicBezTo>
                    <a:cubicBezTo>
                      <a:pt x="9" y="67"/>
                      <a:pt x="8" y="66"/>
                      <a:pt x="7" y="66"/>
                    </a:cubicBezTo>
                    <a:cubicBezTo>
                      <a:pt x="0" y="75"/>
                      <a:pt x="0" y="75"/>
                      <a:pt x="0" y="75"/>
                    </a:cubicBezTo>
                    <a:cubicBezTo>
                      <a:pt x="0" y="74"/>
                      <a:pt x="0" y="74"/>
                      <a:pt x="0" y="74"/>
                    </a:cubicBezTo>
                    <a:cubicBezTo>
                      <a:pt x="0" y="103"/>
                      <a:pt x="0" y="103"/>
                      <a:pt x="0" y="103"/>
                    </a:cubicBezTo>
                    <a:cubicBezTo>
                      <a:pt x="0" y="107"/>
                      <a:pt x="0" y="107"/>
                      <a:pt x="0" y="107"/>
                    </a:cubicBezTo>
                    <a:cubicBezTo>
                      <a:pt x="57" y="107"/>
                      <a:pt x="57" y="107"/>
                      <a:pt x="57" y="107"/>
                    </a:cubicBezTo>
                    <a:cubicBezTo>
                      <a:pt x="57" y="88"/>
                      <a:pt x="57" y="88"/>
                      <a:pt x="57" y="88"/>
                    </a:cubicBezTo>
                    <a:cubicBezTo>
                      <a:pt x="42" y="88"/>
                      <a:pt x="42" y="88"/>
                      <a:pt x="42" y="88"/>
                    </a:cubicBezTo>
                    <a:cubicBezTo>
                      <a:pt x="41" y="91"/>
                      <a:pt x="38" y="93"/>
                      <a:pt x="35" y="93"/>
                    </a:cubicBezTo>
                    <a:cubicBezTo>
                      <a:pt x="30" y="93"/>
                      <a:pt x="27" y="90"/>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2"/>
                      <a:pt x="30" y="79"/>
                      <a:pt x="35" y="79"/>
                    </a:cubicBezTo>
                    <a:cubicBezTo>
                      <a:pt x="38" y="79"/>
                      <a:pt x="41" y="81"/>
                      <a:pt x="42" y="84"/>
                    </a:cubicBezTo>
                    <a:cubicBezTo>
                      <a:pt x="57" y="84"/>
                      <a:pt x="57" y="84"/>
                      <a:pt x="57" y="84"/>
                    </a:cubicBezTo>
                    <a:cubicBezTo>
                      <a:pt x="57" y="36"/>
                      <a:pt x="57" y="36"/>
                      <a:pt x="57" y="36"/>
                    </a:cubicBezTo>
                    <a:cubicBezTo>
                      <a:pt x="41" y="36"/>
                      <a:pt x="41" y="36"/>
                      <a:pt x="41" y="36"/>
                    </a:cubicBezTo>
                    <a:cubicBezTo>
                      <a:pt x="40" y="39"/>
                      <a:pt x="37" y="41"/>
                      <a:pt x="34" y="41"/>
                    </a:cubicBezTo>
                    <a:cubicBezTo>
                      <a:pt x="30" y="41"/>
                      <a:pt x="26" y="38"/>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29"/>
                      <a:pt x="30" y="26"/>
                      <a:pt x="34" y="26"/>
                    </a:cubicBezTo>
                    <a:cubicBezTo>
                      <a:pt x="37" y="26"/>
                      <a:pt x="40" y="28"/>
                      <a:pt x="41" y="31"/>
                    </a:cubicBezTo>
                    <a:cubicBezTo>
                      <a:pt x="57" y="31"/>
                      <a:pt x="57" y="31"/>
                      <a:pt x="57" y="31"/>
                    </a:cubicBezTo>
                    <a:cubicBezTo>
                      <a:pt x="57" y="22"/>
                      <a:pt x="57" y="22"/>
                      <a:pt x="57" y="22"/>
                    </a:cubicBezTo>
                    <a:cubicBezTo>
                      <a:pt x="29" y="0"/>
                      <a:pt x="29" y="0"/>
                      <a:pt x="29" y="0"/>
                    </a:cubicBezTo>
                  </a:path>
                </a:pathLst>
              </a:custGeom>
              <a:solidFill>
                <a:srgbClr val="839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888" b="1" kern="0">
                  <a:solidFill>
                    <a:prstClr val="white">
                      <a:lumMod val="50000"/>
                    </a:prstClr>
                  </a:solidFill>
                  <a:latin typeface="Calibri"/>
                  <a:ea typeface="宋体" panose="02010600030101010101" pitchFamily="2" charset="-122"/>
                </a:endParaRPr>
              </a:p>
            </p:txBody>
          </p:sp>
        </p:grpSp>
      </p:grpSp>
      <p:sp>
        <p:nvSpPr>
          <p:cNvPr id="1063" name="文字方塊 1062"/>
          <p:cNvSpPr txBox="1"/>
          <p:nvPr/>
        </p:nvSpPr>
        <p:spPr>
          <a:xfrm>
            <a:off x="8550547" y="3608773"/>
            <a:ext cx="1148071" cy="536750"/>
          </a:xfrm>
          <a:prstGeom prst="rect">
            <a:avLst/>
          </a:prstGeom>
          <a:noFill/>
        </p:spPr>
        <p:txBody>
          <a:bodyPr wrap="none" rtlCol="0">
            <a:spAutoFit/>
          </a:bodyPr>
          <a:lstStyle/>
          <a:p>
            <a:r>
              <a:rPr lang="en-US" altLang="zh-TW" sz="2888" b="1" dirty="0">
                <a:solidFill>
                  <a:srgbClr val="5F5F5F"/>
                </a:solidFill>
                <a:latin typeface="華康超黑體(P)" panose="020B0C00000000000000" pitchFamily="34" charset="-120"/>
                <a:ea typeface="華康超黑體(P)" panose="020B0C00000000000000" pitchFamily="34" charset="-120"/>
              </a:rPr>
              <a:t>1</a:t>
            </a:r>
            <a:r>
              <a:rPr lang="zh-TW" altLang="en-US" sz="2888" b="1" dirty="0">
                <a:solidFill>
                  <a:srgbClr val="5F5F5F"/>
                </a:solidFill>
                <a:latin typeface="華康超黑體(P)" panose="020B0C00000000000000" pitchFamily="34" charset="-120"/>
                <a:ea typeface="華康超黑體(P)" panose="020B0C00000000000000" pitchFamily="34" charset="-120"/>
              </a:rPr>
              <a:t>人年</a:t>
            </a:r>
          </a:p>
        </p:txBody>
      </p:sp>
      <p:sp>
        <p:nvSpPr>
          <p:cNvPr id="1064" name="文本框 65"/>
          <p:cNvSpPr txBox="1"/>
          <p:nvPr/>
        </p:nvSpPr>
        <p:spPr>
          <a:xfrm>
            <a:off x="3001253" y="360412"/>
            <a:ext cx="4819498" cy="892232"/>
          </a:xfrm>
          <a:prstGeom prst="rect">
            <a:avLst/>
          </a:prstGeom>
        </p:spPr>
        <p:txBody>
          <a:bodyPr/>
          <a:lstStyle>
            <a:defPPr>
              <a:defRPr lang="zh-TW"/>
            </a:defPPr>
            <a:lvl1pPr algn="ctr" eaLnBrk="0" fontAlgn="base" hangingPunct="0">
              <a:spcBef>
                <a:spcPct val="0"/>
              </a:spcBef>
              <a:spcAft>
                <a:spcPct val="0"/>
              </a:spcAft>
              <a:defRPr kumimoji="1" sz="5082" b="1">
                <a:solidFill>
                  <a:schemeClr val="tx2"/>
                </a:solidFill>
                <a:latin typeface="微軟正黑體" panose="020B0604030504040204" pitchFamily="34" charset="-120"/>
                <a:ea typeface="微軟正黑體" panose="020B0604030504040204" pitchFamily="34" charset="-120"/>
                <a:cs typeface="+mj-cs"/>
              </a:defRPr>
            </a:lvl1pPr>
            <a:lvl2pPr algn="ctr"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fontAlgn="base">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fontAlgn="base">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fontAlgn="base">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fontAlgn="base">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dirty="0"/>
              <a:t>如何規劃人力</a:t>
            </a:r>
            <a:r>
              <a:rPr lang="en-US" altLang="zh-TW" dirty="0"/>
              <a:t>?</a:t>
            </a:r>
            <a:endParaRPr lang="zh-CN" altLang="en-US" dirty="0"/>
          </a:p>
        </p:txBody>
      </p:sp>
      <p:cxnSp>
        <p:nvCxnSpPr>
          <p:cNvPr id="1065" name="直線單箭頭接點 1064"/>
          <p:cNvCxnSpPr/>
          <p:nvPr/>
        </p:nvCxnSpPr>
        <p:spPr>
          <a:xfrm flipV="1">
            <a:off x="109256" y="7033079"/>
            <a:ext cx="4709185" cy="3475"/>
          </a:xfrm>
          <a:prstGeom prst="straightConnector1">
            <a:avLst/>
          </a:prstGeom>
          <a:noFill/>
          <a:ln w="28575" cap="flat" cmpd="sng" algn="ctr">
            <a:solidFill>
              <a:srgbClr val="F79646">
                <a:lumMod val="50000"/>
              </a:srgbClr>
            </a:solidFill>
            <a:prstDash val="solid"/>
            <a:headEnd type="triangle"/>
            <a:tailEnd type="triangle"/>
          </a:ln>
          <a:effectLst/>
        </p:spPr>
      </p:cxnSp>
      <p:sp>
        <p:nvSpPr>
          <p:cNvPr id="1066" name="文字方塊 1065"/>
          <p:cNvSpPr txBox="1"/>
          <p:nvPr/>
        </p:nvSpPr>
        <p:spPr>
          <a:xfrm>
            <a:off x="9375254" y="2680427"/>
            <a:ext cx="1192955" cy="447815"/>
          </a:xfrm>
          <a:prstGeom prst="rect">
            <a:avLst/>
          </a:prstGeom>
          <a:noFill/>
        </p:spPr>
        <p:txBody>
          <a:bodyPr wrap="none" rtlCol="0">
            <a:spAutoFit/>
          </a:bodyPr>
          <a:lstStyle/>
          <a:p>
            <a:r>
              <a:rPr lang="en-US" altLang="zh-TW" sz="2310" b="1" dirty="0">
                <a:solidFill>
                  <a:srgbClr val="F79646">
                    <a:lumMod val="50000"/>
                  </a:srgbClr>
                </a:solidFill>
                <a:latin typeface="華康超黑體" panose="020B0C09000000000000" pitchFamily="49" charset="-120"/>
                <a:ea typeface="華康超黑體" panose="020B0C09000000000000" pitchFamily="49" charset="-120"/>
              </a:rPr>
              <a:t>0.25</a:t>
            </a:r>
            <a:r>
              <a:rPr lang="zh-TW" altLang="en-US" sz="2310" b="1" dirty="0">
                <a:solidFill>
                  <a:srgbClr val="F79646">
                    <a:lumMod val="50000"/>
                  </a:srgbClr>
                </a:solidFill>
                <a:latin typeface="華康超黑體" panose="020B0C09000000000000" pitchFamily="49" charset="-120"/>
                <a:ea typeface="華康超黑體" panose="020B0C09000000000000" pitchFamily="49" charset="-120"/>
              </a:rPr>
              <a:t>年</a:t>
            </a:r>
          </a:p>
        </p:txBody>
      </p:sp>
      <p:sp>
        <p:nvSpPr>
          <p:cNvPr id="1067" name="文字方塊 1066"/>
          <p:cNvSpPr txBox="1"/>
          <p:nvPr/>
        </p:nvSpPr>
        <p:spPr>
          <a:xfrm>
            <a:off x="9424155" y="4601432"/>
            <a:ext cx="659155" cy="447815"/>
          </a:xfrm>
          <a:prstGeom prst="rect">
            <a:avLst/>
          </a:prstGeom>
          <a:noFill/>
        </p:spPr>
        <p:txBody>
          <a:bodyPr wrap="none" rtlCol="0">
            <a:spAutoFit/>
          </a:bodyPr>
          <a:lstStyle/>
          <a:p>
            <a:r>
              <a:rPr lang="en-US" altLang="zh-TW" sz="2310" b="1" dirty="0">
                <a:solidFill>
                  <a:srgbClr val="F79646">
                    <a:lumMod val="50000"/>
                  </a:srgbClr>
                </a:solidFill>
                <a:latin typeface="華康超黑體" panose="020B0C09000000000000" pitchFamily="49" charset="-120"/>
                <a:ea typeface="華康超黑體" panose="020B0C09000000000000" pitchFamily="49" charset="-120"/>
              </a:rPr>
              <a:t>1</a:t>
            </a:r>
            <a:r>
              <a:rPr lang="zh-TW" altLang="en-US" sz="2310" b="1" dirty="0">
                <a:solidFill>
                  <a:srgbClr val="F79646">
                    <a:lumMod val="50000"/>
                  </a:srgbClr>
                </a:solidFill>
                <a:latin typeface="華康超黑體" panose="020B0C09000000000000" pitchFamily="49" charset="-120"/>
                <a:ea typeface="華康超黑體" panose="020B0C09000000000000" pitchFamily="49" charset="-120"/>
              </a:rPr>
              <a:t>年</a:t>
            </a:r>
          </a:p>
        </p:txBody>
      </p:sp>
      <p:sp>
        <p:nvSpPr>
          <p:cNvPr id="1068" name="文字方塊 1067"/>
          <p:cNvSpPr txBox="1"/>
          <p:nvPr/>
        </p:nvSpPr>
        <p:spPr>
          <a:xfrm>
            <a:off x="9412822" y="6841132"/>
            <a:ext cx="481222" cy="447815"/>
          </a:xfrm>
          <a:prstGeom prst="rect">
            <a:avLst/>
          </a:prstGeom>
          <a:noFill/>
        </p:spPr>
        <p:txBody>
          <a:bodyPr wrap="none" rtlCol="0">
            <a:spAutoFit/>
          </a:bodyPr>
          <a:lstStyle/>
          <a:p>
            <a:r>
              <a:rPr lang="zh-TW" altLang="en-US" sz="2310" b="1" dirty="0">
                <a:solidFill>
                  <a:srgbClr val="F79646">
                    <a:lumMod val="50000"/>
                  </a:srgbClr>
                </a:solidFill>
                <a:latin typeface="華康超黑體" panose="020B0C09000000000000" pitchFamily="49" charset="-120"/>
                <a:ea typeface="華康超黑體" panose="020B0C09000000000000" pitchFamily="49" charset="-120"/>
              </a:rPr>
              <a:t>年</a:t>
            </a:r>
          </a:p>
        </p:txBody>
      </p:sp>
      <p:sp>
        <p:nvSpPr>
          <p:cNvPr id="1069" name="文本框 65"/>
          <p:cNvSpPr txBox="1"/>
          <p:nvPr/>
        </p:nvSpPr>
        <p:spPr>
          <a:xfrm>
            <a:off x="234956" y="4922620"/>
            <a:ext cx="4819498" cy="447815"/>
          </a:xfrm>
          <a:prstGeom prst="rect">
            <a:avLst/>
          </a:prstGeom>
          <a:noFill/>
        </p:spPr>
        <p:txBody>
          <a:bodyPr wrap="square" rtlCol="0">
            <a:spAutoFit/>
          </a:bodyPr>
          <a:lstStyle/>
          <a:p>
            <a:r>
              <a:rPr lang="zh-TW" altLang="en-US" sz="2310" b="1" dirty="0">
                <a:solidFill>
                  <a:srgbClr val="F79646">
                    <a:lumMod val="50000"/>
                  </a:srgbClr>
                </a:solidFill>
                <a:latin typeface="華康超黑體(P)" panose="020B0C00000000000000" pitchFamily="34" charset="-120"/>
                <a:ea typeface="華康超黑體(P)" panose="020B0C00000000000000" pitchFamily="34" charset="-120"/>
              </a:rPr>
              <a:t>規劃人力重要性</a:t>
            </a:r>
            <a:endParaRPr lang="zh-CN" altLang="en-US" sz="2310" b="1" dirty="0">
              <a:solidFill>
                <a:srgbClr val="F79646">
                  <a:lumMod val="50000"/>
                </a:srgbClr>
              </a:solidFill>
              <a:latin typeface="華康超黑體(P)" panose="020B0C00000000000000" pitchFamily="34" charset="-120"/>
              <a:ea typeface="華康超黑體(P)" panose="020B0C00000000000000" pitchFamily="34" charset="-120"/>
            </a:endParaRPr>
          </a:p>
        </p:txBody>
      </p:sp>
      <p:sp>
        <p:nvSpPr>
          <p:cNvPr id="1070" name="L-圖案 1069"/>
          <p:cNvSpPr/>
          <p:nvPr/>
        </p:nvSpPr>
        <p:spPr>
          <a:xfrm rot="18943000">
            <a:off x="7310627" y="5849426"/>
            <a:ext cx="415880" cy="398572"/>
          </a:xfrm>
          <a:prstGeom prst="corner">
            <a:avLst/>
          </a:prstGeom>
          <a:solidFill>
            <a:srgbClr val="DA1708"/>
          </a:solidFill>
          <a:ln w="25400" cap="flat" cmpd="sng" algn="ctr">
            <a:noFill/>
            <a:prstDash val="solid"/>
          </a:ln>
          <a:effectLst/>
        </p:spPr>
        <p:txBody>
          <a:bodyPr rtlCol="0" anchor="ctr"/>
          <a:lstStyle/>
          <a:p>
            <a:pPr algn="ctr" defTabSz="1056223">
              <a:defRPr/>
            </a:pPr>
            <a:endParaRPr lang="zh-TW" altLang="en-US" sz="2079" b="1" kern="0">
              <a:solidFill>
                <a:prstClr val="white"/>
              </a:solidFill>
              <a:latin typeface="Calibri"/>
              <a:ea typeface="新細明體" panose="02020500000000000000" pitchFamily="18" charset="-120"/>
            </a:endParaRPr>
          </a:p>
        </p:txBody>
      </p:sp>
      <p:sp>
        <p:nvSpPr>
          <p:cNvPr id="1071" name="L-圖案 1070"/>
          <p:cNvSpPr/>
          <p:nvPr/>
        </p:nvSpPr>
        <p:spPr>
          <a:xfrm rot="8155619">
            <a:off x="7310619" y="6161555"/>
            <a:ext cx="415880" cy="398572"/>
          </a:xfrm>
          <a:prstGeom prst="corner">
            <a:avLst/>
          </a:prstGeom>
          <a:solidFill>
            <a:srgbClr val="DA1708"/>
          </a:solidFill>
          <a:ln w="25400" cap="flat" cmpd="sng" algn="ctr">
            <a:noFill/>
            <a:prstDash val="solid"/>
          </a:ln>
          <a:effectLst/>
        </p:spPr>
        <p:txBody>
          <a:bodyPr rtlCol="0" anchor="ctr"/>
          <a:lstStyle/>
          <a:p>
            <a:pPr algn="ctr" defTabSz="1056223">
              <a:defRPr/>
            </a:pPr>
            <a:endParaRPr lang="zh-TW" altLang="en-US" sz="2079" b="1" kern="0">
              <a:solidFill>
                <a:prstClr val="white"/>
              </a:solidFill>
              <a:latin typeface="Calibri"/>
              <a:ea typeface="新細明體" panose="02020500000000000000" pitchFamily="18" charset="-120"/>
            </a:endParaRPr>
          </a:p>
        </p:txBody>
      </p:sp>
      <p:grpSp>
        <p:nvGrpSpPr>
          <p:cNvPr id="1072" name="群組 1071"/>
          <p:cNvGrpSpPr/>
          <p:nvPr/>
        </p:nvGrpSpPr>
        <p:grpSpPr>
          <a:xfrm>
            <a:off x="8188636" y="5594082"/>
            <a:ext cx="2111607" cy="1387887"/>
            <a:chOff x="5334940" y="4492356"/>
            <a:chExt cx="2472547" cy="1795286"/>
          </a:xfrm>
        </p:grpSpPr>
        <p:grpSp>
          <p:nvGrpSpPr>
            <p:cNvPr id="1073" name="群組 1072"/>
            <p:cNvGrpSpPr/>
            <p:nvPr/>
          </p:nvGrpSpPr>
          <p:grpSpPr>
            <a:xfrm>
              <a:off x="5426881" y="4492356"/>
              <a:ext cx="1266825" cy="966788"/>
              <a:chOff x="5408796" y="4988464"/>
              <a:chExt cx="1266825" cy="966788"/>
            </a:xfrm>
          </p:grpSpPr>
          <p:grpSp>
            <p:nvGrpSpPr>
              <p:cNvPr id="1111" name="组合 359"/>
              <p:cNvGrpSpPr/>
              <p:nvPr/>
            </p:nvGrpSpPr>
            <p:grpSpPr>
              <a:xfrm>
                <a:off x="5408796" y="4988464"/>
                <a:ext cx="962025" cy="661988"/>
                <a:chOff x="6400800" y="993775"/>
                <a:chExt cx="962025" cy="661988"/>
              </a:xfrm>
            </p:grpSpPr>
            <p:sp>
              <p:nvSpPr>
                <p:cNvPr id="1154" name="Rectangle 296"/>
                <p:cNvSpPr>
                  <a:spLocks noChangeArrowheads="1"/>
                </p:cNvSpPr>
                <p:nvPr/>
              </p:nvSpPr>
              <p:spPr bwMode="auto">
                <a:xfrm>
                  <a:off x="6400800" y="1008063"/>
                  <a:ext cx="962025" cy="450850"/>
                </a:xfrm>
                <a:prstGeom prst="rect">
                  <a:avLst/>
                </a:prstGeom>
                <a:solidFill>
                  <a:srgbClr val="41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55" name="Rectangle 297"/>
                <p:cNvSpPr>
                  <a:spLocks noChangeArrowheads="1"/>
                </p:cNvSpPr>
                <p:nvPr/>
              </p:nvSpPr>
              <p:spPr bwMode="auto">
                <a:xfrm>
                  <a:off x="6400800" y="1428750"/>
                  <a:ext cx="962025" cy="30163"/>
                </a:xfrm>
                <a:prstGeom prst="rect">
                  <a:avLst/>
                </a:prstGeom>
                <a:solidFill>
                  <a:srgbClr val="3FA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56" name="Rectangle 298"/>
                <p:cNvSpPr>
                  <a:spLocks noChangeArrowheads="1"/>
                </p:cNvSpPr>
                <p:nvPr/>
              </p:nvSpPr>
              <p:spPr bwMode="auto">
                <a:xfrm>
                  <a:off x="6400800" y="1008063"/>
                  <a:ext cx="962025" cy="30163"/>
                </a:xfrm>
                <a:prstGeom prst="rect">
                  <a:avLst/>
                </a:prstGeom>
                <a:solidFill>
                  <a:srgbClr val="3FA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57" name="Rectangle 299"/>
                <p:cNvSpPr>
                  <a:spLocks noChangeArrowheads="1"/>
                </p:cNvSpPr>
                <p:nvPr/>
              </p:nvSpPr>
              <p:spPr bwMode="auto">
                <a:xfrm>
                  <a:off x="7332663" y="1038225"/>
                  <a:ext cx="30162" cy="390525"/>
                </a:xfrm>
                <a:prstGeom prst="rect">
                  <a:avLst/>
                </a:prstGeom>
                <a:solidFill>
                  <a:srgbClr val="3FA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58" name="Rectangle 300"/>
                <p:cNvSpPr>
                  <a:spLocks noChangeArrowheads="1"/>
                </p:cNvSpPr>
                <p:nvPr/>
              </p:nvSpPr>
              <p:spPr bwMode="auto">
                <a:xfrm>
                  <a:off x="6400800" y="1038225"/>
                  <a:ext cx="30162" cy="390525"/>
                </a:xfrm>
                <a:prstGeom prst="rect">
                  <a:avLst/>
                </a:prstGeom>
                <a:solidFill>
                  <a:srgbClr val="3FA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59" name="Freeform 301"/>
                <p:cNvSpPr>
                  <a:spLocks/>
                </p:cNvSpPr>
                <p:nvPr/>
              </p:nvSpPr>
              <p:spPr bwMode="auto">
                <a:xfrm>
                  <a:off x="7213600" y="1309688"/>
                  <a:ext cx="119062" cy="119063"/>
                </a:xfrm>
                <a:custGeom>
                  <a:avLst/>
                  <a:gdLst>
                    <a:gd name="T0" fmla="*/ 32 w 32"/>
                    <a:gd name="T1" fmla="*/ 0 h 32"/>
                    <a:gd name="T2" fmla="*/ 0 w 32"/>
                    <a:gd name="T3" fmla="*/ 32 h 32"/>
                    <a:gd name="T4" fmla="*/ 32 w 32"/>
                    <a:gd name="T5" fmla="*/ 32 h 32"/>
                    <a:gd name="T6" fmla="*/ 32 w 32"/>
                    <a:gd name="T7" fmla="*/ 0 h 32"/>
                  </a:gdLst>
                  <a:ahLst/>
                  <a:cxnLst>
                    <a:cxn ang="0">
                      <a:pos x="T0" y="T1"/>
                    </a:cxn>
                    <a:cxn ang="0">
                      <a:pos x="T2" y="T3"/>
                    </a:cxn>
                    <a:cxn ang="0">
                      <a:pos x="T4" y="T5"/>
                    </a:cxn>
                    <a:cxn ang="0">
                      <a:pos x="T6" y="T7"/>
                    </a:cxn>
                  </a:cxnLst>
                  <a:rect l="0" t="0" r="r" b="b"/>
                  <a:pathLst>
                    <a:path w="32" h="32">
                      <a:moveTo>
                        <a:pt x="32" y="0"/>
                      </a:moveTo>
                      <a:cubicBezTo>
                        <a:pt x="14" y="0"/>
                        <a:pt x="0" y="14"/>
                        <a:pt x="0" y="32"/>
                      </a:cubicBezTo>
                      <a:cubicBezTo>
                        <a:pt x="32" y="32"/>
                        <a:pt x="32" y="32"/>
                        <a:pt x="32" y="32"/>
                      </a:cubicBezTo>
                      <a:lnTo>
                        <a:pt x="32" y="0"/>
                      </a:lnTo>
                      <a:close/>
                    </a:path>
                  </a:pathLst>
                </a:custGeom>
                <a:solidFill>
                  <a:srgbClr val="3FA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60" name="Freeform 302"/>
                <p:cNvSpPr>
                  <a:spLocks/>
                </p:cNvSpPr>
                <p:nvPr/>
              </p:nvSpPr>
              <p:spPr bwMode="auto">
                <a:xfrm>
                  <a:off x="7213600" y="1038225"/>
                  <a:ext cx="119062" cy="120650"/>
                </a:xfrm>
                <a:custGeom>
                  <a:avLst/>
                  <a:gdLst>
                    <a:gd name="T0" fmla="*/ 32 w 32"/>
                    <a:gd name="T1" fmla="*/ 32 h 32"/>
                    <a:gd name="T2" fmla="*/ 0 w 32"/>
                    <a:gd name="T3" fmla="*/ 0 h 32"/>
                    <a:gd name="T4" fmla="*/ 32 w 32"/>
                    <a:gd name="T5" fmla="*/ 0 h 32"/>
                    <a:gd name="T6" fmla="*/ 32 w 32"/>
                    <a:gd name="T7" fmla="*/ 32 h 32"/>
                  </a:gdLst>
                  <a:ahLst/>
                  <a:cxnLst>
                    <a:cxn ang="0">
                      <a:pos x="T0" y="T1"/>
                    </a:cxn>
                    <a:cxn ang="0">
                      <a:pos x="T2" y="T3"/>
                    </a:cxn>
                    <a:cxn ang="0">
                      <a:pos x="T4" y="T5"/>
                    </a:cxn>
                    <a:cxn ang="0">
                      <a:pos x="T6" y="T7"/>
                    </a:cxn>
                  </a:cxnLst>
                  <a:rect l="0" t="0" r="r" b="b"/>
                  <a:pathLst>
                    <a:path w="32" h="32">
                      <a:moveTo>
                        <a:pt x="32" y="32"/>
                      </a:moveTo>
                      <a:cubicBezTo>
                        <a:pt x="14" y="32"/>
                        <a:pt x="0" y="18"/>
                        <a:pt x="0" y="0"/>
                      </a:cubicBezTo>
                      <a:cubicBezTo>
                        <a:pt x="32" y="0"/>
                        <a:pt x="32" y="0"/>
                        <a:pt x="32" y="0"/>
                      </a:cubicBezTo>
                      <a:lnTo>
                        <a:pt x="32" y="32"/>
                      </a:lnTo>
                      <a:close/>
                    </a:path>
                  </a:pathLst>
                </a:custGeom>
                <a:solidFill>
                  <a:srgbClr val="3FA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61" name="Freeform 303"/>
                <p:cNvSpPr>
                  <a:spLocks/>
                </p:cNvSpPr>
                <p:nvPr/>
              </p:nvSpPr>
              <p:spPr bwMode="auto">
                <a:xfrm>
                  <a:off x="6430963" y="1309688"/>
                  <a:ext cx="120650" cy="119063"/>
                </a:xfrm>
                <a:custGeom>
                  <a:avLst/>
                  <a:gdLst>
                    <a:gd name="T0" fmla="*/ 0 w 32"/>
                    <a:gd name="T1" fmla="*/ 0 h 32"/>
                    <a:gd name="T2" fmla="*/ 32 w 32"/>
                    <a:gd name="T3" fmla="*/ 32 h 32"/>
                    <a:gd name="T4" fmla="*/ 0 w 32"/>
                    <a:gd name="T5" fmla="*/ 32 h 32"/>
                    <a:gd name="T6" fmla="*/ 0 w 32"/>
                    <a:gd name="T7" fmla="*/ 0 h 32"/>
                  </a:gdLst>
                  <a:ahLst/>
                  <a:cxnLst>
                    <a:cxn ang="0">
                      <a:pos x="T0" y="T1"/>
                    </a:cxn>
                    <a:cxn ang="0">
                      <a:pos x="T2" y="T3"/>
                    </a:cxn>
                    <a:cxn ang="0">
                      <a:pos x="T4" y="T5"/>
                    </a:cxn>
                    <a:cxn ang="0">
                      <a:pos x="T6" y="T7"/>
                    </a:cxn>
                  </a:cxnLst>
                  <a:rect l="0" t="0" r="r" b="b"/>
                  <a:pathLst>
                    <a:path w="32" h="32">
                      <a:moveTo>
                        <a:pt x="0" y="0"/>
                      </a:moveTo>
                      <a:cubicBezTo>
                        <a:pt x="18" y="0"/>
                        <a:pt x="32" y="14"/>
                        <a:pt x="32" y="32"/>
                      </a:cubicBezTo>
                      <a:cubicBezTo>
                        <a:pt x="0" y="32"/>
                        <a:pt x="0" y="32"/>
                        <a:pt x="0" y="32"/>
                      </a:cubicBezTo>
                      <a:lnTo>
                        <a:pt x="0" y="0"/>
                      </a:lnTo>
                      <a:close/>
                    </a:path>
                  </a:pathLst>
                </a:custGeom>
                <a:solidFill>
                  <a:srgbClr val="3FA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62" name="Freeform 304"/>
                <p:cNvSpPr>
                  <a:spLocks/>
                </p:cNvSpPr>
                <p:nvPr/>
              </p:nvSpPr>
              <p:spPr bwMode="auto">
                <a:xfrm>
                  <a:off x="6430963" y="1038225"/>
                  <a:ext cx="120650" cy="120650"/>
                </a:xfrm>
                <a:custGeom>
                  <a:avLst/>
                  <a:gdLst>
                    <a:gd name="T0" fmla="*/ 0 w 32"/>
                    <a:gd name="T1" fmla="*/ 32 h 32"/>
                    <a:gd name="T2" fmla="*/ 32 w 32"/>
                    <a:gd name="T3" fmla="*/ 0 h 32"/>
                    <a:gd name="T4" fmla="*/ 0 w 32"/>
                    <a:gd name="T5" fmla="*/ 0 h 32"/>
                    <a:gd name="T6" fmla="*/ 0 w 32"/>
                    <a:gd name="T7" fmla="*/ 32 h 32"/>
                  </a:gdLst>
                  <a:ahLst/>
                  <a:cxnLst>
                    <a:cxn ang="0">
                      <a:pos x="T0" y="T1"/>
                    </a:cxn>
                    <a:cxn ang="0">
                      <a:pos x="T2" y="T3"/>
                    </a:cxn>
                    <a:cxn ang="0">
                      <a:pos x="T4" y="T5"/>
                    </a:cxn>
                    <a:cxn ang="0">
                      <a:pos x="T6" y="T7"/>
                    </a:cxn>
                  </a:cxnLst>
                  <a:rect l="0" t="0" r="r" b="b"/>
                  <a:pathLst>
                    <a:path w="32" h="32">
                      <a:moveTo>
                        <a:pt x="0" y="32"/>
                      </a:moveTo>
                      <a:cubicBezTo>
                        <a:pt x="18" y="32"/>
                        <a:pt x="32" y="18"/>
                        <a:pt x="32" y="0"/>
                      </a:cubicBezTo>
                      <a:cubicBezTo>
                        <a:pt x="0" y="0"/>
                        <a:pt x="0" y="0"/>
                        <a:pt x="0" y="0"/>
                      </a:cubicBezTo>
                      <a:lnTo>
                        <a:pt x="0" y="32"/>
                      </a:lnTo>
                      <a:close/>
                    </a:path>
                  </a:pathLst>
                </a:custGeom>
                <a:solidFill>
                  <a:srgbClr val="3FA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63" name="Oval 305"/>
                <p:cNvSpPr>
                  <a:spLocks noChangeArrowheads="1"/>
                </p:cNvSpPr>
                <p:nvPr/>
              </p:nvSpPr>
              <p:spPr bwMode="auto">
                <a:xfrm>
                  <a:off x="7077075" y="1189038"/>
                  <a:ext cx="90487" cy="90488"/>
                </a:xfrm>
                <a:prstGeom prst="ellipse">
                  <a:avLst/>
                </a:prstGeom>
                <a:solidFill>
                  <a:srgbClr val="3FA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64" name="Oval 306"/>
                <p:cNvSpPr>
                  <a:spLocks noChangeArrowheads="1"/>
                </p:cNvSpPr>
                <p:nvPr/>
              </p:nvSpPr>
              <p:spPr bwMode="auto">
                <a:xfrm>
                  <a:off x="6596063" y="1189038"/>
                  <a:ext cx="90487" cy="90488"/>
                </a:xfrm>
                <a:prstGeom prst="ellipse">
                  <a:avLst/>
                </a:prstGeom>
                <a:solidFill>
                  <a:srgbClr val="3FA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65" name="Oval 307"/>
                <p:cNvSpPr>
                  <a:spLocks noChangeArrowheads="1"/>
                </p:cNvSpPr>
                <p:nvPr/>
              </p:nvSpPr>
              <p:spPr bwMode="auto">
                <a:xfrm>
                  <a:off x="6746875" y="1098550"/>
                  <a:ext cx="269875" cy="271463"/>
                </a:xfrm>
                <a:prstGeom prst="ellipse">
                  <a:avLst/>
                </a:prstGeom>
                <a:solidFill>
                  <a:srgbClr val="2F98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66" name="Rectangle 308"/>
                <p:cNvSpPr>
                  <a:spLocks noChangeArrowheads="1"/>
                </p:cNvSpPr>
                <p:nvPr/>
              </p:nvSpPr>
              <p:spPr bwMode="auto">
                <a:xfrm>
                  <a:off x="6400800" y="1458913"/>
                  <a:ext cx="962025" cy="30163"/>
                </a:xfrm>
                <a:prstGeom prst="rect">
                  <a:avLst/>
                </a:prstGeom>
                <a:solidFill>
                  <a:srgbClr val="2F98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67" name="Rectangle 309"/>
                <p:cNvSpPr>
                  <a:spLocks noChangeArrowheads="1"/>
                </p:cNvSpPr>
                <p:nvPr/>
              </p:nvSpPr>
              <p:spPr bwMode="auto">
                <a:xfrm>
                  <a:off x="6400800" y="1489075"/>
                  <a:ext cx="962025" cy="30163"/>
                </a:xfrm>
                <a:prstGeom prst="rect">
                  <a:avLst/>
                </a:prstGeom>
                <a:solidFill>
                  <a:srgbClr val="3FA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68" name="Rectangle 310"/>
                <p:cNvSpPr>
                  <a:spLocks noChangeArrowheads="1"/>
                </p:cNvSpPr>
                <p:nvPr/>
              </p:nvSpPr>
              <p:spPr bwMode="auto">
                <a:xfrm>
                  <a:off x="6400800" y="1519238"/>
                  <a:ext cx="962025" cy="30163"/>
                </a:xfrm>
                <a:prstGeom prst="rect">
                  <a:avLst/>
                </a:prstGeom>
                <a:solidFill>
                  <a:srgbClr val="2F98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69" name="Rectangle 311"/>
                <p:cNvSpPr>
                  <a:spLocks noChangeArrowheads="1"/>
                </p:cNvSpPr>
                <p:nvPr/>
              </p:nvSpPr>
              <p:spPr bwMode="auto">
                <a:xfrm>
                  <a:off x="6400800" y="1549400"/>
                  <a:ext cx="962025" cy="30163"/>
                </a:xfrm>
                <a:prstGeom prst="rect">
                  <a:avLst/>
                </a:prstGeom>
                <a:solidFill>
                  <a:srgbClr val="3FA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70" name="Rectangle 312"/>
                <p:cNvSpPr>
                  <a:spLocks noChangeArrowheads="1"/>
                </p:cNvSpPr>
                <p:nvPr/>
              </p:nvSpPr>
              <p:spPr bwMode="auto">
                <a:xfrm>
                  <a:off x="6400800" y="1579563"/>
                  <a:ext cx="962025" cy="30163"/>
                </a:xfrm>
                <a:prstGeom prst="rect">
                  <a:avLst/>
                </a:prstGeom>
                <a:solidFill>
                  <a:srgbClr val="2F98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71" name="Rectangle 313"/>
                <p:cNvSpPr>
                  <a:spLocks noChangeArrowheads="1"/>
                </p:cNvSpPr>
                <p:nvPr/>
              </p:nvSpPr>
              <p:spPr bwMode="auto">
                <a:xfrm>
                  <a:off x="6400800" y="1609725"/>
                  <a:ext cx="962025" cy="30163"/>
                </a:xfrm>
                <a:prstGeom prst="rect">
                  <a:avLst/>
                </a:prstGeom>
                <a:solidFill>
                  <a:srgbClr val="3FA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72" name="Rectangle 314"/>
                <p:cNvSpPr>
                  <a:spLocks noChangeArrowheads="1"/>
                </p:cNvSpPr>
                <p:nvPr/>
              </p:nvSpPr>
              <p:spPr bwMode="auto">
                <a:xfrm>
                  <a:off x="6821488" y="993775"/>
                  <a:ext cx="120650" cy="434975"/>
                </a:xfrm>
                <a:prstGeom prst="rect">
                  <a:avLst/>
                </a:prstGeom>
                <a:solidFill>
                  <a:srgbClr val="FFB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73" name="Rectangle 315"/>
                <p:cNvSpPr>
                  <a:spLocks noChangeArrowheads="1"/>
                </p:cNvSpPr>
                <p:nvPr/>
              </p:nvSpPr>
              <p:spPr bwMode="auto">
                <a:xfrm>
                  <a:off x="6821488" y="1428750"/>
                  <a:ext cx="120650" cy="227013"/>
                </a:xfrm>
                <a:prstGeom prst="rect">
                  <a:avLst/>
                </a:prstGeom>
                <a:solidFill>
                  <a:srgbClr val="EDAE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grpSp>
          <p:grpSp>
            <p:nvGrpSpPr>
              <p:cNvPr id="1112" name="组合 359"/>
              <p:cNvGrpSpPr/>
              <p:nvPr/>
            </p:nvGrpSpPr>
            <p:grpSpPr>
              <a:xfrm>
                <a:off x="5561196" y="5140864"/>
                <a:ext cx="962025" cy="661988"/>
                <a:chOff x="6400800" y="993775"/>
                <a:chExt cx="962025" cy="661988"/>
              </a:xfrm>
            </p:grpSpPr>
            <p:sp>
              <p:nvSpPr>
                <p:cNvPr id="1134" name="Rectangle 296"/>
                <p:cNvSpPr>
                  <a:spLocks noChangeArrowheads="1"/>
                </p:cNvSpPr>
                <p:nvPr/>
              </p:nvSpPr>
              <p:spPr bwMode="auto">
                <a:xfrm>
                  <a:off x="6400800" y="1008063"/>
                  <a:ext cx="962025" cy="450850"/>
                </a:xfrm>
                <a:prstGeom prst="rect">
                  <a:avLst/>
                </a:prstGeom>
                <a:solidFill>
                  <a:srgbClr val="41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35" name="Rectangle 297"/>
                <p:cNvSpPr>
                  <a:spLocks noChangeArrowheads="1"/>
                </p:cNvSpPr>
                <p:nvPr/>
              </p:nvSpPr>
              <p:spPr bwMode="auto">
                <a:xfrm>
                  <a:off x="6400800" y="1428750"/>
                  <a:ext cx="962025" cy="30163"/>
                </a:xfrm>
                <a:prstGeom prst="rect">
                  <a:avLst/>
                </a:prstGeom>
                <a:solidFill>
                  <a:srgbClr val="3FA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36" name="Rectangle 298"/>
                <p:cNvSpPr>
                  <a:spLocks noChangeArrowheads="1"/>
                </p:cNvSpPr>
                <p:nvPr/>
              </p:nvSpPr>
              <p:spPr bwMode="auto">
                <a:xfrm>
                  <a:off x="6400800" y="1008063"/>
                  <a:ext cx="962025" cy="30163"/>
                </a:xfrm>
                <a:prstGeom prst="rect">
                  <a:avLst/>
                </a:prstGeom>
                <a:solidFill>
                  <a:srgbClr val="3FA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37" name="Rectangle 299"/>
                <p:cNvSpPr>
                  <a:spLocks noChangeArrowheads="1"/>
                </p:cNvSpPr>
                <p:nvPr/>
              </p:nvSpPr>
              <p:spPr bwMode="auto">
                <a:xfrm>
                  <a:off x="7332663" y="1038225"/>
                  <a:ext cx="30162" cy="390525"/>
                </a:xfrm>
                <a:prstGeom prst="rect">
                  <a:avLst/>
                </a:prstGeom>
                <a:solidFill>
                  <a:srgbClr val="3FA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38" name="Rectangle 300"/>
                <p:cNvSpPr>
                  <a:spLocks noChangeArrowheads="1"/>
                </p:cNvSpPr>
                <p:nvPr/>
              </p:nvSpPr>
              <p:spPr bwMode="auto">
                <a:xfrm>
                  <a:off x="6400800" y="1038225"/>
                  <a:ext cx="30162" cy="390525"/>
                </a:xfrm>
                <a:prstGeom prst="rect">
                  <a:avLst/>
                </a:prstGeom>
                <a:solidFill>
                  <a:srgbClr val="3FA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39" name="Freeform 301"/>
                <p:cNvSpPr>
                  <a:spLocks/>
                </p:cNvSpPr>
                <p:nvPr/>
              </p:nvSpPr>
              <p:spPr bwMode="auto">
                <a:xfrm>
                  <a:off x="7213600" y="1309688"/>
                  <a:ext cx="119062" cy="119063"/>
                </a:xfrm>
                <a:custGeom>
                  <a:avLst/>
                  <a:gdLst>
                    <a:gd name="T0" fmla="*/ 32 w 32"/>
                    <a:gd name="T1" fmla="*/ 0 h 32"/>
                    <a:gd name="T2" fmla="*/ 0 w 32"/>
                    <a:gd name="T3" fmla="*/ 32 h 32"/>
                    <a:gd name="T4" fmla="*/ 32 w 32"/>
                    <a:gd name="T5" fmla="*/ 32 h 32"/>
                    <a:gd name="T6" fmla="*/ 32 w 32"/>
                    <a:gd name="T7" fmla="*/ 0 h 32"/>
                  </a:gdLst>
                  <a:ahLst/>
                  <a:cxnLst>
                    <a:cxn ang="0">
                      <a:pos x="T0" y="T1"/>
                    </a:cxn>
                    <a:cxn ang="0">
                      <a:pos x="T2" y="T3"/>
                    </a:cxn>
                    <a:cxn ang="0">
                      <a:pos x="T4" y="T5"/>
                    </a:cxn>
                    <a:cxn ang="0">
                      <a:pos x="T6" y="T7"/>
                    </a:cxn>
                  </a:cxnLst>
                  <a:rect l="0" t="0" r="r" b="b"/>
                  <a:pathLst>
                    <a:path w="32" h="32">
                      <a:moveTo>
                        <a:pt x="32" y="0"/>
                      </a:moveTo>
                      <a:cubicBezTo>
                        <a:pt x="14" y="0"/>
                        <a:pt x="0" y="14"/>
                        <a:pt x="0" y="32"/>
                      </a:cubicBezTo>
                      <a:cubicBezTo>
                        <a:pt x="32" y="32"/>
                        <a:pt x="32" y="32"/>
                        <a:pt x="32" y="32"/>
                      </a:cubicBezTo>
                      <a:lnTo>
                        <a:pt x="32" y="0"/>
                      </a:lnTo>
                      <a:close/>
                    </a:path>
                  </a:pathLst>
                </a:custGeom>
                <a:solidFill>
                  <a:srgbClr val="3FA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40" name="Freeform 302"/>
                <p:cNvSpPr>
                  <a:spLocks/>
                </p:cNvSpPr>
                <p:nvPr/>
              </p:nvSpPr>
              <p:spPr bwMode="auto">
                <a:xfrm>
                  <a:off x="7213600" y="1038225"/>
                  <a:ext cx="119062" cy="120650"/>
                </a:xfrm>
                <a:custGeom>
                  <a:avLst/>
                  <a:gdLst>
                    <a:gd name="T0" fmla="*/ 32 w 32"/>
                    <a:gd name="T1" fmla="*/ 32 h 32"/>
                    <a:gd name="T2" fmla="*/ 0 w 32"/>
                    <a:gd name="T3" fmla="*/ 0 h 32"/>
                    <a:gd name="T4" fmla="*/ 32 w 32"/>
                    <a:gd name="T5" fmla="*/ 0 h 32"/>
                    <a:gd name="T6" fmla="*/ 32 w 32"/>
                    <a:gd name="T7" fmla="*/ 32 h 32"/>
                  </a:gdLst>
                  <a:ahLst/>
                  <a:cxnLst>
                    <a:cxn ang="0">
                      <a:pos x="T0" y="T1"/>
                    </a:cxn>
                    <a:cxn ang="0">
                      <a:pos x="T2" y="T3"/>
                    </a:cxn>
                    <a:cxn ang="0">
                      <a:pos x="T4" y="T5"/>
                    </a:cxn>
                    <a:cxn ang="0">
                      <a:pos x="T6" y="T7"/>
                    </a:cxn>
                  </a:cxnLst>
                  <a:rect l="0" t="0" r="r" b="b"/>
                  <a:pathLst>
                    <a:path w="32" h="32">
                      <a:moveTo>
                        <a:pt x="32" y="32"/>
                      </a:moveTo>
                      <a:cubicBezTo>
                        <a:pt x="14" y="32"/>
                        <a:pt x="0" y="18"/>
                        <a:pt x="0" y="0"/>
                      </a:cubicBezTo>
                      <a:cubicBezTo>
                        <a:pt x="32" y="0"/>
                        <a:pt x="32" y="0"/>
                        <a:pt x="32" y="0"/>
                      </a:cubicBezTo>
                      <a:lnTo>
                        <a:pt x="32" y="32"/>
                      </a:lnTo>
                      <a:close/>
                    </a:path>
                  </a:pathLst>
                </a:custGeom>
                <a:solidFill>
                  <a:srgbClr val="3FA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41" name="Freeform 303"/>
                <p:cNvSpPr>
                  <a:spLocks/>
                </p:cNvSpPr>
                <p:nvPr/>
              </p:nvSpPr>
              <p:spPr bwMode="auto">
                <a:xfrm>
                  <a:off x="6430963" y="1309688"/>
                  <a:ext cx="120650" cy="119063"/>
                </a:xfrm>
                <a:custGeom>
                  <a:avLst/>
                  <a:gdLst>
                    <a:gd name="T0" fmla="*/ 0 w 32"/>
                    <a:gd name="T1" fmla="*/ 0 h 32"/>
                    <a:gd name="T2" fmla="*/ 32 w 32"/>
                    <a:gd name="T3" fmla="*/ 32 h 32"/>
                    <a:gd name="T4" fmla="*/ 0 w 32"/>
                    <a:gd name="T5" fmla="*/ 32 h 32"/>
                    <a:gd name="T6" fmla="*/ 0 w 32"/>
                    <a:gd name="T7" fmla="*/ 0 h 32"/>
                  </a:gdLst>
                  <a:ahLst/>
                  <a:cxnLst>
                    <a:cxn ang="0">
                      <a:pos x="T0" y="T1"/>
                    </a:cxn>
                    <a:cxn ang="0">
                      <a:pos x="T2" y="T3"/>
                    </a:cxn>
                    <a:cxn ang="0">
                      <a:pos x="T4" y="T5"/>
                    </a:cxn>
                    <a:cxn ang="0">
                      <a:pos x="T6" y="T7"/>
                    </a:cxn>
                  </a:cxnLst>
                  <a:rect l="0" t="0" r="r" b="b"/>
                  <a:pathLst>
                    <a:path w="32" h="32">
                      <a:moveTo>
                        <a:pt x="0" y="0"/>
                      </a:moveTo>
                      <a:cubicBezTo>
                        <a:pt x="18" y="0"/>
                        <a:pt x="32" y="14"/>
                        <a:pt x="32" y="32"/>
                      </a:cubicBezTo>
                      <a:cubicBezTo>
                        <a:pt x="0" y="32"/>
                        <a:pt x="0" y="32"/>
                        <a:pt x="0" y="32"/>
                      </a:cubicBezTo>
                      <a:lnTo>
                        <a:pt x="0" y="0"/>
                      </a:lnTo>
                      <a:close/>
                    </a:path>
                  </a:pathLst>
                </a:custGeom>
                <a:solidFill>
                  <a:srgbClr val="3FA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42" name="Freeform 304"/>
                <p:cNvSpPr>
                  <a:spLocks/>
                </p:cNvSpPr>
                <p:nvPr/>
              </p:nvSpPr>
              <p:spPr bwMode="auto">
                <a:xfrm>
                  <a:off x="6430963" y="1038225"/>
                  <a:ext cx="120650" cy="120650"/>
                </a:xfrm>
                <a:custGeom>
                  <a:avLst/>
                  <a:gdLst>
                    <a:gd name="T0" fmla="*/ 0 w 32"/>
                    <a:gd name="T1" fmla="*/ 32 h 32"/>
                    <a:gd name="T2" fmla="*/ 32 w 32"/>
                    <a:gd name="T3" fmla="*/ 0 h 32"/>
                    <a:gd name="T4" fmla="*/ 0 w 32"/>
                    <a:gd name="T5" fmla="*/ 0 h 32"/>
                    <a:gd name="T6" fmla="*/ 0 w 32"/>
                    <a:gd name="T7" fmla="*/ 32 h 32"/>
                  </a:gdLst>
                  <a:ahLst/>
                  <a:cxnLst>
                    <a:cxn ang="0">
                      <a:pos x="T0" y="T1"/>
                    </a:cxn>
                    <a:cxn ang="0">
                      <a:pos x="T2" y="T3"/>
                    </a:cxn>
                    <a:cxn ang="0">
                      <a:pos x="T4" y="T5"/>
                    </a:cxn>
                    <a:cxn ang="0">
                      <a:pos x="T6" y="T7"/>
                    </a:cxn>
                  </a:cxnLst>
                  <a:rect l="0" t="0" r="r" b="b"/>
                  <a:pathLst>
                    <a:path w="32" h="32">
                      <a:moveTo>
                        <a:pt x="0" y="32"/>
                      </a:moveTo>
                      <a:cubicBezTo>
                        <a:pt x="18" y="32"/>
                        <a:pt x="32" y="18"/>
                        <a:pt x="32" y="0"/>
                      </a:cubicBezTo>
                      <a:cubicBezTo>
                        <a:pt x="0" y="0"/>
                        <a:pt x="0" y="0"/>
                        <a:pt x="0" y="0"/>
                      </a:cubicBezTo>
                      <a:lnTo>
                        <a:pt x="0" y="32"/>
                      </a:lnTo>
                      <a:close/>
                    </a:path>
                  </a:pathLst>
                </a:custGeom>
                <a:solidFill>
                  <a:srgbClr val="3FA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43" name="Oval 305"/>
                <p:cNvSpPr>
                  <a:spLocks noChangeArrowheads="1"/>
                </p:cNvSpPr>
                <p:nvPr/>
              </p:nvSpPr>
              <p:spPr bwMode="auto">
                <a:xfrm>
                  <a:off x="7077075" y="1189038"/>
                  <a:ext cx="90487" cy="90488"/>
                </a:xfrm>
                <a:prstGeom prst="ellipse">
                  <a:avLst/>
                </a:prstGeom>
                <a:solidFill>
                  <a:srgbClr val="3FA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44" name="Oval 306"/>
                <p:cNvSpPr>
                  <a:spLocks noChangeArrowheads="1"/>
                </p:cNvSpPr>
                <p:nvPr/>
              </p:nvSpPr>
              <p:spPr bwMode="auto">
                <a:xfrm>
                  <a:off x="6596063" y="1189038"/>
                  <a:ext cx="90487" cy="90488"/>
                </a:xfrm>
                <a:prstGeom prst="ellipse">
                  <a:avLst/>
                </a:prstGeom>
                <a:solidFill>
                  <a:srgbClr val="3FA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45" name="Oval 307"/>
                <p:cNvSpPr>
                  <a:spLocks noChangeArrowheads="1"/>
                </p:cNvSpPr>
                <p:nvPr/>
              </p:nvSpPr>
              <p:spPr bwMode="auto">
                <a:xfrm>
                  <a:off x="6746875" y="1098550"/>
                  <a:ext cx="269875" cy="271463"/>
                </a:xfrm>
                <a:prstGeom prst="ellipse">
                  <a:avLst/>
                </a:prstGeom>
                <a:solidFill>
                  <a:srgbClr val="2F98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46" name="Rectangle 308"/>
                <p:cNvSpPr>
                  <a:spLocks noChangeArrowheads="1"/>
                </p:cNvSpPr>
                <p:nvPr/>
              </p:nvSpPr>
              <p:spPr bwMode="auto">
                <a:xfrm>
                  <a:off x="6400800" y="1458913"/>
                  <a:ext cx="962025" cy="30163"/>
                </a:xfrm>
                <a:prstGeom prst="rect">
                  <a:avLst/>
                </a:prstGeom>
                <a:solidFill>
                  <a:srgbClr val="2F98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47" name="Rectangle 309"/>
                <p:cNvSpPr>
                  <a:spLocks noChangeArrowheads="1"/>
                </p:cNvSpPr>
                <p:nvPr/>
              </p:nvSpPr>
              <p:spPr bwMode="auto">
                <a:xfrm>
                  <a:off x="6400800" y="1489075"/>
                  <a:ext cx="962025" cy="30163"/>
                </a:xfrm>
                <a:prstGeom prst="rect">
                  <a:avLst/>
                </a:prstGeom>
                <a:solidFill>
                  <a:srgbClr val="3FA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48" name="Rectangle 310"/>
                <p:cNvSpPr>
                  <a:spLocks noChangeArrowheads="1"/>
                </p:cNvSpPr>
                <p:nvPr/>
              </p:nvSpPr>
              <p:spPr bwMode="auto">
                <a:xfrm>
                  <a:off x="6400800" y="1519238"/>
                  <a:ext cx="962025" cy="30163"/>
                </a:xfrm>
                <a:prstGeom prst="rect">
                  <a:avLst/>
                </a:prstGeom>
                <a:solidFill>
                  <a:srgbClr val="2F98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49" name="Rectangle 311"/>
                <p:cNvSpPr>
                  <a:spLocks noChangeArrowheads="1"/>
                </p:cNvSpPr>
                <p:nvPr/>
              </p:nvSpPr>
              <p:spPr bwMode="auto">
                <a:xfrm>
                  <a:off x="6400800" y="1549400"/>
                  <a:ext cx="962025" cy="30163"/>
                </a:xfrm>
                <a:prstGeom prst="rect">
                  <a:avLst/>
                </a:prstGeom>
                <a:solidFill>
                  <a:srgbClr val="3FA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50" name="Rectangle 312"/>
                <p:cNvSpPr>
                  <a:spLocks noChangeArrowheads="1"/>
                </p:cNvSpPr>
                <p:nvPr/>
              </p:nvSpPr>
              <p:spPr bwMode="auto">
                <a:xfrm>
                  <a:off x="6400800" y="1579563"/>
                  <a:ext cx="962025" cy="30163"/>
                </a:xfrm>
                <a:prstGeom prst="rect">
                  <a:avLst/>
                </a:prstGeom>
                <a:solidFill>
                  <a:srgbClr val="2F98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51" name="Rectangle 313"/>
                <p:cNvSpPr>
                  <a:spLocks noChangeArrowheads="1"/>
                </p:cNvSpPr>
                <p:nvPr/>
              </p:nvSpPr>
              <p:spPr bwMode="auto">
                <a:xfrm>
                  <a:off x="6400800" y="1609725"/>
                  <a:ext cx="962025" cy="30163"/>
                </a:xfrm>
                <a:prstGeom prst="rect">
                  <a:avLst/>
                </a:prstGeom>
                <a:solidFill>
                  <a:srgbClr val="3FA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52" name="Rectangle 314"/>
                <p:cNvSpPr>
                  <a:spLocks noChangeArrowheads="1"/>
                </p:cNvSpPr>
                <p:nvPr/>
              </p:nvSpPr>
              <p:spPr bwMode="auto">
                <a:xfrm>
                  <a:off x="6821488" y="993775"/>
                  <a:ext cx="120650" cy="434975"/>
                </a:xfrm>
                <a:prstGeom prst="rect">
                  <a:avLst/>
                </a:prstGeom>
                <a:solidFill>
                  <a:srgbClr val="FFB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53" name="Rectangle 315"/>
                <p:cNvSpPr>
                  <a:spLocks noChangeArrowheads="1"/>
                </p:cNvSpPr>
                <p:nvPr/>
              </p:nvSpPr>
              <p:spPr bwMode="auto">
                <a:xfrm>
                  <a:off x="6821488" y="1428750"/>
                  <a:ext cx="120650" cy="227013"/>
                </a:xfrm>
                <a:prstGeom prst="rect">
                  <a:avLst/>
                </a:prstGeom>
                <a:solidFill>
                  <a:srgbClr val="EDAE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grpSp>
          <p:grpSp>
            <p:nvGrpSpPr>
              <p:cNvPr id="1113" name="组合 359"/>
              <p:cNvGrpSpPr/>
              <p:nvPr/>
            </p:nvGrpSpPr>
            <p:grpSpPr>
              <a:xfrm>
                <a:off x="5713596" y="5293264"/>
                <a:ext cx="962025" cy="661988"/>
                <a:chOff x="6400800" y="993775"/>
                <a:chExt cx="962025" cy="661988"/>
              </a:xfrm>
            </p:grpSpPr>
            <p:sp>
              <p:nvSpPr>
                <p:cNvPr id="1114" name="Rectangle 296"/>
                <p:cNvSpPr>
                  <a:spLocks noChangeArrowheads="1"/>
                </p:cNvSpPr>
                <p:nvPr/>
              </p:nvSpPr>
              <p:spPr bwMode="auto">
                <a:xfrm>
                  <a:off x="6400800" y="1008063"/>
                  <a:ext cx="962025" cy="450850"/>
                </a:xfrm>
                <a:prstGeom prst="rect">
                  <a:avLst/>
                </a:prstGeom>
                <a:solidFill>
                  <a:srgbClr val="41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15" name="Rectangle 297"/>
                <p:cNvSpPr>
                  <a:spLocks noChangeArrowheads="1"/>
                </p:cNvSpPr>
                <p:nvPr/>
              </p:nvSpPr>
              <p:spPr bwMode="auto">
                <a:xfrm>
                  <a:off x="6400800" y="1428750"/>
                  <a:ext cx="962025" cy="30163"/>
                </a:xfrm>
                <a:prstGeom prst="rect">
                  <a:avLst/>
                </a:prstGeom>
                <a:solidFill>
                  <a:srgbClr val="3FA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16" name="Rectangle 298"/>
                <p:cNvSpPr>
                  <a:spLocks noChangeArrowheads="1"/>
                </p:cNvSpPr>
                <p:nvPr/>
              </p:nvSpPr>
              <p:spPr bwMode="auto">
                <a:xfrm>
                  <a:off x="6400800" y="1008063"/>
                  <a:ext cx="962025" cy="30163"/>
                </a:xfrm>
                <a:prstGeom prst="rect">
                  <a:avLst/>
                </a:prstGeom>
                <a:solidFill>
                  <a:srgbClr val="3FA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17" name="Rectangle 299"/>
                <p:cNvSpPr>
                  <a:spLocks noChangeArrowheads="1"/>
                </p:cNvSpPr>
                <p:nvPr/>
              </p:nvSpPr>
              <p:spPr bwMode="auto">
                <a:xfrm>
                  <a:off x="7332663" y="1038225"/>
                  <a:ext cx="30162" cy="390525"/>
                </a:xfrm>
                <a:prstGeom prst="rect">
                  <a:avLst/>
                </a:prstGeom>
                <a:solidFill>
                  <a:srgbClr val="3FA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18" name="Rectangle 300"/>
                <p:cNvSpPr>
                  <a:spLocks noChangeArrowheads="1"/>
                </p:cNvSpPr>
                <p:nvPr/>
              </p:nvSpPr>
              <p:spPr bwMode="auto">
                <a:xfrm>
                  <a:off x="6400800" y="1038225"/>
                  <a:ext cx="30162" cy="390525"/>
                </a:xfrm>
                <a:prstGeom prst="rect">
                  <a:avLst/>
                </a:prstGeom>
                <a:solidFill>
                  <a:srgbClr val="3FA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19" name="Freeform 301"/>
                <p:cNvSpPr>
                  <a:spLocks/>
                </p:cNvSpPr>
                <p:nvPr/>
              </p:nvSpPr>
              <p:spPr bwMode="auto">
                <a:xfrm>
                  <a:off x="7213600" y="1309688"/>
                  <a:ext cx="119062" cy="119063"/>
                </a:xfrm>
                <a:custGeom>
                  <a:avLst/>
                  <a:gdLst>
                    <a:gd name="T0" fmla="*/ 32 w 32"/>
                    <a:gd name="T1" fmla="*/ 0 h 32"/>
                    <a:gd name="T2" fmla="*/ 0 w 32"/>
                    <a:gd name="T3" fmla="*/ 32 h 32"/>
                    <a:gd name="T4" fmla="*/ 32 w 32"/>
                    <a:gd name="T5" fmla="*/ 32 h 32"/>
                    <a:gd name="T6" fmla="*/ 32 w 32"/>
                    <a:gd name="T7" fmla="*/ 0 h 32"/>
                  </a:gdLst>
                  <a:ahLst/>
                  <a:cxnLst>
                    <a:cxn ang="0">
                      <a:pos x="T0" y="T1"/>
                    </a:cxn>
                    <a:cxn ang="0">
                      <a:pos x="T2" y="T3"/>
                    </a:cxn>
                    <a:cxn ang="0">
                      <a:pos x="T4" y="T5"/>
                    </a:cxn>
                    <a:cxn ang="0">
                      <a:pos x="T6" y="T7"/>
                    </a:cxn>
                  </a:cxnLst>
                  <a:rect l="0" t="0" r="r" b="b"/>
                  <a:pathLst>
                    <a:path w="32" h="32">
                      <a:moveTo>
                        <a:pt x="32" y="0"/>
                      </a:moveTo>
                      <a:cubicBezTo>
                        <a:pt x="14" y="0"/>
                        <a:pt x="0" y="14"/>
                        <a:pt x="0" y="32"/>
                      </a:cubicBezTo>
                      <a:cubicBezTo>
                        <a:pt x="32" y="32"/>
                        <a:pt x="32" y="32"/>
                        <a:pt x="32" y="32"/>
                      </a:cubicBezTo>
                      <a:lnTo>
                        <a:pt x="32" y="0"/>
                      </a:lnTo>
                      <a:close/>
                    </a:path>
                  </a:pathLst>
                </a:custGeom>
                <a:solidFill>
                  <a:srgbClr val="3FA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20" name="Freeform 302"/>
                <p:cNvSpPr>
                  <a:spLocks/>
                </p:cNvSpPr>
                <p:nvPr/>
              </p:nvSpPr>
              <p:spPr bwMode="auto">
                <a:xfrm>
                  <a:off x="7213600" y="1038225"/>
                  <a:ext cx="119062" cy="120650"/>
                </a:xfrm>
                <a:custGeom>
                  <a:avLst/>
                  <a:gdLst>
                    <a:gd name="T0" fmla="*/ 32 w 32"/>
                    <a:gd name="T1" fmla="*/ 32 h 32"/>
                    <a:gd name="T2" fmla="*/ 0 w 32"/>
                    <a:gd name="T3" fmla="*/ 0 h 32"/>
                    <a:gd name="T4" fmla="*/ 32 w 32"/>
                    <a:gd name="T5" fmla="*/ 0 h 32"/>
                    <a:gd name="T6" fmla="*/ 32 w 32"/>
                    <a:gd name="T7" fmla="*/ 32 h 32"/>
                  </a:gdLst>
                  <a:ahLst/>
                  <a:cxnLst>
                    <a:cxn ang="0">
                      <a:pos x="T0" y="T1"/>
                    </a:cxn>
                    <a:cxn ang="0">
                      <a:pos x="T2" y="T3"/>
                    </a:cxn>
                    <a:cxn ang="0">
                      <a:pos x="T4" y="T5"/>
                    </a:cxn>
                    <a:cxn ang="0">
                      <a:pos x="T6" y="T7"/>
                    </a:cxn>
                  </a:cxnLst>
                  <a:rect l="0" t="0" r="r" b="b"/>
                  <a:pathLst>
                    <a:path w="32" h="32">
                      <a:moveTo>
                        <a:pt x="32" y="32"/>
                      </a:moveTo>
                      <a:cubicBezTo>
                        <a:pt x="14" y="32"/>
                        <a:pt x="0" y="18"/>
                        <a:pt x="0" y="0"/>
                      </a:cubicBezTo>
                      <a:cubicBezTo>
                        <a:pt x="32" y="0"/>
                        <a:pt x="32" y="0"/>
                        <a:pt x="32" y="0"/>
                      </a:cubicBezTo>
                      <a:lnTo>
                        <a:pt x="32" y="32"/>
                      </a:lnTo>
                      <a:close/>
                    </a:path>
                  </a:pathLst>
                </a:custGeom>
                <a:solidFill>
                  <a:srgbClr val="3FA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21" name="Freeform 303"/>
                <p:cNvSpPr>
                  <a:spLocks/>
                </p:cNvSpPr>
                <p:nvPr/>
              </p:nvSpPr>
              <p:spPr bwMode="auto">
                <a:xfrm>
                  <a:off x="6430963" y="1309688"/>
                  <a:ext cx="120650" cy="119063"/>
                </a:xfrm>
                <a:custGeom>
                  <a:avLst/>
                  <a:gdLst>
                    <a:gd name="T0" fmla="*/ 0 w 32"/>
                    <a:gd name="T1" fmla="*/ 0 h 32"/>
                    <a:gd name="T2" fmla="*/ 32 w 32"/>
                    <a:gd name="T3" fmla="*/ 32 h 32"/>
                    <a:gd name="T4" fmla="*/ 0 w 32"/>
                    <a:gd name="T5" fmla="*/ 32 h 32"/>
                    <a:gd name="T6" fmla="*/ 0 w 32"/>
                    <a:gd name="T7" fmla="*/ 0 h 32"/>
                  </a:gdLst>
                  <a:ahLst/>
                  <a:cxnLst>
                    <a:cxn ang="0">
                      <a:pos x="T0" y="T1"/>
                    </a:cxn>
                    <a:cxn ang="0">
                      <a:pos x="T2" y="T3"/>
                    </a:cxn>
                    <a:cxn ang="0">
                      <a:pos x="T4" y="T5"/>
                    </a:cxn>
                    <a:cxn ang="0">
                      <a:pos x="T6" y="T7"/>
                    </a:cxn>
                  </a:cxnLst>
                  <a:rect l="0" t="0" r="r" b="b"/>
                  <a:pathLst>
                    <a:path w="32" h="32">
                      <a:moveTo>
                        <a:pt x="0" y="0"/>
                      </a:moveTo>
                      <a:cubicBezTo>
                        <a:pt x="18" y="0"/>
                        <a:pt x="32" y="14"/>
                        <a:pt x="32" y="32"/>
                      </a:cubicBezTo>
                      <a:cubicBezTo>
                        <a:pt x="0" y="32"/>
                        <a:pt x="0" y="32"/>
                        <a:pt x="0" y="32"/>
                      </a:cubicBezTo>
                      <a:lnTo>
                        <a:pt x="0" y="0"/>
                      </a:lnTo>
                      <a:close/>
                    </a:path>
                  </a:pathLst>
                </a:custGeom>
                <a:solidFill>
                  <a:srgbClr val="3FA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22" name="Freeform 304"/>
                <p:cNvSpPr>
                  <a:spLocks/>
                </p:cNvSpPr>
                <p:nvPr/>
              </p:nvSpPr>
              <p:spPr bwMode="auto">
                <a:xfrm>
                  <a:off x="6430963" y="1038225"/>
                  <a:ext cx="120650" cy="120650"/>
                </a:xfrm>
                <a:custGeom>
                  <a:avLst/>
                  <a:gdLst>
                    <a:gd name="T0" fmla="*/ 0 w 32"/>
                    <a:gd name="T1" fmla="*/ 32 h 32"/>
                    <a:gd name="T2" fmla="*/ 32 w 32"/>
                    <a:gd name="T3" fmla="*/ 0 h 32"/>
                    <a:gd name="T4" fmla="*/ 0 w 32"/>
                    <a:gd name="T5" fmla="*/ 0 h 32"/>
                    <a:gd name="T6" fmla="*/ 0 w 32"/>
                    <a:gd name="T7" fmla="*/ 32 h 32"/>
                  </a:gdLst>
                  <a:ahLst/>
                  <a:cxnLst>
                    <a:cxn ang="0">
                      <a:pos x="T0" y="T1"/>
                    </a:cxn>
                    <a:cxn ang="0">
                      <a:pos x="T2" y="T3"/>
                    </a:cxn>
                    <a:cxn ang="0">
                      <a:pos x="T4" y="T5"/>
                    </a:cxn>
                    <a:cxn ang="0">
                      <a:pos x="T6" y="T7"/>
                    </a:cxn>
                  </a:cxnLst>
                  <a:rect l="0" t="0" r="r" b="b"/>
                  <a:pathLst>
                    <a:path w="32" h="32">
                      <a:moveTo>
                        <a:pt x="0" y="32"/>
                      </a:moveTo>
                      <a:cubicBezTo>
                        <a:pt x="18" y="32"/>
                        <a:pt x="32" y="18"/>
                        <a:pt x="32" y="0"/>
                      </a:cubicBezTo>
                      <a:cubicBezTo>
                        <a:pt x="0" y="0"/>
                        <a:pt x="0" y="0"/>
                        <a:pt x="0" y="0"/>
                      </a:cubicBezTo>
                      <a:lnTo>
                        <a:pt x="0" y="32"/>
                      </a:lnTo>
                      <a:close/>
                    </a:path>
                  </a:pathLst>
                </a:custGeom>
                <a:solidFill>
                  <a:srgbClr val="3FA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23" name="Oval 305"/>
                <p:cNvSpPr>
                  <a:spLocks noChangeArrowheads="1"/>
                </p:cNvSpPr>
                <p:nvPr/>
              </p:nvSpPr>
              <p:spPr bwMode="auto">
                <a:xfrm>
                  <a:off x="7077075" y="1189038"/>
                  <a:ext cx="90487" cy="90488"/>
                </a:xfrm>
                <a:prstGeom prst="ellipse">
                  <a:avLst/>
                </a:prstGeom>
                <a:solidFill>
                  <a:srgbClr val="3FA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24" name="Oval 306"/>
                <p:cNvSpPr>
                  <a:spLocks noChangeArrowheads="1"/>
                </p:cNvSpPr>
                <p:nvPr/>
              </p:nvSpPr>
              <p:spPr bwMode="auto">
                <a:xfrm>
                  <a:off x="6596063" y="1189038"/>
                  <a:ext cx="90487" cy="90488"/>
                </a:xfrm>
                <a:prstGeom prst="ellipse">
                  <a:avLst/>
                </a:prstGeom>
                <a:solidFill>
                  <a:srgbClr val="3FA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25" name="Oval 307"/>
                <p:cNvSpPr>
                  <a:spLocks noChangeArrowheads="1"/>
                </p:cNvSpPr>
                <p:nvPr/>
              </p:nvSpPr>
              <p:spPr bwMode="auto">
                <a:xfrm>
                  <a:off x="6746875" y="1098550"/>
                  <a:ext cx="269875" cy="271463"/>
                </a:xfrm>
                <a:prstGeom prst="ellipse">
                  <a:avLst/>
                </a:prstGeom>
                <a:solidFill>
                  <a:srgbClr val="2F98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26" name="Rectangle 308"/>
                <p:cNvSpPr>
                  <a:spLocks noChangeArrowheads="1"/>
                </p:cNvSpPr>
                <p:nvPr/>
              </p:nvSpPr>
              <p:spPr bwMode="auto">
                <a:xfrm>
                  <a:off x="6400800" y="1458913"/>
                  <a:ext cx="962025" cy="30163"/>
                </a:xfrm>
                <a:prstGeom prst="rect">
                  <a:avLst/>
                </a:prstGeom>
                <a:solidFill>
                  <a:srgbClr val="2F98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27" name="Rectangle 309"/>
                <p:cNvSpPr>
                  <a:spLocks noChangeArrowheads="1"/>
                </p:cNvSpPr>
                <p:nvPr/>
              </p:nvSpPr>
              <p:spPr bwMode="auto">
                <a:xfrm>
                  <a:off x="6400800" y="1489075"/>
                  <a:ext cx="962025" cy="30163"/>
                </a:xfrm>
                <a:prstGeom prst="rect">
                  <a:avLst/>
                </a:prstGeom>
                <a:solidFill>
                  <a:srgbClr val="3FA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28" name="Rectangle 310"/>
                <p:cNvSpPr>
                  <a:spLocks noChangeArrowheads="1"/>
                </p:cNvSpPr>
                <p:nvPr/>
              </p:nvSpPr>
              <p:spPr bwMode="auto">
                <a:xfrm>
                  <a:off x="6400800" y="1519238"/>
                  <a:ext cx="962025" cy="30163"/>
                </a:xfrm>
                <a:prstGeom prst="rect">
                  <a:avLst/>
                </a:prstGeom>
                <a:solidFill>
                  <a:srgbClr val="2F98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29" name="Rectangle 311"/>
                <p:cNvSpPr>
                  <a:spLocks noChangeArrowheads="1"/>
                </p:cNvSpPr>
                <p:nvPr/>
              </p:nvSpPr>
              <p:spPr bwMode="auto">
                <a:xfrm>
                  <a:off x="6400800" y="1549400"/>
                  <a:ext cx="962025" cy="30163"/>
                </a:xfrm>
                <a:prstGeom prst="rect">
                  <a:avLst/>
                </a:prstGeom>
                <a:solidFill>
                  <a:srgbClr val="3FA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30" name="Rectangle 312"/>
                <p:cNvSpPr>
                  <a:spLocks noChangeArrowheads="1"/>
                </p:cNvSpPr>
                <p:nvPr/>
              </p:nvSpPr>
              <p:spPr bwMode="auto">
                <a:xfrm>
                  <a:off x="6400800" y="1579563"/>
                  <a:ext cx="962025" cy="30163"/>
                </a:xfrm>
                <a:prstGeom prst="rect">
                  <a:avLst/>
                </a:prstGeom>
                <a:solidFill>
                  <a:srgbClr val="2F98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31" name="Rectangle 313"/>
                <p:cNvSpPr>
                  <a:spLocks noChangeArrowheads="1"/>
                </p:cNvSpPr>
                <p:nvPr/>
              </p:nvSpPr>
              <p:spPr bwMode="auto">
                <a:xfrm>
                  <a:off x="6400800" y="1609725"/>
                  <a:ext cx="962025" cy="30163"/>
                </a:xfrm>
                <a:prstGeom prst="rect">
                  <a:avLst/>
                </a:prstGeom>
                <a:solidFill>
                  <a:srgbClr val="3FA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32" name="Rectangle 314"/>
                <p:cNvSpPr>
                  <a:spLocks noChangeArrowheads="1"/>
                </p:cNvSpPr>
                <p:nvPr/>
              </p:nvSpPr>
              <p:spPr bwMode="auto">
                <a:xfrm>
                  <a:off x="6821488" y="993775"/>
                  <a:ext cx="120650" cy="434975"/>
                </a:xfrm>
                <a:prstGeom prst="rect">
                  <a:avLst/>
                </a:prstGeom>
                <a:solidFill>
                  <a:srgbClr val="FFB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33" name="Rectangle 315"/>
                <p:cNvSpPr>
                  <a:spLocks noChangeArrowheads="1"/>
                </p:cNvSpPr>
                <p:nvPr/>
              </p:nvSpPr>
              <p:spPr bwMode="auto">
                <a:xfrm>
                  <a:off x="6821488" y="1428750"/>
                  <a:ext cx="120650" cy="227013"/>
                </a:xfrm>
                <a:prstGeom prst="rect">
                  <a:avLst/>
                </a:prstGeom>
                <a:solidFill>
                  <a:srgbClr val="EDAE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grpSp>
        </p:grpSp>
        <p:grpSp>
          <p:nvGrpSpPr>
            <p:cNvPr id="1074" name="组合 367"/>
            <p:cNvGrpSpPr/>
            <p:nvPr/>
          </p:nvGrpSpPr>
          <p:grpSpPr>
            <a:xfrm>
              <a:off x="6299706" y="5084096"/>
              <a:ext cx="596748" cy="613702"/>
              <a:chOff x="6461125" y="3910013"/>
              <a:chExt cx="841375" cy="841375"/>
            </a:xfrm>
          </p:grpSpPr>
          <p:sp>
            <p:nvSpPr>
              <p:cNvPr id="1106" name="Oval 7"/>
              <p:cNvSpPr>
                <a:spLocks noChangeArrowheads="1"/>
              </p:cNvSpPr>
              <p:nvPr/>
            </p:nvSpPr>
            <p:spPr bwMode="auto">
              <a:xfrm>
                <a:off x="6461125" y="3910013"/>
                <a:ext cx="841375" cy="841375"/>
              </a:xfrm>
              <a:prstGeom prst="ellipse">
                <a:avLst/>
              </a:prstGeom>
              <a:solidFill>
                <a:srgbClr val="FFB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07" name="Oval 8"/>
              <p:cNvSpPr>
                <a:spLocks noChangeArrowheads="1"/>
              </p:cNvSpPr>
              <p:nvPr/>
            </p:nvSpPr>
            <p:spPr bwMode="auto">
              <a:xfrm>
                <a:off x="6551613" y="4000500"/>
                <a:ext cx="661988" cy="661988"/>
              </a:xfrm>
              <a:prstGeom prst="ellipse">
                <a:avLst/>
              </a:prstGeom>
              <a:solidFill>
                <a:srgbClr val="EDAE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08" name="Freeform 9"/>
              <p:cNvSpPr>
                <a:spLocks/>
              </p:cNvSpPr>
              <p:nvPr/>
            </p:nvSpPr>
            <p:spPr bwMode="auto">
              <a:xfrm>
                <a:off x="6777038" y="4135438"/>
                <a:ext cx="209550" cy="211138"/>
              </a:xfrm>
              <a:custGeom>
                <a:avLst/>
                <a:gdLst>
                  <a:gd name="T0" fmla="*/ 28 w 56"/>
                  <a:gd name="T1" fmla="*/ 56 h 56"/>
                  <a:gd name="T2" fmla="*/ 27 w 56"/>
                  <a:gd name="T3" fmla="*/ 56 h 56"/>
                  <a:gd name="T4" fmla="*/ 0 w 56"/>
                  <a:gd name="T5" fmla="*/ 28 h 56"/>
                  <a:gd name="T6" fmla="*/ 28 w 56"/>
                  <a:gd name="T7" fmla="*/ 0 h 56"/>
                  <a:gd name="T8" fmla="*/ 56 w 56"/>
                  <a:gd name="T9" fmla="*/ 28 h 56"/>
                  <a:gd name="T10" fmla="*/ 52 w 56"/>
                  <a:gd name="T11" fmla="*/ 32 h 56"/>
                  <a:gd name="T12" fmla="*/ 48 w 56"/>
                  <a:gd name="T13" fmla="*/ 28 h 56"/>
                  <a:gd name="T14" fmla="*/ 28 w 56"/>
                  <a:gd name="T15" fmla="*/ 8 h 56"/>
                  <a:gd name="T16" fmla="*/ 8 w 56"/>
                  <a:gd name="T17" fmla="*/ 28 h 56"/>
                  <a:gd name="T18" fmla="*/ 29 w 56"/>
                  <a:gd name="T19" fmla="*/ 48 h 56"/>
                  <a:gd name="T20" fmla="*/ 32 w 56"/>
                  <a:gd name="T21" fmla="*/ 53 h 56"/>
                  <a:gd name="T22" fmla="*/ 28 w 56"/>
                  <a:gd name="T2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28" y="56"/>
                    </a:moveTo>
                    <a:cubicBezTo>
                      <a:pt x="27" y="56"/>
                      <a:pt x="27" y="56"/>
                      <a:pt x="27" y="56"/>
                    </a:cubicBezTo>
                    <a:cubicBezTo>
                      <a:pt x="18" y="54"/>
                      <a:pt x="0" y="47"/>
                      <a:pt x="0" y="28"/>
                    </a:cubicBezTo>
                    <a:cubicBezTo>
                      <a:pt x="0" y="13"/>
                      <a:pt x="13" y="0"/>
                      <a:pt x="28" y="0"/>
                    </a:cubicBezTo>
                    <a:cubicBezTo>
                      <a:pt x="43" y="0"/>
                      <a:pt x="56" y="13"/>
                      <a:pt x="56" y="28"/>
                    </a:cubicBezTo>
                    <a:cubicBezTo>
                      <a:pt x="56" y="30"/>
                      <a:pt x="54" y="32"/>
                      <a:pt x="52" y="32"/>
                    </a:cubicBezTo>
                    <a:cubicBezTo>
                      <a:pt x="50" y="32"/>
                      <a:pt x="48" y="30"/>
                      <a:pt x="48" y="28"/>
                    </a:cubicBezTo>
                    <a:cubicBezTo>
                      <a:pt x="48" y="17"/>
                      <a:pt x="39" y="8"/>
                      <a:pt x="28" y="8"/>
                    </a:cubicBezTo>
                    <a:cubicBezTo>
                      <a:pt x="17" y="8"/>
                      <a:pt x="8" y="17"/>
                      <a:pt x="8" y="28"/>
                    </a:cubicBezTo>
                    <a:cubicBezTo>
                      <a:pt x="8" y="44"/>
                      <a:pt x="28" y="48"/>
                      <a:pt x="29" y="48"/>
                    </a:cubicBezTo>
                    <a:cubicBezTo>
                      <a:pt x="31" y="48"/>
                      <a:pt x="32" y="50"/>
                      <a:pt x="32" y="53"/>
                    </a:cubicBezTo>
                    <a:cubicBezTo>
                      <a:pt x="32" y="55"/>
                      <a:pt x="30" y="56"/>
                      <a:pt x="28" y="56"/>
                    </a:cubicBezTo>
                    <a:close/>
                  </a:path>
                </a:pathLst>
              </a:custGeom>
              <a:solidFill>
                <a:srgbClr val="FBD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09" name="Freeform 10"/>
              <p:cNvSpPr>
                <a:spLocks/>
              </p:cNvSpPr>
              <p:nvPr/>
            </p:nvSpPr>
            <p:spPr bwMode="auto">
              <a:xfrm>
                <a:off x="6777038" y="4316413"/>
                <a:ext cx="209550" cy="209550"/>
              </a:xfrm>
              <a:custGeom>
                <a:avLst/>
                <a:gdLst>
                  <a:gd name="T0" fmla="*/ 28 w 56"/>
                  <a:gd name="T1" fmla="*/ 56 h 56"/>
                  <a:gd name="T2" fmla="*/ 0 w 56"/>
                  <a:gd name="T3" fmla="*/ 28 h 56"/>
                  <a:gd name="T4" fmla="*/ 4 w 56"/>
                  <a:gd name="T5" fmla="*/ 24 h 56"/>
                  <a:gd name="T6" fmla="*/ 8 w 56"/>
                  <a:gd name="T7" fmla="*/ 28 h 56"/>
                  <a:gd name="T8" fmla="*/ 28 w 56"/>
                  <a:gd name="T9" fmla="*/ 48 h 56"/>
                  <a:gd name="T10" fmla="*/ 48 w 56"/>
                  <a:gd name="T11" fmla="*/ 28 h 56"/>
                  <a:gd name="T12" fmla="*/ 27 w 56"/>
                  <a:gd name="T13" fmla="*/ 8 h 56"/>
                  <a:gd name="T14" fmla="*/ 24 w 56"/>
                  <a:gd name="T15" fmla="*/ 3 h 56"/>
                  <a:gd name="T16" fmla="*/ 29 w 56"/>
                  <a:gd name="T17" fmla="*/ 0 h 56"/>
                  <a:gd name="T18" fmla="*/ 56 w 56"/>
                  <a:gd name="T19" fmla="*/ 28 h 56"/>
                  <a:gd name="T20" fmla="*/ 28 w 56"/>
                  <a:gd name="T21"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6">
                    <a:moveTo>
                      <a:pt x="28" y="56"/>
                    </a:moveTo>
                    <a:cubicBezTo>
                      <a:pt x="13" y="56"/>
                      <a:pt x="0" y="43"/>
                      <a:pt x="0" y="28"/>
                    </a:cubicBezTo>
                    <a:cubicBezTo>
                      <a:pt x="0" y="26"/>
                      <a:pt x="2" y="24"/>
                      <a:pt x="4" y="24"/>
                    </a:cubicBezTo>
                    <a:cubicBezTo>
                      <a:pt x="6" y="24"/>
                      <a:pt x="8" y="26"/>
                      <a:pt x="8" y="28"/>
                    </a:cubicBezTo>
                    <a:cubicBezTo>
                      <a:pt x="8" y="39"/>
                      <a:pt x="17" y="48"/>
                      <a:pt x="28" y="48"/>
                    </a:cubicBezTo>
                    <a:cubicBezTo>
                      <a:pt x="39" y="48"/>
                      <a:pt x="48" y="39"/>
                      <a:pt x="48" y="28"/>
                    </a:cubicBezTo>
                    <a:cubicBezTo>
                      <a:pt x="48" y="13"/>
                      <a:pt x="28" y="8"/>
                      <a:pt x="27" y="8"/>
                    </a:cubicBezTo>
                    <a:cubicBezTo>
                      <a:pt x="25" y="7"/>
                      <a:pt x="24" y="5"/>
                      <a:pt x="24" y="3"/>
                    </a:cubicBezTo>
                    <a:cubicBezTo>
                      <a:pt x="25" y="1"/>
                      <a:pt x="27" y="0"/>
                      <a:pt x="29" y="0"/>
                    </a:cubicBezTo>
                    <a:cubicBezTo>
                      <a:pt x="30" y="0"/>
                      <a:pt x="56" y="6"/>
                      <a:pt x="56" y="28"/>
                    </a:cubicBezTo>
                    <a:cubicBezTo>
                      <a:pt x="56" y="43"/>
                      <a:pt x="43" y="56"/>
                      <a:pt x="28" y="56"/>
                    </a:cubicBezTo>
                    <a:close/>
                  </a:path>
                </a:pathLst>
              </a:custGeom>
              <a:solidFill>
                <a:srgbClr val="FBD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10" name="Freeform 11"/>
              <p:cNvSpPr>
                <a:spLocks/>
              </p:cNvSpPr>
              <p:nvPr/>
            </p:nvSpPr>
            <p:spPr bwMode="auto">
              <a:xfrm>
                <a:off x="6867525" y="4105275"/>
                <a:ext cx="30163" cy="450850"/>
              </a:xfrm>
              <a:custGeom>
                <a:avLst/>
                <a:gdLst>
                  <a:gd name="T0" fmla="*/ 4 w 8"/>
                  <a:gd name="T1" fmla="*/ 120 h 120"/>
                  <a:gd name="T2" fmla="*/ 0 w 8"/>
                  <a:gd name="T3" fmla="*/ 116 h 120"/>
                  <a:gd name="T4" fmla="*/ 0 w 8"/>
                  <a:gd name="T5" fmla="*/ 4 h 120"/>
                  <a:gd name="T6" fmla="*/ 4 w 8"/>
                  <a:gd name="T7" fmla="*/ 0 h 120"/>
                  <a:gd name="T8" fmla="*/ 8 w 8"/>
                  <a:gd name="T9" fmla="*/ 4 h 120"/>
                  <a:gd name="T10" fmla="*/ 8 w 8"/>
                  <a:gd name="T11" fmla="*/ 116 h 120"/>
                  <a:gd name="T12" fmla="*/ 4 w 8"/>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8" h="120">
                    <a:moveTo>
                      <a:pt x="4" y="120"/>
                    </a:moveTo>
                    <a:cubicBezTo>
                      <a:pt x="2" y="120"/>
                      <a:pt x="0" y="118"/>
                      <a:pt x="0" y="116"/>
                    </a:cubicBezTo>
                    <a:cubicBezTo>
                      <a:pt x="0" y="4"/>
                      <a:pt x="0" y="4"/>
                      <a:pt x="0" y="4"/>
                    </a:cubicBezTo>
                    <a:cubicBezTo>
                      <a:pt x="0" y="2"/>
                      <a:pt x="2" y="0"/>
                      <a:pt x="4" y="0"/>
                    </a:cubicBezTo>
                    <a:cubicBezTo>
                      <a:pt x="6" y="0"/>
                      <a:pt x="8" y="2"/>
                      <a:pt x="8" y="4"/>
                    </a:cubicBezTo>
                    <a:cubicBezTo>
                      <a:pt x="8" y="116"/>
                      <a:pt x="8" y="116"/>
                      <a:pt x="8" y="116"/>
                    </a:cubicBezTo>
                    <a:cubicBezTo>
                      <a:pt x="8" y="118"/>
                      <a:pt x="6" y="120"/>
                      <a:pt x="4" y="120"/>
                    </a:cubicBezTo>
                    <a:close/>
                  </a:path>
                </a:pathLst>
              </a:custGeom>
              <a:solidFill>
                <a:srgbClr val="FBD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grpSp>
        <p:grpSp>
          <p:nvGrpSpPr>
            <p:cNvPr id="1075" name="组合 367"/>
            <p:cNvGrpSpPr/>
            <p:nvPr/>
          </p:nvGrpSpPr>
          <p:grpSpPr>
            <a:xfrm>
              <a:off x="6587947" y="5091238"/>
              <a:ext cx="596748" cy="613702"/>
              <a:chOff x="6461125" y="3910013"/>
              <a:chExt cx="841375" cy="841375"/>
            </a:xfrm>
          </p:grpSpPr>
          <p:sp>
            <p:nvSpPr>
              <p:cNvPr id="1101" name="Oval 7"/>
              <p:cNvSpPr>
                <a:spLocks noChangeArrowheads="1"/>
              </p:cNvSpPr>
              <p:nvPr/>
            </p:nvSpPr>
            <p:spPr bwMode="auto">
              <a:xfrm>
                <a:off x="6461125" y="3910013"/>
                <a:ext cx="841375" cy="841375"/>
              </a:xfrm>
              <a:prstGeom prst="ellipse">
                <a:avLst/>
              </a:prstGeom>
              <a:solidFill>
                <a:srgbClr val="FFB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02" name="Oval 8"/>
              <p:cNvSpPr>
                <a:spLocks noChangeArrowheads="1"/>
              </p:cNvSpPr>
              <p:nvPr/>
            </p:nvSpPr>
            <p:spPr bwMode="auto">
              <a:xfrm>
                <a:off x="6551613" y="4000500"/>
                <a:ext cx="661988" cy="661988"/>
              </a:xfrm>
              <a:prstGeom prst="ellipse">
                <a:avLst/>
              </a:prstGeom>
              <a:solidFill>
                <a:srgbClr val="EDAE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03" name="Freeform 9"/>
              <p:cNvSpPr>
                <a:spLocks/>
              </p:cNvSpPr>
              <p:nvPr/>
            </p:nvSpPr>
            <p:spPr bwMode="auto">
              <a:xfrm>
                <a:off x="6777038" y="4135438"/>
                <a:ext cx="209550" cy="211138"/>
              </a:xfrm>
              <a:custGeom>
                <a:avLst/>
                <a:gdLst>
                  <a:gd name="T0" fmla="*/ 28 w 56"/>
                  <a:gd name="T1" fmla="*/ 56 h 56"/>
                  <a:gd name="T2" fmla="*/ 27 w 56"/>
                  <a:gd name="T3" fmla="*/ 56 h 56"/>
                  <a:gd name="T4" fmla="*/ 0 w 56"/>
                  <a:gd name="T5" fmla="*/ 28 h 56"/>
                  <a:gd name="T6" fmla="*/ 28 w 56"/>
                  <a:gd name="T7" fmla="*/ 0 h 56"/>
                  <a:gd name="T8" fmla="*/ 56 w 56"/>
                  <a:gd name="T9" fmla="*/ 28 h 56"/>
                  <a:gd name="T10" fmla="*/ 52 w 56"/>
                  <a:gd name="T11" fmla="*/ 32 h 56"/>
                  <a:gd name="T12" fmla="*/ 48 w 56"/>
                  <a:gd name="T13" fmla="*/ 28 h 56"/>
                  <a:gd name="T14" fmla="*/ 28 w 56"/>
                  <a:gd name="T15" fmla="*/ 8 h 56"/>
                  <a:gd name="T16" fmla="*/ 8 w 56"/>
                  <a:gd name="T17" fmla="*/ 28 h 56"/>
                  <a:gd name="T18" fmla="*/ 29 w 56"/>
                  <a:gd name="T19" fmla="*/ 48 h 56"/>
                  <a:gd name="T20" fmla="*/ 32 w 56"/>
                  <a:gd name="T21" fmla="*/ 53 h 56"/>
                  <a:gd name="T22" fmla="*/ 28 w 56"/>
                  <a:gd name="T2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28" y="56"/>
                    </a:moveTo>
                    <a:cubicBezTo>
                      <a:pt x="27" y="56"/>
                      <a:pt x="27" y="56"/>
                      <a:pt x="27" y="56"/>
                    </a:cubicBezTo>
                    <a:cubicBezTo>
                      <a:pt x="18" y="54"/>
                      <a:pt x="0" y="47"/>
                      <a:pt x="0" y="28"/>
                    </a:cubicBezTo>
                    <a:cubicBezTo>
                      <a:pt x="0" y="13"/>
                      <a:pt x="13" y="0"/>
                      <a:pt x="28" y="0"/>
                    </a:cubicBezTo>
                    <a:cubicBezTo>
                      <a:pt x="43" y="0"/>
                      <a:pt x="56" y="13"/>
                      <a:pt x="56" y="28"/>
                    </a:cubicBezTo>
                    <a:cubicBezTo>
                      <a:pt x="56" y="30"/>
                      <a:pt x="54" y="32"/>
                      <a:pt x="52" y="32"/>
                    </a:cubicBezTo>
                    <a:cubicBezTo>
                      <a:pt x="50" y="32"/>
                      <a:pt x="48" y="30"/>
                      <a:pt x="48" y="28"/>
                    </a:cubicBezTo>
                    <a:cubicBezTo>
                      <a:pt x="48" y="17"/>
                      <a:pt x="39" y="8"/>
                      <a:pt x="28" y="8"/>
                    </a:cubicBezTo>
                    <a:cubicBezTo>
                      <a:pt x="17" y="8"/>
                      <a:pt x="8" y="17"/>
                      <a:pt x="8" y="28"/>
                    </a:cubicBezTo>
                    <a:cubicBezTo>
                      <a:pt x="8" y="44"/>
                      <a:pt x="28" y="48"/>
                      <a:pt x="29" y="48"/>
                    </a:cubicBezTo>
                    <a:cubicBezTo>
                      <a:pt x="31" y="48"/>
                      <a:pt x="32" y="50"/>
                      <a:pt x="32" y="53"/>
                    </a:cubicBezTo>
                    <a:cubicBezTo>
                      <a:pt x="32" y="55"/>
                      <a:pt x="30" y="56"/>
                      <a:pt x="28" y="56"/>
                    </a:cubicBezTo>
                    <a:close/>
                  </a:path>
                </a:pathLst>
              </a:custGeom>
              <a:solidFill>
                <a:srgbClr val="FBD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04" name="Freeform 10"/>
              <p:cNvSpPr>
                <a:spLocks/>
              </p:cNvSpPr>
              <p:nvPr/>
            </p:nvSpPr>
            <p:spPr bwMode="auto">
              <a:xfrm>
                <a:off x="6777038" y="4316413"/>
                <a:ext cx="209550" cy="209550"/>
              </a:xfrm>
              <a:custGeom>
                <a:avLst/>
                <a:gdLst>
                  <a:gd name="T0" fmla="*/ 28 w 56"/>
                  <a:gd name="T1" fmla="*/ 56 h 56"/>
                  <a:gd name="T2" fmla="*/ 0 w 56"/>
                  <a:gd name="T3" fmla="*/ 28 h 56"/>
                  <a:gd name="T4" fmla="*/ 4 w 56"/>
                  <a:gd name="T5" fmla="*/ 24 h 56"/>
                  <a:gd name="T6" fmla="*/ 8 w 56"/>
                  <a:gd name="T7" fmla="*/ 28 h 56"/>
                  <a:gd name="T8" fmla="*/ 28 w 56"/>
                  <a:gd name="T9" fmla="*/ 48 h 56"/>
                  <a:gd name="T10" fmla="*/ 48 w 56"/>
                  <a:gd name="T11" fmla="*/ 28 h 56"/>
                  <a:gd name="T12" fmla="*/ 27 w 56"/>
                  <a:gd name="T13" fmla="*/ 8 h 56"/>
                  <a:gd name="T14" fmla="*/ 24 w 56"/>
                  <a:gd name="T15" fmla="*/ 3 h 56"/>
                  <a:gd name="T16" fmla="*/ 29 w 56"/>
                  <a:gd name="T17" fmla="*/ 0 h 56"/>
                  <a:gd name="T18" fmla="*/ 56 w 56"/>
                  <a:gd name="T19" fmla="*/ 28 h 56"/>
                  <a:gd name="T20" fmla="*/ 28 w 56"/>
                  <a:gd name="T21"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6">
                    <a:moveTo>
                      <a:pt x="28" y="56"/>
                    </a:moveTo>
                    <a:cubicBezTo>
                      <a:pt x="13" y="56"/>
                      <a:pt x="0" y="43"/>
                      <a:pt x="0" y="28"/>
                    </a:cubicBezTo>
                    <a:cubicBezTo>
                      <a:pt x="0" y="26"/>
                      <a:pt x="2" y="24"/>
                      <a:pt x="4" y="24"/>
                    </a:cubicBezTo>
                    <a:cubicBezTo>
                      <a:pt x="6" y="24"/>
                      <a:pt x="8" y="26"/>
                      <a:pt x="8" y="28"/>
                    </a:cubicBezTo>
                    <a:cubicBezTo>
                      <a:pt x="8" y="39"/>
                      <a:pt x="17" y="48"/>
                      <a:pt x="28" y="48"/>
                    </a:cubicBezTo>
                    <a:cubicBezTo>
                      <a:pt x="39" y="48"/>
                      <a:pt x="48" y="39"/>
                      <a:pt x="48" y="28"/>
                    </a:cubicBezTo>
                    <a:cubicBezTo>
                      <a:pt x="48" y="13"/>
                      <a:pt x="28" y="8"/>
                      <a:pt x="27" y="8"/>
                    </a:cubicBezTo>
                    <a:cubicBezTo>
                      <a:pt x="25" y="7"/>
                      <a:pt x="24" y="5"/>
                      <a:pt x="24" y="3"/>
                    </a:cubicBezTo>
                    <a:cubicBezTo>
                      <a:pt x="25" y="1"/>
                      <a:pt x="27" y="0"/>
                      <a:pt x="29" y="0"/>
                    </a:cubicBezTo>
                    <a:cubicBezTo>
                      <a:pt x="30" y="0"/>
                      <a:pt x="56" y="6"/>
                      <a:pt x="56" y="28"/>
                    </a:cubicBezTo>
                    <a:cubicBezTo>
                      <a:pt x="56" y="43"/>
                      <a:pt x="43" y="56"/>
                      <a:pt x="28" y="56"/>
                    </a:cubicBezTo>
                    <a:close/>
                  </a:path>
                </a:pathLst>
              </a:custGeom>
              <a:solidFill>
                <a:srgbClr val="FBD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05" name="Freeform 11"/>
              <p:cNvSpPr>
                <a:spLocks/>
              </p:cNvSpPr>
              <p:nvPr/>
            </p:nvSpPr>
            <p:spPr bwMode="auto">
              <a:xfrm>
                <a:off x="6867525" y="4105275"/>
                <a:ext cx="30163" cy="450850"/>
              </a:xfrm>
              <a:custGeom>
                <a:avLst/>
                <a:gdLst>
                  <a:gd name="T0" fmla="*/ 4 w 8"/>
                  <a:gd name="T1" fmla="*/ 120 h 120"/>
                  <a:gd name="T2" fmla="*/ 0 w 8"/>
                  <a:gd name="T3" fmla="*/ 116 h 120"/>
                  <a:gd name="T4" fmla="*/ 0 w 8"/>
                  <a:gd name="T5" fmla="*/ 4 h 120"/>
                  <a:gd name="T6" fmla="*/ 4 w 8"/>
                  <a:gd name="T7" fmla="*/ 0 h 120"/>
                  <a:gd name="T8" fmla="*/ 8 w 8"/>
                  <a:gd name="T9" fmla="*/ 4 h 120"/>
                  <a:gd name="T10" fmla="*/ 8 w 8"/>
                  <a:gd name="T11" fmla="*/ 116 h 120"/>
                  <a:gd name="T12" fmla="*/ 4 w 8"/>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8" h="120">
                    <a:moveTo>
                      <a:pt x="4" y="120"/>
                    </a:moveTo>
                    <a:cubicBezTo>
                      <a:pt x="2" y="120"/>
                      <a:pt x="0" y="118"/>
                      <a:pt x="0" y="116"/>
                    </a:cubicBezTo>
                    <a:cubicBezTo>
                      <a:pt x="0" y="4"/>
                      <a:pt x="0" y="4"/>
                      <a:pt x="0" y="4"/>
                    </a:cubicBezTo>
                    <a:cubicBezTo>
                      <a:pt x="0" y="2"/>
                      <a:pt x="2" y="0"/>
                      <a:pt x="4" y="0"/>
                    </a:cubicBezTo>
                    <a:cubicBezTo>
                      <a:pt x="6" y="0"/>
                      <a:pt x="8" y="2"/>
                      <a:pt x="8" y="4"/>
                    </a:cubicBezTo>
                    <a:cubicBezTo>
                      <a:pt x="8" y="116"/>
                      <a:pt x="8" y="116"/>
                      <a:pt x="8" y="116"/>
                    </a:cubicBezTo>
                    <a:cubicBezTo>
                      <a:pt x="8" y="118"/>
                      <a:pt x="6" y="120"/>
                      <a:pt x="4" y="120"/>
                    </a:cubicBezTo>
                    <a:close/>
                  </a:path>
                </a:pathLst>
              </a:custGeom>
              <a:solidFill>
                <a:srgbClr val="FBD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grpSp>
        <p:grpSp>
          <p:nvGrpSpPr>
            <p:cNvPr id="1076" name="组合 367"/>
            <p:cNvGrpSpPr/>
            <p:nvPr/>
          </p:nvGrpSpPr>
          <p:grpSpPr>
            <a:xfrm>
              <a:off x="6913673" y="5101559"/>
              <a:ext cx="596748" cy="613702"/>
              <a:chOff x="6461125" y="3910013"/>
              <a:chExt cx="841375" cy="841375"/>
            </a:xfrm>
          </p:grpSpPr>
          <p:sp>
            <p:nvSpPr>
              <p:cNvPr id="1096" name="Oval 7"/>
              <p:cNvSpPr>
                <a:spLocks noChangeArrowheads="1"/>
              </p:cNvSpPr>
              <p:nvPr/>
            </p:nvSpPr>
            <p:spPr bwMode="auto">
              <a:xfrm>
                <a:off x="6461125" y="3910013"/>
                <a:ext cx="841375" cy="841375"/>
              </a:xfrm>
              <a:prstGeom prst="ellipse">
                <a:avLst/>
              </a:prstGeom>
              <a:solidFill>
                <a:srgbClr val="FFB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097" name="Oval 8"/>
              <p:cNvSpPr>
                <a:spLocks noChangeArrowheads="1"/>
              </p:cNvSpPr>
              <p:nvPr/>
            </p:nvSpPr>
            <p:spPr bwMode="auto">
              <a:xfrm>
                <a:off x="6551613" y="4000500"/>
                <a:ext cx="661988" cy="661988"/>
              </a:xfrm>
              <a:prstGeom prst="ellipse">
                <a:avLst/>
              </a:prstGeom>
              <a:solidFill>
                <a:srgbClr val="EDAE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098" name="Freeform 9"/>
              <p:cNvSpPr>
                <a:spLocks/>
              </p:cNvSpPr>
              <p:nvPr/>
            </p:nvSpPr>
            <p:spPr bwMode="auto">
              <a:xfrm>
                <a:off x="6777038" y="4135438"/>
                <a:ext cx="209550" cy="211138"/>
              </a:xfrm>
              <a:custGeom>
                <a:avLst/>
                <a:gdLst>
                  <a:gd name="T0" fmla="*/ 28 w 56"/>
                  <a:gd name="T1" fmla="*/ 56 h 56"/>
                  <a:gd name="T2" fmla="*/ 27 w 56"/>
                  <a:gd name="T3" fmla="*/ 56 h 56"/>
                  <a:gd name="T4" fmla="*/ 0 w 56"/>
                  <a:gd name="T5" fmla="*/ 28 h 56"/>
                  <a:gd name="T6" fmla="*/ 28 w 56"/>
                  <a:gd name="T7" fmla="*/ 0 h 56"/>
                  <a:gd name="T8" fmla="*/ 56 w 56"/>
                  <a:gd name="T9" fmla="*/ 28 h 56"/>
                  <a:gd name="T10" fmla="*/ 52 w 56"/>
                  <a:gd name="T11" fmla="*/ 32 h 56"/>
                  <a:gd name="T12" fmla="*/ 48 w 56"/>
                  <a:gd name="T13" fmla="*/ 28 h 56"/>
                  <a:gd name="T14" fmla="*/ 28 w 56"/>
                  <a:gd name="T15" fmla="*/ 8 h 56"/>
                  <a:gd name="T16" fmla="*/ 8 w 56"/>
                  <a:gd name="T17" fmla="*/ 28 h 56"/>
                  <a:gd name="T18" fmla="*/ 29 w 56"/>
                  <a:gd name="T19" fmla="*/ 48 h 56"/>
                  <a:gd name="T20" fmla="*/ 32 w 56"/>
                  <a:gd name="T21" fmla="*/ 53 h 56"/>
                  <a:gd name="T22" fmla="*/ 28 w 56"/>
                  <a:gd name="T2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28" y="56"/>
                    </a:moveTo>
                    <a:cubicBezTo>
                      <a:pt x="27" y="56"/>
                      <a:pt x="27" y="56"/>
                      <a:pt x="27" y="56"/>
                    </a:cubicBezTo>
                    <a:cubicBezTo>
                      <a:pt x="18" y="54"/>
                      <a:pt x="0" y="47"/>
                      <a:pt x="0" y="28"/>
                    </a:cubicBezTo>
                    <a:cubicBezTo>
                      <a:pt x="0" y="13"/>
                      <a:pt x="13" y="0"/>
                      <a:pt x="28" y="0"/>
                    </a:cubicBezTo>
                    <a:cubicBezTo>
                      <a:pt x="43" y="0"/>
                      <a:pt x="56" y="13"/>
                      <a:pt x="56" y="28"/>
                    </a:cubicBezTo>
                    <a:cubicBezTo>
                      <a:pt x="56" y="30"/>
                      <a:pt x="54" y="32"/>
                      <a:pt x="52" y="32"/>
                    </a:cubicBezTo>
                    <a:cubicBezTo>
                      <a:pt x="50" y="32"/>
                      <a:pt x="48" y="30"/>
                      <a:pt x="48" y="28"/>
                    </a:cubicBezTo>
                    <a:cubicBezTo>
                      <a:pt x="48" y="17"/>
                      <a:pt x="39" y="8"/>
                      <a:pt x="28" y="8"/>
                    </a:cubicBezTo>
                    <a:cubicBezTo>
                      <a:pt x="17" y="8"/>
                      <a:pt x="8" y="17"/>
                      <a:pt x="8" y="28"/>
                    </a:cubicBezTo>
                    <a:cubicBezTo>
                      <a:pt x="8" y="44"/>
                      <a:pt x="28" y="48"/>
                      <a:pt x="29" y="48"/>
                    </a:cubicBezTo>
                    <a:cubicBezTo>
                      <a:pt x="31" y="48"/>
                      <a:pt x="32" y="50"/>
                      <a:pt x="32" y="53"/>
                    </a:cubicBezTo>
                    <a:cubicBezTo>
                      <a:pt x="32" y="55"/>
                      <a:pt x="30" y="56"/>
                      <a:pt x="28" y="56"/>
                    </a:cubicBezTo>
                    <a:close/>
                  </a:path>
                </a:pathLst>
              </a:custGeom>
              <a:solidFill>
                <a:srgbClr val="FBD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099" name="Freeform 10"/>
              <p:cNvSpPr>
                <a:spLocks/>
              </p:cNvSpPr>
              <p:nvPr/>
            </p:nvSpPr>
            <p:spPr bwMode="auto">
              <a:xfrm>
                <a:off x="6777038" y="4316413"/>
                <a:ext cx="209550" cy="209550"/>
              </a:xfrm>
              <a:custGeom>
                <a:avLst/>
                <a:gdLst>
                  <a:gd name="T0" fmla="*/ 28 w 56"/>
                  <a:gd name="T1" fmla="*/ 56 h 56"/>
                  <a:gd name="T2" fmla="*/ 0 w 56"/>
                  <a:gd name="T3" fmla="*/ 28 h 56"/>
                  <a:gd name="T4" fmla="*/ 4 w 56"/>
                  <a:gd name="T5" fmla="*/ 24 h 56"/>
                  <a:gd name="T6" fmla="*/ 8 w 56"/>
                  <a:gd name="T7" fmla="*/ 28 h 56"/>
                  <a:gd name="T8" fmla="*/ 28 w 56"/>
                  <a:gd name="T9" fmla="*/ 48 h 56"/>
                  <a:gd name="T10" fmla="*/ 48 w 56"/>
                  <a:gd name="T11" fmla="*/ 28 h 56"/>
                  <a:gd name="T12" fmla="*/ 27 w 56"/>
                  <a:gd name="T13" fmla="*/ 8 h 56"/>
                  <a:gd name="T14" fmla="*/ 24 w 56"/>
                  <a:gd name="T15" fmla="*/ 3 h 56"/>
                  <a:gd name="T16" fmla="*/ 29 w 56"/>
                  <a:gd name="T17" fmla="*/ 0 h 56"/>
                  <a:gd name="T18" fmla="*/ 56 w 56"/>
                  <a:gd name="T19" fmla="*/ 28 h 56"/>
                  <a:gd name="T20" fmla="*/ 28 w 56"/>
                  <a:gd name="T21"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6">
                    <a:moveTo>
                      <a:pt x="28" y="56"/>
                    </a:moveTo>
                    <a:cubicBezTo>
                      <a:pt x="13" y="56"/>
                      <a:pt x="0" y="43"/>
                      <a:pt x="0" y="28"/>
                    </a:cubicBezTo>
                    <a:cubicBezTo>
                      <a:pt x="0" y="26"/>
                      <a:pt x="2" y="24"/>
                      <a:pt x="4" y="24"/>
                    </a:cubicBezTo>
                    <a:cubicBezTo>
                      <a:pt x="6" y="24"/>
                      <a:pt x="8" y="26"/>
                      <a:pt x="8" y="28"/>
                    </a:cubicBezTo>
                    <a:cubicBezTo>
                      <a:pt x="8" y="39"/>
                      <a:pt x="17" y="48"/>
                      <a:pt x="28" y="48"/>
                    </a:cubicBezTo>
                    <a:cubicBezTo>
                      <a:pt x="39" y="48"/>
                      <a:pt x="48" y="39"/>
                      <a:pt x="48" y="28"/>
                    </a:cubicBezTo>
                    <a:cubicBezTo>
                      <a:pt x="48" y="13"/>
                      <a:pt x="28" y="8"/>
                      <a:pt x="27" y="8"/>
                    </a:cubicBezTo>
                    <a:cubicBezTo>
                      <a:pt x="25" y="7"/>
                      <a:pt x="24" y="5"/>
                      <a:pt x="24" y="3"/>
                    </a:cubicBezTo>
                    <a:cubicBezTo>
                      <a:pt x="25" y="1"/>
                      <a:pt x="27" y="0"/>
                      <a:pt x="29" y="0"/>
                    </a:cubicBezTo>
                    <a:cubicBezTo>
                      <a:pt x="30" y="0"/>
                      <a:pt x="56" y="6"/>
                      <a:pt x="56" y="28"/>
                    </a:cubicBezTo>
                    <a:cubicBezTo>
                      <a:pt x="56" y="43"/>
                      <a:pt x="43" y="56"/>
                      <a:pt x="28" y="56"/>
                    </a:cubicBezTo>
                    <a:close/>
                  </a:path>
                </a:pathLst>
              </a:custGeom>
              <a:solidFill>
                <a:srgbClr val="FBD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100" name="Freeform 11"/>
              <p:cNvSpPr>
                <a:spLocks/>
              </p:cNvSpPr>
              <p:nvPr/>
            </p:nvSpPr>
            <p:spPr bwMode="auto">
              <a:xfrm>
                <a:off x="6867525" y="4105275"/>
                <a:ext cx="30163" cy="450850"/>
              </a:xfrm>
              <a:custGeom>
                <a:avLst/>
                <a:gdLst>
                  <a:gd name="T0" fmla="*/ 4 w 8"/>
                  <a:gd name="T1" fmla="*/ 120 h 120"/>
                  <a:gd name="T2" fmla="*/ 0 w 8"/>
                  <a:gd name="T3" fmla="*/ 116 h 120"/>
                  <a:gd name="T4" fmla="*/ 0 w 8"/>
                  <a:gd name="T5" fmla="*/ 4 h 120"/>
                  <a:gd name="T6" fmla="*/ 4 w 8"/>
                  <a:gd name="T7" fmla="*/ 0 h 120"/>
                  <a:gd name="T8" fmla="*/ 8 w 8"/>
                  <a:gd name="T9" fmla="*/ 4 h 120"/>
                  <a:gd name="T10" fmla="*/ 8 w 8"/>
                  <a:gd name="T11" fmla="*/ 116 h 120"/>
                  <a:gd name="T12" fmla="*/ 4 w 8"/>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8" h="120">
                    <a:moveTo>
                      <a:pt x="4" y="120"/>
                    </a:moveTo>
                    <a:cubicBezTo>
                      <a:pt x="2" y="120"/>
                      <a:pt x="0" y="118"/>
                      <a:pt x="0" y="116"/>
                    </a:cubicBezTo>
                    <a:cubicBezTo>
                      <a:pt x="0" y="4"/>
                      <a:pt x="0" y="4"/>
                      <a:pt x="0" y="4"/>
                    </a:cubicBezTo>
                    <a:cubicBezTo>
                      <a:pt x="0" y="2"/>
                      <a:pt x="2" y="0"/>
                      <a:pt x="4" y="0"/>
                    </a:cubicBezTo>
                    <a:cubicBezTo>
                      <a:pt x="6" y="0"/>
                      <a:pt x="8" y="2"/>
                      <a:pt x="8" y="4"/>
                    </a:cubicBezTo>
                    <a:cubicBezTo>
                      <a:pt x="8" y="116"/>
                      <a:pt x="8" y="116"/>
                      <a:pt x="8" y="116"/>
                    </a:cubicBezTo>
                    <a:cubicBezTo>
                      <a:pt x="8" y="118"/>
                      <a:pt x="6" y="120"/>
                      <a:pt x="4" y="120"/>
                    </a:cubicBezTo>
                    <a:close/>
                  </a:path>
                </a:pathLst>
              </a:custGeom>
              <a:solidFill>
                <a:srgbClr val="FBD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grpSp>
        <p:grpSp>
          <p:nvGrpSpPr>
            <p:cNvPr id="1077" name="群組 1076"/>
            <p:cNvGrpSpPr/>
            <p:nvPr/>
          </p:nvGrpSpPr>
          <p:grpSpPr>
            <a:xfrm>
              <a:off x="5334940" y="5245811"/>
              <a:ext cx="321721" cy="424406"/>
              <a:chOff x="4171532" y="5341326"/>
              <a:chExt cx="466400" cy="658450"/>
            </a:xfrm>
          </p:grpSpPr>
          <p:sp>
            <p:nvSpPr>
              <p:cNvPr id="1091" name="Freeform 3600"/>
              <p:cNvSpPr>
                <a:spLocks/>
              </p:cNvSpPr>
              <p:nvPr/>
            </p:nvSpPr>
            <p:spPr bwMode="auto">
              <a:xfrm>
                <a:off x="4233260" y="5341326"/>
                <a:ext cx="260636" cy="116600"/>
              </a:xfrm>
              <a:custGeom>
                <a:avLst/>
                <a:gdLst>
                  <a:gd name="T0" fmla="*/ 46 w 53"/>
                  <a:gd name="T1" fmla="*/ 23 h 24"/>
                  <a:gd name="T2" fmla="*/ 53 w 53"/>
                  <a:gd name="T3" fmla="*/ 0 h 24"/>
                  <a:gd name="T4" fmla="*/ 17 w 53"/>
                  <a:gd name="T5" fmla="*/ 0 h 24"/>
                  <a:gd name="T6" fmla="*/ 22 w 53"/>
                  <a:gd name="T7" fmla="*/ 22 h 24"/>
                  <a:gd name="T8" fmla="*/ 0 w 53"/>
                  <a:gd name="T9" fmla="*/ 12 h 24"/>
                  <a:gd name="T10" fmla="*/ 1 w 53"/>
                  <a:gd name="T11" fmla="*/ 14 h 24"/>
                  <a:gd name="T12" fmla="*/ 20 w 53"/>
                  <a:gd name="T13" fmla="*/ 24 h 24"/>
                  <a:gd name="T14" fmla="*/ 22 w 53"/>
                  <a:gd name="T15" fmla="*/ 23 h 24"/>
                  <a:gd name="T16" fmla="*/ 46 w 53"/>
                  <a:gd name="T17"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4">
                    <a:moveTo>
                      <a:pt x="46" y="23"/>
                    </a:moveTo>
                    <a:cubicBezTo>
                      <a:pt x="53" y="0"/>
                      <a:pt x="53" y="0"/>
                      <a:pt x="53" y="0"/>
                    </a:cubicBezTo>
                    <a:cubicBezTo>
                      <a:pt x="17" y="0"/>
                      <a:pt x="17" y="0"/>
                      <a:pt x="17" y="0"/>
                    </a:cubicBezTo>
                    <a:cubicBezTo>
                      <a:pt x="22" y="22"/>
                      <a:pt x="22" y="22"/>
                      <a:pt x="22" y="22"/>
                    </a:cubicBezTo>
                    <a:cubicBezTo>
                      <a:pt x="18" y="18"/>
                      <a:pt x="9" y="9"/>
                      <a:pt x="0" y="12"/>
                    </a:cubicBezTo>
                    <a:cubicBezTo>
                      <a:pt x="1" y="14"/>
                      <a:pt x="1" y="14"/>
                      <a:pt x="1" y="14"/>
                    </a:cubicBezTo>
                    <a:cubicBezTo>
                      <a:pt x="8" y="12"/>
                      <a:pt x="17" y="21"/>
                      <a:pt x="20" y="24"/>
                    </a:cubicBezTo>
                    <a:cubicBezTo>
                      <a:pt x="22" y="23"/>
                      <a:pt x="22" y="23"/>
                      <a:pt x="22" y="23"/>
                    </a:cubicBezTo>
                    <a:cubicBezTo>
                      <a:pt x="46" y="23"/>
                      <a:pt x="46" y="23"/>
                      <a:pt x="46" y="23"/>
                    </a:cubicBezTo>
                  </a:path>
                </a:pathLst>
              </a:custGeom>
              <a:solidFill>
                <a:srgbClr val="D8D5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092" name="Freeform 3601"/>
              <p:cNvSpPr>
                <a:spLocks/>
              </p:cNvSpPr>
              <p:nvPr/>
            </p:nvSpPr>
            <p:spPr bwMode="auto">
              <a:xfrm>
                <a:off x="4171532" y="5457928"/>
                <a:ext cx="466400" cy="541848"/>
              </a:xfrm>
              <a:custGeom>
                <a:avLst/>
                <a:gdLst>
                  <a:gd name="T0" fmla="*/ 62 w 95"/>
                  <a:gd name="T1" fmla="*/ 2 h 109"/>
                  <a:gd name="T2" fmla="*/ 62 w 95"/>
                  <a:gd name="T3" fmla="*/ 2 h 109"/>
                  <a:gd name="T4" fmla="*/ 32 w 95"/>
                  <a:gd name="T5" fmla="*/ 2 h 109"/>
                  <a:gd name="T6" fmla="*/ 33 w 95"/>
                  <a:gd name="T7" fmla="*/ 0 h 109"/>
                  <a:gd name="T8" fmla="*/ 17 w 95"/>
                  <a:gd name="T9" fmla="*/ 0 h 109"/>
                  <a:gd name="T10" fmla="*/ 16 w 95"/>
                  <a:gd name="T11" fmla="*/ 2 h 109"/>
                  <a:gd name="T12" fmla="*/ 24 w 95"/>
                  <a:gd name="T13" fmla="*/ 5 h 109"/>
                  <a:gd name="T14" fmla="*/ 30 w 95"/>
                  <a:gd name="T15" fmla="*/ 4 h 109"/>
                  <a:gd name="T16" fmla="*/ 0 w 95"/>
                  <a:gd name="T17" fmla="*/ 62 h 109"/>
                  <a:gd name="T18" fmla="*/ 48 w 95"/>
                  <a:gd name="T19" fmla="*/ 109 h 109"/>
                  <a:gd name="T20" fmla="*/ 95 w 95"/>
                  <a:gd name="T21" fmla="*/ 62 h 109"/>
                  <a:gd name="T22" fmla="*/ 62 w 95"/>
                  <a:gd name="T23" fmla="*/ 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09">
                    <a:moveTo>
                      <a:pt x="62" y="2"/>
                    </a:moveTo>
                    <a:cubicBezTo>
                      <a:pt x="62" y="2"/>
                      <a:pt x="62" y="2"/>
                      <a:pt x="62" y="2"/>
                    </a:cubicBezTo>
                    <a:cubicBezTo>
                      <a:pt x="32" y="2"/>
                      <a:pt x="32" y="2"/>
                      <a:pt x="32" y="2"/>
                    </a:cubicBezTo>
                    <a:cubicBezTo>
                      <a:pt x="33" y="0"/>
                      <a:pt x="33" y="0"/>
                      <a:pt x="33" y="0"/>
                    </a:cubicBezTo>
                    <a:cubicBezTo>
                      <a:pt x="28" y="2"/>
                      <a:pt x="21" y="4"/>
                      <a:pt x="17" y="0"/>
                    </a:cubicBezTo>
                    <a:cubicBezTo>
                      <a:pt x="16" y="2"/>
                      <a:pt x="16" y="2"/>
                      <a:pt x="16" y="2"/>
                    </a:cubicBezTo>
                    <a:cubicBezTo>
                      <a:pt x="18" y="4"/>
                      <a:pt x="21" y="5"/>
                      <a:pt x="24" y="5"/>
                    </a:cubicBezTo>
                    <a:cubicBezTo>
                      <a:pt x="26" y="5"/>
                      <a:pt x="28" y="5"/>
                      <a:pt x="30" y="4"/>
                    </a:cubicBezTo>
                    <a:cubicBezTo>
                      <a:pt x="12" y="16"/>
                      <a:pt x="0" y="42"/>
                      <a:pt x="0" y="62"/>
                    </a:cubicBezTo>
                    <a:cubicBezTo>
                      <a:pt x="0" y="88"/>
                      <a:pt x="22" y="109"/>
                      <a:pt x="48" y="109"/>
                    </a:cubicBezTo>
                    <a:cubicBezTo>
                      <a:pt x="74" y="109"/>
                      <a:pt x="95" y="88"/>
                      <a:pt x="95" y="62"/>
                    </a:cubicBezTo>
                    <a:cubicBezTo>
                      <a:pt x="95" y="41"/>
                      <a:pt x="81" y="12"/>
                      <a:pt x="62" y="2"/>
                    </a:cubicBezTo>
                  </a:path>
                </a:pathLst>
              </a:custGeom>
              <a:solidFill>
                <a:srgbClr val="D8D5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093" name="Freeform 3602"/>
              <p:cNvSpPr>
                <a:spLocks/>
              </p:cNvSpPr>
              <p:nvPr/>
            </p:nvSpPr>
            <p:spPr bwMode="auto">
              <a:xfrm>
                <a:off x="4315566" y="5560807"/>
                <a:ext cx="185191" cy="336083"/>
              </a:xfrm>
              <a:custGeom>
                <a:avLst/>
                <a:gdLst>
                  <a:gd name="T0" fmla="*/ 32 w 38"/>
                  <a:gd name="T1" fmla="*/ 57 h 69"/>
                  <a:gd name="T2" fmla="*/ 23 w 38"/>
                  <a:gd name="T3" fmla="*/ 62 h 69"/>
                  <a:gd name="T4" fmla="*/ 23 w 38"/>
                  <a:gd name="T5" fmla="*/ 69 h 69"/>
                  <a:gd name="T6" fmla="*/ 15 w 38"/>
                  <a:gd name="T7" fmla="*/ 69 h 69"/>
                  <a:gd name="T8" fmla="*/ 15 w 38"/>
                  <a:gd name="T9" fmla="*/ 62 h 69"/>
                  <a:gd name="T10" fmla="*/ 5 w 38"/>
                  <a:gd name="T11" fmla="*/ 57 h 69"/>
                  <a:gd name="T12" fmla="*/ 0 w 38"/>
                  <a:gd name="T13" fmla="*/ 47 h 69"/>
                  <a:gd name="T14" fmla="*/ 0 w 38"/>
                  <a:gd name="T15" fmla="*/ 45 h 69"/>
                  <a:gd name="T16" fmla="*/ 8 w 38"/>
                  <a:gd name="T17" fmla="*/ 45 h 69"/>
                  <a:gd name="T18" fmla="*/ 8 w 38"/>
                  <a:gd name="T19" fmla="*/ 46 h 69"/>
                  <a:gd name="T20" fmla="*/ 11 w 38"/>
                  <a:gd name="T21" fmla="*/ 53 h 69"/>
                  <a:gd name="T22" fmla="*/ 19 w 38"/>
                  <a:gd name="T23" fmla="*/ 55 h 69"/>
                  <a:gd name="T24" fmla="*/ 27 w 38"/>
                  <a:gd name="T25" fmla="*/ 53 h 69"/>
                  <a:gd name="T26" fmla="*/ 30 w 38"/>
                  <a:gd name="T27" fmla="*/ 46 h 69"/>
                  <a:gd name="T28" fmla="*/ 27 w 38"/>
                  <a:gd name="T29" fmla="*/ 40 h 69"/>
                  <a:gd name="T30" fmla="*/ 17 w 38"/>
                  <a:gd name="T31" fmla="*/ 36 h 69"/>
                  <a:gd name="T32" fmla="*/ 6 w 38"/>
                  <a:gd name="T33" fmla="*/ 30 h 69"/>
                  <a:gd name="T34" fmla="*/ 2 w 38"/>
                  <a:gd name="T35" fmla="*/ 21 h 69"/>
                  <a:gd name="T36" fmla="*/ 7 w 38"/>
                  <a:gd name="T37" fmla="*/ 10 h 69"/>
                  <a:gd name="T38" fmla="*/ 15 w 38"/>
                  <a:gd name="T39" fmla="*/ 7 h 69"/>
                  <a:gd name="T40" fmla="*/ 15 w 38"/>
                  <a:gd name="T41" fmla="*/ 0 h 69"/>
                  <a:gd name="T42" fmla="*/ 23 w 38"/>
                  <a:gd name="T43" fmla="*/ 0 h 69"/>
                  <a:gd name="T44" fmla="*/ 23 w 38"/>
                  <a:gd name="T45" fmla="*/ 7 h 69"/>
                  <a:gd name="T46" fmla="*/ 32 w 38"/>
                  <a:gd name="T47" fmla="*/ 10 h 69"/>
                  <a:gd name="T48" fmla="*/ 37 w 38"/>
                  <a:gd name="T49" fmla="*/ 21 h 69"/>
                  <a:gd name="T50" fmla="*/ 37 w 38"/>
                  <a:gd name="T51" fmla="*/ 22 h 69"/>
                  <a:gd name="T52" fmla="*/ 29 w 38"/>
                  <a:gd name="T53" fmla="*/ 22 h 69"/>
                  <a:gd name="T54" fmla="*/ 29 w 38"/>
                  <a:gd name="T55" fmla="*/ 22 h 69"/>
                  <a:gd name="T56" fmla="*/ 26 w 38"/>
                  <a:gd name="T57" fmla="*/ 15 h 69"/>
                  <a:gd name="T58" fmla="*/ 19 w 38"/>
                  <a:gd name="T59" fmla="*/ 13 h 69"/>
                  <a:gd name="T60" fmla="*/ 12 w 38"/>
                  <a:gd name="T61" fmla="*/ 15 h 69"/>
                  <a:gd name="T62" fmla="*/ 10 w 38"/>
                  <a:gd name="T63" fmla="*/ 21 h 69"/>
                  <a:gd name="T64" fmla="*/ 12 w 38"/>
                  <a:gd name="T65" fmla="*/ 26 h 69"/>
                  <a:gd name="T66" fmla="*/ 20 w 38"/>
                  <a:gd name="T67" fmla="*/ 30 h 69"/>
                  <a:gd name="T68" fmla="*/ 33 w 38"/>
                  <a:gd name="T69" fmla="*/ 36 h 69"/>
                  <a:gd name="T70" fmla="*/ 38 w 38"/>
                  <a:gd name="T71" fmla="*/ 46 h 69"/>
                  <a:gd name="T72" fmla="*/ 32 w 38"/>
                  <a:gd name="T73" fmla="*/ 5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 h="69">
                    <a:moveTo>
                      <a:pt x="32" y="57"/>
                    </a:moveTo>
                    <a:cubicBezTo>
                      <a:pt x="30" y="60"/>
                      <a:pt x="27" y="61"/>
                      <a:pt x="23" y="62"/>
                    </a:cubicBezTo>
                    <a:cubicBezTo>
                      <a:pt x="23" y="69"/>
                      <a:pt x="23" y="69"/>
                      <a:pt x="23" y="69"/>
                    </a:cubicBezTo>
                    <a:cubicBezTo>
                      <a:pt x="15" y="69"/>
                      <a:pt x="15" y="69"/>
                      <a:pt x="15" y="69"/>
                    </a:cubicBezTo>
                    <a:cubicBezTo>
                      <a:pt x="15" y="62"/>
                      <a:pt x="15" y="62"/>
                      <a:pt x="15" y="62"/>
                    </a:cubicBezTo>
                    <a:cubicBezTo>
                      <a:pt x="11" y="61"/>
                      <a:pt x="8" y="59"/>
                      <a:pt x="5" y="57"/>
                    </a:cubicBezTo>
                    <a:cubicBezTo>
                      <a:pt x="2" y="54"/>
                      <a:pt x="0" y="51"/>
                      <a:pt x="0" y="47"/>
                    </a:cubicBezTo>
                    <a:cubicBezTo>
                      <a:pt x="0" y="45"/>
                      <a:pt x="0" y="45"/>
                      <a:pt x="0" y="45"/>
                    </a:cubicBezTo>
                    <a:cubicBezTo>
                      <a:pt x="8" y="45"/>
                      <a:pt x="8" y="45"/>
                      <a:pt x="8" y="45"/>
                    </a:cubicBezTo>
                    <a:cubicBezTo>
                      <a:pt x="8" y="46"/>
                      <a:pt x="8" y="46"/>
                      <a:pt x="8" y="46"/>
                    </a:cubicBezTo>
                    <a:cubicBezTo>
                      <a:pt x="8" y="49"/>
                      <a:pt x="9" y="51"/>
                      <a:pt x="11" y="53"/>
                    </a:cubicBezTo>
                    <a:cubicBezTo>
                      <a:pt x="13" y="54"/>
                      <a:pt x="15" y="55"/>
                      <a:pt x="19" y="55"/>
                    </a:cubicBezTo>
                    <a:cubicBezTo>
                      <a:pt x="22" y="55"/>
                      <a:pt x="25" y="54"/>
                      <a:pt x="27" y="53"/>
                    </a:cubicBezTo>
                    <a:cubicBezTo>
                      <a:pt x="29" y="51"/>
                      <a:pt x="30" y="49"/>
                      <a:pt x="30" y="46"/>
                    </a:cubicBezTo>
                    <a:cubicBezTo>
                      <a:pt x="30" y="43"/>
                      <a:pt x="29" y="41"/>
                      <a:pt x="27" y="40"/>
                    </a:cubicBezTo>
                    <a:cubicBezTo>
                      <a:pt x="25" y="38"/>
                      <a:pt x="22" y="37"/>
                      <a:pt x="17" y="36"/>
                    </a:cubicBezTo>
                    <a:cubicBezTo>
                      <a:pt x="12" y="35"/>
                      <a:pt x="8" y="33"/>
                      <a:pt x="6" y="30"/>
                    </a:cubicBezTo>
                    <a:cubicBezTo>
                      <a:pt x="3" y="28"/>
                      <a:pt x="2" y="25"/>
                      <a:pt x="2" y="21"/>
                    </a:cubicBezTo>
                    <a:cubicBezTo>
                      <a:pt x="2" y="17"/>
                      <a:pt x="3" y="13"/>
                      <a:pt x="7" y="10"/>
                    </a:cubicBezTo>
                    <a:cubicBezTo>
                      <a:pt x="9" y="9"/>
                      <a:pt x="12" y="7"/>
                      <a:pt x="15" y="7"/>
                    </a:cubicBezTo>
                    <a:cubicBezTo>
                      <a:pt x="15" y="0"/>
                      <a:pt x="15" y="0"/>
                      <a:pt x="15" y="0"/>
                    </a:cubicBezTo>
                    <a:cubicBezTo>
                      <a:pt x="23" y="0"/>
                      <a:pt x="23" y="0"/>
                      <a:pt x="23" y="0"/>
                    </a:cubicBezTo>
                    <a:cubicBezTo>
                      <a:pt x="23" y="7"/>
                      <a:pt x="23" y="7"/>
                      <a:pt x="23" y="7"/>
                    </a:cubicBezTo>
                    <a:cubicBezTo>
                      <a:pt x="27" y="7"/>
                      <a:pt x="30" y="8"/>
                      <a:pt x="32" y="10"/>
                    </a:cubicBezTo>
                    <a:cubicBezTo>
                      <a:pt x="35" y="13"/>
                      <a:pt x="37" y="17"/>
                      <a:pt x="37" y="21"/>
                    </a:cubicBezTo>
                    <a:cubicBezTo>
                      <a:pt x="37" y="22"/>
                      <a:pt x="37" y="22"/>
                      <a:pt x="37" y="22"/>
                    </a:cubicBezTo>
                    <a:cubicBezTo>
                      <a:pt x="29" y="22"/>
                      <a:pt x="29" y="22"/>
                      <a:pt x="29" y="22"/>
                    </a:cubicBezTo>
                    <a:cubicBezTo>
                      <a:pt x="29" y="22"/>
                      <a:pt x="29" y="22"/>
                      <a:pt x="29" y="22"/>
                    </a:cubicBezTo>
                    <a:cubicBezTo>
                      <a:pt x="29" y="19"/>
                      <a:pt x="28" y="16"/>
                      <a:pt x="26" y="15"/>
                    </a:cubicBezTo>
                    <a:cubicBezTo>
                      <a:pt x="25" y="14"/>
                      <a:pt x="22" y="13"/>
                      <a:pt x="19" y="13"/>
                    </a:cubicBezTo>
                    <a:cubicBezTo>
                      <a:pt x="16" y="13"/>
                      <a:pt x="14" y="14"/>
                      <a:pt x="12" y="15"/>
                    </a:cubicBezTo>
                    <a:cubicBezTo>
                      <a:pt x="11" y="17"/>
                      <a:pt x="10" y="18"/>
                      <a:pt x="10" y="21"/>
                    </a:cubicBezTo>
                    <a:cubicBezTo>
                      <a:pt x="10" y="23"/>
                      <a:pt x="10" y="25"/>
                      <a:pt x="12" y="26"/>
                    </a:cubicBezTo>
                    <a:cubicBezTo>
                      <a:pt x="14" y="28"/>
                      <a:pt x="16" y="29"/>
                      <a:pt x="20" y="30"/>
                    </a:cubicBezTo>
                    <a:cubicBezTo>
                      <a:pt x="26" y="31"/>
                      <a:pt x="30" y="33"/>
                      <a:pt x="33" y="36"/>
                    </a:cubicBezTo>
                    <a:cubicBezTo>
                      <a:pt x="36" y="38"/>
                      <a:pt x="38" y="42"/>
                      <a:pt x="38" y="46"/>
                    </a:cubicBezTo>
                    <a:cubicBezTo>
                      <a:pt x="38" y="50"/>
                      <a:pt x="36" y="54"/>
                      <a:pt x="32" y="57"/>
                    </a:cubicBezTo>
                  </a:path>
                </a:pathLst>
              </a:custGeom>
              <a:solidFill>
                <a:srgbClr val="58A0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094" name="Freeform 3604"/>
              <p:cNvSpPr>
                <a:spLocks noEditPoints="1"/>
              </p:cNvSpPr>
              <p:nvPr/>
            </p:nvSpPr>
            <p:spPr bwMode="auto">
              <a:xfrm>
                <a:off x="4260693" y="5505936"/>
                <a:ext cx="377234" cy="493834"/>
              </a:xfrm>
              <a:custGeom>
                <a:avLst/>
                <a:gdLst>
                  <a:gd name="T0" fmla="*/ 27 w 76"/>
                  <a:gd name="T1" fmla="*/ 47 h 100"/>
                  <a:gd name="T2" fmla="*/ 19 w 76"/>
                  <a:gd name="T3" fmla="*/ 61 h 100"/>
                  <a:gd name="T4" fmla="*/ 21 w 76"/>
                  <a:gd name="T5" fmla="*/ 64 h 100"/>
                  <a:gd name="T6" fmla="*/ 29 w 76"/>
                  <a:gd name="T7" fmla="*/ 66 h 100"/>
                  <a:gd name="T8" fmla="*/ 37 w 76"/>
                  <a:gd name="T9" fmla="*/ 64 h 100"/>
                  <a:gd name="T10" fmla="*/ 40 w 76"/>
                  <a:gd name="T11" fmla="*/ 57 h 100"/>
                  <a:gd name="T12" fmla="*/ 37 w 76"/>
                  <a:gd name="T13" fmla="*/ 51 h 100"/>
                  <a:gd name="T14" fmla="*/ 27 w 76"/>
                  <a:gd name="T15" fmla="*/ 47 h 100"/>
                  <a:gd name="T16" fmla="*/ 27 w 76"/>
                  <a:gd name="T17" fmla="*/ 47 h 100"/>
                  <a:gd name="T18" fmla="*/ 53 w 76"/>
                  <a:gd name="T19" fmla="*/ 0 h 100"/>
                  <a:gd name="T20" fmla="*/ 41 w 76"/>
                  <a:gd name="T21" fmla="*/ 21 h 100"/>
                  <a:gd name="T22" fmla="*/ 42 w 76"/>
                  <a:gd name="T23" fmla="*/ 21 h 100"/>
                  <a:gd name="T24" fmla="*/ 47 w 76"/>
                  <a:gd name="T25" fmla="*/ 32 h 100"/>
                  <a:gd name="T26" fmla="*/ 47 w 76"/>
                  <a:gd name="T27" fmla="*/ 33 h 100"/>
                  <a:gd name="T28" fmla="*/ 39 w 76"/>
                  <a:gd name="T29" fmla="*/ 33 h 100"/>
                  <a:gd name="T30" fmla="*/ 39 w 76"/>
                  <a:gd name="T31" fmla="*/ 33 h 100"/>
                  <a:gd name="T32" fmla="*/ 38 w 76"/>
                  <a:gd name="T33" fmla="*/ 28 h 100"/>
                  <a:gd name="T34" fmla="*/ 30 w 76"/>
                  <a:gd name="T35" fmla="*/ 41 h 100"/>
                  <a:gd name="T36" fmla="*/ 43 w 76"/>
                  <a:gd name="T37" fmla="*/ 47 h 100"/>
                  <a:gd name="T38" fmla="*/ 48 w 76"/>
                  <a:gd name="T39" fmla="*/ 57 h 100"/>
                  <a:gd name="T40" fmla="*/ 42 w 76"/>
                  <a:gd name="T41" fmla="*/ 68 h 100"/>
                  <a:gd name="T42" fmla="*/ 33 w 76"/>
                  <a:gd name="T43" fmla="*/ 73 h 100"/>
                  <a:gd name="T44" fmla="*/ 33 w 76"/>
                  <a:gd name="T45" fmla="*/ 80 h 100"/>
                  <a:gd name="T46" fmla="*/ 25 w 76"/>
                  <a:gd name="T47" fmla="*/ 80 h 100"/>
                  <a:gd name="T48" fmla="*/ 25 w 76"/>
                  <a:gd name="T49" fmla="*/ 73 h 100"/>
                  <a:gd name="T50" fmla="*/ 15 w 76"/>
                  <a:gd name="T51" fmla="*/ 68 h 100"/>
                  <a:gd name="T52" fmla="*/ 2 w 76"/>
                  <a:gd name="T53" fmla="*/ 92 h 100"/>
                  <a:gd name="T54" fmla="*/ 0 w 76"/>
                  <a:gd name="T55" fmla="*/ 90 h 100"/>
                  <a:gd name="T56" fmla="*/ 2 w 76"/>
                  <a:gd name="T57" fmla="*/ 92 h 100"/>
                  <a:gd name="T58" fmla="*/ 29 w 76"/>
                  <a:gd name="T59" fmla="*/ 100 h 100"/>
                  <a:gd name="T60" fmla="*/ 76 w 76"/>
                  <a:gd name="T61" fmla="*/ 53 h 100"/>
                  <a:gd name="T62" fmla="*/ 53 w 76"/>
                  <a:gd name="T6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6" h="100">
                    <a:moveTo>
                      <a:pt x="27" y="47"/>
                    </a:moveTo>
                    <a:cubicBezTo>
                      <a:pt x="19" y="61"/>
                      <a:pt x="19" y="61"/>
                      <a:pt x="19" y="61"/>
                    </a:cubicBezTo>
                    <a:cubicBezTo>
                      <a:pt x="19" y="62"/>
                      <a:pt x="20" y="63"/>
                      <a:pt x="21" y="64"/>
                    </a:cubicBezTo>
                    <a:cubicBezTo>
                      <a:pt x="23" y="65"/>
                      <a:pt x="25" y="66"/>
                      <a:pt x="29" y="66"/>
                    </a:cubicBezTo>
                    <a:cubicBezTo>
                      <a:pt x="32" y="66"/>
                      <a:pt x="35" y="65"/>
                      <a:pt x="37" y="64"/>
                    </a:cubicBezTo>
                    <a:cubicBezTo>
                      <a:pt x="39" y="62"/>
                      <a:pt x="40" y="60"/>
                      <a:pt x="40" y="57"/>
                    </a:cubicBezTo>
                    <a:cubicBezTo>
                      <a:pt x="40" y="54"/>
                      <a:pt x="39" y="52"/>
                      <a:pt x="37" y="51"/>
                    </a:cubicBezTo>
                    <a:cubicBezTo>
                      <a:pt x="35" y="49"/>
                      <a:pt x="32" y="48"/>
                      <a:pt x="27" y="47"/>
                    </a:cubicBezTo>
                    <a:cubicBezTo>
                      <a:pt x="27" y="47"/>
                      <a:pt x="27" y="47"/>
                      <a:pt x="27" y="47"/>
                    </a:cubicBezTo>
                    <a:moveTo>
                      <a:pt x="53" y="0"/>
                    </a:moveTo>
                    <a:cubicBezTo>
                      <a:pt x="41" y="21"/>
                      <a:pt x="41" y="21"/>
                      <a:pt x="41" y="21"/>
                    </a:cubicBezTo>
                    <a:cubicBezTo>
                      <a:pt x="42" y="21"/>
                      <a:pt x="42" y="21"/>
                      <a:pt x="42" y="21"/>
                    </a:cubicBezTo>
                    <a:cubicBezTo>
                      <a:pt x="45" y="24"/>
                      <a:pt x="47" y="28"/>
                      <a:pt x="47" y="32"/>
                    </a:cubicBezTo>
                    <a:cubicBezTo>
                      <a:pt x="47" y="33"/>
                      <a:pt x="47" y="33"/>
                      <a:pt x="47" y="33"/>
                    </a:cubicBezTo>
                    <a:cubicBezTo>
                      <a:pt x="39" y="33"/>
                      <a:pt x="39" y="33"/>
                      <a:pt x="39" y="33"/>
                    </a:cubicBezTo>
                    <a:cubicBezTo>
                      <a:pt x="39" y="33"/>
                      <a:pt x="39" y="33"/>
                      <a:pt x="39" y="33"/>
                    </a:cubicBezTo>
                    <a:cubicBezTo>
                      <a:pt x="39" y="31"/>
                      <a:pt x="38" y="29"/>
                      <a:pt x="38" y="28"/>
                    </a:cubicBezTo>
                    <a:cubicBezTo>
                      <a:pt x="30" y="41"/>
                      <a:pt x="30" y="41"/>
                      <a:pt x="30" y="41"/>
                    </a:cubicBezTo>
                    <a:cubicBezTo>
                      <a:pt x="36" y="42"/>
                      <a:pt x="40" y="44"/>
                      <a:pt x="43" y="47"/>
                    </a:cubicBezTo>
                    <a:cubicBezTo>
                      <a:pt x="46" y="49"/>
                      <a:pt x="48" y="53"/>
                      <a:pt x="48" y="57"/>
                    </a:cubicBezTo>
                    <a:cubicBezTo>
                      <a:pt x="48" y="61"/>
                      <a:pt x="46" y="65"/>
                      <a:pt x="42" y="68"/>
                    </a:cubicBezTo>
                    <a:cubicBezTo>
                      <a:pt x="40" y="71"/>
                      <a:pt x="37" y="72"/>
                      <a:pt x="33" y="73"/>
                    </a:cubicBezTo>
                    <a:cubicBezTo>
                      <a:pt x="33" y="80"/>
                      <a:pt x="33" y="80"/>
                      <a:pt x="33" y="80"/>
                    </a:cubicBezTo>
                    <a:cubicBezTo>
                      <a:pt x="25" y="80"/>
                      <a:pt x="25" y="80"/>
                      <a:pt x="25" y="80"/>
                    </a:cubicBezTo>
                    <a:cubicBezTo>
                      <a:pt x="25" y="73"/>
                      <a:pt x="25" y="73"/>
                      <a:pt x="25" y="73"/>
                    </a:cubicBezTo>
                    <a:cubicBezTo>
                      <a:pt x="21" y="72"/>
                      <a:pt x="18" y="70"/>
                      <a:pt x="15" y="68"/>
                    </a:cubicBezTo>
                    <a:cubicBezTo>
                      <a:pt x="2" y="92"/>
                      <a:pt x="2" y="92"/>
                      <a:pt x="2" y="92"/>
                    </a:cubicBezTo>
                    <a:cubicBezTo>
                      <a:pt x="0" y="90"/>
                      <a:pt x="0" y="90"/>
                      <a:pt x="0" y="90"/>
                    </a:cubicBezTo>
                    <a:cubicBezTo>
                      <a:pt x="1" y="91"/>
                      <a:pt x="1" y="92"/>
                      <a:pt x="2" y="92"/>
                    </a:cubicBezTo>
                    <a:cubicBezTo>
                      <a:pt x="10" y="97"/>
                      <a:pt x="19" y="100"/>
                      <a:pt x="29" y="100"/>
                    </a:cubicBezTo>
                    <a:cubicBezTo>
                      <a:pt x="55" y="100"/>
                      <a:pt x="76" y="79"/>
                      <a:pt x="76" y="53"/>
                    </a:cubicBezTo>
                    <a:cubicBezTo>
                      <a:pt x="76" y="35"/>
                      <a:pt x="67" y="13"/>
                      <a:pt x="53" y="0"/>
                    </a:cubicBezTo>
                  </a:path>
                </a:pathLst>
              </a:custGeom>
              <a:solidFill>
                <a:srgbClr val="C0BD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095" name="Freeform 3606"/>
              <p:cNvSpPr>
                <a:spLocks/>
              </p:cNvSpPr>
              <p:nvPr/>
            </p:nvSpPr>
            <p:spPr bwMode="auto">
              <a:xfrm>
                <a:off x="4315566" y="5341326"/>
                <a:ext cx="116600" cy="109739"/>
              </a:xfrm>
              <a:custGeom>
                <a:avLst/>
                <a:gdLst>
                  <a:gd name="T0" fmla="*/ 17 w 17"/>
                  <a:gd name="T1" fmla="*/ 0 h 16"/>
                  <a:gd name="T2" fmla="*/ 0 w 17"/>
                  <a:gd name="T3" fmla="*/ 0 h 16"/>
                  <a:gd name="T4" fmla="*/ 4 w 17"/>
                  <a:gd name="T5" fmla="*/ 16 h 16"/>
                  <a:gd name="T6" fmla="*/ 17 w 17"/>
                  <a:gd name="T7" fmla="*/ 0 h 16"/>
                </a:gdLst>
                <a:ahLst/>
                <a:cxnLst>
                  <a:cxn ang="0">
                    <a:pos x="T0" y="T1"/>
                  </a:cxn>
                  <a:cxn ang="0">
                    <a:pos x="T2" y="T3"/>
                  </a:cxn>
                  <a:cxn ang="0">
                    <a:pos x="T4" y="T5"/>
                  </a:cxn>
                  <a:cxn ang="0">
                    <a:pos x="T6" y="T7"/>
                  </a:cxn>
                </a:cxnLst>
                <a:rect l="0" t="0" r="r" b="b"/>
                <a:pathLst>
                  <a:path w="17" h="16">
                    <a:moveTo>
                      <a:pt x="17" y="0"/>
                    </a:moveTo>
                    <a:lnTo>
                      <a:pt x="0" y="0"/>
                    </a:lnTo>
                    <a:lnTo>
                      <a:pt x="4" y="16"/>
                    </a:lnTo>
                    <a:lnTo>
                      <a:pt x="17" y="0"/>
                    </a:lnTo>
                    <a:close/>
                  </a:path>
                </a:pathLst>
              </a:custGeom>
              <a:solidFill>
                <a:srgbClr val="C0BD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grpSp>
        <p:grpSp>
          <p:nvGrpSpPr>
            <p:cNvPr id="1078" name="群組 1077"/>
            <p:cNvGrpSpPr/>
            <p:nvPr/>
          </p:nvGrpSpPr>
          <p:grpSpPr>
            <a:xfrm>
              <a:off x="5579905" y="5243386"/>
              <a:ext cx="321721" cy="424406"/>
              <a:chOff x="4171532" y="5341326"/>
              <a:chExt cx="466400" cy="658450"/>
            </a:xfrm>
          </p:grpSpPr>
          <p:sp>
            <p:nvSpPr>
              <p:cNvPr id="1086" name="Freeform 3600"/>
              <p:cNvSpPr>
                <a:spLocks/>
              </p:cNvSpPr>
              <p:nvPr/>
            </p:nvSpPr>
            <p:spPr bwMode="auto">
              <a:xfrm>
                <a:off x="4233260" y="5341326"/>
                <a:ext cx="260636" cy="116600"/>
              </a:xfrm>
              <a:custGeom>
                <a:avLst/>
                <a:gdLst>
                  <a:gd name="T0" fmla="*/ 46 w 53"/>
                  <a:gd name="T1" fmla="*/ 23 h 24"/>
                  <a:gd name="T2" fmla="*/ 53 w 53"/>
                  <a:gd name="T3" fmla="*/ 0 h 24"/>
                  <a:gd name="T4" fmla="*/ 17 w 53"/>
                  <a:gd name="T5" fmla="*/ 0 h 24"/>
                  <a:gd name="T6" fmla="*/ 22 w 53"/>
                  <a:gd name="T7" fmla="*/ 22 h 24"/>
                  <a:gd name="T8" fmla="*/ 0 w 53"/>
                  <a:gd name="T9" fmla="*/ 12 h 24"/>
                  <a:gd name="T10" fmla="*/ 1 w 53"/>
                  <a:gd name="T11" fmla="*/ 14 h 24"/>
                  <a:gd name="T12" fmla="*/ 20 w 53"/>
                  <a:gd name="T13" fmla="*/ 24 h 24"/>
                  <a:gd name="T14" fmla="*/ 22 w 53"/>
                  <a:gd name="T15" fmla="*/ 23 h 24"/>
                  <a:gd name="T16" fmla="*/ 46 w 53"/>
                  <a:gd name="T17"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4">
                    <a:moveTo>
                      <a:pt x="46" y="23"/>
                    </a:moveTo>
                    <a:cubicBezTo>
                      <a:pt x="53" y="0"/>
                      <a:pt x="53" y="0"/>
                      <a:pt x="53" y="0"/>
                    </a:cubicBezTo>
                    <a:cubicBezTo>
                      <a:pt x="17" y="0"/>
                      <a:pt x="17" y="0"/>
                      <a:pt x="17" y="0"/>
                    </a:cubicBezTo>
                    <a:cubicBezTo>
                      <a:pt x="22" y="22"/>
                      <a:pt x="22" y="22"/>
                      <a:pt x="22" y="22"/>
                    </a:cubicBezTo>
                    <a:cubicBezTo>
                      <a:pt x="18" y="18"/>
                      <a:pt x="9" y="9"/>
                      <a:pt x="0" y="12"/>
                    </a:cubicBezTo>
                    <a:cubicBezTo>
                      <a:pt x="1" y="14"/>
                      <a:pt x="1" y="14"/>
                      <a:pt x="1" y="14"/>
                    </a:cubicBezTo>
                    <a:cubicBezTo>
                      <a:pt x="8" y="12"/>
                      <a:pt x="17" y="21"/>
                      <a:pt x="20" y="24"/>
                    </a:cubicBezTo>
                    <a:cubicBezTo>
                      <a:pt x="22" y="23"/>
                      <a:pt x="22" y="23"/>
                      <a:pt x="22" y="23"/>
                    </a:cubicBezTo>
                    <a:cubicBezTo>
                      <a:pt x="46" y="23"/>
                      <a:pt x="46" y="23"/>
                      <a:pt x="46" y="23"/>
                    </a:cubicBezTo>
                  </a:path>
                </a:pathLst>
              </a:custGeom>
              <a:solidFill>
                <a:srgbClr val="D8D5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087" name="Freeform 3601"/>
              <p:cNvSpPr>
                <a:spLocks/>
              </p:cNvSpPr>
              <p:nvPr/>
            </p:nvSpPr>
            <p:spPr bwMode="auto">
              <a:xfrm>
                <a:off x="4171532" y="5457928"/>
                <a:ext cx="466400" cy="541848"/>
              </a:xfrm>
              <a:custGeom>
                <a:avLst/>
                <a:gdLst>
                  <a:gd name="T0" fmla="*/ 62 w 95"/>
                  <a:gd name="T1" fmla="*/ 2 h 109"/>
                  <a:gd name="T2" fmla="*/ 62 w 95"/>
                  <a:gd name="T3" fmla="*/ 2 h 109"/>
                  <a:gd name="T4" fmla="*/ 32 w 95"/>
                  <a:gd name="T5" fmla="*/ 2 h 109"/>
                  <a:gd name="T6" fmla="*/ 33 w 95"/>
                  <a:gd name="T7" fmla="*/ 0 h 109"/>
                  <a:gd name="T8" fmla="*/ 17 w 95"/>
                  <a:gd name="T9" fmla="*/ 0 h 109"/>
                  <a:gd name="T10" fmla="*/ 16 w 95"/>
                  <a:gd name="T11" fmla="*/ 2 h 109"/>
                  <a:gd name="T12" fmla="*/ 24 w 95"/>
                  <a:gd name="T13" fmla="*/ 5 h 109"/>
                  <a:gd name="T14" fmla="*/ 30 w 95"/>
                  <a:gd name="T15" fmla="*/ 4 h 109"/>
                  <a:gd name="T16" fmla="*/ 0 w 95"/>
                  <a:gd name="T17" fmla="*/ 62 h 109"/>
                  <a:gd name="T18" fmla="*/ 48 w 95"/>
                  <a:gd name="T19" fmla="*/ 109 h 109"/>
                  <a:gd name="T20" fmla="*/ 95 w 95"/>
                  <a:gd name="T21" fmla="*/ 62 h 109"/>
                  <a:gd name="T22" fmla="*/ 62 w 95"/>
                  <a:gd name="T23" fmla="*/ 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09">
                    <a:moveTo>
                      <a:pt x="62" y="2"/>
                    </a:moveTo>
                    <a:cubicBezTo>
                      <a:pt x="62" y="2"/>
                      <a:pt x="62" y="2"/>
                      <a:pt x="62" y="2"/>
                    </a:cubicBezTo>
                    <a:cubicBezTo>
                      <a:pt x="32" y="2"/>
                      <a:pt x="32" y="2"/>
                      <a:pt x="32" y="2"/>
                    </a:cubicBezTo>
                    <a:cubicBezTo>
                      <a:pt x="33" y="0"/>
                      <a:pt x="33" y="0"/>
                      <a:pt x="33" y="0"/>
                    </a:cubicBezTo>
                    <a:cubicBezTo>
                      <a:pt x="28" y="2"/>
                      <a:pt x="21" y="4"/>
                      <a:pt x="17" y="0"/>
                    </a:cubicBezTo>
                    <a:cubicBezTo>
                      <a:pt x="16" y="2"/>
                      <a:pt x="16" y="2"/>
                      <a:pt x="16" y="2"/>
                    </a:cubicBezTo>
                    <a:cubicBezTo>
                      <a:pt x="18" y="4"/>
                      <a:pt x="21" y="5"/>
                      <a:pt x="24" y="5"/>
                    </a:cubicBezTo>
                    <a:cubicBezTo>
                      <a:pt x="26" y="5"/>
                      <a:pt x="28" y="5"/>
                      <a:pt x="30" y="4"/>
                    </a:cubicBezTo>
                    <a:cubicBezTo>
                      <a:pt x="12" y="16"/>
                      <a:pt x="0" y="42"/>
                      <a:pt x="0" y="62"/>
                    </a:cubicBezTo>
                    <a:cubicBezTo>
                      <a:pt x="0" y="88"/>
                      <a:pt x="22" y="109"/>
                      <a:pt x="48" y="109"/>
                    </a:cubicBezTo>
                    <a:cubicBezTo>
                      <a:pt x="74" y="109"/>
                      <a:pt x="95" y="88"/>
                      <a:pt x="95" y="62"/>
                    </a:cubicBezTo>
                    <a:cubicBezTo>
                      <a:pt x="95" y="41"/>
                      <a:pt x="81" y="12"/>
                      <a:pt x="62" y="2"/>
                    </a:cubicBezTo>
                  </a:path>
                </a:pathLst>
              </a:custGeom>
              <a:solidFill>
                <a:srgbClr val="D8D5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088" name="Freeform 3602"/>
              <p:cNvSpPr>
                <a:spLocks/>
              </p:cNvSpPr>
              <p:nvPr/>
            </p:nvSpPr>
            <p:spPr bwMode="auto">
              <a:xfrm>
                <a:off x="4315566" y="5560807"/>
                <a:ext cx="185191" cy="336083"/>
              </a:xfrm>
              <a:custGeom>
                <a:avLst/>
                <a:gdLst>
                  <a:gd name="T0" fmla="*/ 32 w 38"/>
                  <a:gd name="T1" fmla="*/ 57 h 69"/>
                  <a:gd name="T2" fmla="*/ 23 w 38"/>
                  <a:gd name="T3" fmla="*/ 62 h 69"/>
                  <a:gd name="T4" fmla="*/ 23 w 38"/>
                  <a:gd name="T5" fmla="*/ 69 h 69"/>
                  <a:gd name="T6" fmla="*/ 15 w 38"/>
                  <a:gd name="T7" fmla="*/ 69 h 69"/>
                  <a:gd name="T8" fmla="*/ 15 w 38"/>
                  <a:gd name="T9" fmla="*/ 62 h 69"/>
                  <a:gd name="T10" fmla="*/ 5 w 38"/>
                  <a:gd name="T11" fmla="*/ 57 h 69"/>
                  <a:gd name="T12" fmla="*/ 0 w 38"/>
                  <a:gd name="T13" fmla="*/ 47 h 69"/>
                  <a:gd name="T14" fmla="*/ 0 w 38"/>
                  <a:gd name="T15" fmla="*/ 45 h 69"/>
                  <a:gd name="T16" fmla="*/ 8 w 38"/>
                  <a:gd name="T17" fmla="*/ 45 h 69"/>
                  <a:gd name="T18" fmla="*/ 8 w 38"/>
                  <a:gd name="T19" fmla="*/ 46 h 69"/>
                  <a:gd name="T20" fmla="*/ 11 w 38"/>
                  <a:gd name="T21" fmla="*/ 53 h 69"/>
                  <a:gd name="T22" fmla="*/ 19 w 38"/>
                  <a:gd name="T23" fmla="*/ 55 h 69"/>
                  <a:gd name="T24" fmla="*/ 27 w 38"/>
                  <a:gd name="T25" fmla="*/ 53 h 69"/>
                  <a:gd name="T26" fmla="*/ 30 w 38"/>
                  <a:gd name="T27" fmla="*/ 46 h 69"/>
                  <a:gd name="T28" fmla="*/ 27 w 38"/>
                  <a:gd name="T29" fmla="*/ 40 h 69"/>
                  <a:gd name="T30" fmla="*/ 17 w 38"/>
                  <a:gd name="T31" fmla="*/ 36 h 69"/>
                  <a:gd name="T32" fmla="*/ 6 w 38"/>
                  <a:gd name="T33" fmla="*/ 30 h 69"/>
                  <a:gd name="T34" fmla="*/ 2 w 38"/>
                  <a:gd name="T35" fmla="*/ 21 h 69"/>
                  <a:gd name="T36" fmla="*/ 7 w 38"/>
                  <a:gd name="T37" fmla="*/ 10 h 69"/>
                  <a:gd name="T38" fmla="*/ 15 w 38"/>
                  <a:gd name="T39" fmla="*/ 7 h 69"/>
                  <a:gd name="T40" fmla="*/ 15 w 38"/>
                  <a:gd name="T41" fmla="*/ 0 h 69"/>
                  <a:gd name="T42" fmla="*/ 23 w 38"/>
                  <a:gd name="T43" fmla="*/ 0 h 69"/>
                  <a:gd name="T44" fmla="*/ 23 w 38"/>
                  <a:gd name="T45" fmla="*/ 7 h 69"/>
                  <a:gd name="T46" fmla="*/ 32 w 38"/>
                  <a:gd name="T47" fmla="*/ 10 h 69"/>
                  <a:gd name="T48" fmla="*/ 37 w 38"/>
                  <a:gd name="T49" fmla="*/ 21 h 69"/>
                  <a:gd name="T50" fmla="*/ 37 w 38"/>
                  <a:gd name="T51" fmla="*/ 22 h 69"/>
                  <a:gd name="T52" fmla="*/ 29 w 38"/>
                  <a:gd name="T53" fmla="*/ 22 h 69"/>
                  <a:gd name="T54" fmla="*/ 29 w 38"/>
                  <a:gd name="T55" fmla="*/ 22 h 69"/>
                  <a:gd name="T56" fmla="*/ 26 w 38"/>
                  <a:gd name="T57" fmla="*/ 15 h 69"/>
                  <a:gd name="T58" fmla="*/ 19 w 38"/>
                  <a:gd name="T59" fmla="*/ 13 h 69"/>
                  <a:gd name="T60" fmla="*/ 12 w 38"/>
                  <a:gd name="T61" fmla="*/ 15 h 69"/>
                  <a:gd name="T62" fmla="*/ 10 w 38"/>
                  <a:gd name="T63" fmla="*/ 21 h 69"/>
                  <a:gd name="T64" fmla="*/ 12 w 38"/>
                  <a:gd name="T65" fmla="*/ 26 h 69"/>
                  <a:gd name="T66" fmla="*/ 20 w 38"/>
                  <a:gd name="T67" fmla="*/ 30 h 69"/>
                  <a:gd name="T68" fmla="*/ 33 w 38"/>
                  <a:gd name="T69" fmla="*/ 36 h 69"/>
                  <a:gd name="T70" fmla="*/ 38 w 38"/>
                  <a:gd name="T71" fmla="*/ 46 h 69"/>
                  <a:gd name="T72" fmla="*/ 32 w 38"/>
                  <a:gd name="T73" fmla="*/ 5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 h="69">
                    <a:moveTo>
                      <a:pt x="32" y="57"/>
                    </a:moveTo>
                    <a:cubicBezTo>
                      <a:pt x="30" y="60"/>
                      <a:pt x="27" y="61"/>
                      <a:pt x="23" y="62"/>
                    </a:cubicBezTo>
                    <a:cubicBezTo>
                      <a:pt x="23" y="69"/>
                      <a:pt x="23" y="69"/>
                      <a:pt x="23" y="69"/>
                    </a:cubicBezTo>
                    <a:cubicBezTo>
                      <a:pt x="15" y="69"/>
                      <a:pt x="15" y="69"/>
                      <a:pt x="15" y="69"/>
                    </a:cubicBezTo>
                    <a:cubicBezTo>
                      <a:pt x="15" y="62"/>
                      <a:pt x="15" y="62"/>
                      <a:pt x="15" y="62"/>
                    </a:cubicBezTo>
                    <a:cubicBezTo>
                      <a:pt x="11" y="61"/>
                      <a:pt x="8" y="59"/>
                      <a:pt x="5" y="57"/>
                    </a:cubicBezTo>
                    <a:cubicBezTo>
                      <a:pt x="2" y="54"/>
                      <a:pt x="0" y="51"/>
                      <a:pt x="0" y="47"/>
                    </a:cubicBezTo>
                    <a:cubicBezTo>
                      <a:pt x="0" y="45"/>
                      <a:pt x="0" y="45"/>
                      <a:pt x="0" y="45"/>
                    </a:cubicBezTo>
                    <a:cubicBezTo>
                      <a:pt x="8" y="45"/>
                      <a:pt x="8" y="45"/>
                      <a:pt x="8" y="45"/>
                    </a:cubicBezTo>
                    <a:cubicBezTo>
                      <a:pt x="8" y="46"/>
                      <a:pt x="8" y="46"/>
                      <a:pt x="8" y="46"/>
                    </a:cubicBezTo>
                    <a:cubicBezTo>
                      <a:pt x="8" y="49"/>
                      <a:pt x="9" y="51"/>
                      <a:pt x="11" y="53"/>
                    </a:cubicBezTo>
                    <a:cubicBezTo>
                      <a:pt x="13" y="54"/>
                      <a:pt x="15" y="55"/>
                      <a:pt x="19" y="55"/>
                    </a:cubicBezTo>
                    <a:cubicBezTo>
                      <a:pt x="22" y="55"/>
                      <a:pt x="25" y="54"/>
                      <a:pt x="27" y="53"/>
                    </a:cubicBezTo>
                    <a:cubicBezTo>
                      <a:pt x="29" y="51"/>
                      <a:pt x="30" y="49"/>
                      <a:pt x="30" y="46"/>
                    </a:cubicBezTo>
                    <a:cubicBezTo>
                      <a:pt x="30" y="43"/>
                      <a:pt x="29" y="41"/>
                      <a:pt x="27" y="40"/>
                    </a:cubicBezTo>
                    <a:cubicBezTo>
                      <a:pt x="25" y="38"/>
                      <a:pt x="22" y="37"/>
                      <a:pt x="17" y="36"/>
                    </a:cubicBezTo>
                    <a:cubicBezTo>
                      <a:pt x="12" y="35"/>
                      <a:pt x="8" y="33"/>
                      <a:pt x="6" y="30"/>
                    </a:cubicBezTo>
                    <a:cubicBezTo>
                      <a:pt x="3" y="28"/>
                      <a:pt x="2" y="25"/>
                      <a:pt x="2" y="21"/>
                    </a:cubicBezTo>
                    <a:cubicBezTo>
                      <a:pt x="2" y="17"/>
                      <a:pt x="3" y="13"/>
                      <a:pt x="7" y="10"/>
                    </a:cubicBezTo>
                    <a:cubicBezTo>
                      <a:pt x="9" y="9"/>
                      <a:pt x="12" y="7"/>
                      <a:pt x="15" y="7"/>
                    </a:cubicBezTo>
                    <a:cubicBezTo>
                      <a:pt x="15" y="0"/>
                      <a:pt x="15" y="0"/>
                      <a:pt x="15" y="0"/>
                    </a:cubicBezTo>
                    <a:cubicBezTo>
                      <a:pt x="23" y="0"/>
                      <a:pt x="23" y="0"/>
                      <a:pt x="23" y="0"/>
                    </a:cubicBezTo>
                    <a:cubicBezTo>
                      <a:pt x="23" y="7"/>
                      <a:pt x="23" y="7"/>
                      <a:pt x="23" y="7"/>
                    </a:cubicBezTo>
                    <a:cubicBezTo>
                      <a:pt x="27" y="7"/>
                      <a:pt x="30" y="8"/>
                      <a:pt x="32" y="10"/>
                    </a:cubicBezTo>
                    <a:cubicBezTo>
                      <a:pt x="35" y="13"/>
                      <a:pt x="37" y="17"/>
                      <a:pt x="37" y="21"/>
                    </a:cubicBezTo>
                    <a:cubicBezTo>
                      <a:pt x="37" y="22"/>
                      <a:pt x="37" y="22"/>
                      <a:pt x="37" y="22"/>
                    </a:cubicBezTo>
                    <a:cubicBezTo>
                      <a:pt x="29" y="22"/>
                      <a:pt x="29" y="22"/>
                      <a:pt x="29" y="22"/>
                    </a:cubicBezTo>
                    <a:cubicBezTo>
                      <a:pt x="29" y="22"/>
                      <a:pt x="29" y="22"/>
                      <a:pt x="29" y="22"/>
                    </a:cubicBezTo>
                    <a:cubicBezTo>
                      <a:pt x="29" y="19"/>
                      <a:pt x="28" y="16"/>
                      <a:pt x="26" y="15"/>
                    </a:cubicBezTo>
                    <a:cubicBezTo>
                      <a:pt x="25" y="14"/>
                      <a:pt x="22" y="13"/>
                      <a:pt x="19" y="13"/>
                    </a:cubicBezTo>
                    <a:cubicBezTo>
                      <a:pt x="16" y="13"/>
                      <a:pt x="14" y="14"/>
                      <a:pt x="12" y="15"/>
                    </a:cubicBezTo>
                    <a:cubicBezTo>
                      <a:pt x="11" y="17"/>
                      <a:pt x="10" y="18"/>
                      <a:pt x="10" y="21"/>
                    </a:cubicBezTo>
                    <a:cubicBezTo>
                      <a:pt x="10" y="23"/>
                      <a:pt x="10" y="25"/>
                      <a:pt x="12" y="26"/>
                    </a:cubicBezTo>
                    <a:cubicBezTo>
                      <a:pt x="14" y="28"/>
                      <a:pt x="16" y="29"/>
                      <a:pt x="20" y="30"/>
                    </a:cubicBezTo>
                    <a:cubicBezTo>
                      <a:pt x="26" y="31"/>
                      <a:pt x="30" y="33"/>
                      <a:pt x="33" y="36"/>
                    </a:cubicBezTo>
                    <a:cubicBezTo>
                      <a:pt x="36" y="38"/>
                      <a:pt x="38" y="42"/>
                      <a:pt x="38" y="46"/>
                    </a:cubicBezTo>
                    <a:cubicBezTo>
                      <a:pt x="38" y="50"/>
                      <a:pt x="36" y="54"/>
                      <a:pt x="32" y="57"/>
                    </a:cubicBezTo>
                  </a:path>
                </a:pathLst>
              </a:custGeom>
              <a:solidFill>
                <a:srgbClr val="58A0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089" name="Freeform 3604"/>
              <p:cNvSpPr>
                <a:spLocks noEditPoints="1"/>
              </p:cNvSpPr>
              <p:nvPr/>
            </p:nvSpPr>
            <p:spPr bwMode="auto">
              <a:xfrm>
                <a:off x="4260693" y="5505936"/>
                <a:ext cx="377234" cy="493834"/>
              </a:xfrm>
              <a:custGeom>
                <a:avLst/>
                <a:gdLst>
                  <a:gd name="T0" fmla="*/ 27 w 76"/>
                  <a:gd name="T1" fmla="*/ 47 h 100"/>
                  <a:gd name="T2" fmla="*/ 19 w 76"/>
                  <a:gd name="T3" fmla="*/ 61 h 100"/>
                  <a:gd name="T4" fmla="*/ 21 w 76"/>
                  <a:gd name="T5" fmla="*/ 64 h 100"/>
                  <a:gd name="T6" fmla="*/ 29 w 76"/>
                  <a:gd name="T7" fmla="*/ 66 h 100"/>
                  <a:gd name="T8" fmla="*/ 37 w 76"/>
                  <a:gd name="T9" fmla="*/ 64 h 100"/>
                  <a:gd name="T10" fmla="*/ 40 w 76"/>
                  <a:gd name="T11" fmla="*/ 57 h 100"/>
                  <a:gd name="T12" fmla="*/ 37 w 76"/>
                  <a:gd name="T13" fmla="*/ 51 h 100"/>
                  <a:gd name="T14" fmla="*/ 27 w 76"/>
                  <a:gd name="T15" fmla="*/ 47 h 100"/>
                  <a:gd name="T16" fmla="*/ 27 w 76"/>
                  <a:gd name="T17" fmla="*/ 47 h 100"/>
                  <a:gd name="T18" fmla="*/ 53 w 76"/>
                  <a:gd name="T19" fmla="*/ 0 h 100"/>
                  <a:gd name="T20" fmla="*/ 41 w 76"/>
                  <a:gd name="T21" fmla="*/ 21 h 100"/>
                  <a:gd name="T22" fmla="*/ 42 w 76"/>
                  <a:gd name="T23" fmla="*/ 21 h 100"/>
                  <a:gd name="T24" fmla="*/ 47 w 76"/>
                  <a:gd name="T25" fmla="*/ 32 h 100"/>
                  <a:gd name="T26" fmla="*/ 47 w 76"/>
                  <a:gd name="T27" fmla="*/ 33 h 100"/>
                  <a:gd name="T28" fmla="*/ 39 w 76"/>
                  <a:gd name="T29" fmla="*/ 33 h 100"/>
                  <a:gd name="T30" fmla="*/ 39 w 76"/>
                  <a:gd name="T31" fmla="*/ 33 h 100"/>
                  <a:gd name="T32" fmla="*/ 38 w 76"/>
                  <a:gd name="T33" fmla="*/ 28 h 100"/>
                  <a:gd name="T34" fmla="*/ 30 w 76"/>
                  <a:gd name="T35" fmla="*/ 41 h 100"/>
                  <a:gd name="T36" fmla="*/ 43 w 76"/>
                  <a:gd name="T37" fmla="*/ 47 h 100"/>
                  <a:gd name="T38" fmla="*/ 48 w 76"/>
                  <a:gd name="T39" fmla="*/ 57 h 100"/>
                  <a:gd name="T40" fmla="*/ 42 w 76"/>
                  <a:gd name="T41" fmla="*/ 68 h 100"/>
                  <a:gd name="T42" fmla="*/ 33 w 76"/>
                  <a:gd name="T43" fmla="*/ 73 h 100"/>
                  <a:gd name="T44" fmla="*/ 33 w 76"/>
                  <a:gd name="T45" fmla="*/ 80 h 100"/>
                  <a:gd name="T46" fmla="*/ 25 w 76"/>
                  <a:gd name="T47" fmla="*/ 80 h 100"/>
                  <a:gd name="T48" fmla="*/ 25 w 76"/>
                  <a:gd name="T49" fmla="*/ 73 h 100"/>
                  <a:gd name="T50" fmla="*/ 15 w 76"/>
                  <a:gd name="T51" fmla="*/ 68 h 100"/>
                  <a:gd name="T52" fmla="*/ 2 w 76"/>
                  <a:gd name="T53" fmla="*/ 92 h 100"/>
                  <a:gd name="T54" fmla="*/ 0 w 76"/>
                  <a:gd name="T55" fmla="*/ 90 h 100"/>
                  <a:gd name="T56" fmla="*/ 2 w 76"/>
                  <a:gd name="T57" fmla="*/ 92 h 100"/>
                  <a:gd name="T58" fmla="*/ 29 w 76"/>
                  <a:gd name="T59" fmla="*/ 100 h 100"/>
                  <a:gd name="T60" fmla="*/ 76 w 76"/>
                  <a:gd name="T61" fmla="*/ 53 h 100"/>
                  <a:gd name="T62" fmla="*/ 53 w 76"/>
                  <a:gd name="T6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6" h="100">
                    <a:moveTo>
                      <a:pt x="27" y="47"/>
                    </a:moveTo>
                    <a:cubicBezTo>
                      <a:pt x="19" y="61"/>
                      <a:pt x="19" y="61"/>
                      <a:pt x="19" y="61"/>
                    </a:cubicBezTo>
                    <a:cubicBezTo>
                      <a:pt x="19" y="62"/>
                      <a:pt x="20" y="63"/>
                      <a:pt x="21" y="64"/>
                    </a:cubicBezTo>
                    <a:cubicBezTo>
                      <a:pt x="23" y="65"/>
                      <a:pt x="25" y="66"/>
                      <a:pt x="29" y="66"/>
                    </a:cubicBezTo>
                    <a:cubicBezTo>
                      <a:pt x="32" y="66"/>
                      <a:pt x="35" y="65"/>
                      <a:pt x="37" y="64"/>
                    </a:cubicBezTo>
                    <a:cubicBezTo>
                      <a:pt x="39" y="62"/>
                      <a:pt x="40" y="60"/>
                      <a:pt x="40" y="57"/>
                    </a:cubicBezTo>
                    <a:cubicBezTo>
                      <a:pt x="40" y="54"/>
                      <a:pt x="39" y="52"/>
                      <a:pt x="37" y="51"/>
                    </a:cubicBezTo>
                    <a:cubicBezTo>
                      <a:pt x="35" y="49"/>
                      <a:pt x="32" y="48"/>
                      <a:pt x="27" y="47"/>
                    </a:cubicBezTo>
                    <a:cubicBezTo>
                      <a:pt x="27" y="47"/>
                      <a:pt x="27" y="47"/>
                      <a:pt x="27" y="47"/>
                    </a:cubicBezTo>
                    <a:moveTo>
                      <a:pt x="53" y="0"/>
                    </a:moveTo>
                    <a:cubicBezTo>
                      <a:pt x="41" y="21"/>
                      <a:pt x="41" y="21"/>
                      <a:pt x="41" y="21"/>
                    </a:cubicBezTo>
                    <a:cubicBezTo>
                      <a:pt x="42" y="21"/>
                      <a:pt x="42" y="21"/>
                      <a:pt x="42" y="21"/>
                    </a:cubicBezTo>
                    <a:cubicBezTo>
                      <a:pt x="45" y="24"/>
                      <a:pt x="47" y="28"/>
                      <a:pt x="47" y="32"/>
                    </a:cubicBezTo>
                    <a:cubicBezTo>
                      <a:pt x="47" y="33"/>
                      <a:pt x="47" y="33"/>
                      <a:pt x="47" y="33"/>
                    </a:cubicBezTo>
                    <a:cubicBezTo>
                      <a:pt x="39" y="33"/>
                      <a:pt x="39" y="33"/>
                      <a:pt x="39" y="33"/>
                    </a:cubicBezTo>
                    <a:cubicBezTo>
                      <a:pt x="39" y="33"/>
                      <a:pt x="39" y="33"/>
                      <a:pt x="39" y="33"/>
                    </a:cubicBezTo>
                    <a:cubicBezTo>
                      <a:pt x="39" y="31"/>
                      <a:pt x="38" y="29"/>
                      <a:pt x="38" y="28"/>
                    </a:cubicBezTo>
                    <a:cubicBezTo>
                      <a:pt x="30" y="41"/>
                      <a:pt x="30" y="41"/>
                      <a:pt x="30" y="41"/>
                    </a:cubicBezTo>
                    <a:cubicBezTo>
                      <a:pt x="36" y="42"/>
                      <a:pt x="40" y="44"/>
                      <a:pt x="43" y="47"/>
                    </a:cubicBezTo>
                    <a:cubicBezTo>
                      <a:pt x="46" y="49"/>
                      <a:pt x="48" y="53"/>
                      <a:pt x="48" y="57"/>
                    </a:cubicBezTo>
                    <a:cubicBezTo>
                      <a:pt x="48" y="61"/>
                      <a:pt x="46" y="65"/>
                      <a:pt x="42" y="68"/>
                    </a:cubicBezTo>
                    <a:cubicBezTo>
                      <a:pt x="40" y="71"/>
                      <a:pt x="37" y="72"/>
                      <a:pt x="33" y="73"/>
                    </a:cubicBezTo>
                    <a:cubicBezTo>
                      <a:pt x="33" y="80"/>
                      <a:pt x="33" y="80"/>
                      <a:pt x="33" y="80"/>
                    </a:cubicBezTo>
                    <a:cubicBezTo>
                      <a:pt x="25" y="80"/>
                      <a:pt x="25" y="80"/>
                      <a:pt x="25" y="80"/>
                    </a:cubicBezTo>
                    <a:cubicBezTo>
                      <a:pt x="25" y="73"/>
                      <a:pt x="25" y="73"/>
                      <a:pt x="25" y="73"/>
                    </a:cubicBezTo>
                    <a:cubicBezTo>
                      <a:pt x="21" y="72"/>
                      <a:pt x="18" y="70"/>
                      <a:pt x="15" y="68"/>
                    </a:cubicBezTo>
                    <a:cubicBezTo>
                      <a:pt x="2" y="92"/>
                      <a:pt x="2" y="92"/>
                      <a:pt x="2" y="92"/>
                    </a:cubicBezTo>
                    <a:cubicBezTo>
                      <a:pt x="0" y="90"/>
                      <a:pt x="0" y="90"/>
                      <a:pt x="0" y="90"/>
                    </a:cubicBezTo>
                    <a:cubicBezTo>
                      <a:pt x="1" y="91"/>
                      <a:pt x="1" y="92"/>
                      <a:pt x="2" y="92"/>
                    </a:cubicBezTo>
                    <a:cubicBezTo>
                      <a:pt x="10" y="97"/>
                      <a:pt x="19" y="100"/>
                      <a:pt x="29" y="100"/>
                    </a:cubicBezTo>
                    <a:cubicBezTo>
                      <a:pt x="55" y="100"/>
                      <a:pt x="76" y="79"/>
                      <a:pt x="76" y="53"/>
                    </a:cubicBezTo>
                    <a:cubicBezTo>
                      <a:pt x="76" y="35"/>
                      <a:pt x="67" y="13"/>
                      <a:pt x="53" y="0"/>
                    </a:cubicBezTo>
                  </a:path>
                </a:pathLst>
              </a:custGeom>
              <a:solidFill>
                <a:srgbClr val="C0BD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090" name="Freeform 3606"/>
              <p:cNvSpPr>
                <a:spLocks/>
              </p:cNvSpPr>
              <p:nvPr/>
            </p:nvSpPr>
            <p:spPr bwMode="auto">
              <a:xfrm>
                <a:off x="4315566" y="5341326"/>
                <a:ext cx="116600" cy="109739"/>
              </a:xfrm>
              <a:custGeom>
                <a:avLst/>
                <a:gdLst>
                  <a:gd name="T0" fmla="*/ 17 w 17"/>
                  <a:gd name="T1" fmla="*/ 0 h 16"/>
                  <a:gd name="T2" fmla="*/ 0 w 17"/>
                  <a:gd name="T3" fmla="*/ 0 h 16"/>
                  <a:gd name="T4" fmla="*/ 4 w 17"/>
                  <a:gd name="T5" fmla="*/ 16 h 16"/>
                  <a:gd name="T6" fmla="*/ 17 w 17"/>
                  <a:gd name="T7" fmla="*/ 0 h 16"/>
                </a:gdLst>
                <a:ahLst/>
                <a:cxnLst>
                  <a:cxn ang="0">
                    <a:pos x="T0" y="T1"/>
                  </a:cxn>
                  <a:cxn ang="0">
                    <a:pos x="T2" y="T3"/>
                  </a:cxn>
                  <a:cxn ang="0">
                    <a:pos x="T4" y="T5"/>
                  </a:cxn>
                  <a:cxn ang="0">
                    <a:pos x="T6" y="T7"/>
                  </a:cxn>
                </a:cxnLst>
                <a:rect l="0" t="0" r="r" b="b"/>
                <a:pathLst>
                  <a:path w="17" h="16">
                    <a:moveTo>
                      <a:pt x="17" y="0"/>
                    </a:moveTo>
                    <a:lnTo>
                      <a:pt x="0" y="0"/>
                    </a:lnTo>
                    <a:lnTo>
                      <a:pt x="4" y="16"/>
                    </a:lnTo>
                    <a:lnTo>
                      <a:pt x="17" y="0"/>
                    </a:lnTo>
                    <a:close/>
                  </a:path>
                </a:pathLst>
              </a:custGeom>
              <a:solidFill>
                <a:srgbClr val="C0BD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grpSp>
        <p:grpSp>
          <p:nvGrpSpPr>
            <p:cNvPr id="1079" name="群組 1078"/>
            <p:cNvGrpSpPr/>
            <p:nvPr/>
          </p:nvGrpSpPr>
          <p:grpSpPr>
            <a:xfrm>
              <a:off x="5835616" y="5232741"/>
              <a:ext cx="321721" cy="424406"/>
              <a:chOff x="4171532" y="5341326"/>
              <a:chExt cx="466400" cy="658450"/>
            </a:xfrm>
          </p:grpSpPr>
          <p:sp>
            <p:nvSpPr>
              <p:cNvPr id="1081" name="Freeform 3600"/>
              <p:cNvSpPr>
                <a:spLocks/>
              </p:cNvSpPr>
              <p:nvPr/>
            </p:nvSpPr>
            <p:spPr bwMode="auto">
              <a:xfrm>
                <a:off x="4233260" y="5341326"/>
                <a:ext cx="260636" cy="116600"/>
              </a:xfrm>
              <a:custGeom>
                <a:avLst/>
                <a:gdLst>
                  <a:gd name="T0" fmla="*/ 46 w 53"/>
                  <a:gd name="T1" fmla="*/ 23 h 24"/>
                  <a:gd name="T2" fmla="*/ 53 w 53"/>
                  <a:gd name="T3" fmla="*/ 0 h 24"/>
                  <a:gd name="T4" fmla="*/ 17 w 53"/>
                  <a:gd name="T5" fmla="*/ 0 h 24"/>
                  <a:gd name="T6" fmla="*/ 22 w 53"/>
                  <a:gd name="T7" fmla="*/ 22 h 24"/>
                  <a:gd name="T8" fmla="*/ 0 w 53"/>
                  <a:gd name="T9" fmla="*/ 12 h 24"/>
                  <a:gd name="T10" fmla="*/ 1 w 53"/>
                  <a:gd name="T11" fmla="*/ 14 h 24"/>
                  <a:gd name="T12" fmla="*/ 20 w 53"/>
                  <a:gd name="T13" fmla="*/ 24 h 24"/>
                  <a:gd name="T14" fmla="*/ 22 w 53"/>
                  <a:gd name="T15" fmla="*/ 23 h 24"/>
                  <a:gd name="T16" fmla="*/ 46 w 53"/>
                  <a:gd name="T17"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4">
                    <a:moveTo>
                      <a:pt x="46" y="23"/>
                    </a:moveTo>
                    <a:cubicBezTo>
                      <a:pt x="53" y="0"/>
                      <a:pt x="53" y="0"/>
                      <a:pt x="53" y="0"/>
                    </a:cubicBezTo>
                    <a:cubicBezTo>
                      <a:pt x="17" y="0"/>
                      <a:pt x="17" y="0"/>
                      <a:pt x="17" y="0"/>
                    </a:cubicBezTo>
                    <a:cubicBezTo>
                      <a:pt x="22" y="22"/>
                      <a:pt x="22" y="22"/>
                      <a:pt x="22" y="22"/>
                    </a:cubicBezTo>
                    <a:cubicBezTo>
                      <a:pt x="18" y="18"/>
                      <a:pt x="9" y="9"/>
                      <a:pt x="0" y="12"/>
                    </a:cubicBezTo>
                    <a:cubicBezTo>
                      <a:pt x="1" y="14"/>
                      <a:pt x="1" y="14"/>
                      <a:pt x="1" y="14"/>
                    </a:cubicBezTo>
                    <a:cubicBezTo>
                      <a:pt x="8" y="12"/>
                      <a:pt x="17" y="21"/>
                      <a:pt x="20" y="24"/>
                    </a:cubicBezTo>
                    <a:cubicBezTo>
                      <a:pt x="22" y="23"/>
                      <a:pt x="22" y="23"/>
                      <a:pt x="22" y="23"/>
                    </a:cubicBezTo>
                    <a:cubicBezTo>
                      <a:pt x="46" y="23"/>
                      <a:pt x="46" y="23"/>
                      <a:pt x="46" y="23"/>
                    </a:cubicBezTo>
                  </a:path>
                </a:pathLst>
              </a:custGeom>
              <a:solidFill>
                <a:srgbClr val="D8D5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082" name="Freeform 3601"/>
              <p:cNvSpPr>
                <a:spLocks/>
              </p:cNvSpPr>
              <p:nvPr/>
            </p:nvSpPr>
            <p:spPr bwMode="auto">
              <a:xfrm>
                <a:off x="4171532" y="5457928"/>
                <a:ext cx="466400" cy="541848"/>
              </a:xfrm>
              <a:custGeom>
                <a:avLst/>
                <a:gdLst>
                  <a:gd name="T0" fmla="*/ 62 w 95"/>
                  <a:gd name="T1" fmla="*/ 2 h 109"/>
                  <a:gd name="T2" fmla="*/ 62 w 95"/>
                  <a:gd name="T3" fmla="*/ 2 h 109"/>
                  <a:gd name="T4" fmla="*/ 32 w 95"/>
                  <a:gd name="T5" fmla="*/ 2 h 109"/>
                  <a:gd name="T6" fmla="*/ 33 w 95"/>
                  <a:gd name="T7" fmla="*/ 0 h 109"/>
                  <a:gd name="T8" fmla="*/ 17 w 95"/>
                  <a:gd name="T9" fmla="*/ 0 h 109"/>
                  <a:gd name="T10" fmla="*/ 16 w 95"/>
                  <a:gd name="T11" fmla="*/ 2 h 109"/>
                  <a:gd name="T12" fmla="*/ 24 w 95"/>
                  <a:gd name="T13" fmla="*/ 5 h 109"/>
                  <a:gd name="T14" fmla="*/ 30 w 95"/>
                  <a:gd name="T15" fmla="*/ 4 h 109"/>
                  <a:gd name="T16" fmla="*/ 0 w 95"/>
                  <a:gd name="T17" fmla="*/ 62 h 109"/>
                  <a:gd name="T18" fmla="*/ 48 w 95"/>
                  <a:gd name="T19" fmla="*/ 109 h 109"/>
                  <a:gd name="T20" fmla="*/ 95 w 95"/>
                  <a:gd name="T21" fmla="*/ 62 h 109"/>
                  <a:gd name="T22" fmla="*/ 62 w 95"/>
                  <a:gd name="T23" fmla="*/ 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09">
                    <a:moveTo>
                      <a:pt x="62" y="2"/>
                    </a:moveTo>
                    <a:cubicBezTo>
                      <a:pt x="62" y="2"/>
                      <a:pt x="62" y="2"/>
                      <a:pt x="62" y="2"/>
                    </a:cubicBezTo>
                    <a:cubicBezTo>
                      <a:pt x="32" y="2"/>
                      <a:pt x="32" y="2"/>
                      <a:pt x="32" y="2"/>
                    </a:cubicBezTo>
                    <a:cubicBezTo>
                      <a:pt x="33" y="0"/>
                      <a:pt x="33" y="0"/>
                      <a:pt x="33" y="0"/>
                    </a:cubicBezTo>
                    <a:cubicBezTo>
                      <a:pt x="28" y="2"/>
                      <a:pt x="21" y="4"/>
                      <a:pt x="17" y="0"/>
                    </a:cubicBezTo>
                    <a:cubicBezTo>
                      <a:pt x="16" y="2"/>
                      <a:pt x="16" y="2"/>
                      <a:pt x="16" y="2"/>
                    </a:cubicBezTo>
                    <a:cubicBezTo>
                      <a:pt x="18" y="4"/>
                      <a:pt x="21" y="5"/>
                      <a:pt x="24" y="5"/>
                    </a:cubicBezTo>
                    <a:cubicBezTo>
                      <a:pt x="26" y="5"/>
                      <a:pt x="28" y="5"/>
                      <a:pt x="30" y="4"/>
                    </a:cubicBezTo>
                    <a:cubicBezTo>
                      <a:pt x="12" y="16"/>
                      <a:pt x="0" y="42"/>
                      <a:pt x="0" y="62"/>
                    </a:cubicBezTo>
                    <a:cubicBezTo>
                      <a:pt x="0" y="88"/>
                      <a:pt x="22" y="109"/>
                      <a:pt x="48" y="109"/>
                    </a:cubicBezTo>
                    <a:cubicBezTo>
                      <a:pt x="74" y="109"/>
                      <a:pt x="95" y="88"/>
                      <a:pt x="95" y="62"/>
                    </a:cubicBezTo>
                    <a:cubicBezTo>
                      <a:pt x="95" y="41"/>
                      <a:pt x="81" y="12"/>
                      <a:pt x="62" y="2"/>
                    </a:cubicBezTo>
                  </a:path>
                </a:pathLst>
              </a:custGeom>
              <a:solidFill>
                <a:srgbClr val="D8D5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083" name="Freeform 3602"/>
              <p:cNvSpPr>
                <a:spLocks/>
              </p:cNvSpPr>
              <p:nvPr/>
            </p:nvSpPr>
            <p:spPr bwMode="auto">
              <a:xfrm>
                <a:off x="4315566" y="5560807"/>
                <a:ext cx="185191" cy="336083"/>
              </a:xfrm>
              <a:custGeom>
                <a:avLst/>
                <a:gdLst>
                  <a:gd name="T0" fmla="*/ 32 w 38"/>
                  <a:gd name="T1" fmla="*/ 57 h 69"/>
                  <a:gd name="T2" fmla="*/ 23 w 38"/>
                  <a:gd name="T3" fmla="*/ 62 h 69"/>
                  <a:gd name="T4" fmla="*/ 23 w 38"/>
                  <a:gd name="T5" fmla="*/ 69 h 69"/>
                  <a:gd name="T6" fmla="*/ 15 w 38"/>
                  <a:gd name="T7" fmla="*/ 69 h 69"/>
                  <a:gd name="T8" fmla="*/ 15 w 38"/>
                  <a:gd name="T9" fmla="*/ 62 h 69"/>
                  <a:gd name="T10" fmla="*/ 5 w 38"/>
                  <a:gd name="T11" fmla="*/ 57 h 69"/>
                  <a:gd name="T12" fmla="*/ 0 w 38"/>
                  <a:gd name="T13" fmla="*/ 47 h 69"/>
                  <a:gd name="T14" fmla="*/ 0 w 38"/>
                  <a:gd name="T15" fmla="*/ 45 h 69"/>
                  <a:gd name="T16" fmla="*/ 8 w 38"/>
                  <a:gd name="T17" fmla="*/ 45 h 69"/>
                  <a:gd name="T18" fmla="*/ 8 w 38"/>
                  <a:gd name="T19" fmla="*/ 46 h 69"/>
                  <a:gd name="T20" fmla="*/ 11 w 38"/>
                  <a:gd name="T21" fmla="*/ 53 h 69"/>
                  <a:gd name="T22" fmla="*/ 19 w 38"/>
                  <a:gd name="T23" fmla="*/ 55 h 69"/>
                  <a:gd name="T24" fmla="*/ 27 w 38"/>
                  <a:gd name="T25" fmla="*/ 53 h 69"/>
                  <a:gd name="T26" fmla="*/ 30 w 38"/>
                  <a:gd name="T27" fmla="*/ 46 h 69"/>
                  <a:gd name="T28" fmla="*/ 27 w 38"/>
                  <a:gd name="T29" fmla="*/ 40 h 69"/>
                  <a:gd name="T30" fmla="*/ 17 w 38"/>
                  <a:gd name="T31" fmla="*/ 36 h 69"/>
                  <a:gd name="T32" fmla="*/ 6 w 38"/>
                  <a:gd name="T33" fmla="*/ 30 h 69"/>
                  <a:gd name="T34" fmla="*/ 2 w 38"/>
                  <a:gd name="T35" fmla="*/ 21 h 69"/>
                  <a:gd name="T36" fmla="*/ 7 w 38"/>
                  <a:gd name="T37" fmla="*/ 10 h 69"/>
                  <a:gd name="T38" fmla="*/ 15 w 38"/>
                  <a:gd name="T39" fmla="*/ 7 h 69"/>
                  <a:gd name="T40" fmla="*/ 15 w 38"/>
                  <a:gd name="T41" fmla="*/ 0 h 69"/>
                  <a:gd name="T42" fmla="*/ 23 w 38"/>
                  <a:gd name="T43" fmla="*/ 0 h 69"/>
                  <a:gd name="T44" fmla="*/ 23 w 38"/>
                  <a:gd name="T45" fmla="*/ 7 h 69"/>
                  <a:gd name="T46" fmla="*/ 32 w 38"/>
                  <a:gd name="T47" fmla="*/ 10 h 69"/>
                  <a:gd name="T48" fmla="*/ 37 w 38"/>
                  <a:gd name="T49" fmla="*/ 21 h 69"/>
                  <a:gd name="T50" fmla="*/ 37 w 38"/>
                  <a:gd name="T51" fmla="*/ 22 h 69"/>
                  <a:gd name="T52" fmla="*/ 29 w 38"/>
                  <a:gd name="T53" fmla="*/ 22 h 69"/>
                  <a:gd name="T54" fmla="*/ 29 w 38"/>
                  <a:gd name="T55" fmla="*/ 22 h 69"/>
                  <a:gd name="T56" fmla="*/ 26 w 38"/>
                  <a:gd name="T57" fmla="*/ 15 h 69"/>
                  <a:gd name="T58" fmla="*/ 19 w 38"/>
                  <a:gd name="T59" fmla="*/ 13 h 69"/>
                  <a:gd name="T60" fmla="*/ 12 w 38"/>
                  <a:gd name="T61" fmla="*/ 15 h 69"/>
                  <a:gd name="T62" fmla="*/ 10 w 38"/>
                  <a:gd name="T63" fmla="*/ 21 h 69"/>
                  <a:gd name="T64" fmla="*/ 12 w 38"/>
                  <a:gd name="T65" fmla="*/ 26 h 69"/>
                  <a:gd name="T66" fmla="*/ 20 w 38"/>
                  <a:gd name="T67" fmla="*/ 30 h 69"/>
                  <a:gd name="T68" fmla="*/ 33 w 38"/>
                  <a:gd name="T69" fmla="*/ 36 h 69"/>
                  <a:gd name="T70" fmla="*/ 38 w 38"/>
                  <a:gd name="T71" fmla="*/ 46 h 69"/>
                  <a:gd name="T72" fmla="*/ 32 w 38"/>
                  <a:gd name="T73" fmla="*/ 5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 h="69">
                    <a:moveTo>
                      <a:pt x="32" y="57"/>
                    </a:moveTo>
                    <a:cubicBezTo>
                      <a:pt x="30" y="60"/>
                      <a:pt x="27" y="61"/>
                      <a:pt x="23" y="62"/>
                    </a:cubicBezTo>
                    <a:cubicBezTo>
                      <a:pt x="23" y="69"/>
                      <a:pt x="23" y="69"/>
                      <a:pt x="23" y="69"/>
                    </a:cubicBezTo>
                    <a:cubicBezTo>
                      <a:pt x="15" y="69"/>
                      <a:pt x="15" y="69"/>
                      <a:pt x="15" y="69"/>
                    </a:cubicBezTo>
                    <a:cubicBezTo>
                      <a:pt x="15" y="62"/>
                      <a:pt x="15" y="62"/>
                      <a:pt x="15" y="62"/>
                    </a:cubicBezTo>
                    <a:cubicBezTo>
                      <a:pt x="11" y="61"/>
                      <a:pt x="8" y="59"/>
                      <a:pt x="5" y="57"/>
                    </a:cubicBezTo>
                    <a:cubicBezTo>
                      <a:pt x="2" y="54"/>
                      <a:pt x="0" y="51"/>
                      <a:pt x="0" y="47"/>
                    </a:cubicBezTo>
                    <a:cubicBezTo>
                      <a:pt x="0" y="45"/>
                      <a:pt x="0" y="45"/>
                      <a:pt x="0" y="45"/>
                    </a:cubicBezTo>
                    <a:cubicBezTo>
                      <a:pt x="8" y="45"/>
                      <a:pt x="8" y="45"/>
                      <a:pt x="8" y="45"/>
                    </a:cubicBezTo>
                    <a:cubicBezTo>
                      <a:pt x="8" y="46"/>
                      <a:pt x="8" y="46"/>
                      <a:pt x="8" y="46"/>
                    </a:cubicBezTo>
                    <a:cubicBezTo>
                      <a:pt x="8" y="49"/>
                      <a:pt x="9" y="51"/>
                      <a:pt x="11" y="53"/>
                    </a:cubicBezTo>
                    <a:cubicBezTo>
                      <a:pt x="13" y="54"/>
                      <a:pt x="15" y="55"/>
                      <a:pt x="19" y="55"/>
                    </a:cubicBezTo>
                    <a:cubicBezTo>
                      <a:pt x="22" y="55"/>
                      <a:pt x="25" y="54"/>
                      <a:pt x="27" y="53"/>
                    </a:cubicBezTo>
                    <a:cubicBezTo>
                      <a:pt x="29" y="51"/>
                      <a:pt x="30" y="49"/>
                      <a:pt x="30" y="46"/>
                    </a:cubicBezTo>
                    <a:cubicBezTo>
                      <a:pt x="30" y="43"/>
                      <a:pt x="29" y="41"/>
                      <a:pt x="27" y="40"/>
                    </a:cubicBezTo>
                    <a:cubicBezTo>
                      <a:pt x="25" y="38"/>
                      <a:pt x="22" y="37"/>
                      <a:pt x="17" y="36"/>
                    </a:cubicBezTo>
                    <a:cubicBezTo>
                      <a:pt x="12" y="35"/>
                      <a:pt x="8" y="33"/>
                      <a:pt x="6" y="30"/>
                    </a:cubicBezTo>
                    <a:cubicBezTo>
                      <a:pt x="3" y="28"/>
                      <a:pt x="2" y="25"/>
                      <a:pt x="2" y="21"/>
                    </a:cubicBezTo>
                    <a:cubicBezTo>
                      <a:pt x="2" y="17"/>
                      <a:pt x="3" y="13"/>
                      <a:pt x="7" y="10"/>
                    </a:cubicBezTo>
                    <a:cubicBezTo>
                      <a:pt x="9" y="9"/>
                      <a:pt x="12" y="7"/>
                      <a:pt x="15" y="7"/>
                    </a:cubicBezTo>
                    <a:cubicBezTo>
                      <a:pt x="15" y="0"/>
                      <a:pt x="15" y="0"/>
                      <a:pt x="15" y="0"/>
                    </a:cubicBezTo>
                    <a:cubicBezTo>
                      <a:pt x="23" y="0"/>
                      <a:pt x="23" y="0"/>
                      <a:pt x="23" y="0"/>
                    </a:cubicBezTo>
                    <a:cubicBezTo>
                      <a:pt x="23" y="7"/>
                      <a:pt x="23" y="7"/>
                      <a:pt x="23" y="7"/>
                    </a:cubicBezTo>
                    <a:cubicBezTo>
                      <a:pt x="27" y="7"/>
                      <a:pt x="30" y="8"/>
                      <a:pt x="32" y="10"/>
                    </a:cubicBezTo>
                    <a:cubicBezTo>
                      <a:pt x="35" y="13"/>
                      <a:pt x="37" y="17"/>
                      <a:pt x="37" y="21"/>
                    </a:cubicBezTo>
                    <a:cubicBezTo>
                      <a:pt x="37" y="22"/>
                      <a:pt x="37" y="22"/>
                      <a:pt x="37" y="22"/>
                    </a:cubicBezTo>
                    <a:cubicBezTo>
                      <a:pt x="29" y="22"/>
                      <a:pt x="29" y="22"/>
                      <a:pt x="29" y="22"/>
                    </a:cubicBezTo>
                    <a:cubicBezTo>
                      <a:pt x="29" y="22"/>
                      <a:pt x="29" y="22"/>
                      <a:pt x="29" y="22"/>
                    </a:cubicBezTo>
                    <a:cubicBezTo>
                      <a:pt x="29" y="19"/>
                      <a:pt x="28" y="16"/>
                      <a:pt x="26" y="15"/>
                    </a:cubicBezTo>
                    <a:cubicBezTo>
                      <a:pt x="25" y="14"/>
                      <a:pt x="22" y="13"/>
                      <a:pt x="19" y="13"/>
                    </a:cubicBezTo>
                    <a:cubicBezTo>
                      <a:pt x="16" y="13"/>
                      <a:pt x="14" y="14"/>
                      <a:pt x="12" y="15"/>
                    </a:cubicBezTo>
                    <a:cubicBezTo>
                      <a:pt x="11" y="17"/>
                      <a:pt x="10" y="18"/>
                      <a:pt x="10" y="21"/>
                    </a:cubicBezTo>
                    <a:cubicBezTo>
                      <a:pt x="10" y="23"/>
                      <a:pt x="10" y="25"/>
                      <a:pt x="12" y="26"/>
                    </a:cubicBezTo>
                    <a:cubicBezTo>
                      <a:pt x="14" y="28"/>
                      <a:pt x="16" y="29"/>
                      <a:pt x="20" y="30"/>
                    </a:cubicBezTo>
                    <a:cubicBezTo>
                      <a:pt x="26" y="31"/>
                      <a:pt x="30" y="33"/>
                      <a:pt x="33" y="36"/>
                    </a:cubicBezTo>
                    <a:cubicBezTo>
                      <a:pt x="36" y="38"/>
                      <a:pt x="38" y="42"/>
                      <a:pt x="38" y="46"/>
                    </a:cubicBezTo>
                    <a:cubicBezTo>
                      <a:pt x="38" y="50"/>
                      <a:pt x="36" y="54"/>
                      <a:pt x="32" y="57"/>
                    </a:cubicBezTo>
                  </a:path>
                </a:pathLst>
              </a:custGeom>
              <a:solidFill>
                <a:srgbClr val="58A0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084" name="Freeform 3604"/>
              <p:cNvSpPr>
                <a:spLocks noEditPoints="1"/>
              </p:cNvSpPr>
              <p:nvPr/>
            </p:nvSpPr>
            <p:spPr bwMode="auto">
              <a:xfrm>
                <a:off x="4260693" y="5505936"/>
                <a:ext cx="377234" cy="493834"/>
              </a:xfrm>
              <a:custGeom>
                <a:avLst/>
                <a:gdLst>
                  <a:gd name="T0" fmla="*/ 27 w 76"/>
                  <a:gd name="T1" fmla="*/ 47 h 100"/>
                  <a:gd name="T2" fmla="*/ 19 w 76"/>
                  <a:gd name="T3" fmla="*/ 61 h 100"/>
                  <a:gd name="T4" fmla="*/ 21 w 76"/>
                  <a:gd name="T5" fmla="*/ 64 h 100"/>
                  <a:gd name="T6" fmla="*/ 29 w 76"/>
                  <a:gd name="T7" fmla="*/ 66 h 100"/>
                  <a:gd name="T8" fmla="*/ 37 w 76"/>
                  <a:gd name="T9" fmla="*/ 64 h 100"/>
                  <a:gd name="T10" fmla="*/ 40 w 76"/>
                  <a:gd name="T11" fmla="*/ 57 h 100"/>
                  <a:gd name="T12" fmla="*/ 37 w 76"/>
                  <a:gd name="T13" fmla="*/ 51 h 100"/>
                  <a:gd name="T14" fmla="*/ 27 w 76"/>
                  <a:gd name="T15" fmla="*/ 47 h 100"/>
                  <a:gd name="T16" fmla="*/ 27 w 76"/>
                  <a:gd name="T17" fmla="*/ 47 h 100"/>
                  <a:gd name="T18" fmla="*/ 53 w 76"/>
                  <a:gd name="T19" fmla="*/ 0 h 100"/>
                  <a:gd name="T20" fmla="*/ 41 w 76"/>
                  <a:gd name="T21" fmla="*/ 21 h 100"/>
                  <a:gd name="T22" fmla="*/ 42 w 76"/>
                  <a:gd name="T23" fmla="*/ 21 h 100"/>
                  <a:gd name="T24" fmla="*/ 47 w 76"/>
                  <a:gd name="T25" fmla="*/ 32 h 100"/>
                  <a:gd name="T26" fmla="*/ 47 w 76"/>
                  <a:gd name="T27" fmla="*/ 33 h 100"/>
                  <a:gd name="T28" fmla="*/ 39 w 76"/>
                  <a:gd name="T29" fmla="*/ 33 h 100"/>
                  <a:gd name="T30" fmla="*/ 39 w 76"/>
                  <a:gd name="T31" fmla="*/ 33 h 100"/>
                  <a:gd name="T32" fmla="*/ 38 w 76"/>
                  <a:gd name="T33" fmla="*/ 28 h 100"/>
                  <a:gd name="T34" fmla="*/ 30 w 76"/>
                  <a:gd name="T35" fmla="*/ 41 h 100"/>
                  <a:gd name="T36" fmla="*/ 43 w 76"/>
                  <a:gd name="T37" fmla="*/ 47 h 100"/>
                  <a:gd name="T38" fmla="*/ 48 w 76"/>
                  <a:gd name="T39" fmla="*/ 57 h 100"/>
                  <a:gd name="T40" fmla="*/ 42 w 76"/>
                  <a:gd name="T41" fmla="*/ 68 h 100"/>
                  <a:gd name="T42" fmla="*/ 33 w 76"/>
                  <a:gd name="T43" fmla="*/ 73 h 100"/>
                  <a:gd name="T44" fmla="*/ 33 w 76"/>
                  <a:gd name="T45" fmla="*/ 80 h 100"/>
                  <a:gd name="T46" fmla="*/ 25 w 76"/>
                  <a:gd name="T47" fmla="*/ 80 h 100"/>
                  <a:gd name="T48" fmla="*/ 25 w 76"/>
                  <a:gd name="T49" fmla="*/ 73 h 100"/>
                  <a:gd name="T50" fmla="*/ 15 w 76"/>
                  <a:gd name="T51" fmla="*/ 68 h 100"/>
                  <a:gd name="T52" fmla="*/ 2 w 76"/>
                  <a:gd name="T53" fmla="*/ 92 h 100"/>
                  <a:gd name="T54" fmla="*/ 0 w 76"/>
                  <a:gd name="T55" fmla="*/ 90 h 100"/>
                  <a:gd name="T56" fmla="*/ 2 w 76"/>
                  <a:gd name="T57" fmla="*/ 92 h 100"/>
                  <a:gd name="T58" fmla="*/ 29 w 76"/>
                  <a:gd name="T59" fmla="*/ 100 h 100"/>
                  <a:gd name="T60" fmla="*/ 76 w 76"/>
                  <a:gd name="T61" fmla="*/ 53 h 100"/>
                  <a:gd name="T62" fmla="*/ 53 w 76"/>
                  <a:gd name="T6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6" h="100">
                    <a:moveTo>
                      <a:pt x="27" y="47"/>
                    </a:moveTo>
                    <a:cubicBezTo>
                      <a:pt x="19" y="61"/>
                      <a:pt x="19" y="61"/>
                      <a:pt x="19" y="61"/>
                    </a:cubicBezTo>
                    <a:cubicBezTo>
                      <a:pt x="19" y="62"/>
                      <a:pt x="20" y="63"/>
                      <a:pt x="21" y="64"/>
                    </a:cubicBezTo>
                    <a:cubicBezTo>
                      <a:pt x="23" y="65"/>
                      <a:pt x="25" y="66"/>
                      <a:pt x="29" y="66"/>
                    </a:cubicBezTo>
                    <a:cubicBezTo>
                      <a:pt x="32" y="66"/>
                      <a:pt x="35" y="65"/>
                      <a:pt x="37" y="64"/>
                    </a:cubicBezTo>
                    <a:cubicBezTo>
                      <a:pt x="39" y="62"/>
                      <a:pt x="40" y="60"/>
                      <a:pt x="40" y="57"/>
                    </a:cubicBezTo>
                    <a:cubicBezTo>
                      <a:pt x="40" y="54"/>
                      <a:pt x="39" y="52"/>
                      <a:pt x="37" y="51"/>
                    </a:cubicBezTo>
                    <a:cubicBezTo>
                      <a:pt x="35" y="49"/>
                      <a:pt x="32" y="48"/>
                      <a:pt x="27" y="47"/>
                    </a:cubicBezTo>
                    <a:cubicBezTo>
                      <a:pt x="27" y="47"/>
                      <a:pt x="27" y="47"/>
                      <a:pt x="27" y="47"/>
                    </a:cubicBezTo>
                    <a:moveTo>
                      <a:pt x="53" y="0"/>
                    </a:moveTo>
                    <a:cubicBezTo>
                      <a:pt x="41" y="21"/>
                      <a:pt x="41" y="21"/>
                      <a:pt x="41" y="21"/>
                    </a:cubicBezTo>
                    <a:cubicBezTo>
                      <a:pt x="42" y="21"/>
                      <a:pt x="42" y="21"/>
                      <a:pt x="42" y="21"/>
                    </a:cubicBezTo>
                    <a:cubicBezTo>
                      <a:pt x="45" y="24"/>
                      <a:pt x="47" y="28"/>
                      <a:pt x="47" y="32"/>
                    </a:cubicBezTo>
                    <a:cubicBezTo>
                      <a:pt x="47" y="33"/>
                      <a:pt x="47" y="33"/>
                      <a:pt x="47" y="33"/>
                    </a:cubicBezTo>
                    <a:cubicBezTo>
                      <a:pt x="39" y="33"/>
                      <a:pt x="39" y="33"/>
                      <a:pt x="39" y="33"/>
                    </a:cubicBezTo>
                    <a:cubicBezTo>
                      <a:pt x="39" y="33"/>
                      <a:pt x="39" y="33"/>
                      <a:pt x="39" y="33"/>
                    </a:cubicBezTo>
                    <a:cubicBezTo>
                      <a:pt x="39" y="31"/>
                      <a:pt x="38" y="29"/>
                      <a:pt x="38" y="28"/>
                    </a:cubicBezTo>
                    <a:cubicBezTo>
                      <a:pt x="30" y="41"/>
                      <a:pt x="30" y="41"/>
                      <a:pt x="30" y="41"/>
                    </a:cubicBezTo>
                    <a:cubicBezTo>
                      <a:pt x="36" y="42"/>
                      <a:pt x="40" y="44"/>
                      <a:pt x="43" y="47"/>
                    </a:cubicBezTo>
                    <a:cubicBezTo>
                      <a:pt x="46" y="49"/>
                      <a:pt x="48" y="53"/>
                      <a:pt x="48" y="57"/>
                    </a:cubicBezTo>
                    <a:cubicBezTo>
                      <a:pt x="48" y="61"/>
                      <a:pt x="46" y="65"/>
                      <a:pt x="42" y="68"/>
                    </a:cubicBezTo>
                    <a:cubicBezTo>
                      <a:pt x="40" y="71"/>
                      <a:pt x="37" y="72"/>
                      <a:pt x="33" y="73"/>
                    </a:cubicBezTo>
                    <a:cubicBezTo>
                      <a:pt x="33" y="80"/>
                      <a:pt x="33" y="80"/>
                      <a:pt x="33" y="80"/>
                    </a:cubicBezTo>
                    <a:cubicBezTo>
                      <a:pt x="25" y="80"/>
                      <a:pt x="25" y="80"/>
                      <a:pt x="25" y="80"/>
                    </a:cubicBezTo>
                    <a:cubicBezTo>
                      <a:pt x="25" y="73"/>
                      <a:pt x="25" y="73"/>
                      <a:pt x="25" y="73"/>
                    </a:cubicBezTo>
                    <a:cubicBezTo>
                      <a:pt x="21" y="72"/>
                      <a:pt x="18" y="70"/>
                      <a:pt x="15" y="68"/>
                    </a:cubicBezTo>
                    <a:cubicBezTo>
                      <a:pt x="2" y="92"/>
                      <a:pt x="2" y="92"/>
                      <a:pt x="2" y="92"/>
                    </a:cubicBezTo>
                    <a:cubicBezTo>
                      <a:pt x="0" y="90"/>
                      <a:pt x="0" y="90"/>
                      <a:pt x="0" y="90"/>
                    </a:cubicBezTo>
                    <a:cubicBezTo>
                      <a:pt x="1" y="91"/>
                      <a:pt x="1" y="92"/>
                      <a:pt x="2" y="92"/>
                    </a:cubicBezTo>
                    <a:cubicBezTo>
                      <a:pt x="10" y="97"/>
                      <a:pt x="19" y="100"/>
                      <a:pt x="29" y="100"/>
                    </a:cubicBezTo>
                    <a:cubicBezTo>
                      <a:pt x="55" y="100"/>
                      <a:pt x="76" y="79"/>
                      <a:pt x="76" y="53"/>
                    </a:cubicBezTo>
                    <a:cubicBezTo>
                      <a:pt x="76" y="35"/>
                      <a:pt x="67" y="13"/>
                      <a:pt x="53" y="0"/>
                    </a:cubicBezTo>
                  </a:path>
                </a:pathLst>
              </a:custGeom>
              <a:solidFill>
                <a:srgbClr val="C0BD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sp>
            <p:nvSpPr>
              <p:cNvPr id="1085" name="Freeform 3606"/>
              <p:cNvSpPr>
                <a:spLocks/>
              </p:cNvSpPr>
              <p:nvPr/>
            </p:nvSpPr>
            <p:spPr bwMode="auto">
              <a:xfrm>
                <a:off x="4315566" y="5341326"/>
                <a:ext cx="116600" cy="109739"/>
              </a:xfrm>
              <a:custGeom>
                <a:avLst/>
                <a:gdLst>
                  <a:gd name="T0" fmla="*/ 17 w 17"/>
                  <a:gd name="T1" fmla="*/ 0 h 16"/>
                  <a:gd name="T2" fmla="*/ 0 w 17"/>
                  <a:gd name="T3" fmla="*/ 0 h 16"/>
                  <a:gd name="T4" fmla="*/ 4 w 17"/>
                  <a:gd name="T5" fmla="*/ 16 h 16"/>
                  <a:gd name="T6" fmla="*/ 17 w 17"/>
                  <a:gd name="T7" fmla="*/ 0 h 16"/>
                </a:gdLst>
                <a:ahLst/>
                <a:cxnLst>
                  <a:cxn ang="0">
                    <a:pos x="T0" y="T1"/>
                  </a:cxn>
                  <a:cxn ang="0">
                    <a:pos x="T2" y="T3"/>
                  </a:cxn>
                  <a:cxn ang="0">
                    <a:pos x="T4" y="T5"/>
                  </a:cxn>
                  <a:cxn ang="0">
                    <a:pos x="T6" y="T7"/>
                  </a:cxn>
                </a:cxnLst>
                <a:rect l="0" t="0" r="r" b="b"/>
                <a:pathLst>
                  <a:path w="17" h="16">
                    <a:moveTo>
                      <a:pt x="17" y="0"/>
                    </a:moveTo>
                    <a:lnTo>
                      <a:pt x="0" y="0"/>
                    </a:lnTo>
                    <a:lnTo>
                      <a:pt x="4" y="16"/>
                    </a:lnTo>
                    <a:lnTo>
                      <a:pt x="17" y="0"/>
                    </a:lnTo>
                    <a:close/>
                  </a:path>
                </a:pathLst>
              </a:custGeom>
              <a:solidFill>
                <a:srgbClr val="C0BD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endParaRPr lang="zh-CN" altLang="en-US" sz="2310" b="1">
                  <a:solidFill>
                    <a:srgbClr val="FFFFFF"/>
                  </a:solidFill>
                  <a:latin typeface="Calibri"/>
                  <a:ea typeface="宋体" panose="02010600030101010101" pitchFamily="2" charset="-122"/>
                </a:endParaRPr>
              </a:p>
            </p:txBody>
          </p:sp>
        </p:grpSp>
        <p:sp>
          <p:nvSpPr>
            <p:cNvPr id="1080" name="文字方塊 1079"/>
            <p:cNvSpPr txBox="1"/>
            <p:nvPr/>
          </p:nvSpPr>
          <p:spPr>
            <a:xfrm>
              <a:off x="7330351" y="5593335"/>
              <a:ext cx="477136" cy="694307"/>
            </a:xfrm>
            <a:prstGeom prst="rect">
              <a:avLst/>
            </a:prstGeom>
            <a:noFill/>
          </p:spPr>
          <p:txBody>
            <a:bodyPr wrap="none" rtlCol="0">
              <a:spAutoFit/>
            </a:bodyPr>
            <a:lstStyle/>
            <a:p>
              <a:r>
                <a:rPr lang="en-US" altLang="zh-TW" sz="2888" b="1" dirty="0">
                  <a:solidFill>
                    <a:srgbClr val="5F5F5F"/>
                  </a:solidFill>
                  <a:latin typeface="華康超黑體(P)" panose="020B0C00000000000000" pitchFamily="34" charset="-120"/>
                  <a:ea typeface="華康超黑體(P)" panose="020B0C00000000000000" pitchFamily="34" charset="-120"/>
                </a:rPr>
                <a:t>$</a:t>
              </a:r>
              <a:endParaRPr lang="zh-TW" altLang="en-US" sz="2888" b="1" dirty="0">
                <a:solidFill>
                  <a:srgbClr val="5F5F5F"/>
                </a:solidFill>
                <a:latin typeface="華康超黑體(P)" panose="020B0C00000000000000" pitchFamily="34" charset="-120"/>
                <a:ea typeface="華康超黑體(P)" panose="020B0C00000000000000" pitchFamily="34" charset="-120"/>
              </a:endParaRPr>
            </a:p>
          </p:txBody>
        </p:sp>
      </p:grpSp>
      <p:sp>
        <p:nvSpPr>
          <p:cNvPr id="1174" name="文字方塊 1173"/>
          <p:cNvSpPr txBox="1"/>
          <p:nvPr/>
        </p:nvSpPr>
        <p:spPr>
          <a:xfrm>
            <a:off x="6639277" y="6426755"/>
            <a:ext cx="554960" cy="536750"/>
          </a:xfrm>
          <a:prstGeom prst="rect">
            <a:avLst/>
          </a:prstGeom>
          <a:noFill/>
        </p:spPr>
        <p:txBody>
          <a:bodyPr wrap="none" rtlCol="0">
            <a:spAutoFit/>
          </a:bodyPr>
          <a:lstStyle/>
          <a:p>
            <a:r>
              <a:rPr lang="zh-TW" altLang="en-US" sz="2888" b="1" dirty="0">
                <a:solidFill>
                  <a:srgbClr val="5F5F5F"/>
                </a:solidFill>
                <a:latin typeface="華康超黑體(P)" panose="020B0C00000000000000" pitchFamily="34" charset="-120"/>
                <a:ea typeface="華康超黑體(P)" panose="020B0C00000000000000" pitchFamily="34" charset="-120"/>
              </a:rPr>
              <a:t>人</a:t>
            </a:r>
          </a:p>
        </p:txBody>
      </p:sp>
    </p:spTree>
    <p:extLst>
      <p:ext uri="{BB962C8B-B14F-4D97-AF65-F5344CB8AC3E}">
        <p14:creationId xmlns:p14="http://schemas.microsoft.com/office/powerpoint/2010/main" val="1380469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群組 56"/>
          <p:cNvGrpSpPr/>
          <p:nvPr/>
        </p:nvGrpSpPr>
        <p:grpSpPr>
          <a:xfrm>
            <a:off x="611900" y="2279225"/>
            <a:ext cx="9893816" cy="4995892"/>
            <a:chOff x="1167220" y="1014363"/>
            <a:chExt cx="6264696" cy="4609836"/>
          </a:xfrm>
        </p:grpSpPr>
        <p:grpSp>
          <p:nvGrpSpPr>
            <p:cNvPr id="58" name="组合 237"/>
            <p:cNvGrpSpPr/>
            <p:nvPr/>
          </p:nvGrpSpPr>
          <p:grpSpPr>
            <a:xfrm>
              <a:off x="1167220" y="1014363"/>
              <a:ext cx="6264696" cy="4609836"/>
              <a:chOff x="10335441" y="5818814"/>
              <a:chExt cx="869950" cy="695144"/>
            </a:xfrm>
          </p:grpSpPr>
          <p:sp>
            <p:nvSpPr>
              <p:cNvPr id="60" name="Freeform 50449"/>
              <p:cNvSpPr>
                <a:spLocks/>
              </p:cNvSpPr>
              <p:nvPr/>
            </p:nvSpPr>
            <p:spPr bwMode="auto">
              <a:xfrm>
                <a:off x="10628530" y="6460850"/>
                <a:ext cx="271462" cy="41503"/>
              </a:xfrm>
              <a:custGeom>
                <a:avLst/>
                <a:gdLst>
                  <a:gd name="T0" fmla="*/ 154 w 171"/>
                  <a:gd name="T1" fmla="*/ 0 h 103"/>
                  <a:gd name="T2" fmla="*/ 17 w 171"/>
                  <a:gd name="T3" fmla="*/ 0 h 103"/>
                  <a:gd name="T4" fmla="*/ 0 w 171"/>
                  <a:gd name="T5" fmla="*/ 103 h 103"/>
                  <a:gd name="T6" fmla="*/ 171 w 171"/>
                  <a:gd name="T7" fmla="*/ 103 h 103"/>
                  <a:gd name="T8" fmla="*/ 154 w 171"/>
                  <a:gd name="T9" fmla="*/ 0 h 103"/>
                </a:gdLst>
                <a:ahLst/>
                <a:cxnLst>
                  <a:cxn ang="0">
                    <a:pos x="T0" y="T1"/>
                  </a:cxn>
                  <a:cxn ang="0">
                    <a:pos x="T2" y="T3"/>
                  </a:cxn>
                  <a:cxn ang="0">
                    <a:pos x="T4" y="T5"/>
                  </a:cxn>
                  <a:cxn ang="0">
                    <a:pos x="T6" y="T7"/>
                  </a:cxn>
                  <a:cxn ang="0">
                    <a:pos x="T8" y="T9"/>
                  </a:cxn>
                </a:cxnLst>
                <a:rect l="0" t="0" r="r" b="b"/>
                <a:pathLst>
                  <a:path w="171" h="103">
                    <a:moveTo>
                      <a:pt x="154" y="0"/>
                    </a:moveTo>
                    <a:lnTo>
                      <a:pt x="17" y="0"/>
                    </a:lnTo>
                    <a:lnTo>
                      <a:pt x="0" y="103"/>
                    </a:lnTo>
                    <a:lnTo>
                      <a:pt x="171" y="103"/>
                    </a:lnTo>
                    <a:lnTo>
                      <a:pt x="154"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1" name="Freeform 50450"/>
              <p:cNvSpPr>
                <a:spLocks/>
              </p:cNvSpPr>
              <p:nvPr/>
            </p:nvSpPr>
            <p:spPr bwMode="auto">
              <a:xfrm>
                <a:off x="10335441" y="6420093"/>
                <a:ext cx="869950" cy="45059"/>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2" name="Freeform 50451"/>
              <p:cNvSpPr>
                <a:spLocks/>
              </p:cNvSpPr>
              <p:nvPr/>
            </p:nvSpPr>
            <p:spPr bwMode="auto">
              <a:xfrm>
                <a:off x="10335441" y="5818814"/>
                <a:ext cx="869950" cy="605054"/>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4" name="Freeform 50453"/>
              <p:cNvSpPr>
                <a:spLocks/>
              </p:cNvSpPr>
              <p:nvPr/>
            </p:nvSpPr>
            <p:spPr bwMode="auto">
              <a:xfrm>
                <a:off x="10587037" y="6495666"/>
                <a:ext cx="352425" cy="18292"/>
              </a:xfrm>
              <a:custGeom>
                <a:avLst/>
                <a:gdLst>
                  <a:gd name="T0" fmla="*/ 214 w 222"/>
                  <a:gd name="T1" fmla="*/ 0 h 17"/>
                  <a:gd name="T2" fmla="*/ 8 w 222"/>
                  <a:gd name="T3" fmla="*/ 0 h 17"/>
                  <a:gd name="T4" fmla="*/ 0 w 222"/>
                  <a:gd name="T5" fmla="*/ 17 h 17"/>
                  <a:gd name="T6" fmla="*/ 222 w 222"/>
                  <a:gd name="T7" fmla="*/ 17 h 17"/>
                  <a:gd name="T8" fmla="*/ 214 w 222"/>
                  <a:gd name="T9" fmla="*/ 0 h 17"/>
                </a:gdLst>
                <a:ahLst/>
                <a:cxnLst>
                  <a:cxn ang="0">
                    <a:pos x="T0" y="T1"/>
                  </a:cxn>
                  <a:cxn ang="0">
                    <a:pos x="T2" y="T3"/>
                  </a:cxn>
                  <a:cxn ang="0">
                    <a:pos x="T4" y="T5"/>
                  </a:cxn>
                  <a:cxn ang="0">
                    <a:pos x="T6" y="T7"/>
                  </a:cxn>
                  <a:cxn ang="0">
                    <a:pos x="T8" y="T9"/>
                  </a:cxn>
                </a:cxnLst>
                <a:rect l="0" t="0" r="r" b="b"/>
                <a:pathLst>
                  <a:path w="222" h="17">
                    <a:moveTo>
                      <a:pt x="214" y="0"/>
                    </a:moveTo>
                    <a:lnTo>
                      <a:pt x="8" y="0"/>
                    </a:lnTo>
                    <a:lnTo>
                      <a:pt x="0" y="17"/>
                    </a:lnTo>
                    <a:lnTo>
                      <a:pt x="222" y="17"/>
                    </a:lnTo>
                    <a:lnTo>
                      <a:pt x="214"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5" name="Freeform 50454"/>
              <p:cNvSpPr>
                <a:spLocks/>
              </p:cNvSpPr>
              <p:nvPr/>
            </p:nvSpPr>
            <p:spPr bwMode="auto">
              <a:xfrm>
                <a:off x="10599738" y="5976938"/>
                <a:ext cx="163512" cy="161925"/>
              </a:xfrm>
              <a:custGeom>
                <a:avLst/>
                <a:gdLst>
                  <a:gd name="T0" fmla="*/ 77 w 103"/>
                  <a:gd name="T1" fmla="*/ 102 h 102"/>
                  <a:gd name="T2" fmla="*/ 0 w 103"/>
                  <a:gd name="T3" fmla="*/ 25 h 102"/>
                  <a:gd name="T4" fmla="*/ 26 w 103"/>
                  <a:gd name="T5" fmla="*/ 0 h 102"/>
                  <a:gd name="T6" fmla="*/ 103 w 103"/>
                  <a:gd name="T7" fmla="*/ 76 h 102"/>
                  <a:gd name="T8" fmla="*/ 77 w 103"/>
                  <a:gd name="T9" fmla="*/ 102 h 102"/>
                </a:gdLst>
                <a:ahLst/>
                <a:cxnLst>
                  <a:cxn ang="0">
                    <a:pos x="T0" y="T1"/>
                  </a:cxn>
                  <a:cxn ang="0">
                    <a:pos x="T2" y="T3"/>
                  </a:cxn>
                  <a:cxn ang="0">
                    <a:pos x="T4" y="T5"/>
                  </a:cxn>
                  <a:cxn ang="0">
                    <a:pos x="T6" y="T7"/>
                  </a:cxn>
                  <a:cxn ang="0">
                    <a:pos x="T8" y="T9"/>
                  </a:cxn>
                </a:cxnLst>
                <a:rect l="0" t="0" r="r" b="b"/>
                <a:pathLst>
                  <a:path w="103" h="102">
                    <a:moveTo>
                      <a:pt x="77" y="102"/>
                    </a:moveTo>
                    <a:lnTo>
                      <a:pt x="0" y="25"/>
                    </a:lnTo>
                    <a:lnTo>
                      <a:pt x="26" y="0"/>
                    </a:lnTo>
                    <a:lnTo>
                      <a:pt x="103" y="76"/>
                    </a:lnTo>
                    <a:lnTo>
                      <a:pt x="7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6" name="Freeform 50455"/>
              <p:cNvSpPr>
                <a:spLocks/>
              </p:cNvSpPr>
              <p:nvPr/>
            </p:nvSpPr>
            <p:spPr bwMode="auto">
              <a:xfrm>
                <a:off x="10682288" y="5894388"/>
                <a:ext cx="244475" cy="244475"/>
              </a:xfrm>
              <a:custGeom>
                <a:avLst/>
                <a:gdLst>
                  <a:gd name="T0" fmla="*/ 25 w 154"/>
                  <a:gd name="T1" fmla="*/ 154 h 154"/>
                  <a:gd name="T2" fmla="*/ 0 w 154"/>
                  <a:gd name="T3" fmla="*/ 128 h 154"/>
                  <a:gd name="T4" fmla="*/ 128 w 154"/>
                  <a:gd name="T5" fmla="*/ 0 h 154"/>
                  <a:gd name="T6" fmla="*/ 154 w 154"/>
                  <a:gd name="T7" fmla="*/ 26 h 154"/>
                  <a:gd name="T8" fmla="*/ 25 w 154"/>
                  <a:gd name="T9" fmla="*/ 154 h 154"/>
                </a:gdLst>
                <a:ahLst/>
                <a:cxnLst>
                  <a:cxn ang="0">
                    <a:pos x="T0" y="T1"/>
                  </a:cxn>
                  <a:cxn ang="0">
                    <a:pos x="T2" y="T3"/>
                  </a:cxn>
                  <a:cxn ang="0">
                    <a:pos x="T4" y="T5"/>
                  </a:cxn>
                  <a:cxn ang="0">
                    <a:pos x="T6" y="T7"/>
                  </a:cxn>
                  <a:cxn ang="0">
                    <a:pos x="T8" y="T9"/>
                  </a:cxn>
                </a:cxnLst>
                <a:rect l="0" t="0" r="r" b="b"/>
                <a:pathLst>
                  <a:path w="154" h="154">
                    <a:moveTo>
                      <a:pt x="25" y="154"/>
                    </a:moveTo>
                    <a:lnTo>
                      <a:pt x="0" y="128"/>
                    </a:lnTo>
                    <a:lnTo>
                      <a:pt x="128" y="0"/>
                    </a:lnTo>
                    <a:lnTo>
                      <a:pt x="154" y="26"/>
                    </a:lnTo>
                    <a:lnTo>
                      <a:pt x="25"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59" name="Oval 98"/>
            <p:cNvSpPr>
              <a:spLocks noChangeArrowheads="1"/>
            </p:cNvSpPr>
            <p:nvPr/>
          </p:nvSpPr>
          <p:spPr bwMode="auto">
            <a:xfrm>
              <a:off x="4247964" y="5051806"/>
              <a:ext cx="155919" cy="187542"/>
            </a:xfrm>
            <a:prstGeom prst="ellipse">
              <a:avLst/>
            </a:prstGeom>
            <a:solidFill>
              <a:sysClr val="window" lastClr="FFFFFF">
                <a:lumMod val="50000"/>
              </a:sysClr>
            </a:solidFill>
            <a:ln>
              <a:noFill/>
            </a:ln>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90" name="標題 1"/>
          <p:cNvSpPr txBox="1">
            <a:spLocks/>
          </p:cNvSpPr>
          <p:nvPr/>
        </p:nvSpPr>
        <p:spPr>
          <a:xfrm>
            <a:off x="825570" y="360412"/>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5082" dirty="0">
                <a:latin typeface="微軟正黑體" panose="020B0604030504040204" pitchFamily="34" charset="-120"/>
                <a:ea typeface="微軟正黑體" panose="020B0604030504040204" pitchFamily="34" charset="-120"/>
              </a:rPr>
              <a:t>人力工時系統使用介紹</a:t>
            </a:r>
          </a:p>
        </p:txBody>
      </p:sp>
      <p:sp>
        <p:nvSpPr>
          <p:cNvPr id="98" name="圓角矩形 97"/>
          <p:cNvSpPr/>
          <p:nvPr/>
        </p:nvSpPr>
        <p:spPr>
          <a:xfrm>
            <a:off x="823299" y="1338592"/>
            <a:ext cx="1925160" cy="848029"/>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新增參與計畫</a:t>
            </a:r>
          </a:p>
        </p:txBody>
      </p:sp>
      <p:sp>
        <p:nvSpPr>
          <p:cNvPr id="99" name="向右箭號 98"/>
          <p:cNvSpPr/>
          <p:nvPr/>
        </p:nvSpPr>
        <p:spPr>
          <a:xfrm>
            <a:off x="3056156" y="1624590"/>
            <a:ext cx="332704" cy="332704"/>
          </a:xfrm>
          <a:prstGeom prst="rightArrow">
            <a:avLst/>
          </a:prstGeom>
          <a:solidFill>
            <a:srgbClr val="C0504D"/>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0" name="圓角矩形 99"/>
          <p:cNvSpPr/>
          <p:nvPr/>
        </p:nvSpPr>
        <p:spPr>
          <a:xfrm>
            <a:off x="3705015" y="1342112"/>
            <a:ext cx="1497166" cy="848029"/>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規劃人力</a:t>
            </a:r>
          </a:p>
        </p:txBody>
      </p:sp>
      <p:sp>
        <p:nvSpPr>
          <p:cNvPr id="101" name="向右箭號 100"/>
          <p:cNvSpPr/>
          <p:nvPr/>
        </p:nvSpPr>
        <p:spPr>
          <a:xfrm>
            <a:off x="5546724" y="1624590"/>
            <a:ext cx="332704" cy="332704"/>
          </a:xfrm>
          <a:prstGeom prst="rightArrow">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2" name="圓角矩形 101"/>
          <p:cNvSpPr/>
          <p:nvPr/>
        </p:nvSpPr>
        <p:spPr>
          <a:xfrm>
            <a:off x="6229732" y="1331263"/>
            <a:ext cx="1497166" cy="848029"/>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長官審核</a:t>
            </a:r>
          </a:p>
        </p:txBody>
      </p:sp>
      <p:sp>
        <p:nvSpPr>
          <p:cNvPr id="103" name="向右箭號 102"/>
          <p:cNvSpPr/>
          <p:nvPr/>
        </p:nvSpPr>
        <p:spPr>
          <a:xfrm>
            <a:off x="8059602" y="1624590"/>
            <a:ext cx="332704" cy="332704"/>
          </a:xfrm>
          <a:prstGeom prst="rightArrow">
            <a:avLst/>
          </a:prstGeom>
          <a:solidFill>
            <a:srgbClr val="8064A2"/>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4" name="圓角矩形 103"/>
          <p:cNvSpPr/>
          <p:nvPr/>
        </p:nvSpPr>
        <p:spPr>
          <a:xfrm>
            <a:off x="8720893" y="1342111"/>
            <a:ext cx="1497166" cy="84802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填寫工時</a:t>
            </a:r>
          </a:p>
        </p:txBody>
      </p:sp>
      <p:pic>
        <p:nvPicPr>
          <p:cNvPr id="43" name="圖片 42"/>
          <p:cNvPicPr>
            <a:picLocks noChangeAspect="1"/>
          </p:cNvPicPr>
          <p:nvPr/>
        </p:nvPicPr>
        <p:blipFill rotWithShape="1">
          <a:blip r:embed="rId3"/>
          <a:srcRect b="10735"/>
          <a:stretch/>
        </p:blipFill>
        <p:spPr>
          <a:xfrm>
            <a:off x="902020" y="2512069"/>
            <a:ext cx="9316039" cy="3754610"/>
          </a:xfrm>
          <a:prstGeom prst="rect">
            <a:avLst/>
          </a:prstGeom>
        </p:spPr>
      </p:pic>
      <p:sp>
        <p:nvSpPr>
          <p:cNvPr id="44" name="矩形圖說文字 43"/>
          <p:cNvSpPr/>
          <p:nvPr/>
        </p:nvSpPr>
        <p:spPr>
          <a:xfrm>
            <a:off x="4284365" y="5359378"/>
            <a:ext cx="3190124" cy="660496"/>
          </a:xfrm>
          <a:prstGeom prst="wedgeRectCallout">
            <a:avLst>
              <a:gd name="adj1" fmla="val -55807"/>
              <a:gd name="adj2" fmla="val -81154"/>
            </a:avLst>
          </a:prstGeom>
          <a:solidFill>
            <a:sysClr val="window" lastClr="FFFFFF"/>
          </a:solidFill>
          <a:ln w="25400" cap="flat" cmpd="sng" algn="ctr">
            <a:solidFill>
              <a:srgbClr val="9BBB59"/>
            </a:solidFill>
            <a:prstDash val="solid"/>
          </a:ln>
          <a:effectLst/>
        </p:spPr>
        <p:txBody>
          <a:bodyPr rtlCol="0" anchor="ctr"/>
          <a:lstStyle/>
          <a:p>
            <a:pPr algn="ctr" defTabSz="1056223">
              <a:defRPr/>
            </a:pPr>
            <a:r>
              <a:rPr lang="zh-TW" altLang="en-US" sz="2079" b="1" kern="0" dirty="0">
                <a:solidFill>
                  <a:srgbClr val="9BBB59">
                    <a:lumMod val="50000"/>
                  </a:srgbClr>
                </a:solidFill>
                <a:latin typeface="微軟正黑體" panose="020B0604030504040204" pitchFamily="34" charset="-120"/>
                <a:ea typeface="微軟正黑體" panose="020B0604030504040204" pitchFamily="34" charset="-120"/>
              </a:rPr>
              <a:t>輸入規劃人力</a:t>
            </a:r>
          </a:p>
        </p:txBody>
      </p:sp>
    </p:spTree>
    <p:extLst>
      <p:ext uri="{BB962C8B-B14F-4D97-AF65-F5344CB8AC3E}">
        <p14:creationId xmlns:p14="http://schemas.microsoft.com/office/powerpoint/2010/main" val="187182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2000" tmFilter="0, 0; .2, .5; .8, .5; 1, 0"/>
                                        <p:tgtEl>
                                          <p:spTgt spid="100"/>
                                        </p:tgtEl>
                                      </p:cBhvr>
                                    </p:animEffect>
                                    <p:animScale>
                                      <p:cBhvr>
                                        <p:cTn id="7" dur="1000" autoRev="1" fill="hold"/>
                                        <p:tgtEl>
                                          <p:spTgt spid="100"/>
                                        </p:tgtEl>
                                      </p:cBhvr>
                                      <p:by x="105000" y="105000"/>
                                    </p:animScale>
                                  </p:childTnLst>
                                </p:cTn>
                              </p:par>
                              <p:par>
                                <p:cTn id="8" presetID="26" presetClass="emph" presetSubtype="0" repeatCount="4000" fill="hold" grpId="0" nodeType="withEffect">
                                  <p:stCondLst>
                                    <p:cond delay="0"/>
                                  </p:stCondLst>
                                  <p:childTnLst>
                                    <p:animEffect transition="out" filter="fade">
                                      <p:cBhvr>
                                        <p:cTn id="9" dur="2000" tmFilter="0, 0; .2, .5; .8, .5; 1, 0"/>
                                        <p:tgtEl>
                                          <p:spTgt spid="101"/>
                                        </p:tgtEl>
                                      </p:cBhvr>
                                    </p:animEffect>
                                    <p:animScale>
                                      <p:cBhvr>
                                        <p:cTn id="10" dur="1000" autoRev="1" fill="hold"/>
                                        <p:tgtEl>
                                          <p:spTgt spid="10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群組 56"/>
          <p:cNvGrpSpPr/>
          <p:nvPr/>
        </p:nvGrpSpPr>
        <p:grpSpPr>
          <a:xfrm>
            <a:off x="611900" y="2279225"/>
            <a:ext cx="9893816" cy="4995892"/>
            <a:chOff x="1167220" y="1014363"/>
            <a:chExt cx="6264696" cy="4609836"/>
          </a:xfrm>
        </p:grpSpPr>
        <p:grpSp>
          <p:nvGrpSpPr>
            <p:cNvPr id="58" name="组合 237"/>
            <p:cNvGrpSpPr/>
            <p:nvPr/>
          </p:nvGrpSpPr>
          <p:grpSpPr>
            <a:xfrm>
              <a:off x="1167220" y="1014363"/>
              <a:ext cx="6264696" cy="4609836"/>
              <a:chOff x="10335441" y="5818814"/>
              <a:chExt cx="869950" cy="695144"/>
            </a:xfrm>
          </p:grpSpPr>
          <p:sp>
            <p:nvSpPr>
              <p:cNvPr id="60" name="Freeform 50449"/>
              <p:cNvSpPr>
                <a:spLocks/>
              </p:cNvSpPr>
              <p:nvPr/>
            </p:nvSpPr>
            <p:spPr bwMode="auto">
              <a:xfrm>
                <a:off x="10628530" y="6460850"/>
                <a:ext cx="271462" cy="41503"/>
              </a:xfrm>
              <a:custGeom>
                <a:avLst/>
                <a:gdLst>
                  <a:gd name="T0" fmla="*/ 154 w 171"/>
                  <a:gd name="T1" fmla="*/ 0 h 103"/>
                  <a:gd name="T2" fmla="*/ 17 w 171"/>
                  <a:gd name="T3" fmla="*/ 0 h 103"/>
                  <a:gd name="T4" fmla="*/ 0 w 171"/>
                  <a:gd name="T5" fmla="*/ 103 h 103"/>
                  <a:gd name="T6" fmla="*/ 171 w 171"/>
                  <a:gd name="T7" fmla="*/ 103 h 103"/>
                  <a:gd name="T8" fmla="*/ 154 w 171"/>
                  <a:gd name="T9" fmla="*/ 0 h 103"/>
                </a:gdLst>
                <a:ahLst/>
                <a:cxnLst>
                  <a:cxn ang="0">
                    <a:pos x="T0" y="T1"/>
                  </a:cxn>
                  <a:cxn ang="0">
                    <a:pos x="T2" y="T3"/>
                  </a:cxn>
                  <a:cxn ang="0">
                    <a:pos x="T4" y="T5"/>
                  </a:cxn>
                  <a:cxn ang="0">
                    <a:pos x="T6" y="T7"/>
                  </a:cxn>
                  <a:cxn ang="0">
                    <a:pos x="T8" y="T9"/>
                  </a:cxn>
                </a:cxnLst>
                <a:rect l="0" t="0" r="r" b="b"/>
                <a:pathLst>
                  <a:path w="171" h="103">
                    <a:moveTo>
                      <a:pt x="154" y="0"/>
                    </a:moveTo>
                    <a:lnTo>
                      <a:pt x="17" y="0"/>
                    </a:lnTo>
                    <a:lnTo>
                      <a:pt x="0" y="103"/>
                    </a:lnTo>
                    <a:lnTo>
                      <a:pt x="171" y="103"/>
                    </a:lnTo>
                    <a:lnTo>
                      <a:pt x="154"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1" name="Freeform 50450"/>
              <p:cNvSpPr>
                <a:spLocks/>
              </p:cNvSpPr>
              <p:nvPr/>
            </p:nvSpPr>
            <p:spPr bwMode="auto">
              <a:xfrm>
                <a:off x="10335441" y="6420093"/>
                <a:ext cx="869950" cy="45059"/>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2" name="Freeform 50451"/>
              <p:cNvSpPr>
                <a:spLocks/>
              </p:cNvSpPr>
              <p:nvPr/>
            </p:nvSpPr>
            <p:spPr bwMode="auto">
              <a:xfrm>
                <a:off x="10335441" y="5818814"/>
                <a:ext cx="869950" cy="605054"/>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4" name="Freeform 50453"/>
              <p:cNvSpPr>
                <a:spLocks/>
              </p:cNvSpPr>
              <p:nvPr/>
            </p:nvSpPr>
            <p:spPr bwMode="auto">
              <a:xfrm>
                <a:off x="10587037" y="6495666"/>
                <a:ext cx="352425" cy="18292"/>
              </a:xfrm>
              <a:custGeom>
                <a:avLst/>
                <a:gdLst>
                  <a:gd name="T0" fmla="*/ 214 w 222"/>
                  <a:gd name="T1" fmla="*/ 0 h 17"/>
                  <a:gd name="T2" fmla="*/ 8 w 222"/>
                  <a:gd name="T3" fmla="*/ 0 h 17"/>
                  <a:gd name="T4" fmla="*/ 0 w 222"/>
                  <a:gd name="T5" fmla="*/ 17 h 17"/>
                  <a:gd name="T6" fmla="*/ 222 w 222"/>
                  <a:gd name="T7" fmla="*/ 17 h 17"/>
                  <a:gd name="T8" fmla="*/ 214 w 222"/>
                  <a:gd name="T9" fmla="*/ 0 h 17"/>
                </a:gdLst>
                <a:ahLst/>
                <a:cxnLst>
                  <a:cxn ang="0">
                    <a:pos x="T0" y="T1"/>
                  </a:cxn>
                  <a:cxn ang="0">
                    <a:pos x="T2" y="T3"/>
                  </a:cxn>
                  <a:cxn ang="0">
                    <a:pos x="T4" y="T5"/>
                  </a:cxn>
                  <a:cxn ang="0">
                    <a:pos x="T6" y="T7"/>
                  </a:cxn>
                  <a:cxn ang="0">
                    <a:pos x="T8" y="T9"/>
                  </a:cxn>
                </a:cxnLst>
                <a:rect l="0" t="0" r="r" b="b"/>
                <a:pathLst>
                  <a:path w="222" h="17">
                    <a:moveTo>
                      <a:pt x="214" y="0"/>
                    </a:moveTo>
                    <a:lnTo>
                      <a:pt x="8" y="0"/>
                    </a:lnTo>
                    <a:lnTo>
                      <a:pt x="0" y="17"/>
                    </a:lnTo>
                    <a:lnTo>
                      <a:pt x="222" y="17"/>
                    </a:lnTo>
                    <a:lnTo>
                      <a:pt x="214"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5" name="Freeform 50454"/>
              <p:cNvSpPr>
                <a:spLocks/>
              </p:cNvSpPr>
              <p:nvPr/>
            </p:nvSpPr>
            <p:spPr bwMode="auto">
              <a:xfrm>
                <a:off x="10599738" y="5976938"/>
                <a:ext cx="163512" cy="161925"/>
              </a:xfrm>
              <a:custGeom>
                <a:avLst/>
                <a:gdLst>
                  <a:gd name="T0" fmla="*/ 77 w 103"/>
                  <a:gd name="T1" fmla="*/ 102 h 102"/>
                  <a:gd name="T2" fmla="*/ 0 w 103"/>
                  <a:gd name="T3" fmla="*/ 25 h 102"/>
                  <a:gd name="T4" fmla="*/ 26 w 103"/>
                  <a:gd name="T5" fmla="*/ 0 h 102"/>
                  <a:gd name="T6" fmla="*/ 103 w 103"/>
                  <a:gd name="T7" fmla="*/ 76 h 102"/>
                  <a:gd name="T8" fmla="*/ 77 w 103"/>
                  <a:gd name="T9" fmla="*/ 102 h 102"/>
                </a:gdLst>
                <a:ahLst/>
                <a:cxnLst>
                  <a:cxn ang="0">
                    <a:pos x="T0" y="T1"/>
                  </a:cxn>
                  <a:cxn ang="0">
                    <a:pos x="T2" y="T3"/>
                  </a:cxn>
                  <a:cxn ang="0">
                    <a:pos x="T4" y="T5"/>
                  </a:cxn>
                  <a:cxn ang="0">
                    <a:pos x="T6" y="T7"/>
                  </a:cxn>
                  <a:cxn ang="0">
                    <a:pos x="T8" y="T9"/>
                  </a:cxn>
                </a:cxnLst>
                <a:rect l="0" t="0" r="r" b="b"/>
                <a:pathLst>
                  <a:path w="103" h="102">
                    <a:moveTo>
                      <a:pt x="77" y="102"/>
                    </a:moveTo>
                    <a:lnTo>
                      <a:pt x="0" y="25"/>
                    </a:lnTo>
                    <a:lnTo>
                      <a:pt x="26" y="0"/>
                    </a:lnTo>
                    <a:lnTo>
                      <a:pt x="103" y="76"/>
                    </a:lnTo>
                    <a:lnTo>
                      <a:pt x="7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6" name="Freeform 50455"/>
              <p:cNvSpPr>
                <a:spLocks/>
              </p:cNvSpPr>
              <p:nvPr/>
            </p:nvSpPr>
            <p:spPr bwMode="auto">
              <a:xfrm>
                <a:off x="10682288" y="5894388"/>
                <a:ext cx="244475" cy="244475"/>
              </a:xfrm>
              <a:custGeom>
                <a:avLst/>
                <a:gdLst>
                  <a:gd name="T0" fmla="*/ 25 w 154"/>
                  <a:gd name="T1" fmla="*/ 154 h 154"/>
                  <a:gd name="T2" fmla="*/ 0 w 154"/>
                  <a:gd name="T3" fmla="*/ 128 h 154"/>
                  <a:gd name="T4" fmla="*/ 128 w 154"/>
                  <a:gd name="T5" fmla="*/ 0 h 154"/>
                  <a:gd name="T6" fmla="*/ 154 w 154"/>
                  <a:gd name="T7" fmla="*/ 26 h 154"/>
                  <a:gd name="T8" fmla="*/ 25 w 154"/>
                  <a:gd name="T9" fmla="*/ 154 h 154"/>
                </a:gdLst>
                <a:ahLst/>
                <a:cxnLst>
                  <a:cxn ang="0">
                    <a:pos x="T0" y="T1"/>
                  </a:cxn>
                  <a:cxn ang="0">
                    <a:pos x="T2" y="T3"/>
                  </a:cxn>
                  <a:cxn ang="0">
                    <a:pos x="T4" y="T5"/>
                  </a:cxn>
                  <a:cxn ang="0">
                    <a:pos x="T6" y="T7"/>
                  </a:cxn>
                  <a:cxn ang="0">
                    <a:pos x="T8" y="T9"/>
                  </a:cxn>
                </a:cxnLst>
                <a:rect l="0" t="0" r="r" b="b"/>
                <a:pathLst>
                  <a:path w="154" h="154">
                    <a:moveTo>
                      <a:pt x="25" y="154"/>
                    </a:moveTo>
                    <a:lnTo>
                      <a:pt x="0" y="128"/>
                    </a:lnTo>
                    <a:lnTo>
                      <a:pt x="128" y="0"/>
                    </a:lnTo>
                    <a:lnTo>
                      <a:pt x="154" y="26"/>
                    </a:lnTo>
                    <a:lnTo>
                      <a:pt x="25"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59" name="Oval 98"/>
            <p:cNvSpPr>
              <a:spLocks noChangeArrowheads="1"/>
            </p:cNvSpPr>
            <p:nvPr/>
          </p:nvSpPr>
          <p:spPr bwMode="auto">
            <a:xfrm>
              <a:off x="4247964" y="5051806"/>
              <a:ext cx="155919" cy="187542"/>
            </a:xfrm>
            <a:prstGeom prst="ellipse">
              <a:avLst/>
            </a:prstGeom>
            <a:solidFill>
              <a:sysClr val="window" lastClr="FFFFFF">
                <a:lumMod val="50000"/>
              </a:sysClr>
            </a:solidFill>
            <a:ln>
              <a:noFill/>
            </a:ln>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90" name="標題 1"/>
          <p:cNvSpPr txBox="1">
            <a:spLocks/>
          </p:cNvSpPr>
          <p:nvPr/>
        </p:nvSpPr>
        <p:spPr>
          <a:xfrm>
            <a:off x="825570" y="360412"/>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5082" dirty="0">
                <a:latin typeface="微軟正黑體" panose="020B0604030504040204" pitchFamily="34" charset="-120"/>
                <a:ea typeface="微軟正黑體" panose="020B0604030504040204" pitchFamily="34" charset="-120"/>
              </a:rPr>
              <a:t>人力工時系統使用介紹</a:t>
            </a:r>
          </a:p>
        </p:txBody>
      </p:sp>
      <p:sp>
        <p:nvSpPr>
          <p:cNvPr id="98" name="圓角矩形 97"/>
          <p:cNvSpPr/>
          <p:nvPr/>
        </p:nvSpPr>
        <p:spPr>
          <a:xfrm>
            <a:off x="823299" y="1338592"/>
            <a:ext cx="1925160" cy="848029"/>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新增參與計畫</a:t>
            </a:r>
          </a:p>
        </p:txBody>
      </p:sp>
      <p:sp>
        <p:nvSpPr>
          <p:cNvPr id="99" name="向右箭號 98"/>
          <p:cNvSpPr/>
          <p:nvPr/>
        </p:nvSpPr>
        <p:spPr>
          <a:xfrm>
            <a:off x="3056156" y="1624590"/>
            <a:ext cx="332704" cy="332704"/>
          </a:xfrm>
          <a:prstGeom prst="rightArrow">
            <a:avLst/>
          </a:prstGeom>
          <a:solidFill>
            <a:srgbClr val="C0504D"/>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0" name="圓角矩形 99"/>
          <p:cNvSpPr/>
          <p:nvPr/>
        </p:nvSpPr>
        <p:spPr>
          <a:xfrm>
            <a:off x="3705015" y="1342112"/>
            <a:ext cx="1497166" cy="848029"/>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規劃人力</a:t>
            </a:r>
          </a:p>
        </p:txBody>
      </p:sp>
      <p:sp>
        <p:nvSpPr>
          <p:cNvPr id="101" name="向右箭號 100"/>
          <p:cNvSpPr/>
          <p:nvPr/>
        </p:nvSpPr>
        <p:spPr>
          <a:xfrm>
            <a:off x="5546724" y="1624590"/>
            <a:ext cx="332704" cy="332704"/>
          </a:xfrm>
          <a:prstGeom prst="rightArrow">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2" name="圓角矩形 101"/>
          <p:cNvSpPr/>
          <p:nvPr/>
        </p:nvSpPr>
        <p:spPr>
          <a:xfrm>
            <a:off x="6229732" y="1331263"/>
            <a:ext cx="1497166" cy="848029"/>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長官審核</a:t>
            </a:r>
          </a:p>
        </p:txBody>
      </p:sp>
      <p:sp>
        <p:nvSpPr>
          <p:cNvPr id="103" name="向右箭號 102"/>
          <p:cNvSpPr/>
          <p:nvPr/>
        </p:nvSpPr>
        <p:spPr>
          <a:xfrm>
            <a:off x="8059602" y="1624590"/>
            <a:ext cx="332704" cy="332704"/>
          </a:xfrm>
          <a:prstGeom prst="rightArrow">
            <a:avLst/>
          </a:prstGeom>
          <a:solidFill>
            <a:srgbClr val="8064A2"/>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4" name="圓角矩形 103"/>
          <p:cNvSpPr/>
          <p:nvPr/>
        </p:nvSpPr>
        <p:spPr>
          <a:xfrm>
            <a:off x="8720893" y="1342111"/>
            <a:ext cx="1497166" cy="84802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填寫工時</a:t>
            </a:r>
          </a:p>
        </p:txBody>
      </p:sp>
      <p:pic>
        <p:nvPicPr>
          <p:cNvPr id="22" name="圖片 21"/>
          <p:cNvPicPr>
            <a:picLocks noChangeAspect="1"/>
          </p:cNvPicPr>
          <p:nvPr/>
        </p:nvPicPr>
        <p:blipFill>
          <a:blip r:embed="rId3"/>
          <a:stretch>
            <a:fillRect/>
          </a:stretch>
        </p:blipFill>
        <p:spPr>
          <a:xfrm>
            <a:off x="888876" y="2469438"/>
            <a:ext cx="9315695" cy="4031152"/>
          </a:xfrm>
          <a:prstGeom prst="rect">
            <a:avLst/>
          </a:prstGeom>
        </p:spPr>
      </p:pic>
      <p:sp>
        <p:nvSpPr>
          <p:cNvPr id="4" name="矩形 3"/>
          <p:cNvSpPr/>
          <p:nvPr/>
        </p:nvSpPr>
        <p:spPr>
          <a:xfrm>
            <a:off x="1800275" y="3415638"/>
            <a:ext cx="6696744" cy="6171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5973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2000" tmFilter="0, 0; .2, .5; .8, .5; 1, 0"/>
                                        <p:tgtEl>
                                          <p:spTgt spid="100"/>
                                        </p:tgtEl>
                                      </p:cBhvr>
                                    </p:animEffect>
                                    <p:animScale>
                                      <p:cBhvr>
                                        <p:cTn id="7" dur="1000" autoRev="1" fill="hold"/>
                                        <p:tgtEl>
                                          <p:spTgt spid="100"/>
                                        </p:tgtEl>
                                      </p:cBhvr>
                                      <p:by x="105000" y="105000"/>
                                    </p:animScale>
                                  </p:childTnLst>
                                </p:cTn>
                              </p:par>
                              <p:par>
                                <p:cTn id="8" presetID="26" presetClass="emph" presetSubtype="0" repeatCount="4000" fill="hold" grpId="0" nodeType="withEffect">
                                  <p:stCondLst>
                                    <p:cond delay="0"/>
                                  </p:stCondLst>
                                  <p:childTnLst>
                                    <p:animEffect transition="out" filter="fade">
                                      <p:cBhvr>
                                        <p:cTn id="9" dur="2000" tmFilter="0, 0; .2, .5; .8, .5; 1, 0"/>
                                        <p:tgtEl>
                                          <p:spTgt spid="101"/>
                                        </p:tgtEl>
                                      </p:cBhvr>
                                    </p:animEffect>
                                    <p:animScale>
                                      <p:cBhvr>
                                        <p:cTn id="10" dur="1000" autoRev="1" fill="hold"/>
                                        <p:tgtEl>
                                          <p:spTgt spid="10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群組 56"/>
          <p:cNvGrpSpPr/>
          <p:nvPr/>
        </p:nvGrpSpPr>
        <p:grpSpPr>
          <a:xfrm>
            <a:off x="611900" y="2279225"/>
            <a:ext cx="9893816" cy="4995892"/>
            <a:chOff x="1167220" y="1014363"/>
            <a:chExt cx="6264696" cy="4609836"/>
          </a:xfrm>
        </p:grpSpPr>
        <p:grpSp>
          <p:nvGrpSpPr>
            <p:cNvPr id="58" name="组合 237"/>
            <p:cNvGrpSpPr/>
            <p:nvPr/>
          </p:nvGrpSpPr>
          <p:grpSpPr>
            <a:xfrm>
              <a:off x="1167220" y="1014363"/>
              <a:ext cx="6264696" cy="4609836"/>
              <a:chOff x="10335441" y="5818814"/>
              <a:chExt cx="869950" cy="695144"/>
            </a:xfrm>
          </p:grpSpPr>
          <p:sp>
            <p:nvSpPr>
              <p:cNvPr id="60" name="Freeform 50449"/>
              <p:cNvSpPr>
                <a:spLocks/>
              </p:cNvSpPr>
              <p:nvPr/>
            </p:nvSpPr>
            <p:spPr bwMode="auto">
              <a:xfrm>
                <a:off x="10628530" y="6460850"/>
                <a:ext cx="271462" cy="41503"/>
              </a:xfrm>
              <a:custGeom>
                <a:avLst/>
                <a:gdLst>
                  <a:gd name="T0" fmla="*/ 154 w 171"/>
                  <a:gd name="T1" fmla="*/ 0 h 103"/>
                  <a:gd name="T2" fmla="*/ 17 w 171"/>
                  <a:gd name="T3" fmla="*/ 0 h 103"/>
                  <a:gd name="T4" fmla="*/ 0 w 171"/>
                  <a:gd name="T5" fmla="*/ 103 h 103"/>
                  <a:gd name="T6" fmla="*/ 171 w 171"/>
                  <a:gd name="T7" fmla="*/ 103 h 103"/>
                  <a:gd name="T8" fmla="*/ 154 w 171"/>
                  <a:gd name="T9" fmla="*/ 0 h 103"/>
                </a:gdLst>
                <a:ahLst/>
                <a:cxnLst>
                  <a:cxn ang="0">
                    <a:pos x="T0" y="T1"/>
                  </a:cxn>
                  <a:cxn ang="0">
                    <a:pos x="T2" y="T3"/>
                  </a:cxn>
                  <a:cxn ang="0">
                    <a:pos x="T4" y="T5"/>
                  </a:cxn>
                  <a:cxn ang="0">
                    <a:pos x="T6" y="T7"/>
                  </a:cxn>
                  <a:cxn ang="0">
                    <a:pos x="T8" y="T9"/>
                  </a:cxn>
                </a:cxnLst>
                <a:rect l="0" t="0" r="r" b="b"/>
                <a:pathLst>
                  <a:path w="171" h="103">
                    <a:moveTo>
                      <a:pt x="154" y="0"/>
                    </a:moveTo>
                    <a:lnTo>
                      <a:pt x="17" y="0"/>
                    </a:lnTo>
                    <a:lnTo>
                      <a:pt x="0" y="103"/>
                    </a:lnTo>
                    <a:lnTo>
                      <a:pt x="171" y="103"/>
                    </a:lnTo>
                    <a:lnTo>
                      <a:pt x="154"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1" name="Freeform 50450"/>
              <p:cNvSpPr>
                <a:spLocks/>
              </p:cNvSpPr>
              <p:nvPr/>
            </p:nvSpPr>
            <p:spPr bwMode="auto">
              <a:xfrm>
                <a:off x="10335441" y="6420093"/>
                <a:ext cx="869950" cy="45059"/>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2" name="Freeform 50451"/>
              <p:cNvSpPr>
                <a:spLocks/>
              </p:cNvSpPr>
              <p:nvPr/>
            </p:nvSpPr>
            <p:spPr bwMode="auto">
              <a:xfrm>
                <a:off x="10335441" y="5818814"/>
                <a:ext cx="869950" cy="605054"/>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4" name="Freeform 50453"/>
              <p:cNvSpPr>
                <a:spLocks/>
              </p:cNvSpPr>
              <p:nvPr/>
            </p:nvSpPr>
            <p:spPr bwMode="auto">
              <a:xfrm>
                <a:off x="10587037" y="6495666"/>
                <a:ext cx="352425" cy="18292"/>
              </a:xfrm>
              <a:custGeom>
                <a:avLst/>
                <a:gdLst>
                  <a:gd name="T0" fmla="*/ 214 w 222"/>
                  <a:gd name="T1" fmla="*/ 0 h 17"/>
                  <a:gd name="T2" fmla="*/ 8 w 222"/>
                  <a:gd name="T3" fmla="*/ 0 h 17"/>
                  <a:gd name="T4" fmla="*/ 0 w 222"/>
                  <a:gd name="T5" fmla="*/ 17 h 17"/>
                  <a:gd name="T6" fmla="*/ 222 w 222"/>
                  <a:gd name="T7" fmla="*/ 17 h 17"/>
                  <a:gd name="T8" fmla="*/ 214 w 222"/>
                  <a:gd name="T9" fmla="*/ 0 h 17"/>
                </a:gdLst>
                <a:ahLst/>
                <a:cxnLst>
                  <a:cxn ang="0">
                    <a:pos x="T0" y="T1"/>
                  </a:cxn>
                  <a:cxn ang="0">
                    <a:pos x="T2" y="T3"/>
                  </a:cxn>
                  <a:cxn ang="0">
                    <a:pos x="T4" y="T5"/>
                  </a:cxn>
                  <a:cxn ang="0">
                    <a:pos x="T6" y="T7"/>
                  </a:cxn>
                  <a:cxn ang="0">
                    <a:pos x="T8" y="T9"/>
                  </a:cxn>
                </a:cxnLst>
                <a:rect l="0" t="0" r="r" b="b"/>
                <a:pathLst>
                  <a:path w="222" h="17">
                    <a:moveTo>
                      <a:pt x="214" y="0"/>
                    </a:moveTo>
                    <a:lnTo>
                      <a:pt x="8" y="0"/>
                    </a:lnTo>
                    <a:lnTo>
                      <a:pt x="0" y="17"/>
                    </a:lnTo>
                    <a:lnTo>
                      <a:pt x="222" y="17"/>
                    </a:lnTo>
                    <a:lnTo>
                      <a:pt x="214"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5" name="Freeform 50454"/>
              <p:cNvSpPr>
                <a:spLocks/>
              </p:cNvSpPr>
              <p:nvPr/>
            </p:nvSpPr>
            <p:spPr bwMode="auto">
              <a:xfrm>
                <a:off x="10599738" y="5976938"/>
                <a:ext cx="163512" cy="161925"/>
              </a:xfrm>
              <a:custGeom>
                <a:avLst/>
                <a:gdLst>
                  <a:gd name="T0" fmla="*/ 77 w 103"/>
                  <a:gd name="T1" fmla="*/ 102 h 102"/>
                  <a:gd name="T2" fmla="*/ 0 w 103"/>
                  <a:gd name="T3" fmla="*/ 25 h 102"/>
                  <a:gd name="T4" fmla="*/ 26 w 103"/>
                  <a:gd name="T5" fmla="*/ 0 h 102"/>
                  <a:gd name="T6" fmla="*/ 103 w 103"/>
                  <a:gd name="T7" fmla="*/ 76 h 102"/>
                  <a:gd name="T8" fmla="*/ 77 w 103"/>
                  <a:gd name="T9" fmla="*/ 102 h 102"/>
                </a:gdLst>
                <a:ahLst/>
                <a:cxnLst>
                  <a:cxn ang="0">
                    <a:pos x="T0" y="T1"/>
                  </a:cxn>
                  <a:cxn ang="0">
                    <a:pos x="T2" y="T3"/>
                  </a:cxn>
                  <a:cxn ang="0">
                    <a:pos x="T4" y="T5"/>
                  </a:cxn>
                  <a:cxn ang="0">
                    <a:pos x="T6" y="T7"/>
                  </a:cxn>
                  <a:cxn ang="0">
                    <a:pos x="T8" y="T9"/>
                  </a:cxn>
                </a:cxnLst>
                <a:rect l="0" t="0" r="r" b="b"/>
                <a:pathLst>
                  <a:path w="103" h="102">
                    <a:moveTo>
                      <a:pt x="77" y="102"/>
                    </a:moveTo>
                    <a:lnTo>
                      <a:pt x="0" y="25"/>
                    </a:lnTo>
                    <a:lnTo>
                      <a:pt x="26" y="0"/>
                    </a:lnTo>
                    <a:lnTo>
                      <a:pt x="103" y="76"/>
                    </a:lnTo>
                    <a:lnTo>
                      <a:pt x="7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6" name="Freeform 50455"/>
              <p:cNvSpPr>
                <a:spLocks/>
              </p:cNvSpPr>
              <p:nvPr/>
            </p:nvSpPr>
            <p:spPr bwMode="auto">
              <a:xfrm>
                <a:off x="10682288" y="5894388"/>
                <a:ext cx="244475" cy="244475"/>
              </a:xfrm>
              <a:custGeom>
                <a:avLst/>
                <a:gdLst>
                  <a:gd name="T0" fmla="*/ 25 w 154"/>
                  <a:gd name="T1" fmla="*/ 154 h 154"/>
                  <a:gd name="T2" fmla="*/ 0 w 154"/>
                  <a:gd name="T3" fmla="*/ 128 h 154"/>
                  <a:gd name="T4" fmla="*/ 128 w 154"/>
                  <a:gd name="T5" fmla="*/ 0 h 154"/>
                  <a:gd name="T6" fmla="*/ 154 w 154"/>
                  <a:gd name="T7" fmla="*/ 26 h 154"/>
                  <a:gd name="T8" fmla="*/ 25 w 154"/>
                  <a:gd name="T9" fmla="*/ 154 h 154"/>
                </a:gdLst>
                <a:ahLst/>
                <a:cxnLst>
                  <a:cxn ang="0">
                    <a:pos x="T0" y="T1"/>
                  </a:cxn>
                  <a:cxn ang="0">
                    <a:pos x="T2" y="T3"/>
                  </a:cxn>
                  <a:cxn ang="0">
                    <a:pos x="T4" y="T5"/>
                  </a:cxn>
                  <a:cxn ang="0">
                    <a:pos x="T6" y="T7"/>
                  </a:cxn>
                  <a:cxn ang="0">
                    <a:pos x="T8" y="T9"/>
                  </a:cxn>
                </a:cxnLst>
                <a:rect l="0" t="0" r="r" b="b"/>
                <a:pathLst>
                  <a:path w="154" h="154">
                    <a:moveTo>
                      <a:pt x="25" y="154"/>
                    </a:moveTo>
                    <a:lnTo>
                      <a:pt x="0" y="128"/>
                    </a:lnTo>
                    <a:lnTo>
                      <a:pt x="128" y="0"/>
                    </a:lnTo>
                    <a:lnTo>
                      <a:pt x="154" y="26"/>
                    </a:lnTo>
                    <a:lnTo>
                      <a:pt x="25"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59" name="Oval 98"/>
            <p:cNvSpPr>
              <a:spLocks noChangeArrowheads="1"/>
            </p:cNvSpPr>
            <p:nvPr/>
          </p:nvSpPr>
          <p:spPr bwMode="auto">
            <a:xfrm>
              <a:off x="4247964" y="5051806"/>
              <a:ext cx="155919" cy="187542"/>
            </a:xfrm>
            <a:prstGeom prst="ellipse">
              <a:avLst/>
            </a:prstGeom>
            <a:solidFill>
              <a:sysClr val="window" lastClr="FFFFFF">
                <a:lumMod val="50000"/>
              </a:sysClr>
            </a:solidFill>
            <a:ln>
              <a:noFill/>
            </a:ln>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90" name="標題 1"/>
          <p:cNvSpPr txBox="1">
            <a:spLocks/>
          </p:cNvSpPr>
          <p:nvPr/>
        </p:nvSpPr>
        <p:spPr>
          <a:xfrm>
            <a:off x="825570" y="360412"/>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5082" dirty="0">
                <a:latin typeface="微軟正黑體" panose="020B0604030504040204" pitchFamily="34" charset="-120"/>
                <a:ea typeface="微軟正黑體" panose="020B0604030504040204" pitchFamily="34" charset="-120"/>
              </a:rPr>
              <a:t>人力工時系統使用介紹</a:t>
            </a:r>
          </a:p>
        </p:txBody>
      </p:sp>
      <p:sp>
        <p:nvSpPr>
          <p:cNvPr id="98" name="圓角矩形 97"/>
          <p:cNvSpPr/>
          <p:nvPr/>
        </p:nvSpPr>
        <p:spPr>
          <a:xfrm>
            <a:off x="823299" y="1338592"/>
            <a:ext cx="1925160" cy="848029"/>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新增參與計畫</a:t>
            </a:r>
          </a:p>
        </p:txBody>
      </p:sp>
      <p:sp>
        <p:nvSpPr>
          <p:cNvPr id="99" name="向右箭號 98"/>
          <p:cNvSpPr/>
          <p:nvPr/>
        </p:nvSpPr>
        <p:spPr>
          <a:xfrm>
            <a:off x="3056156" y="1624590"/>
            <a:ext cx="332704" cy="332704"/>
          </a:xfrm>
          <a:prstGeom prst="rightArrow">
            <a:avLst/>
          </a:prstGeom>
          <a:solidFill>
            <a:srgbClr val="C0504D"/>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0" name="圓角矩形 99"/>
          <p:cNvSpPr/>
          <p:nvPr/>
        </p:nvSpPr>
        <p:spPr>
          <a:xfrm>
            <a:off x="3705015" y="1342112"/>
            <a:ext cx="1497166" cy="848029"/>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規劃人力</a:t>
            </a:r>
          </a:p>
        </p:txBody>
      </p:sp>
      <p:sp>
        <p:nvSpPr>
          <p:cNvPr id="101" name="向右箭號 100"/>
          <p:cNvSpPr/>
          <p:nvPr/>
        </p:nvSpPr>
        <p:spPr>
          <a:xfrm>
            <a:off x="5546724" y="1624590"/>
            <a:ext cx="332704" cy="332704"/>
          </a:xfrm>
          <a:prstGeom prst="rightArrow">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2" name="圓角矩形 101"/>
          <p:cNvSpPr/>
          <p:nvPr/>
        </p:nvSpPr>
        <p:spPr>
          <a:xfrm>
            <a:off x="6229732" y="1331263"/>
            <a:ext cx="1497166" cy="848029"/>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長官審核</a:t>
            </a:r>
          </a:p>
        </p:txBody>
      </p:sp>
      <p:sp>
        <p:nvSpPr>
          <p:cNvPr id="103" name="向右箭號 102"/>
          <p:cNvSpPr/>
          <p:nvPr/>
        </p:nvSpPr>
        <p:spPr>
          <a:xfrm>
            <a:off x="8059602" y="1624590"/>
            <a:ext cx="332704" cy="332704"/>
          </a:xfrm>
          <a:prstGeom prst="rightArrow">
            <a:avLst/>
          </a:prstGeom>
          <a:solidFill>
            <a:srgbClr val="8064A2"/>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4" name="圓角矩形 103"/>
          <p:cNvSpPr/>
          <p:nvPr/>
        </p:nvSpPr>
        <p:spPr>
          <a:xfrm>
            <a:off x="8720893" y="1342111"/>
            <a:ext cx="1497166" cy="84802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填寫工時</a:t>
            </a:r>
          </a:p>
        </p:txBody>
      </p:sp>
      <p:grpSp>
        <p:nvGrpSpPr>
          <p:cNvPr id="31" name="群組 30"/>
          <p:cNvGrpSpPr/>
          <p:nvPr/>
        </p:nvGrpSpPr>
        <p:grpSpPr>
          <a:xfrm>
            <a:off x="1111089" y="2597864"/>
            <a:ext cx="8586235" cy="3893009"/>
            <a:chOff x="907929" y="3010565"/>
            <a:chExt cx="7932353" cy="3715268"/>
          </a:xfrm>
        </p:grpSpPr>
        <p:pic>
          <p:nvPicPr>
            <p:cNvPr id="32" name="圖片 31"/>
            <p:cNvPicPr>
              <a:picLocks noChangeAspect="1"/>
            </p:cNvPicPr>
            <p:nvPr/>
          </p:nvPicPr>
          <p:blipFill>
            <a:blip r:embed="rId3"/>
            <a:stretch>
              <a:fillRect/>
            </a:stretch>
          </p:blipFill>
          <p:spPr>
            <a:xfrm>
              <a:off x="907929" y="3010565"/>
              <a:ext cx="7932353" cy="3715268"/>
            </a:xfrm>
            <a:prstGeom prst="rect">
              <a:avLst/>
            </a:prstGeom>
          </p:spPr>
        </p:pic>
        <p:pic>
          <p:nvPicPr>
            <p:cNvPr id="33" name="圖片 32"/>
            <p:cNvPicPr>
              <a:picLocks noChangeAspect="1"/>
            </p:cNvPicPr>
            <p:nvPr/>
          </p:nvPicPr>
          <p:blipFill>
            <a:blip r:embed="rId4"/>
            <a:stretch>
              <a:fillRect/>
            </a:stretch>
          </p:blipFill>
          <p:spPr>
            <a:xfrm>
              <a:off x="1044909" y="4305804"/>
              <a:ext cx="2129920" cy="329369"/>
            </a:xfrm>
            <a:prstGeom prst="rect">
              <a:avLst/>
            </a:prstGeom>
          </p:spPr>
        </p:pic>
      </p:grpSp>
      <p:sp>
        <p:nvSpPr>
          <p:cNvPr id="30" name="矩形圖說文字 29"/>
          <p:cNvSpPr/>
          <p:nvPr/>
        </p:nvSpPr>
        <p:spPr>
          <a:xfrm>
            <a:off x="6083346" y="5691735"/>
            <a:ext cx="3190124" cy="660496"/>
          </a:xfrm>
          <a:prstGeom prst="wedgeRectCallout">
            <a:avLst>
              <a:gd name="adj1" fmla="val -55807"/>
              <a:gd name="adj2" fmla="val -81154"/>
            </a:avLst>
          </a:prstGeom>
          <a:solidFill>
            <a:sysClr val="window" lastClr="FFFFFF"/>
          </a:solidFill>
          <a:ln w="25400" cap="flat" cmpd="sng" algn="ctr">
            <a:solidFill>
              <a:srgbClr val="9BBB59"/>
            </a:solidFill>
            <a:prstDash val="solid"/>
          </a:ln>
          <a:effectLst/>
        </p:spPr>
        <p:txBody>
          <a:bodyPr rtlCol="0" anchor="ctr"/>
          <a:lstStyle/>
          <a:p>
            <a:pPr algn="ctr" defTabSz="1056223">
              <a:defRPr/>
            </a:pPr>
            <a:r>
              <a:rPr lang="zh-TW" altLang="en-US" sz="2079" b="1" kern="0" dirty="0">
                <a:solidFill>
                  <a:srgbClr val="9BBB59">
                    <a:lumMod val="50000"/>
                  </a:srgbClr>
                </a:solidFill>
                <a:latin typeface="微軟正黑體" panose="020B0604030504040204" pitchFamily="34" charset="-120"/>
                <a:ea typeface="微軟正黑體" panose="020B0604030504040204" pitchFamily="34" charset="-120"/>
              </a:rPr>
              <a:t>輸入工作項目</a:t>
            </a:r>
          </a:p>
        </p:txBody>
      </p:sp>
      <p:sp>
        <p:nvSpPr>
          <p:cNvPr id="3" name="矩形 2"/>
          <p:cNvSpPr/>
          <p:nvPr/>
        </p:nvSpPr>
        <p:spPr bwMode="auto">
          <a:xfrm>
            <a:off x="4754640" y="3955069"/>
            <a:ext cx="416778" cy="219686"/>
          </a:xfrm>
          <a:prstGeom prst="rect">
            <a:avLst/>
          </a:prstGeom>
          <a:solidFill>
            <a:srgbClr val="F4AA96"/>
          </a:solidFill>
          <a:ln w="127000" cap="flat" cmpd="tri" algn="ctr">
            <a:noFill/>
            <a:prstDash val="solid"/>
            <a:round/>
            <a:headEnd type="none" w="med" len="med"/>
            <a:tailEnd type="none" w="med" len="med"/>
          </a:ln>
          <a:effectLst/>
          <a:extLst/>
        </p:spPr>
        <p:txBody>
          <a:bodyPr vert="horz" wrap="none" lIns="105622" tIns="52811" rIns="105622" bIns="52811" numCol="1" rtlCol="0" anchor="ctr" anchorCtr="0" compatLnSpc="1">
            <a:prstTxWarp prst="textNoShape">
              <a:avLst/>
            </a:prstTxWarp>
          </a:bodyPr>
          <a:lstStyle/>
          <a:p>
            <a:pPr defTabSz="1056223" fontAlgn="base">
              <a:spcBef>
                <a:spcPct val="0"/>
              </a:spcBef>
              <a:spcAft>
                <a:spcPct val="0"/>
              </a:spcAft>
            </a:pPr>
            <a:endParaRPr kumimoji="1" lang="zh-TW" altLang="en-US" sz="2079">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360122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2000" tmFilter="0, 0; .2, .5; .8, .5; 1, 0"/>
                                        <p:tgtEl>
                                          <p:spTgt spid="100"/>
                                        </p:tgtEl>
                                      </p:cBhvr>
                                    </p:animEffect>
                                    <p:animScale>
                                      <p:cBhvr>
                                        <p:cTn id="7" dur="1000" autoRev="1" fill="hold"/>
                                        <p:tgtEl>
                                          <p:spTgt spid="100"/>
                                        </p:tgtEl>
                                      </p:cBhvr>
                                      <p:by x="105000" y="105000"/>
                                    </p:animScale>
                                  </p:childTnLst>
                                </p:cTn>
                              </p:par>
                              <p:par>
                                <p:cTn id="8" presetID="26" presetClass="emph" presetSubtype="0" repeatCount="4000" fill="hold" grpId="0" nodeType="withEffect">
                                  <p:stCondLst>
                                    <p:cond delay="0"/>
                                  </p:stCondLst>
                                  <p:childTnLst>
                                    <p:animEffect transition="out" filter="fade">
                                      <p:cBhvr>
                                        <p:cTn id="9" dur="2000" tmFilter="0, 0; .2, .5; .8, .5; 1, 0"/>
                                        <p:tgtEl>
                                          <p:spTgt spid="101"/>
                                        </p:tgtEl>
                                      </p:cBhvr>
                                    </p:animEffect>
                                    <p:animScale>
                                      <p:cBhvr>
                                        <p:cTn id="10" dur="1000" autoRev="1" fill="hold"/>
                                        <p:tgtEl>
                                          <p:spTgt spid="101"/>
                                        </p:tgtEl>
                                      </p:cBhvr>
                                      <p:by x="105000" y="105000"/>
                                    </p:animScale>
                                  </p:childTnLst>
                                </p:cTn>
                              </p:par>
                              <p:par>
                                <p:cTn id="11" presetID="27" presetClass="emph" presetSubtype="0" repeatCount="4000" fill="remove" grpId="0" nodeType="withEffect">
                                  <p:stCondLst>
                                    <p:cond delay="0"/>
                                  </p:stCondLst>
                                  <p:childTnLst>
                                    <p:animClr clrSpc="rgb" dir="cw">
                                      <p:cBhvr override="childStyle">
                                        <p:cTn id="12" dur="1000" autoRev="1" fill="remove"/>
                                        <p:tgtEl>
                                          <p:spTgt spid="102"/>
                                        </p:tgtEl>
                                        <p:attrNameLst>
                                          <p:attrName>style.color</p:attrName>
                                        </p:attrNameLst>
                                      </p:cBhvr>
                                      <p:to>
                                        <a:schemeClr val="bg1"/>
                                      </p:to>
                                    </p:animClr>
                                    <p:animClr clrSpc="rgb" dir="cw">
                                      <p:cBhvr>
                                        <p:cTn id="13" dur="1000" autoRev="1" fill="remove"/>
                                        <p:tgtEl>
                                          <p:spTgt spid="102"/>
                                        </p:tgtEl>
                                        <p:attrNameLst>
                                          <p:attrName>fillcolor</p:attrName>
                                        </p:attrNameLst>
                                      </p:cBhvr>
                                      <p:to>
                                        <a:schemeClr val="bg1"/>
                                      </p:to>
                                    </p:animClr>
                                    <p:set>
                                      <p:cBhvr>
                                        <p:cTn id="14" dur="1000" autoRev="1" fill="remove"/>
                                        <p:tgtEl>
                                          <p:spTgt spid="102"/>
                                        </p:tgtEl>
                                        <p:attrNameLst>
                                          <p:attrName>fill.type</p:attrName>
                                        </p:attrNameLst>
                                      </p:cBhvr>
                                      <p:to>
                                        <p:strVal val="solid"/>
                                      </p:to>
                                    </p:set>
                                    <p:set>
                                      <p:cBhvr>
                                        <p:cTn id="15" dur="1000" autoRev="1" fill="remove"/>
                                        <p:tgtEl>
                                          <p:spTgt spid="102"/>
                                        </p:tgtEl>
                                        <p:attrNameLst>
                                          <p:attrName>fill.on</p:attrName>
                                        </p:attrNameLst>
                                      </p:cBhvr>
                                      <p:to>
                                        <p:strVal val="true"/>
                                      </p:to>
                                    </p:set>
                                  </p:childTnLst>
                                </p:cTn>
                              </p:par>
                              <p:par>
                                <p:cTn id="16" presetID="27" presetClass="emph" presetSubtype="0" repeatCount="4000" fill="remove" grpId="0" nodeType="withEffect">
                                  <p:stCondLst>
                                    <p:cond delay="0"/>
                                  </p:stCondLst>
                                  <p:childTnLst>
                                    <p:animClr clrSpc="rgb" dir="cw">
                                      <p:cBhvr override="childStyle">
                                        <p:cTn id="17" dur="1000" autoRev="1" fill="remove"/>
                                        <p:tgtEl>
                                          <p:spTgt spid="103"/>
                                        </p:tgtEl>
                                        <p:attrNameLst>
                                          <p:attrName>style.color</p:attrName>
                                        </p:attrNameLst>
                                      </p:cBhvr>
                                      <p:to>
                                        <a:schemeClr val="bg1"/>
                                      </p:to>
                                    </p:animClr>
                                    <p:animClr clrSpc="rgb" dir="cw">
                                      <p:cBhvr>
                                        <p:cTn id="18" dur="1000" autoRev="1" fill="remove"/>
                                        <p:tgtEl>
                                          <p:spTgt spid="103"/>
                                        </p:tgtEl>
                                        <p:attrNameLst>
                                          <p:attrName>fillcolor</p:attrName>
                                        </p:attrNameLst>
                                      </p:cBhvr>
                                      <p:to>
                                        <a:schemeClr val="bg1"/>
                                      </p:to>
                                    </p:animClr>
                                    <p:set>
                                      <p:cBhvr>
                                        <p:cTn id="19" dur="1000" autoRev="1" fill="remove"/>
                                        <p:tgtEl>
                                          <p:spTgt spid="103"/>
                                        </p:tgtEl>
                                        <p:attrNameLst>
                                          <p:attrName>fill.type</p:attrName>
                                        </p:attrNameLst>
                                      </p:cBhvr>
                                      <p:to>
                                        <p:strVal val="solid"/>
                                      </p:to>
                                    </p:set>
                                    <p:set>
                                      <p:cBhvr>
                                        <p:cTn id="20" dur="1000" autoRev="1" fill="remove"/>
                                        <p:tgtEl>
                                          <p:spTgt spid="10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10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群組 56"/>
          <p:cNvGrpSpPr/>
          <p:nvPr/>
        </p:nvGrpSpPr>
        <p:grpSpPr>
          <a:xfrm>
            <a:off x="611900" y="2270487"/>
            <a:ext cx="9893816" cy="4995892"/>
            <a:chOff x="1167220" y="1014363"/>
            <a:chExt cx="6264696" cy="4609836"/>
          </a:xfrm>
        </p:grpSpPr>
        <p:grpSp>
          <p:nvGrpSpPr>
            <p:cNvPr id="58" name="组合 237"/>
            <p:cNvGrpSpPr/>
            <p:nvPr/>
          </p:nvGrpSpPr>
          <p:grpSpPr>
            <a:xfrm>
              <a:off x="1167220" y="1014363"/>
              <a:ext cx="6264696" cy="4609836"/>
              <a:chOff x="10335441" y="5818814"/>
              <a:chExt cx="869950" cy="695144"/>
            </a:xfrm>
          </p:grpSpPr>
          <p:sp>
            <p:nvSpPr>
              <p:cNvPr id="60" name="Freeform 50449"/>
              <p:cNvSpPr>
                <a:spLocks/>
              </p:cNvSpPr>
              <p:nvPr/>
            </p:nvSpPr>
            <p:spPr bwMode="auto">
              <a:xfrm>
                <a:off x="10628530" y="6460850"/>
                <a:ext cx="271462" cy="41503"/>
              </a:xfrm>
              <a:custGeom>
                <a:avLst/>
                <a:gdLst>
                  <a:gd name="T0" fmla="*/ 154 w 171"/>
                  <a:gd name="T1" fmla="*/ 0 h 103"/>
                  <a:gd name="T2" fmla="*/ 17 w 171"/>
                  <a:gd name="T3" fmla="*/ 0 h 103"/>
                  <a:gd name="T4" fmla="*/ 0 w 171"/>
                  <a:gd name="T5" fmla="*/ 103 h 103"/>
                  <a:gd name="T6" fmla="*/ 171 w 171"/>
                  <a:gd name="T7" fmla="*/ 103 h 103"/>
                  <a:gd name="T8" fmla="*/ 154 w 171"/>
                  <a:gd name="T9" fmla="*/ 0 h 103"/>
                </a:gdLst>
                <a:ahLst/>
                <a:cxnLst>
                  <a:cxn ang="0">
                    <a:pos x="T0" y="T1"/>
                  </a:cxn>
                  <a:cxn ang="0">
                    <a:pos x="T2" y="T3"/>
                  </a:cxn>
                  <a:cxn ang="0">
                    <a:pos x="T4" y="T5"/>
                  </a:cxn>
                  <a:cxn ang="0">
                    <a:pos x="T6" y="T7"/>
                  </a:cxn>
                  <a:cxn ang="0">
                    <a:pos x="T8" y="T9"/>
                  </a:cxn>
                </a:cxnLst>
                <a:rect l="0" t="0" r="r" b="b"/>
                <a:pathLst>
                  <a:path w="171" h="103">
                    <a:moveTo>
                      <a:pt x="154" y="0"/>
                    </a:moveTo>
                    <a:lnTo>
                      <a:pt x="17" y="0"/>
                    </a:lnTo>
                    <a:lnTo>
                      <a:pt x="0" y="103"/>
                    </a:lnTo>
                    <a:lnTo>
                      <a:pt x="171" y="103"/>
                    </a:lnTo>
                    <a:lnTo>
                      <a:pt x="154"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1" name="Freeform 50450"/>
              <p:cNvSpPr>
                <a:spLocks/>
              </p:cNvSpPr>
              <p:nvPr/>
            </p:nvSpPr>
            <p:spPr bwMode="auto">
              <a:xfrm>
                <a:off x="10335441" y="6420093"/>
                <a:ext cx="869950" cy="45059"/>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2" name="Freeform 50451"/>
              <p:cNvSpPr>
                <a:spLocks/>
              </p:cNvSpPr>
              <p:nvPr/>
            </p:nvSpPr>
            <p:spPr bwMode="auto">
              <a:xfrm>
                <a:off x="10335441" y="5818814"/>
                <a:ext cx="869950" cy="605054"/>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4" name="Freeform 50453"/>
              <p:cNvSpPr>
                <a:spLocks/>
              </p:cNvSpPr>
              <p:nvPr/>
            </p:nvSpPr>
            <p:spPr bwMode="auto">
              <a:xfrm>
                <a:off x="10587037" y="6495666"/>
                <a:ext cx="352425" cy="18292"/>
              </a:xfrm>
              <a:custGeom>
                <a:avLst/>
                <a:gdLst>
                  <a:gd name="T0" fmla="*/ 214 w 222"/>
                  <a:gd name="T1" fmla="*/ 0 h 17"/>
                  <a:gd name="T2" fmla="*/ 8 w 222"/>
                  <a:gd name="T3" fmla="*/ 0 h 17"/>
                  <a:gd name="T4" fmla="*/ 0 w 222"/>
                  <a:gd name="T5" fmla="*/ 17 h 17"/>
                  <a:gd name="T6" fmla="*/ 222 w 222"/>
                  <a:gd name="T7" fmla="*/ 17 h 17"/>
                  <a:gd name="T8" fmla="*/ 214 w 222"/>
                  <a:gd name="T9" fmla="*/ 0 h 17"/>
                </a:gdLst>
                <a:ahLst/>
                <a:cxnLst>
                  <a:cxn ang="0">
                    <a:pos x="T0" y="T1"/>
                  </a:cxn>
                  <a:cxn ang="0">
                    <a:pos x="T2" y="T3"/>
                  </a:cxn>
                  <a:cxn ang="0">
                    <a:pos x="T4" y="T5"/>
                  </a:cxn>
                  <a:cxn ang="0">
                    <a:pos x="T6" y="T7"/>
                  </a:cxn>
                  <a:cxn ang="0">
                    <a:pos x="T8" y="T9"/>
                  </a:cxn>
                </a:cxnLst>
                <a:rect l="0" t="0" r="r" b="b"/>
                <a:pathLst>
                  <a:path w="222" h="17">
                    <a:moveTo>
                      <a:pt x="214" y="0"/>
                    </a:moveTo>
                    <a:lnTo>
                      <a:pt x="8" y="0"/>
                    </a:lnTo>
                    <a:lnTo>
                      <a:pt x="0" y="17"/>
                    </a:lnTo>
                    <a:lnTo>
                      <a:pt x="222" y="17"/>
                    </a:lnTo>
                    <a:lnTo>
                      <a:pt x="214"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5" name="Freeform 50454"/>
              <p:cNvSpPr>
                <a:spLocks/>
              </p:cNvSpPr>
              <p:nvPr/>
            </p:nvSpPr>
            <p:spPr bwMode="auto">
              <a:xfrm>
                <a:off x="10599738" y="5976938"/>
                <a:ext cx="163512" cy="161925"/>
              </a:xfrm>
              <a:custGeom>
                <a:avLst/>
                <a:gdLst>
                  <a:gd name="T0" fmla="*/ 77 w 103"/>
                  <a:gd name="T1" fmla="*/ 102 h 102"/>
                  <a:gd name="T2" fmla="*/ 0 w 103"/>
                  <a:gd name="T3" fmla="*/ 25 h 102"/>
                  <a:gd name="T4" fmla="*/ 26 w 103"/>
                  <a:gd name="T5" fmla="*/ 0 h 102"/>
                  <a:gd name="T6" fmla="*/ 103 w 103"/>
                  <a:gd name="T7" fmla="*/ 76 h 102"/>
                  <a:gd name="T8" fmla="*/ 77 w 103"/>
                  <a:gd name="T9" fmla="*/ 102 h 102"/>
                </a:gdLst>
                <a:ahLst/>
                <a:cxnLst>
                  <a:cxn ang="0">
                    <a:pos x="T0" y="T1"/>
                  </a:cxn>
                  <a:cxn ang="0">
                    <a:pos x="T2" y="T3"/>
                  </a:cxn>
                  <a:cxn ang="0">
                    <a:pos x="T4" y="T5"/>
                  </a:cxn>
                  <a:cxn ang="0">
                    <a:pos x="T6" y="T7"/>
                  </a:cxn>
                  <a:cxn ang="0">
                    <a:pos x="T8" y="T9"/>
                  </a:cxn>
                </a:cxnLst>
                <a:rect l="0" t="0" r="r" b="b"/>
                <a:pathLst>
                  <a:path w="103" h="102">
                    <a:moveTo>
                      <a:pt x="77" y="102"/>
                    </a:moveTo>
                    <a:lnTo>
                      <a:pt x="0" y="25"/>
                    </a:lnTo>
                    <a:lnTo>
                      <a:pt x="26" y="0"/>
                    </a:lnTo>
                    <a:lnTo>
                      <a:pt x="103" y="76"/>
                    </a:lnTo>
                    <a:lnTo>
                      <a:pt x="7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6" name="Freeform 50455"/>
              <p:cNvSpPr>
                <a:spLocks/>
              </p:cNvSpPr>
              <p:nvPr/>
            </p:nvSpPr>
            <p:spPr bwMode="auto">
              <a:xfrm>
                <a:off x="10682288" y="5894388"/>
                <a:ext cx="244475" cy="244475"/>
              </a:xfrm>
              <a:custGeom>
                <a:avLst/>
                <a:gdLst>
                  <a:gd name="T0" fmla="*/ 25 w 154"/>
                  <a:gd name="T1" fmla="*/ 154 h 154"/>
                  <a:gd name="T2" fmla="*/ 0 w 154"/>
                  <a:gd name="T3" fmla="*/ 128 h 154"/>
                  <a:gd name="T4" fmla="*/ 128 w 154"/>
                  <a:gd name="T5" fmla="*/ 0 h 154"/>
                  <a:gd name="T6" fmla="*/ 154 w 154"/>
                  <a:gd name="T7" fmla="*/ 26 h 154"/>
                  <a:gd name="T8" fmla="*/ 25 w 154"/>
                  <a:gd name="T9" fmla="*/ 154 h 154"/>
                </a:gdLst>
                <a:ahLst/>
                <a:cxnLst>
                  <a:cxn ang="0">
                    <a:pos x="T0" y="T1"/>
                  </a:cxn>
                  <a:cxn ang="0">
                    <a:pos x="T2" y="T3"/>
                  </a:cxn>
                  <a:cxn ang="0">
                    <a:pos x="T4" y="T5"/>
                  </a:cxn>
                  <a:cxn ang="0">
                    <a:pos x="T6" y="T7"/>
                  </a:cxn>
                  <a:cxn ang="0">
                    <a:pos x="T8" y="T9"/>
                  </a:cxn>
                </a:cxnLst>
                <a:rect l="0" t="0" r="r" b="b"/>
                <a:pathLst>
                  <a:path w="154" h="154">
                    <a:moveTo>
                      <a:pt x="25" y="154"/>
                    </a:moveTo>
                    <a:lnTo>
                      <a:pt x="0" y="128"/>
                    </a:lnTo>
                    <a:lnTo>
                      <a:pt x="128" y="0"/>
                    </a:lnTo>
                    <a:lnTo>
                      <a:pt x="154" y="26"/>
                    </a:lnTo>
                    <a:lnTo>
                      <a:pt x="25"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59" name="Oval 98"/>
            <p:cNvSpPr>
              <a:spLocks noChangeArrowheads="1"/>
            </p:cNvSpPr>
            <p:nvPr/>
          </p:nvSpPr>
          <p:spPr bwMode="auto">
            <a:xfrm>
              <a:off x="4247964" y="5051806"/>
              <a:ext cx="155919" cy="187542"/>
            </a:xfrm>
            <a:prstGeom prst="ellipse">
              <a:avLst/>
            </a:prstGeom>
            <a:solidFill>
              <a:sysClr val="window" lastClr="FFFFFF">
                <a:lumMod val="50000"/>
              </a:sysClr>
            </a:solidFill>
            <a:ln>
              <a:noFill/>
            </a:ln>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90" name="標題 1"/>
          <p:cNvSpPr txBox="1">
            <a:spLocks/>
          </p:cNvSpPr>
          <p:nvPr/>
        </p:nvSpPr>
        <p:spPr>
          <a:xfrm>
            <a:off x="825570" y="504428"/>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5082" dirty="0">
                <a:latin typeface="微軟正黑體" panose="020B0604030504040204" pitchFamily="34" charset="-120"/>
                <a:ea typeface="微軟正黑體" panose="020B0604030504040204" pitchFamily="34" charset="-120"/>
              </a:rPr>
              <a:t>人力工時系統使用介紹</a:t>
            </a:r>
          </a:p>
        </p:txBody>
      </p:sp>
      <p:sp>
        <p:nvSpPr>
          <p:cNvPr id="98" name="圓角矩形 97"/>
          <p:cNvSpPr/>
          <p:nvPr/>
        </p:nvSpPr>
        <p:spPr>
          <a:xfrm>
            <a:off x="823299" y="1329854"/>
            <a:ext cx="1925160" cy="848029"/>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新增參與計畫</a:t>
            </a:r>
          </a:p>
        </p:txBody>
      </p:sp>
      <p:sp>
        <p:nvSpPr>
          <p:cNvPr id="99" name="向右箭號 98"/>
          <p:cNvSpPr/>
          <p:nvPr/>
        </p:nvSpPr>
        <p:spPr>
          <a:xfrm>
            <a:off x="3056156" y="1615852"/>
            <a:ext cx="332704" cy="332704"/>
          </a:xfrm>
          <a:prstGeom prst="rightArrow">
            <a:avLst/>
          </a:prstGeom>
          <a:solidFill>
            <a:srgbClr val="C0504D"/>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0" name="圓角矩形 99"/>
          <p:cNvSpPr/>
          <p:nvPr/>
        </p:nvSpPr>
        <p:spPr>
          <a:xfrm>
            <a:off x="3705015" y="1333374"/>
            <a:ext cx="1497166" cy="848029"/>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規劃人力</a:t>
            </a:r>
          </a:p>
        </p:txBody>
      </p:sp>
      <p:sp>
        <p:nvSpPr>
          <p:cNvPr id="101" name="向右箭號 100"/>
          <p:cNvSpPr/>
          <p:nvPr/>
        </p:nvSpPr>
        <p:spPr>
          <a:xfrm>
            <a:off x="5546724" y="1615852"/>
            <a:ext cx="332704" cy="332704"/>
          </a:xfrm>
          <a:prstGeom prst="rightArrow">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2" name="圓角矩形 101"/>
          <p:cNvSpPr/>
          <p:nvPr/>
        </p:nvSpPr>
        <p:spPr>
          <a:xfrm>
            <a:off x="6229732" y="1322525"/>
            <a:ext cx="1497166" cy="848029"/>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長官審核</a:t>
            </a:r>
          </a:p>
        </p:txBody>
      </p:sp>
      <p:sp>
        <p:nvSpPr>
          <p:cNvPr id="103" name="向右箭號 102"/>
          <p:cNvSpPr/>
          <p:nvPr/>
        </p:nvSpPr>
        <p:spPr>
          <a:xfrm>
            <a:off x="8059602" y="1615852"/>
            <a:ext cx="332704" cy="332704"/>
          </a:xfrm>
          <a:prstGeom prst="rightArrow">
            <a:avLst/>
          </a:prstGeom>
          <a:solidFill>
            <a:srgbClr val="8064A2"/>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4" name="圓角矩形 103"/>
          <p:cNvSpPr/>
          <p:nvPr/>
        </p:nvSpPr>
        <p:spPr>
          <a:xfrm>
            <a:off x="8720893" y="1333373"/>
            <a:ext cx="1497166" cy="84802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填寫工時</a:t>
            </a:r>
          </a:p>
        </p:txBody>
      </p:sp>
      <p:pic>
        <p:nvPicPr>
          <p:cNvPr id="34" name="圖片 33"/>
          <p:cNvPicPr>
            <a:picLocks noChangeAspect="1"/>
          </p:cNvPicPr>
          <p:nvPr/>
        </p:nvPicPr>
        <p:blipFill rotWithShape="1">
          <a:blip r:embed="rId3"/>
          <a:srcRect l="-771" t="-1916" r="771" b="11100"/>
          <a:stretch/>
        </p:blipFill>
        <p:spPr>
          <a:xfrm>
            <a:off x="819463" y="2421190"/>
            <a:ext cx="9315696" cy="3888023"/>
          </a:xfrm>
          <a:prstGeom prst="rect">
            <a:avLst/>
          </a:prstGeom>
        </p:spPr>
      </p:pic>
      <p:sp>
        <p:nvSpPr>
          <p:cNvPr id="35" name="矩形圖說文字 34"/>
          <p:cNvSpPr/>
          <p:nvPr/>
        </p:nvSpPr>
        <p:spPr>
          <a:xfrm>
            <a:off x="2225820" y="3726204"/>
            <a:ext cx="2079398" cy="581918"/>
          </a:xfrm>
          <a:prstGeom prst="wedgeRectCallout">
            <a:avLst>
              <a:gd name="adj1" fmla="val -72059"/>
              <a:gd name="adj2" fmla="val 12966"/>
            </a:avLst>
          </a:prstGeom>
          <a:solidFill>
            <a:sysClr val="window" lastClr="FFFFFF"/>
          </a:solidFill>
          <a:ln w="25400" cap="flat" cmpd="sng" algn="ctr">
            <a:solidFill>
              <a:srgbClr val="4BACC6"/>
            </a:solidFill>
            <a:prstDash val="solid"/>
          </a:ln>
          <a:effectLst/>
        </p:spPr>
        <p:txBody>
          <a:bodyPr rtlCol="0" anchor="ctr"/>
          <a:lstStyle/>
          <a:p>
            <a:pPr algn="ctr" defTabSz="1056223">
              <a:defRPr/>
            </a:pPr>
            <a:r>
              <a:rPr lang="zh-TW" altLang="en-US" sz="2310" b="1" kern="0" dirty="0">
                <a:solidFill>
                  <a:srgbClr val="4BACC6"/>
                </a:solidFill>
                <a:latin typeface="微軟正黑體" panose="020B0604030504040204" pitchFamily="34" charset="-120"/>
                <a:ea typeface="微軟正黑體" panose="020B0604030504040204" pitchFamily="34" charset="-120"/>
              </a:rPr>
              <a:t>填寫工時</a:t>
            </a:r>
          </a:p>
        </p:txBody>
      </p:sp>
      <p:sp>
        <p:nvSpPr>
          <p:cNvPr id="36" name="圓角矩形 35"/>
          <p:cNvSpPr/>
          <p:nvPr/>
        </p:nvSpPr>
        <p:spPr>
          <a:xfrm>
            <a:off x="3859931" y="3424903"/>
            <a:ext cx="1254618" cy="415880"/>
          </a:xfrm>
          <a:prstGeom prst="roundRect">
            <a:avLst/>
          </a:prstGeom>
          <a:solidFill>
            <a:srgbClr val="4BACC6"/>
          </a:solidFill>
          <a:ln w="25400" cap="flat" cmpd="sng" algn="ctr">
            <a:solidFill>
              <a:srgbClr val="4BACC6">
                <a:shade val="50000"/>
              </a:srgbClr>
            </a:solidFill>
            <a:prstDash val="solid"/>
          </a:ln>
          <a:effectLst/>
        </p:spPr>
        <p:txBody>
          <a:bodyPr rtlCol="0" anchor="ctr"/>
          <a:lstStyle/>
          <a:p>
            <a:pPr algn="ctr" defTabSz="1056223">
              <a:defRPr/>
            </a:pPr>
            <a:r>
              <a:rPr lang="en-US" altLang="zh-TW" sz="2079" kern="0" dirty="0">
                <a:solidFill>
                  <a:prstClr val="white"/>
                </a:solidFill>
                <a:latin typeface="Calibri"/>
                <a:ea typeface="新細明體" panose="02020500000000000000" pitchFamily="18" charset="-120"/>
              </a:rPr>
              <a:t>STEP</a:t>
            </a:r>
            <a:r>
              <a:rPr lang="zh-TW" altLang="en-US" sz="2079" kern="0" dirty="0">
                <a:solidFill>
                  <a:prstClr val="white"/>
                </a:solidFill>
                <a:latin typeface="Calibri"/>
                <a:ea typeface="新細明體" panose="02020500000000000000" pitchFamily="18" charset="-120"/>
              </a:rPr>
              <a:t> </a:t>
            </a:r>
            <a:r>
              <a:rPr lang="en-US" altLang="zh-TW" sz="2079" kern="0" dirty="0">
                <a:solidFill>
                  <a:prstClr val="white"/>
                </a:solidFill>
                <a:latin typeface="Calibri"/>
                <a:ea typeface="新細明體" panose="02020500000000000000" pitchFamily="18" charset="-120"/>
              </a:rPr>
              <a:t>1</a:t>
            </a:r>
            <a:endParaRPr lang="zh-TW" altLang="en-US" sz="2079" kern="0" dirty="0">
              <a:solidFill>
                <a:prstClr val="white"/>
              </a:solidFill>
              <a:latin typeface="Calibri"/>
              <a:ea typeface="新細明體" panose="02020500000000000000" pitchFamily="18" charset="-120"/>
            </a:endParaRPr>
          </a:p>
        </p:txBody>
      </p:sp>
      <p:sp>
        <p:nvSpPr>
          <p:cNvPr id="37" name="矩形圖說文字 36"/>
          <p:cNvSpPr/>
          <p:nvPr/>
        </p:nvSpPr>
        <p:spPr>
          <a:xfrm>
            <a:off x="6641495" y="3087791"/>
            <a:ext cx="2079398" cy="581918"/>
          </a:xfrm>
          <a:prstGeom prst="wedgeRectCallout">
            <a:avLst>
              <a:gd name="adj1" fmla="val -66115"/>
              <a:gd name="adj2" fmla="val -122198"/>
            </a:avLst>
          </a:prstGeom>
          <a:solidFill>
            <a:sysClr val="window" lastClr="FFFFFF"/>
          </a:solidFill>
          <a:ln w="25400" cap="flat" cmpd="sng" algn="ctr">
            <a:solidFill>
              <a:srgbClr val="4BACC6"/>
            </a:solidFill>
            <a:prstDash val="solid"/>
          </a:ln>
          <a:effectLst/>
        </p:spPr>
        <p:txBody>
          <a:bodyPr rtlCol="0" anchor="ctr"/>
          <a:lstStyle/>
          <a:p>
            <a:pPr algn="ctr" defTabSz="1056223">
              <a:defRPr/>
            </a:pPr>
            <a:r>
              <a:rPr lang="zh-TW" altLang="en-US" sz="2310" b="1" kern="0" dirty="0">
                <a:solidFill>
                  <a:srgbClr val="4BACC6"/>
                </a:solidFill>
                <a:latin typeface="微軟正黑體" panose="020B0604030504040204" pitchFamily="34" charset="-120"/>
                <a:ea typeface="微軟正黑體" panose="020B0604030504040204" pitchFamily="34" charset="-120"/>
              </a:rPr>
              <a:t>填寫工時</a:t>
            </a:r>
          </a:p>
        </p:txBody>
      </p:sp>
      <p:sp>
        <p:nvSpPr>
          <p:cNvPr id="38" name="圓角矩形 37"/>
          <p:cNvSpPr/>
          <p:nvPr/>
        </p:nvSpPr>
        <p:spPr>
          <a:xfrm>
            <a:off x="8275607" y="2786490"/>
            <a:ext cx="1254618" cy="415880"/>
          </a:xfrm>
          <a:prstGeom prst="roundRect">
            <a:avLst/>
          </a:prstGeom>
          <a:solidFill>
            <a:srgbClr val="4BACC6"/>
          </a:solidFill>
          <a:ln w="25400" cap="flat" cmpd="sng" algn="ctr">
            <a:solidFill>
              <a:srgbClr val="4BACC6">
                <a:shade val="50000"/>
              </a:srgbClr>
            </a:solidFill>
            <a:prstDash val="solid"/>
          </a:ln>
          <a:effectLst/>
        </p:spPr>
        <p:txBody>
          <a:bodyPr rtlCol="0" anchor="ctr"/>
          <a:lstStyle/>
          <a:p>
            <a:pPr algn="ctr" defTabSz="1056223">
              <a:defRPr/>
            </a:pPr>
            <a:r>
              <a:rPr lang="en-US" altLang="zh-TW" sz="2079" kern="0" dirty="0">
                <a:solidFill>
                  <a:prstClr val="white"/>
                </a:solidFill>
                <a:latin typeface="Calibri"/>
                <a:ea typeface="新細明體" panose="02020500000000000000" pitchFamily="18" charset="-120"/>
              </a:rPr>
              <a:t>STEP</a:t>
            </a:r>
            <a:r>
              <a:rPr lang="zh-TW" altLang="en-US" sz="2079" kern="0" dirty="0">
                <a:solidFill>
                  <a:prstClr val="white"/>
                </a:solidFill>
                <a:latin typeface="Calibri"/>
                <a:ea typeface="新細明體" panose="02020500000000000000" pitchFamily="18" charset="-120"/>
              </a:rPr>
              <a:t> </a:t>
            </a:r>
            <a:r>
              <a:rPr lang="en-US" altLang="zh-TW" sz="2079" kern="0" dirty="0">
                <a:solidFill>
                  <a:prstClr val="white"/>
                </a:solidFill>
                <a:latin typeface="Calibri"/>
                <a:ea typeface="新細明體" panose="02020500000000000000" pitchFamily="18" charset="-120"/>
              </a:rPr>
              <a:t>2</a:t>
            </a:r>
            <a:endParaRPr lang="zh-TW" altLang="en-US" sz="2079" kern="0" dirty="0">
              <a:solidFill>
                <a:prstClr val="white"/>
              </a:solidFill>
              <a:latin typeface="Calibri"/>
              <a:ea typeface="新細明體" panose="02020500000000000000" pitchFamily="18" charset="-120"/>
            </a:endParaRPr>
          </a:p>
        </p:txBody>
      </p:sp>
    </p:spTree>
    <p:extLst>
      <p:ext uri="{BB962C8B-B14F-4D97-AF65-F5344CB8AC3E}">
        <p14:creationId xmlns:p14="http://schemas.microsoft.com/office/powerpoint/2010/main" val="78020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2000" tmFilter="0, 0; .2, .5; .8, .5; 1, 0"/>
                                        <p:tgtEl>
                                          <p:spTgt spid="104"/>
                                        </p:tgtEl>
                                      </p:cBhvr>
                                    </p:animEffect>
                                    <p:animScale>
                                      <p:cBhvr>
                                        <p:cTn id="7" dur="1000" autoRev="1" fill="hold"/>
                                        <p:tgtEl>
                                          <p:spTgt spid="10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440235" y="216396"/>
            <a:ext cx="8359795" cy="108188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zh-TW" altLang="en-US" sz="5000" kern="1200" dirty="0">
                <a:solidFill>
                  <a:schemeClr val="tx2"/>
                </a:solidFill>
                <a:latin typeface="微軟正黑體" panose="020B0604030504040204" pitchFamily="34" charset="-120"/>
                <a:ea typeface="微軟正黑體" panose="020B0604030504040204" pitchFamily="34" charset="-120"/>
              </a:rPr>
              <a:t>規劃及計畫管理科簡報大綱</a:t>
            </a:r>
          </a:p>
        </p:txBody>
      </p:sp>
      <p:graphicFrame>
        <p:nvGraphicFramePr>
          <p:cNvPr id="6" name="資料庫圖表 5"/>
          <p:cNvGraphicFramePr/>
          <p:nvPr>
            <p:extLst>
              <p:ext uri="{D42A27DB-BD31-4B8C-83A1-F6EECF244321}">
                <p14:modId xmlns:p14="http://schemas.microsoft.com/office/powerpoint/2010/main" val="2811027006"/>
              </p:ext>
            </p:extLst>
          </p:nvPr>
        </p:nvGraphicFramePr>
        <p:xfrm>
          <a:off x="1728267" y="1656556"/>
          <a:ext cx="8213342" cy="5372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62039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50963" y="1296989"/>
            <a:ext cx="8101012" cy="1583704"/>
          </a:xfrm>
        </p:spPr>
        <p:txBody>
          <a:bodyPr>
            <a:normAutofit/>
          </a:bodyPr>
          <a:lstStyle/>
          <a:p>
            <a:r>
              <a:rPr lang="en-US" altLang="zh-TW" sz="4620" b="1" dirty="0">
                <a:ln w="12700">
                  <a:noFill/>
                  <a:prstDash val="solid"/>
                </a:ln>
                <a:solidFill>
                  <a:srgbClr val="002060"/>
                </a:solidFill>
                <a:latin typeface="標楷體" panose="03000509000000000000" pitchFamily="65" charset="-120"/>
                <a:ea typeface="標楷體" panose="03000509000000000000" pitchFamily="65" charset="-120"/>
                <a:cs typeface="+mn-cs"/>
              </a:rPr>
              <a:t>108</a:t>
            </a:r>
            <a:r>
              <a:rPr lang="zh-TW" altLang="en-US" sz="4620" b="1" dirty="0">
                <a:ln w="12700">
                  <a:noFill/>
                  <a:prstDash val="solid"/>
                </a:ln>
                <a:solidFill>
                  <a:srgbClr val="002060"/>
                </a:solidFill>
                <a:latin typeface="標楷體" panose="03000509000000000000" pitchFamily="65" charset="-120"/>
                <a:ea typeface="標楷體" panose="03000509000000000000" pitchFamily="65" charset="-120"/>
                <a:cs typeface="+mn-cs"/>
              </a:rPr>
              <a:t>年新進人員業務簡介</a:t>
            </a:r>
          </a:p>
        </p:txBody>
      </p:sp>
      <p:sp>
        <p:nvSpPr>
          <p:cNvPr id="3" name="副標題 2"/>
          <p:cNvSpPr>
            <a:spLocks noGrp="1"/>
          </p:cNvSpPr>
          <p:nvPr>
            <p:ph type="subTitle" idx="1"/>
          </p:nvPr>
        </p:nvSpPr>
        <p:spPr>
          <a:xfrm>
            <a:off x="1704587" y="4568688"/>
            <a:ext cx="7560945" cy="2042447"/>
          </a:xfrm>
        </p:spPr>
        <p:txBody>
          <a:bodyPr/>
          <a:lstStyle/>
          <a:p>
            <a:pPr defTabSz="989123">
              <a:spcBef>
                <a:spcPts val="1386"/>
              </a:spcBef>
            </a:pPr>
            <a:r>
              <a:rPr lang="zh-TW" altLang="en-US" sz="4043" b="1" dirty="0">
                <a:ln w="12700">
                  <a:noFill/>
                  <a:prstDash val="solid"/>
                </a:ln>
                <a:solidFill>
                  <a:srgbClr val="002060"/>
                </a:solidFill>
                <a:latin typeface="標楷體" panose="03000509000000000000" pitchFamily="65" charset="-120"/>
                <a:ea typeface="標楷體" panose="03000509000000000000" pitchFamily="65" charset="-120"/>
              </a:rPr>
              <a:t>綜計組技服科</a:t>
            </a:r>
            <a:r>
              <a:rPr lang="en-US" altLang="zh-TW" sz="4043" b="1" dirty="0" smtClean="0">
                <a:ln w="12700">
                  <a:noFill/>
                  <a:prstDash val="solid"/>
                </a:ln>
                <a:solidFill>
                  <a:srgbClr val="002060"/>
                </a:solidFill>
                <a:latin typeface="標楷體" panose="03000509000000000000" pitchFamily="65" charset="-120"/>
                <a:ea typeface="標楷體" panose="03000509000000000000" pitchFamily="65" charset="-120"/>
              </a:rPr>
              <a:t>-</a:t>
            </a:r>
            <a:r>
              <a:rPr lang="zh-TW" altLang="en-US" sz="4043" b="1" dirty="0" smtClean="0">
                <a:ln w="12700">
                  <a:noFill/>
                  <a:prstDash val="solid"/>
                </a:ln>
                <a:solidFill>
                  <a:srgbClr val="002060"/>
                </a:solidFill>
                <a:latin typeface="標楷體" panose="03000509000000000000" pitchFamily="65" charset="-120"/>
                <a:ea typeface="標楷體" panose="03000509000000000000" pitchFamily="65" charset="-120"/>
              </a:rPr>
              <a:t>賴俊仁</a:t>
            </a:r>
            <a:endParaRPr lang="en-US" altLang="zh-TW" dirty="0" smtClean="0">
              <a:latin typeface="標楷體" panose="03000509000000000000" pitchFamily="65" charset="-120"/>
              <a:ea typeface="標楷體" panose="03000509000000000000" pitchFamily="65" charset="-120"/>
            </a:endParaRPr>
          </a:p>
          <a:p>
            <a:pPr defTabSz="989123">
              <a:spcBef>
                <a:spcPts val="1386"/>
              </a:spcBef>
            </a:pPr>
            <a:r>
              <a:rPr lang="en-US" altLang="zh-TW" sz="2500" b="1" dirty="0">
                <a:ln w="12700">
                  <a:noFill/>
                  <a:prstDash val="solid"/>
                </a:ln>
                <a:solidFill>
                  <a:srgbClr val="002060"/>
                </a:solidFill>
                <a:latin typeface="標楷體" panose="03000509000000000000" pitchFamily="65" charset="-120"/>
                <a:ea typeface="標楷體" panose="03000509000000000000" pitchFamily="65" charset="-120"/>
              </a:rPr>
              <a:t>108</a:t>
            </a:r>
            <a:r>
              <a:rPr lang="zh-TW" altLang="en-US" sz="2500" b="1" dirty="0" smtClean="0">
                <a:ln w="12700">
                  <a:noFill/>
                  <a:prstDash val="solid"/>
                </a:ln>
                <a:solidFill>
                  <a:srgbClr val="002060"/>
                </a:solidFill>
                <a:latin typeface="標楷體" panose="03000509000000000000" pitchFamily="65" charset="-120"/>
                <a:ea typeface="標楷體" panose="03000509000000000000" pitchFamily="65" charset="-120"/>
              </a:rPr>
              <a:t>年</a:t>
            </a:r>
            <a:r>
              <a:rPr lang="en-US" altLang="zh-TW" sz="2500" b="1" dirty="0" smtClean="0">
                <a:ln w="12700">
                  <a:noFill/>
                  <a:prstDash val="solid"/>
                </a:ln>
                <a:solidFill>
                  <a:srgbClr val="002060"/>
                </a:solidFill>
                <a:latin typeface="標楷體" panose="03000509000000000000" pitchFamily="65" charset="-120"/>
                <a:ea typeface="標楷體" panose="03000509000000000000" pitchFamily="65" charset="-120"/>
              </a:rPr>
              <a:t>11</a:t>
            </a:r>
            <a:r>
              <a:rPr lang="zh-TW" altLang="en-US" sz="2500" b="1" dirty="0" smtClean="0">
                <a:ln w="12700">
                  <a:noFill/>
                  <a:prstDash val="solid"/>
                </a:ln>
                <a:solidFill>
                  <a:srgbClr val="002060"/>
                </a:solidFill>
                <a:latin typeface="標楷體" panose="03000509000000000000" pitchFamily="65" charset="-120"/>
                <a:ea typeface="標楷體" panose="03000509000000000000" pitchFamily="65" charset="-120"/>
              </a:rPr>
              <a:t>月</a:t>
            </a:r>
            <a:r>
              <a:rPr lang="en-US" altLang="zh-TW" sz="2500" b="1" dirty="0" smtClean="0">
                <a:ln w="12700">
                  <a:noFill/>
                  <a:prstDash val="solid"/>
                </a:ln>
                <a:solidFill>
                  <a:srgbClr val="002060"/>
                </a:solidFill>
                <a:latin typeface="標楷體" panose="03000509000000000000" pitchFamily="65" charset="-120"/>
                <a:ea typeface="標楷體" panose="03000509000000000000" pitchFamily="65" charset="-120"/>
              </a:rPr>
              <a:t>1</a:t>
            </a:r>
            <a:r>
              <a:rPr lang="zh-TW" altLang="en-US" sz="2500" b="1" dirty="0" smtClean="0">
                <a:ln w="12700">
                  <a:noFill/>
                  <a:prstDash val="solid"/>
                </a:ln>
                <a:solidFill>
                  <a:srgbClr val="002060"/>
                </a:solidFill>
                <a:latin typeface="標楷體" panose="03000509000000000000" pitchFamily="65" charset="-120"/>
                <a:ea typeface="標楷體" panose="03000509000000000000" pitchFamily="65" charset="-120"/>
              </a:rPr>
              <a:t>日</a:t>
            </a:r>
            <a:endParaRPr lang="zh-TW" altLang="en-US" sz="2500" b="1" dirty="0">
              <a:ln w="12700">
                <a:noFill/>
                <a:prstDash val="solid"/>
              </a:ln>
              <a:solidFill>
                <a:srgbClr val="00206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572334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5000" dirty="0">
                <a:solidFill>
                  <a:schemeClr val="tx1"/>
                </a:solidFill>
                <a:latin typeface="+mj-ea"/>
              </a:rPr>
              <a:t>簡報大綱</a:t>
            </a:r>
          </a:p>
        </p:txBody>
      </p:sp>
      <p:sp>
        <p:nvSpPr>
          <p:cNvPr id="3" name="內容版面配置區 2"/>
          <p:cNvSpPr>
            <a:spLocks noGrp="1"/>
          </p:cNvSpPr>
          <p:nvPr>
            <p:ph idx="1"/>
          </p:nvPr>
        </p:nvSpPr>
        <p:spPr>
          <a:xfrm>
            <a:off x="721966" y="1844817"/>
            <a:ext cx="9271159" cy="5488915"/>
          </a:xfrm>
        </p:spPr>
        <p:txBody>
          <a:bodyPr/>
          <a:lstStyle/>
          <a:p>
            <a:pPr marL="601577" indent="-601577">
              <a:lnSpc>
                <a:spcPct val="90000"/>
              </a:lnSpc>
              <a:buFont typeface="+mj-ea"/>
              <a:buAutoNum type="ea1ChtPeriod"/>
            </a:pPr>
            <a:r>
              <a:rPr lang="zh-TW" altLang="en-US" sz="4400" dirty="0" smtClean="0">
                <a:solidFill>
                  <a:srgbClr val="0000FF"/>
                </a:solidFill>
              </a:rPr>
              <a:t>技服科主要業務</a:t>
            </a:r>
            <a:endParaRPr lang="en-US" altLang="zh-TW" sz="4400" dirty="0" smtClean="0">
              <a:solidFill>
                <a:srgbClr val="0000FF"/>
              </a:solidFill>
            </a:endParaRPr>
          </a:p>
          <a:p>
            <a:pPr marL="601577" indent="-601577">
              <a:lnSpc>
                <a:spcPct val="90000"/>
              </a:lnSpc>
              <a:buFont typeface="+mj-ea"/>
              <a:buAutoNum type="ea1ChtPeriod"/>
            </a:pPr>
            <a:r>
              <a:rPr lang="zh-TW" altLang="en-US" sz="4400" dirty="0" smtClean="0">
                <a:solidFill>
                  <a:srgbClr val="0000FF"/>
                </a:solidFill>
              </a:rPr>
              <a:t>技服科業務分工與窗口</a:t>
            </a:r>
            <a:endParaRPr lang="en-US" altLang="zh-TW" sz="4400" dirty="0" smtClean="0">
              <a:solidFill>
                <a:srgbClr val="0000FF"/>
              </a:solidFill>
            </a:endParaRPr>
          </a:p>
          <a:p>
            <a:pPr marL="601577" indent="-601577">
              <a:lnSpc>
                <a:spcPct val="90000"/>
              </a:lnSpc>
              <a:buFont typeface="+mj-ea"/>
              <a:buAutoNum type="ea1ChtPeriod"/>
            </a:pPr>
            <a:r>
              <a:rPr lang="zh-TW" altLang="en-US" sz="4400" dirty="0" smtClean="0">
                <a:solidFill>
                  <a:srgbClr val="0000FF"/>
                </a:solidFill>
              </a:rPr>
              <a:t>技術移轉業務</a:t>
            </a:r>
            <a:endParaRPr lang="en-US" altLang="zh-TW" sz="4400" dirty="0" smtClean="0">
              <a:solidFill>
                <a:srgbClr val="0000FF"/>
              </a:solidFill>
            </a:endParaRPr>
          </a:p>
          <a:p>
            <a:pPr marL="601577" indent="-601577">
              <a:lnSpc>
                <a:spcPct val="90000"/>
              </a:lnSpc>
              <a:buFont typeface="+mj-ea"/>
              <a:buAutoNum type="ea1ChtPeriod"/>
            </a:pPr>
            <a:r>
              <a:rPr lang="zh-TW" altLang="en-US" sz="4400" dirty="0" smtClean="0">
                <a:solidFill>
                  <a:srgbClr val="0000FF"/>
                </a:solidFill>
              </a:rPr>
              <a:t>技術服務業務</a:t>
            </a:r>
            <a:endParaRPr lang="en-US" altLang="zh-TW" sz="4400" dirty="0" smtClean="0">
              <a:solidFill>
                <a:srgbClr val="0000FF"/>
              </a:solidFill>
            </a:endParaRPr>
          </a:p>
          <a:p>
            <a:pPr marL="601577" indent="-601577">
              <a:lnSpc>
                <a:spcPct val="90000"/>
              </a:lnSpc>
              <a:buFont typeface="+mj-ea"/>
              <a:buAutoNum type="ea1ChtPeriod"/>
            </a:pPr>
            <a:r>
              <a:rPr lang="zh-TW" altLang="en-US" sz="4400" dirty="0">
                <a:solidFill>
                  <a:srgbClr val="0000FF"/>
                </a:solidFill>
              </a:rPr>
              <a:t>專利相關</a:t>
            </a:r>
            <a:r>
              <a:rPr lang="zh-TW" altLang="en-US" sz="4400" dirty="0" smtClean="0">
                <a:solidFill>
                  <a:srgbClr val="0000FF"/>
                </a:solidFill>
              </a:rPr>
              <a:t>業務</a:t>
            </a:r>
            <a:endParaRPr lang="en-US" altLang="zh-TW" sz="4400" dirty="0">
              <a:solidFill>
                <a:srgbClr val="0000FF"/>
              </a:solidFill>
            </a:endParaRPr>
          </a:p>
        </p:txBody>
      </p:sp>
    </p:spTree>
    <p:extLst>
      <p:ext uri="{BB962C8B-B14F-4D97-AF65-F5344CB8AC3E}">
        <p14:creationId xmlns:p14="http://schemas.microsoft.com/office/powerpoint/2010/main" val="40274156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Uer\AppData\Local\Microsoft\Windows\Temporary Internet Files\Content.IE5\QSWQ6O5H\Trabajo-en-equipo-1[1].jpg"/>
          <p:cNvPicPr>
            <a:picLocks noChangeAspect="1" noChangeArrowheads="1"/>
          </p:cNvPicPr>
          <p:nvPr/>
        </p:nvPicPr>
        <p:blipFill>
          <a:blip r:embed="rId3" cstate="print"/>
          <a:srcRect/>
          <a:stretch>
            <a:fillRect/>
          </a:stretch>
        </p:blipFill>
        <p:spPr bwMode="auto">
          <a:xfrm>
            <a:off x="1067122" y="2685081"/>
            <a:ext cx="8589026" cy="4511191"/>
          </a:xfrm>
          <a:prstGeom prst="rect">
            <a:avLst/>
          </a:prstGeom>
          <a:noFill/>
        </p:spPr>
      </p:pic>
      <p:graphicFrame>
        <p:nvGraphicFramePr>
          <p:cNvPr id="5" name="資料庫圖表 4"/>
          <p:cNvGraphicFramePr/>
          <p:nvPr>
            <p:extLst/>
          </p:nvPr>
        </p:nvGraphicFramePr>
        <p:xfrm>
          <a:off x="403425" y="1488883"/>
          <a:ext cx="9942448" cy="57856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標題 1"/>
          <p:cNvSpPr>
            <a:spLocks noGrp="1"/>
          </p:cNvSpPr>
          <p:nvPr>
            <p:ph type="title"/>
          </p:nvPr>
        </p:nvSpPr>
        <p:spPr>
          <a:xfrm>
            <a:off x="1464575" y="218231"/>
            <a:ext cx="8359795" cy="1081889"/>
          </a:xfrm>
        </p:spPr>
        <p:txBody>
          <a:bodyPr/>
          <a:lstStyle/>
          <a:p>
            <a:pPr>
              <a:lnSpc>
                <a:spcPct val="90000"/>
              </a:lnSpc>
            </a:pPr>
            <a:r>
              <a:rPr lang="zh-TW" altLang="en-US" dirty="0" smtClean="0">
                <a:solidFill>
                  <a:schemeClr val="tx1"/>
                </a:solidFill>
                <a:effectLst>
                  <a:outerShdw blurRad="38100" dist="38100" dir="2700000" algn="tl">
                    <a:srgbClr val="000000">
                      <a:alpha val="43137"/>
                    </a:srgbClr>
                  </a:outerShdw>
                </a:effectLst>
              </a:rPr>
              <a:t>一、技服科主要業務</a:t>
            </a:r>
            <a:endParaRPr lang="en-US" altLang="zh-TW"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3508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90000"/>
              </a:lnSpc>
            </a:pPr>
            <a:r>
              <a:rPr lang="zh-TW" altLang="en-US" dirty="0" smtClean="0">
                <a:solidFill>
                  <a:schemeClr val="tx1"/>
                </a:solidFill>
                <a:effectLst>
                  <a:outerShdw blurRad="38100" dist="38100" dir="2700000" algn="tl">
                    <a:srgbClr val="000000">
                      <a:alpha val="43137"/>
                    </a:srgbClr>
                  </a:outerShdw>
                </a:effectLst>
              </a:rPr>
              <a:t>一、技服科主要業務</a:t>
            </a:r>
            <a:endParaRPr lang="en-US" altLang="zh-TW" dirty="0">
              <a:solidFill>
                <a:schemeClr val="tx1"/>
              </a:solidFill>
              <a:effectLst>
                <a:outerShdw blurRad="38100" dist="38100" dir="2700000" algn="tl">
                  <a:srgbClr val="000000">
                    <a:alpha val="43137"/>
                  </a:srgbClr>
                </a:outerShdw>
              </a:effectLst>
            </a:endParaRPr>
          </a:p>
        </p:txBody>
      </p:sp>
      <p:sp>
        <p:nvSpPr>
          <p:cNvPr id="5" name="內容版面配置區 3"/>
          <p:cNvSpPr txBox="1">
            <a:spLocks/>
          </p:cNvSpPr>
          <p:nvPr/>
        </p:nvSpPr>
        <p:spPr bwMode="auto">
          <a:xfrm>
            <a:off x="504131" y="1296516"/>
            <a:ext cx="9900225"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marL="386602" indent="-386602" algn="l" rtl="0" eaLnBrk="0" fontAlgn="base" hangingPunct="0">
              <a:spcBef>
                <a:spcPct val="20000"/>
              </a:spcBef>
              <a:spcAft>
                <a:spcPct val="0"/>
              </a:spcAft>
              <a:buChar char="•"/>
              <a:defRPr kumimoji="1" sz="3200" b="1">
                <a:solidFill>
                  <a:schemeClr val="tx1"/>
                </a:solidFill>
                <a:latin typeface="+mn-lt"/>
                <a:ea typeface="+mn-ea"/>
                <a:cs typeface="+mn-cs"/>
              </a:defRPr>
            </a:lvl1pPr>
            <a:lvl2pPr marL="837639" indent="-322167" algn="l" rtl="0" eaLnBrk="0" fontAlgn="base" hangingPunct="0">
              <a:spcBef>
                <a:spcPct val="20000"/>
              </a:spcBef>
              <a:spcAft>
                <a:spcPct val="0"/>
              </a:spcAft>
              <a:buChar char="–"/>
              <a:defRPr kumimoji="1" sz="2700">
                <a:solidFill>
                  <a:schemeClr val="tx1"/>
                </a:solidFill>
                <a:latin typeface="+mn-lt"/>
                <a:ea typeface="+mn-ea"/>
              </a:defRPr>
            </a:lvl2pPr>
            <a:lvl3pPr marL="1288674" indent="-257736" algn="l" rtl="0" eaLnBrk="0" fontAlgn="base" hangingPunct="0">
              <a:spcBef>
                <a:spcPct val="20000"/>
              </a:spcBef>
              <a:spcAft>
                <a:spcPct val="0"/>
              </a:spcAft>
              <a:buChar char="•"/>
              <a:defRPr kumimoji="1" sz="2300">
                <a:solidFill>
                  <a:schemeClr val="tx1"/>
                </a:solidFill>
                <a:latin typeface="+mn-lt"/>
                <a:ea typeface="+mn-ea"/>
              </a:defRPr>
            </a:lvl3pPr>
            <a:lvl4pPr marL="1804142" indent="-257736" algn="l" rtl="0" eaLnBrk="0" fontAlgn="base" hangingPunct="0">
              <a:spcBef>
                <a:spcPct val="20000"/>
              </a:spcBef>
              <a:spcAft>
                <a:spcPct val="0"/>
              </a:spcAft>
              <a:buChar char="–"/>
              <a:defRPr kumimoji="1">
                <a:solidFill>
                  <a:schemeClr val="tx1"/>
                </a:solidFill>
                <a:latin typeface="+mn-lt"/>
                <a:ea typeface="+mn-ea"/>
              </a:defRPr>
            </a:lvl4pPr>
            <a:lvl5pPr marL="2319606" indent="-257736" algn="l" rtl="0" eaLnBrk="0" fontAlgn="base" hangingPunct="0">
              <a:spcBef>
                <a:spcPct val="20000"/>
              </a:spcBef>
              <a:spcAft>
                <a:spcPct val="0"/>
              </a:spcAft>
              <a:buChar char="»"/>
              <a:defRPr kumimoji="1" sz="1800">
                <a:solidFill>
                  <a:schemeClr val="tx1"/>
                </a:solidFill>
                <a:latin typeface="+mn-lt"/>
                <a:ea typeface="+mn-ea"/>
              </a:defRPr>
            </a:lvl5pPr>
            <a:lvl6pPr marL="2835080" indent="-257736" algn="l" rtl="0" fontAlgn="base">
              <a:spcBef>
                <a:spcPct val="20000"/>
              </a:spcBef>
              <a:spcAft>
                <a:spcPct val="0"/>
              </a:spcAft>
              <a:buChar char="»"/>
              <a:defRPr kumimoji="1" sz="1800">
                <a:solidFill>
                  <a:schemeClr val="tx1"/>
                </a:solidFill>
                <a:latin typeface="+mn-lt"/>
                <a:ea typeface="+mn-ea"/>
              </a:defRPr>
            </a:lvl6pPr>
            <a:lvl7pPr marL="3350550" indent="-257736" algn="l" rtl="0" fontAlgn="base">
              <a:spcBef>
                <a:spcPct val="20000"/>
              </a:spcBef>
              <a:spcAft>
                <a:spcPct val="0"/>
              </a:spcAft>
              <a:buChar char="»"/>
              <a:defRPr kumimoji="1" sz="1800">
                <a:solidFill>
                  <a:schemeClr val="tx1"/>
                </a:solidFill>
                <a:latin typeface="+mn-lt"/>
                <a:ea typeface="+mn-ea"/>
              </a:defRPr>
            </a:lvl7pPr>
            <a:lvl8pPr marL="3866013" indent="-257736" algn="l" rtl="0" fontAlgn="base">
              <a:spcBef>
                <a:spcPct val="20000"/>
              </a:spcBef>
              <a:spcAft>
                <a:spcPct val="0"/>
              </a:spcAft>
              <a:buChar char="»"/>
              <a:defRPr kumimoji="1" sz="1800">
                <a:solidFill>
                  <a:schemeClr val="tx1"/>
                </a:solidFill>
                <a:latin typeface="+mn-lt"/>
                <a:ea typeface="+mn-ea"/>
              </a:defRPr>
            </a:lvl8pPr>
            <a:lvl9pPr marL="4381487" indent="-257736" algn="l" rtl="0" fontAlgn="base">
              <a:spcBef>
                <a:spcPct val="20000"/>
              </a:spcBef>
              <a:spcAft>
                <a:spcPct val="0"/>
              </a:spcAft>
              <a:buChar char="»"/>
              <a:defRPr kumimoji="1" sz="1800">
                <a:solidFill>
                  <a:schemeClr val="tx1"/>
                </a:solidFill>
                <a:latin typeface="+mn-lt"/>
                <a:ea typeface="+mn-ea"/>
              </a:defRPr>
            </a:lvl9pPr>
          </a:lstStyle>
          <a:p>
            <a:pPr marL="386602" marR="0" lvl="0" indent="-386602" algn="just"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1" lang="zh-TW" altLang="en-US" sz="4200" b="1"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Arial"/>
                <a:ea typeface="標楷體"/>
                <a:cs typeface="+mn-cs"/>
              </a:rPr>
              <a:t>專利各類業務</a:t>
            </a:r>
            <a:endParaRPr kumimoji="1" lang="en-US" altLang="zh-TW" sz="42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a:ea typeface="標楷體"/>
              <a:cs typeface="+mn-cs"/>
            </a:endParaRPr>
          </a:p>
          <a:p>
            <a:pPr marL="386602" marR="0" lvl="0" indent="-386602" algn="just"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1" lang="zh-TW" altLang="en-US" sz="4200" b="1" i="0" u="none" strike="noStrike" kern="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Arial"/>
                <a:ea typeface="標楷體"/>
                <a:cs typeface="+mn-cs"/>
              </a:rPr>
              <a:t>專利管理系統</a:t>
            </a:r>
            <a:endParaRPr kumimoji="1" lang="en-US" altLang="zh-TW" sz="42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a:ea typeface="標楷體"/>
              <a:cs typeface="+mn-cs"/>
            </a:endParaRPr>
          </a:p>
          <a:p>
            <a:pPr marL="386602" marR="0" lvl="0" indent="-386602" algn="just"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1" lang="zh-TW" altLang="en-US" sz="4200" b="1" i="0" u="none" strike="noStrike" kern="0" cap="none" spc="0" normalizeH="0" baseline="0" noProof="0" dirty="0" smtClean="0">
                <a:ln>
                  <a:noFill/>
                </a:ln>
                <a:solidFill>
                  <a:srgbClr val="663300"/>
                </a:solidFill>
                <a:effectLst>
                  <a:outerShdw blurRad="38100" dist="38100" dir="2700000" algn="tl">
                    <a:srgbClr val="000000">
                      <a:alpha val="43137"/>
                    </a:srgbClr>
                  </a:outerShdw>
                </a:effectLst>
                <a:uLnTx/>
                <a:uFillTx/>
                <a:latin typeface="Arial"/>
                <a:ea typeface="標楷體"/>
                <a:cs typeface="+mn-cs"/>
                <a:sym typeface="Wingdings"/>
              </a:rPr>
              <a:t>智慧</a:t>
            </a:r>
            <a:r>
              <a:rPr kumimoji="1" lang="zh-TW" altLang="en-US" sz="4200" b="1" i="0" u="none" strike="noStrike" kern="0" cap="none" spc="0" normalizeH="0" baseline="0" noProof="0" dirty="0">
                <a:ln>
                  <a:noFill/>
                </a:ln>
                <a:solidFill>
                  <a:srgbClr val="663300"/>
                </a:solidFill>
                <a:effectLst>
                  <a:outerShdw blurRad="38100" dist="38100" dir="2700000" algn="tl">
                    <a:srgbClr val="000000">
                      <a:alpha val="43137"/>
                    </a:srgbClr>
                  </a:outerShdw>
                </a:effectLst>
                <a:uLnTx/>
                <a:uFillTx/>
                <a:latin typeface="Arial"/>
                <a:ea typeface="標楷體"/>
                <a:cs typeface="+mn-cs"/>
                <a:sym typeface="Wingdings"/>
              </a:rPr>
              <a:t>財產</a:t>
            </a:r>
            <a:r>
              <a:rPr kumimoji="1" lang="zh-TW" altLang="en-US" sz="4200" b="1" i="0" u="none" strike="noStrike" kern="0" cap="none" spc="0" normalizeH="0" baseline="0" noProof="0" dirty="0" smtClean="0">
                <a:ln>
                  <a:noFill/>
                </a:ln>
                <a:solidFill>
                  <a:srgbClr val="663300"/>
                </a:solidFill>
                <a:effectLst>
                  <a:outerShdw blurRad="38100" dist="38100" dir="2700000" algn="tl">
                    <a:srgbClr val="000000">
                      <a:alpha val="43137"/>
                    </a:srgbClr>
                  </a:outerShdw>
                </a:effectLst>
                <a:uLnTx/>
                <a:uFillTx/>
                <a:latin typeface="Arial"/>
                <a:ea typeface="標楷體"/>
                <a:cs typeface="+mn-cs"/>
                <a:sym typeface="Wingdings"/>
              </a:rPr>
              <a:t>講座</a:t>
            </a:r>
            <a:endParaRPr kumimoji="1" lang="en-US" altLang="zh-TW" sz="4200" b="1" i="0" u="none" strike="noStrike" kern="0" cap="none" spc="0" normalizeH="0" baseline="0" noProof="0" dirty="0">
              <a:ln>
                <a:noFill/>
              </a:ln>
              <a:solidFill>
                <a:srgbClr val="663300"/>
              </a:solidFill>
              <a:effectLst>
                <a:outerShdw blurRad="38100" dist="38100" dir="2700000" algn="tl">
                  <a:srgbClr val="000000">
                    <a:alpha val="43137"/>
                  </a:srgbClr>
                </a:outerShdw>
              </a:effectLst>
              <a:uLnTx/>
              <a:uFillTx/>
              <a:latin typeface="Arial"/>
              <a:ea typeface="標楷體"/>
              <a:cs typeface="+mn-cs"/>
            </a:endParaRPr>
          </a:p>
          <a:p>
            <a:pPr marL="534736" marR="0" lvl="0" indent="-534736" algn="ctr" defTabSz="914400" rtl="0" eaLnBrk="0" fontAlgn="base" latinLnBrk="0" hangingPunct="0">
              <a:lnSpc>
                <a:spcPct val="100000"/>
              </a:lnSpc>
              <a:spcBef>
                <a:spcPct val="20000"/>
              </a:spcBef>
              <a:spcAft>
                <a:spcPct val="0"/>
              </a:spcAft>
              <a:buClrTx/>
              <a:buSzTx/>
              <a:buFontTx/>
              <a:buNone/>
              <a:tabLst/>
              <a:defRPr/>
            </a:pPr>
            <a:endParaRPr kumimoji="1" lang="en-US" altLang="zh-TW" sz="4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a:ea typeface="標楷體"/>
              <a:cs typeface="+mn-cs"/>
            </a:endParaRPr>
          </a:p>
          <a:p>
            <a:pPr marL="534736" marR="0" lvl="0" indent="-534736" algn="ctr" defTabSz="914400" rtl="0" eaLnBrk="0" fontAlgn="base" latinLnBrk="0" hangingPunct="0">
              <a:lnSpc>
                <a:spcPct val="100000"/>
              </a:lnSpc>
              <a:spcBef>
                <a:spcPct val="20000"/>
              </a:spcBef>
              <a:spcAft>
                <a:spcPct val="0"/>
              </a:spcAft>
              <a:buClrTx/>
              <a:buSzTx/>
              <a:buFontTx/>
              <a:buNone/>
              <a:tabLst/>
              <a:defRPr/>
            </a:pPr>
            <a:endParaRPr kumimoji="1" lang="en-US" altLang="zh-TW" sz="42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a:ea typeface="標楷體"/>
              <a:cs typeface="+mn-cs"/>
            </a:endParaRPr>
          </a:p>
          <a:p>
            <a:pPr marL="386602" marR="0" lvl="0" indent="-386602" algn="l" defTabSz="914400" rtl="0" eaLnBrk="0" fontAlgn="base" latinLnBrk="0" hangingPunct="0">
              <a:lnSpc>
                <a:spcPct val="100000"/>
              </a:lnSpc>
              <a:spcBef>
                <a:spcPct val="20000"/>
              </a:spcBef>
              <a:spcAft>
                <a:spcPct val="0"/>
              </a:spcAft>
              <a:buClrTx/>
              <a:buSzTx/>
              <a:buFontTx/>
              <a:buNone/>
              <a:tabLst/>
              <a:defRPr/>
            </a:pPr>
            <a:endParaRPr kumimoji="1" lang="en-US" altLang="zh-TW" sz="4200" b="1" i="0" u="none" strike="noStrike" kern="0" cap="none" spc="0" normalizeH="0" baseline="0" noProof="0" dirty="0" smtClean="0">
              <a:ln>
                <a:noFill/>
              </a:ln>
              <a:solidFill>
                <a:srgbClr val="0033CC"/>
              </a:solidFill>
              <a:effectLst/>
              <a:uLnTx/>
              <a:uFillTx/>
              <a:latin typeface="Arial"/>
              <a:ea typeface="標楷體"/>
              <a:cs typeface="+mn-cs"/>
            </a:endParaRPr>
          </a:p>
          <a:p>
            <a:pPr marL="401050" marR="0" lvl="0" indent="18568" algn="l" defTabSz="914400" rtl="0" eaLnBrk="0" fontAlgn="base" latinLnBrk="0" hangingPunct="0">
              <a:lnSpc>
                <a:spcPct val="100000"/>
              </a:lnSpc>
              <a:spcBef>
                <a:spcPct val="20000"/>
              </a:spcBef>
              <a:spcAft>
                <a:spcPct val="0"/>
              </a:spcAft>
              <a:buClrTx/>
              <a:buSzTx/>
              <a:buFontTx/>
              <a:buNone/>
              <a:tabLst/>
              <a:defRPr/>
            </a:pPr>
            <a:endParaRPr kumimoji="1" lang="en-US" altLang="zh-TW" sz="4200" b="1" i="0" u="none" strike="noStrike" kern="0" cap="none" spc="0" normalizeH="0" baseline="0" noProof="0" dirty="0" smtClean="0">
              <a:ln>
                <a:noFill/>
              </a:ln>
              <a:solidFill>
                <a:srgbClr val="C00000"/>
              </a:solidFill>
              <a:effectLst/>
              <a:uLnTx/>
              <a:uFillTx/>
              <a:latin typeface="Arial"/>
              <a:ea typeface="標楷體"/>
              <a:cs typeface="+mn-cs"/>
            </a:endParaRPr>
          </a:p>
          <a:p>
            <a:pPr marL="401050" marR="0" lvl="0" indent="18568" algn="l" defTabSz="914400" rtl="0" eaLnBrk="0" fontAlgn="base" latinLnBrk="0" hangingPunct="0">
              <a:lnSpc>
                <a:spcPct val="100000"/>
              </a:lnSpc>
              <a:spcBef>
                <a:spcPct val="20000"/>
              </a:spcBef>
              <a:spcAft>
                <a:spcPct val="0"/>
              </a:spcAft>
              <a:buClrTx/>
              <a:buSzTx/>
              <a:buFontTx/>
              <a:buNone/>
              <a:tabLst/>
              <a:defRPr/>
            </a:pPr>
            <a:endParaRPr kumimoji="1" lang="en-US" altLang="zh-TW" sz="4200" b="1" i="0" u="none" strike="noStrike" kern="0" cap="none" spc="0" normalizeH="0" baseline="0" noProof="0" dirty="0">
              <a:ln>
                <a:noFill/>
              </a:ln>
              <a:solidFill>
                <a:srgbClr val="C00000"/>
              </a:solidFill>
              <a:effectLst/>
              <a:uLnTx/>
              <a:uFillTx/>
              <a:latin typeface="Arial"/>
              <a:ea typeface="標楷體"/>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332" y="3168724"/>
            <a:ext cx="5289292" cy="374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22693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C:\Users\Uer\AppData\Local\Microsoft\Windows\Temporary Internet Files\Content.IE5\GTOEZZMI\shops-1014039_960_720[1].jpg"/>
          <p:cNvPicPr>
            <a:picLocks noChangeAspect="1" noChangeArrowheads="1"/>
          </p:cNvPicPr>
          <p:nvPr/>
        </p:nvPicPr>
        <p:blipFill>
          <a:blip r:embed="rId3" cstate="print"/>
          <a:srcRect/>
          <a:stretch>
            <a:fillRect/>
          </a:stretch>
        </p:blipFill>
        <p:spPr bwMode="auto">
          <a:xfrm>
            <a:off x="1154963" y="1944588"/>
            <a:ext cx="8657348" cy="5548319"/>
          </a:xfrm>
          <a:prstGeom prst="rect">
            <a:avLst/>
          </a:prstGeom>
          <a:noFill/>
        </p:spPr>
      </p:pic>
      <p:sp>
        <p:nvSpPr>
          <p:cNvPr id="2" name="標題 1"/>
          <p:cNvSpPr>
            <a:spLocks noGrp="1"/>
          </p:cNvSpPr>
          <p:nvPr>
            <p:ph type="title"/>
          </p:nvPr>
        </p:nvSpPr>
        <p:spPr/>
        <p:txBody>
          <a:bodyPr/>
          <a:lstStyle/>
          <a:p>
            <a:pPr>
              <a:lnSpc>
                <a:spcPct val="90000"/>
              </a:lnSpc>
            </a:pPr>
            <a:r>
              <a:rPr lang="zh-TW" altLang="en-US" dirty="0" smtClean="0">
                <a:solidFill>
                  <a:schemeClr val="tx1"/>
                </a:solidFill>
                <a:effectLst>
                  <a:outerShdw blurRad="38100" dist="38100" dir="2700000" algn="tl">
                    <a:srgbClr val="000000">
                      <a:alpha val="43137"/>
                    </a:srgbClr>
                  </a:outerShdw>
                </a:effectLst>
              </a:rPr>
              <a:t>一、技服科主要業務</a:t>
            </a:r>
            <a:endParaRPr lang="en-US" altLang="zh-TW" dirty="0">
              <a:solidFill>
                <a:schemeClr val="tx1"/>
              </a:solidFill>
              <a:effectLst>
                <a:outerShdw blurRad="38100" dist="38100" dir="2700000" algn="tl">
                  <a:srgbClr val="000000">
                    <a:alpha val="43137"/>
                  </a:srgbClr>
                </a:outerShdw>
              </a:effectLst>
            </a:endParaRPr>
          </a:p>
        </p:txBody>
      </p:sp>
      <p:sp>
        <p:nvSpPr>
          <p:cNvPr id="4" name="內容版面配置區 3"/>
          <p:cNvSpPr>
            <a:spLocks noGrp="1"/>
          </p:cNvSpPr>
          <p:nvPr>
            <p:ph idx="1"/>
          </p:nvPr>
        </p:nvSpPr>
        <p:spPr>
          <a:xfrm>
            <a:off x="917173" y="1224508"/>
            <a:ext cx="9271159" cy="1406188"/>
          </a:xfrm>
        </p:spPr>
        <p:txBody>
          <a:bodyPr/>
          <a:lstStyle/>
          <a:p>
            <a:pPr marL="534736" indent="-534736" algn="ctr">
              <a:buNone/>
            </a:pPr>
            <a:r>
              <a:rPr lang="zh-TW" altLang="en-US" sz="4200" dirty="0">
                <a:solidFill>
                  <a:srgbClr val="0000FF"/>
                </a:solidFill>
                <a:effectLst>
                  <a:outerShdw blurRad="38100" dist="38100" dir="2700000" algn="tl">
                    <a:srgbClr val="000000">
                      <a:alpha val="43137"/>
                    </a:srgbClr>
                  </a:outerShdw>
                </a:effectLst>
              </a:rPr>
              <a:t>協助辦理</a:t>
            </a:r>
            <a:r>
              <a:rPr lang="zh-TW" altLang="en-US" sz="4200" dirty="0">
                <a:solidFill>
                  <a:srgbClr val="0000FF"/>
                </a:solidFill>
                <a:effectLst>
                  <a:outerShdw blurRad="38100" dist="38100" dir="2700000" algn="tl">
                    <a:srgbClr val="000000">
                      <a:alpha val="43137"/>
                    </a:srgbClr>
                  </a:outerShdw>
                </a:effectLst>
                <a:sym typeface="Wingdings"/>
              </a:rPr>
              <a:t></a:t>
            </a:r>
            <a:r>
              <a:rPr lang="zh-TW" altLang="en-US" sz="4200" dirty="0">
                <a:solidFill>
                  <a:srgbClr val="C00000"/>
                </a:solidFill>
                <a:effectLst>
                  <a:outerShdw blurRad="38100" dist="38100" dir="2700000" algn="tl">
                    <a:srgbClr val="000000">
                      <a:alpha val="43137"/>
                    </a:srgbClr>
                  </a:outerShdw>
                </a:effectLst>
              </a:rPr>
              <a:t>接受外界委託計畫</a:t>
            </a:r>
            <a:endParaRPr lang="en-US" altLang="zh-TW" sz="4200" dirty="0">
              <a:solidFill>
                <a:srgbClr val="C00000"/>
              </a:solidFill>
              <a:effectLst>
                <a:outerShdw blurRad="38100" dist="38100" dir="2700000" algn="tl">
                  <a:srgbClr val="000000">
                    <a:alpha val="43137"/>
                  </a:srgbClr>
                </a:outerShdw>
              </a:effectLst>
            </a:endParaRPr>
          </a:p>
          <a:p>
            <a:pPr marL="534736" indent="-534736" algn="ctr">
              <a:buNone/>
            </a:pPr>
            <a:r>
              <a:rPr lang="zh-TW" altLang="en-US" sz="4200" dirty="0">
                <a:solidFill>
                  <a:srgbClr val="0000FF"/>
                </a:solidFill>
                <a:effectLst>
                  <a:outerShdw blurRad="38100" dist="38100" dir="2700000" algn="tl">
                    <a:srgbClr val="000000">
                      <a:alpha val="43137"/>
                    </a:srgbClr>
                  </a:outerShdw>
                </a:effectLst>
              </a:rPr>
              <a:t>及</a:t>
            </a:r>
            <a:r>
              <a:rPr lang="zh-TW" altLang="en-US" sz="4200" dirty="0">
                <a:solidFill>
                  <a:srgbClr val="00B050"/>
                </a:solidFill>
                <a:effectLst>
                  <a:outerShdw blurRad="38100" dist="38100" dir="2700000" algn="tl">
                    <a:srgbClr val="000000">
                      <a:alpha val="43137"/>
                    </a:srgbClr>
                  </a:outerShdw>
                </a:effectLst>
              </a:rPr>
              <a:t>技術移轉</a:t>
            </a:r>
            <a:r>
              <a:rPr lang="en-US" altLang="zh-TW" sz="4200" dirty="0">
                <a:solidFill>
                  <a:srgbClr val="00B050"/>
                </a:solidFill>
                <a:effectLst>
                  <a:outerShdw blurRad="38100" dist="38100" dir="2700000" algn="tl">
                    <a:srgbClr val="000000">
                      <a:alpha val="43137"/>
                    </a:srgbClr>
                  </a:outerShdw>
                </a:effectLst>
              </a:rPr>
              <a:t>/</a:t>
            </a:r>
            <a:r>
              <a:rPr lang="zh-TW" altLang="en-US" sz="4200" dirty="0">
                <a:solidFill>
                  <a:srgbClr val="00B050"/>
                </a:solidFill>
                <a:effectLst>
                  <a:outerShdw blurRad="38100" dist="38100" dir="2700000" algn="tl">
                    <a:srgbClr val="000000">
                      <a:alpha val="43137"/>
                    </a:srgbClr>
                  </a:outerShdw>
                </a:effectLst>
              </a:rPr>
              <a:t>服務</a:t>
            </a:r>
            <a:r>
              <a:rPr lang="zh-TW" altLang="en-US" sz="4200" dirty="0">
                <a:solidFill>
                  <a:srgbClr val="0000FF"/>
                </a:solidFill>
                <a:effectLst>
                  <a:outerShdw blurRad="38100" dist="38100" dir="2700000" algn="tl">
                    <a:srgbClr val="000000">
                      <a:alpha val="43137"/>
                    </a:srgbClr>
                  </a:outerShdw>
                </a:effectLst>
              </a:rPr>
              <a:t>等業務</a:t>
            </a:r>
            <a:endParaRPr lang="en-US" altLang="zh-TW" sz="4200" dirty="0">
              <a:solidFill>
                <a:srgbClr val="0000FF"/>
              </a:solidFill>
              <a:effectLst>
                <a:outerShdw blurRad="38100" dist="38100" dir="2700000" algn="tl">
                  <a:srgbClr val="000000">
                    <a:alpha val="43137"/>
                  </a:srgbClr>
                </a:outerShdw>
              </a:effectLst>
            </a:endParaRPr>
          </a:p>
          <a:p>
            <a:pPr>
              <a:buNone/>
            </a:pPr>
            <a:endParaRPr lang="en-US" altLang="zh-TW" sz="4200" dirty="0">
              <a:solidFill>
                <a:srgbClr val="0033CC"/>
              </a:solidFill>
            </a:endParaRPr>
          </a:p>
          <a:p>
            <a:pPr marL="401050" indent="18568">
              <a:buNone/>
            </a:pPr>
            <a:endParaRPr lang="en-US" altLang="zh-TW" sz="4200" dirty="0">
              <a:solidFill>
                <a:srgbClr val="C00000"/>
              </a:solidFill>
            </a:endParaRPr>
          </a:p>
          <a:p>
            <a:pPr marL="401050" indent="18568">
              <a:buNone/>
            </a:pPr>
            <a:endParaRPr lang="en-US" altLang="zh-TW" sz="4200" dirty="0">
              <a:solidFill>
                <a:srgbClr val="C00000"/>
              </a:solidFill>
            </a:endParaRPr>
          </a:p>
        </p:txBody>
      </p:sp>
    </p:spTree>
    <p:extLst>
      <p:ext uri="{BB962C8B-B14F-4D97-AF65-F5344CB8AC3E}">
        <p14:creationId xmlns:p14="http://schemas.microsoft.com/office/powerpoint/2010/main" val="24421281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808226" y="1575778"/>
            <a:ext cx="2805351" cy="574665"/>
          </a:xfrm>
          <a:prstGeom prst="rect">
            <a:avLst/>
          </a:prstGeom>
          <a:noFill/>
          <a:ln w="9525">
            <a:noFill/>
            <a:miter lim="800000"/>
            <a:headEnd/>
            <a:tailEnd/>
          </a:ln>
          <a:effectLst/>
        </p:spPr>
        <p:txBody>
          <a:bodyPr lIns="106966" tIns="53483" rIns="106966" bIns="53483">
            <a:spAutoFit/>
          </a:bodyPr>
          <a:lstStyle/>
          <a:p>
            <a:pPr marL="0" marR="0" lvl="0" indent="0" algn="l" defTabSz="989123" rtl="0" eaLnBrk="1" fontAlgn="auto" latinLnBrk="0" hangingPunct="1">
              <a:lnSpc>
                <a:spcPct val="90000"/>
              </a:lnSpc>
              <a:spcBef>
                <a:spcPts val="0"/>
              </a:spcBef>
              <a:spcAft>
                <a:spcPts val="0"/>
              </a:spcAft>
              <a:buClrTx/>
              <a:buSzTx/>
              <a:buFontTx/>
              <a:buNone/>
              <a:tabLst/>
              <a:defRPr/>
            </a:pPr>
            <a:r>
              <a:rPr kumimoji="0" lang="zh-TW" altLang="en-US" sz="3300" b="1" i="0" u="none" strike="noStrike" kern="1200" cap="none" spc="0" normalizeH="0" baseline="0" noProof="0" dirty="0">
                <a:ln>
                  <a:noFill/>
                </a:ln>
                <a:solidFill>
                  <a:srgbClr val="000000"/>
                </a:solidFill>
                <a:effectLst/>
                <a:uLnTx/>
                <a:uFillTx/>
                <a:latin typeface="標楷體" pitchFamily="65" charset="-120"/>
                <a:ea typeface="標楷體"/>
                <a:cs typeface="+mn-cs"/>
              </a:rPr>
              <a:t>本所經費來源</a:t>
            </a:r>
            <a:endParaRPr kumimoji="0" lang="zh-TW" altLang="en-US" sz="3300" b="1" i="0" u="none" strike="noStrike" kern="1200" cap="none" spc="0" normalizeH="0" baseline="0" noProof="0" dirty="0">
              <a:ln>
                <a:noFill/>
              </a:ln>
              <a:solidFill>
                <a:srgbClr val="0033CC"/>
              </a:solidFill>
              <a:effectLst/>
              <a:uLnTx/>
              <a:uFillTx/>
              <a:latin typeface="標楷體" pitchFamily="65" charset="-120"/>
              <a:ea typeface="標楷體"/>
              <a:cs typeface="+mn-cs"/>
            </a:endParaRPr>
          </a:p>
        </p:txBody>
      </p:sp>
      <p:grpSp>
        <p:nvGrpSpPr>
          <p:cNvPr id="4" name="Group 68"/>
          <p:cNvGrpSpPr>
            <a:grpSpLocks/>
          </p:cNvGrpSpPr>
          <p:nvPr/>
        </p:nvGrpSpPr>
        <p:grpSpPr bwMode="auto">
          <a:xfrm>
            <a:off x="1247032" y="2180646"/>
            <a:ext cx="8406675" cy="4824489"/>
            <a:chOff x="665" y="1207"/>
            <a:chExt cx="4483" cy="2631"/>
          </a:xfrm>
        </p:grpSpPr>
        <p:sp>
          <p:nvSpPr>
            <p:cNvPr id="5" name="Oval 6"/>
            <p:cNvSpPr>
              <a:spLocks noChangeArrowheads="1"/>
            </p:cNvSpPr>
            <p:nvPr/>
          </p:nvSpPr>
          <p:spPr bwMode="auto">
            <a:xfrm>
              <a:off x="1957" y="3249"/>
              <a:ext cx="1747" cy="589"/>
            </a:xfrm>
            <a:prstGeom prst="ellipse">
              <a:avLst/>
            </a:prstGeom>
            <a:gradFill rotWithShape="1">
              <a:gsLst>
                <a:gs pos="0">
                  <a:srgbClr val="CCFFFF"/>
                </a:gs>
                <a:gs pos="100000">
                  <a:srgbClr val="FF9900"/>
                </a:gs>
              </a:gsLst>
              <a:path path="shape">
                <a:fillToRect l="50000" t="50000" r="50000" b="50000"/>
              </a:path>
            </a:gradFill>
            <a:ln w="19050">
              <a:solidFill>
                <a:srgbClr val="000000"/>
              </a:solidFill>
              <a:round/>
              <a:headEnd/>
              <a:tailEnd/>
            </a:ln>
            <a:effectLst/>
          </p:spPr>
          <p:txBody>
            <a:bodyPr wrap="none" anchor="ctr"/>
            <a:lstStyle/>
            <a:p>
              <a:pPr marL="0" marR="0" lvl="0" indent="0" algn="ctr" defTabSz="937722" rtl="0" eaLnBrk="1" fontAlgn="auto" latinLnBrk="0" hangingPunct="1">
                <a:lnSpc>
                  <a:spcPct val="100000"/>
                </a:lnSpc>
                <a:spcBef>
                  <a:spcPts val="0"/>
                </a:spcBef>
                <a:spcAft>
                  <a:spcPts val="0"/>
                </a:spcAft>
                <a:buClrTx/>
                <a:buSzTx/>
                <a:buFontTx/>
                <a:buNone/>
                <a:tabLst/>
                <a:defRPr/>
              </a:pPr>
              <a:r>
                <a:rPr kumimoji="0" lang="zh-TW" altLang="en-US" sz="2800" b="1" i="0" u="none" strike="noStrike" kern="0" cap="none" spc="0" normalizeH="0" baseline="0" noProof="0">
                  <a:ln>
                    <a:noFill/>
                  </a:ln>
                  <a:solidFill>
                    <a:sysClr val="windowText" lastClr="000000"/>
                  </a:solidFill>
                  <a:effectLst/>
                  <a:uLnTx/>
                  <a:uFillTx/>
                  <a:latin typeface="Arial"/>
                  <a:ea typeface="標楷體"/>
                  <a:cs typeface="+mn-cs"/>
                </a:rPr>
                <a:t>核 研 所</a:t>
              </a:r>
            </a:p>
          </p:txBody>
        </p:sp>
        <p:sp>
          <p:nvSpPr>
            <p:cNvPr id="6" name="Oval 7"/>
            <p:cNvSpPr>
              <a:spLocks noChangeArrowheads="1"/>
            </p:cNvSpPr>
            <p:nvPr/>
          </p:nvSpPr>
          <p:spPr bwMode="auto">
            <a:xfrm>
              <a:off x="1572" y="2296"/>
              <a:ext cx="952" cy="635"/>
            </a:xfrm>
            <a:prstGeom prst="ellipse">
              <a:avLst/>
            </a:prstGeom>
            <a:solidFill>
              <a:srgbClr val="FFFF99"/>
            </a:solidFill>
            <a:ln w="25400">
              <a:solidFill>
                <a:srgbClr val="FF0000"/>
              </a:solidFill>
              <a:round/>
              <a:headEnd/>
              <a:tailEnd/>
            </a:ln>
            <a:effectLst/>
          </p:spPr>
          <p:txBody>
            <a:bodyPr wrap="none" anchor="ctr"/>
            <a:lstStyle/>
            <a:p>
              <a:pPr marL="0" marR="0" lvl="0" indent="0" algn="ctr" defTabSz="937722" rtl="0" eaLnBrk="1" fontAlgn="auto" latinLnBrk="0" hangingPunct="1">
                <a:lnSpc>
                  <a:spcPct val="100000"/>
                </a:lnSpc>
                <a:spcBef>
                  <a:spcPts val="0"/>
                </a:spcBef>
                <a:spcAft>
                  <a:spcPts val="0"/>
                </a:spcAft>
                <a:buClrTx/>
                <a:buSzTx/>
                <a:buFontTx/>
                <a:buNone/>
                <a:tabLst/>
                <a:defRPr/>
              </a:pPr>
              <a:r>
                <a:rPr kumimoji="0" lang="zh-TW" altLang="en-US" sz="1900" b="1" i="0" u="none" strike="noStrike" kern="0" cap="none" spc="0" normalizeH="0" baseline="0" noProof="0" dirty="0">
                  <a:ln>
                    <a:noFill/>
                  </a:ln>
                  <a:solidFill>
                    <a:sysClr val="windowText" lastClr="000000"/>
                  </a:solidFill>
                  <a:effectLst/>
                  <a:uLnTx/>
                  <a:uFillTx/>
                  <a:latin typeface="Arial"/>
                  <a:ea typeface="標楷體"/>
                  <a:cs typeface="+mn-cs"/>
                </a:rPr>
                <a:t>中央施政</a:t>
              </a:r>
            </a:p>
            <a:p>
              <a:pPr marL="0" marR="0" lvl="0" indent="0" algn="ctr" defTabSz="937722" rtl="0" eaLnBrk="1" fontAlgn="auto" latinLnBrk="0" hangingPunct="1">
                <a:lnSpc>
                  <a:spcPct val="100000"/>
                </a:lnSpc>
                <a:spcBef>
                  <a:spcPts val="0"/>
                </a:spcBef>
                <a:spcAft>
                  <a:spcPts val="0"/>
                </a:spcAft>
                <a:buClrTx/>
                <a:buSzTx/>
                <a:buFontTx/>
                <a:buNone/>
                <a:tabLst/>
                <a:defRPr/>
              </a:pPr>
              <a:r>
                <a:rPr kumimoji="0" lang="zh-TW" altLang="en-US" sz="1900" b="1" i="0" u="none" strike="noStrike" kern="0" cap="none" spc="0" normalizeH="0" baseline="0" noProof="0" dirty="0">
                  <a:ln>
                    <a:noFill/>
                  </a:ln>
                  <a:solidFill>
                    <a:sysClr val="windowText" lastClr="000000"/>
                  </a:solidFill>
                  <a:effectLst/>
                  <a:uLnTx/>
                  <a:uFillTx/>
                  <a:latin typeface="Arial"/>
                  <a:ea typeface="標楷體"/>
                  <a:cs typeface="+mn-cs"/>
                </a:rPr>
                <a:t>計畫</a:t>
              </a:r>
              <a:endParaRPr kumimoji="0" lang="zh-TW" altLang="en-US" sz="1900" b="1" i="0" u="none" strike="noStrike" kern="0" cap="none" spc="0" normalizeH="0" baseline="0" noProof="0" dirty="0">
                <a:ln>
                  <a:noFill/>
                </a:ln>
                <a:solidFill>
                  <a:srgbClr val="FF0000"/>
                </a:solidFill>
                <a:effectLst/>
                <a:uLnTx/>
                <a:uFillTx/>
                <a:latin typeface="Arial"/>
                <a:ea typeface="標楷體"/>
                <a:cs typeface="+mn-cs"/>
              </a:endParaRPr>
            </a:p>
          </p:txBody>
        </p:sp>
        <p:sp>
          <p:nvSpPr>
            <p:cNvPr id="7" name="Oval 8"/>
            <p:cNvSpPr>
              <a:spLocks noChangeArrowheads="1"/>
            </p:cNvSpPr>
            <p:nvPr/>
          </p:nvSpPr>
          <p:spPr bwMode="auto">
            <a:xfrm>
              <a:off x="3160" y="2341"/>
              <a:ext cx="771" cy="544"/>
            </a:xfrm>
            <a:prstGeom prst="ellipse">
              <a:avLst/>
            </a:prstGeom>
            <a:solidFill>
              <a:srgbClr val="CCFFCC"/>
            </a:solidFill>
            <a:ln w="19050">
              <a:solidFill>
                <a:srgbClr val="000000"/>
              </a:solidFill>
              <a:round/>
              <a:headEnd/>
              <a:tailEnd/>
            </a:ln>
            <a:effectLst/>
          </p:spPr>
          <p:txBody>
            <a:bodyPr wrap="none" anchor="ctr"/>
            <a:lstStyle/>
            <a:p>
              <a:pPr marL="0" marR="0" lvl="0" indent="0" algn="ctr" defTabSz="937722" rtl="0" eaLnBrk="1" fontAlgn="auto" latinLnBrk="0" hangingPunct="1">
                <a:lnSpc>
                  <a:spcPct val="100000"/>
                </a:lnSpc>
                <a:spcBef>
                  <a:spcPts val="0"/>
                </a:spcBef>
                <a:spcAft>
                  <a:spcPts val="0"/>
                </a:spcAft>
                <a:buClrTx/>
                <a:buSzTx/>
                <a:buFontTx/>
                <a:buNone/>
                <a:tabLst/>
                <a:defRPr/>
              </a:pPr>
              <a:r>
                <a:rPr kumimoji="0" lang="zh-TW" altLang="en-US" sz="1900" b="1" i="0" u="none" strike="noStrike" kern="0" cap="none" spc="0" normalizeH="0" baseline="0" noProof="0" dirty="0">
                  <a:ln>
                    <a:noFill/>
                  </a:ln>
                  <a:solidFill>
                    <a:sysClr val="windowText" lastClr="000000"/>
                  </a:solidFill>
                  <a:effectLst/>
                  <a:uLnTx/>
                  <a:uFillTx/>
                  <a:latin typeface="Arial"/>
                  <a:ea typeface="標楷體"/>
                  <a:cs typeface="+mn-cs"/>
                </a:rPr>
                <a:t>所外委託</a:t>
              </a:r>
            </a:p>
            <a:p>
              <a:pPr marL="0" marR="0" lvl="0" indent="0" algn="ctr" defTabSz="937722" rtl="0" eaLnBrk="1" fontAlgn="auto" latinLnBrk="0" hangingPunct="1">
                <a:lnSpc>
                  <a:spcPct val="100000"/>
                </a:lnSpc>
                <a:spcBef>
                  <a:spcPts val="0"/>
                </a:spcBef>
                <a:spcAft>
                  <a:spcPts val="0"/>
                </a:spcAft>
                <a:buClrTx/>
                <a:buSzTx/>
                <a:buFontTx/>
                <a:buNone/>
                <a:tabLst/>
                <a:defRPr/>
              </a:pPr>
              <a:r>
                <a:rPr kumimoji="0" lang="zh-TW" altLang="en-US" sz="1900" b="1" i="0" u="none" strike="noStrike" kern="0" cap="none" spc="0" normalizeH="0" baseline="0" noProof="0" dirty="0">
                  <a:ln>
                    <a:noFill/>
                  </a:ln>
                  <a:solidFill>
                    <a:sysClr val="windowText" lastClr="000000"/>
                  </a:solidFill>
                  <a:effectLst/>
                  <a:uLnTx/>
                  <a:uFillTx/>
                  <a:latin typeface="Arial"/>
                  <a:ea typeface="標楷體"/>
                  <a:cs typeface="+mn-cs"/>
                </a:rPr>
                <a:t>計畫</a:t>
              </a:r>
              <a:endParaRPr kumimoji="0" lang="zh-TW" altLang="en-US" sz="1900" b="1" i="0" u="none" strike="noStrike" kern="0" cap="none" spc="0" normalizeH="0" baseline="0" noProof="0" dirty="0">
                <a:ln>
                  <a:noFill/>
                </a:ln>
                <a:solidFill>
                  <a:srgbClr val="FF0000"/>
                </a:solidFill>
                <a:effectLst/>
                <a:uLnTx/>
                <a:uFillTx/>
                <a:latin typeface="Arial"/>
                <a:ea typeface="標楷體"/>
                <a:cs typeface="+mn-cs"/>
              </a:endParaRPr>
            </a:p>
          </p:txBody>
        </p:sp>
        <p:sp>
          <p:nvSpPr>
            <p:cNvPr id="9" name="Oval 14"/>
            <p:cNvSpPr>
              <a:spLocks noChangeArrowheads="1"/>
            </p:cNvSpPr>
            <p:nvPr/>
          </p:nvSpPr>
          <p:spPr bwMode="auto">
            <a:xfrm>
              <a:off x="4067" y="1979"/>
              <a:ext cx="635" cy="409"/>
            </a:xfrm>
            <a:prstGeom prst="ellipse">
              <a:avLst/>
            </a:prstGeom>
            <a:solidFill>
              <a:srgbClr val="CCECFF"/>
            </a:solidFill>
            <a:ln w="19050">
              <a:solidFill>
                <a:srgbClr val="000000"/>
              </a:solidFill>
              <a:round/>
              <a:headEnd/>
              <a:tailEnd/>
            </a:ln>
            <a:effectLst/>
          </p:spPr>
          <p:txBody>
            <a:bodyPr wrap="none" anchor="ctr"/>
            <a:lstStyle/>
            <a:p>
              <a:pPr marL="0" marR="0" lvl="0" indent="0" algn="ctr" defTabSz="937722" rtl="0" eaLnBrk="1" fontAlgn="auto" latinLnBrk="0" hangingPunct="1">
                <a:lnSpc>
                  <a:spcPct val="80000"/>
                </a:lnSpc>
                <a:spcBef>
                  <a:spcPts val="0"/>
                </a:spcBef>
                <a:spcAft>
                  <a:spcPts val="0"/>
                </a:spcAft>
                <a:buClrTx/>
                <a:buSzTx/>
                <a:buFontTx/>
                <a:buNone/>
                <a:tabLst/>
                <a:defRPr/>
              </a:pPr>
              <a:r>
                <a:rPr kumimoji="0" lang="zh-TW" altLang="en-US" sz="1900" b="1" i="0" u="none" strike="noStrike" kern="0" cap="none" spc="0" normalizeH="0" baseline="0" noProof="0">
                  <a:ln>
                    <a:noFill/>
                  </a:ln>
                  <a:solidFill>
                    <a:sysClr val="windowText" lastClr="000000"/>
                  </a:solidFill>
                  <a:effectLst/>
                  <a:uLnTx/>
                  <a:uFillTx/>
                  <a:latin typeface="Arial"/>
                  <a:ea typeface="標楷體"/>
                  <a:cs typeface="+mn-cs"/>
                </a:rPr>
                <a:t>政府機關</a:t>
              </a:r>
            </a:p>
            <a:p>
              <a:pPr marL="0" marR="0" lvl="0" indent="0" algn="ctr" defTabSz="937722" rtl="0" eaLnBrk="1" fontAlgn="auto" latinLnBrk="0" hangingPunct="1">
                <a:lnSpc>
                  <a:spcPct val="80000"/>
                </a:lnSpc>
                <a:spcBef>
                  <a:spcPts val="0"/>
                </a:spcBef>
                <a:spcAft>
                  <a:spcPts val="0"/>
                </a:spcAft>
                <a:buClrTx/>
                <a:buSzTx/>
                <a:buFontTx/>
                <a:buNone/>
                <a:tabLst/>
                <a:defRPr/>
              </a:pPr>
              <a:r>
                <a:rPr kumimoji="0" lang="en-US" altLang="zh-TW" sz="1900" b="1" i="0" u="none" strike="noStrike" kern="0" cap="none" spc="0" normalizeH="0" baseline="0" noProof="0">
                  <a:ln>
                    <a:noFill/>
                  </a:ln>
                  <a:solidFill>
                    <a:sysClr val="windowText" lastClr="000000"/>
                  </a:solidFill>
                  <a:effectLst/>
                  <a:uLnTx/>
                  <a:uFillTx/>
                  <a:latin typeface="Arial"/>
                  <a:ea typeface="標楷體"/>
                  <a:cs typeface="+mn-cs"/>
                </a:rPr>
                <a:t>(2)</a:t>
              </a:r>
            </a:p>
          </p:txBody>
        </p:sp>
        <p:sp>
          <p:nvSpPr>
            <p:cNvPr id="10" name="Text Box 22"/>
            <p:cNvSpPr txBox="1">
              <a:spLocks noChangeArrowheads="1"/>
            </p:cNvSpPr>
            <p:nvPr/>
          </p:nvSpPr>
          <p:spPr bwMode="auto">
            <a:xfrm>
              <a:off x="3807" y="1525"/>
              <a:ext cx="1083" cy="265"/>
            </a:xfrm>
            <a:prstGeom prst="rect">
              <a:avLst/>
            </a:prstGeom>
            <a:noFill/>
            <a:ln w="9525">
              <a:noFill/>
              <a:miter lim="800000"/>
              <a:headEnd/>
              <a:tailEnd/>
            </a:ln>
            <a:effectLst/>
          </p:spPr>
          <p:txBody>
            <a:bodyPr wrap="none">
              <a:spAutoFit/>
            </a:bodyPr>
            <a:lstStyle/>
            <a:p>
              <a:pPr marL="0" marR="0" lvl="0" indent="0" algn="dist" defTabSz="937722" rtl="0" eaLnBrk="1" fontAlgn="auto" latinLnBrk="0" hangingPunct="1">
                <a:lnSpc>
                  <a:spcPct val="80000"/>
                </a:lnSpc>
                <a:spcBef>
                  <a:spcPts val="0"/>
                </a:spcBef>
                <a:spcAft>
                  <a:spcPts val="0"/>
                </a:spcAft>
                <a:buClrTx/>
                <a:buSzTx/>
                <a:buFontTx/>
                <a:buNone/>
                <a:tabLst/>
                <a:defRPr/>
              </a:pPr>
              <a:r>
                <a:rPr kumimoji="0" lang="zh-TW" altLang="en-US" sz="1600" b="1" i="0" u="none" strike="noStrike" kern="0" cap="none" spc="0" normalizeH="0" baseline="0" noProof="0">
                  <a:ln>
                    <a:noFill/>
                  </a:ln>
                  <a:solidFill>
                    <a:sysClr val="windowText" lastClr="000000"/>
                  </a:solidFill>
                  <a:effectLst/>
                  <a:uLnTx/>
                  <a:uFillTx/>
                  <a:latin typeface="Arial"/>
                  <a:ea typeface="標楷體"/>
                  <a:cs typeface="+mn-cs"/>
                </a:rPr>
                <a:t>民間企業、國營事業</a:t>
              </a:r>
            </a:p>
            <a:p>
              <a:pPr marL="0" marR="0" lvl="0" indent="0" algn="dist" defTabSz="937722" rtl="0" eaLnBrk="1" fontAlgn="auto" latinLnBrk="0" hangingPunct="1">
                <a:lnSpc>
                  <a:spcPct val="80000"/>
                </a:lnSpc>
                <a:spcBef>
                  <a:spcPts val="0"/>
                </a:spcBef>
                <a:spcAft>
                  <a:spcPts val="0"/>
                </a:spcAft>
                <a:buClrTx/>
                <a:buSzTx/>
                <a:buFontTx/>
                <a:buNone/>
                <a:tabLst/>
                <a:defRPr/>
              </a:pPr>
              <a:r>
                <a:rPr kumimoji="0" lang="zh-TW" altLang="en-US" sz="1600" b="1" i="0" u="none" strike="noStrike" kern="0" cap="none" spc="0" normalizeH="0" baseline="0" noProof="0">
                  <a:ln>
                    <a:noFill/>
                  </a:ln>
                  <a:solidFill>
                    <a:sysClr val="windowText" lastClr="000000"/>
                  </a:solidFill>
                  <a:effectLst/>
                  <a:uLnTx/>
                  <a:uFillTx/>
                  <a:latin typeface="Arial"/>
                  <a:ea typeface="標楷體"/>
                  <a:cs typeface="+mn-cs"/>
                </a:rPr>
                <a:t>學術單位、法人機構</a:t>
              </a:r>
            </a:p>
          </p:txBody>
        </p:sp>
        <p:sp>
          <p:nvSpPr>
            <p:cNvPr id="11" name="Oval 23"/>
            <p:cNvSpPr>
              <a:spLocks noChangeArrowheads="1"/>
            </p:cNvSpPr>
            <p:nvPr/>
          </p:nvSpPr>
          <p:spPr bwMode="auto">
            <a:xfrm>
              <a:off x="1844" y="1525"/>
              <a:ext cx="635" cy="409"/>
            </a:xfrm>
            <a:prstGeom prst="ellipse">
              <a:avLst/>
            </a:prstGeom>
            <a:solidFill>
              <a:srgbClr val="CCECFF"/>
            </a:solidFill>
            <a:ln w="19050">
              <a:solidFill>
                <a:srgbClr val="000000"/>
              </a:solidFill>
              <a:round/>
              <a:headEnd/>
              <a:tailEnd/>
            </a:ln>
            <a:effectLst/>
          </p:spPr>
          <p:txBody>
            <a:bodyPr wrap="none" anchor="ctr"/>
            <a:lstStyle/>
            <a:p>
              <a:pPr marL="0" marR="0" lvl="0" indent="0" algn="ctr" defTabSz="937722" rtl="0" eaLnBrk="1" fontAlgn="auto" latinLnBrk="0" hangingPunct="1">
                <a:lnSpc>
                  <a:spcPct val="100000"/>
                </a:lnSpc>
                <a:spcBef>
                  <a:spcPts val="0"/>
                </a:spcBef>
                <a:spcAft>
                  <a:spcPts val="0"/>
                </a:spcAft>
                <a:buClrTx/>
                <a:buSzTx/>
                <a:buFontTx/>
                <a:buNone/>
                <a:tabLst/>
                <a:defRPr/>
              </a:pPr>
              <a:r>
                <a:rPr kumimoji="0" lang="zh-TW" altLang="en-US" sz="1900" b="1" i="0" u="none" strike="noStrike" kern="0" cap="none" spc="0" normalizeH="0" baseline="0" noProof="0">
                  <a:ln>
                    <a:noFill/>
                  </a:ln>
                  <a:solidFill>
                    <a:sysClr val="windowText" lastClr="000000"/>
                  </a:solidFill>
                  <a:effectLst/>
                  <a:uLnTx/>
                  <a:uFillTx/>
                  <a:latin typeface="Arial"/>
                  <a:ea typeface="標楷體"/>
                  <a:cs typeface="+mn-cs"/>
                </a:rPr>
                <a:t>主計總處</a:t>
              </a:r>
            </a:p>
          </p:txBody>
        </p:sp>
        <p:sp>
          <p:nvSpPr>
            <p:cNvPr id="12" name="Oval 24"/>
            <p:cNvSpPr>
              <a:spLocks noChangeArrowheads="1"/>
            </p:cNvSpPr>
            <p:nvPr/>
          </p:nvSpPr>
          <p:spPr bwMode="auto">
            <a:xfrm>
              <a:off x="982" y="1752"/>
              <a:ext cx="635" cy="409"/>
            </a:xfrm>
            <a:prstGeom prst="ellipse">
              <a:avLst/>
            </a:prstGeom>
            <a:solidFill>
              <a:srgbClr val="CCECFF"/>
            </a:solidFill>
            <a:ln w="19050">
              <a:solidFill>
                <a:srgbClr val="000000"/>
              </a:solidFill>
              <a:round/>
              <a:headEnd/>
              <a:tailEnd/>
            </a:ln>
            <a:effectLst/>
          </p:spPr>
          <p:txBody>
            <a:bodyPr wrap="none" anchor="ctr"/>
            <a:lstStyle/>
            <a:p>
              <a:pPr marL="0" marR="0" lvl="0" indent="0" algn="ctr" defTabSz="937722" rtl="0" eaLnBrk="1" fontAlgn="auto" latinLnBrk="0" hangingPunct="1">
                <a:lnSpc>
                  <a:spcPct val="100000"/>
                </a:lnSpc>
                <a:spcBef>
                  <a:spcPts val="0"/>
                </a:spcBef>
                <a:spcAft>
                  <a:spcPts val="0"/>
                </a:spcAft>
                <a:buClrTx/>
                <a:buSzTx/>
                <a:buFontTx/>
                <a:buNone/>
                <a:tabLst/>
                <a:defRPr/>
              </a:pPr>
              <a:r>
                <a:rPr kumimoji="0" lang="zh-TW" altLang="en-US" sz="1900" b="1" i="0" u="none" strike="noStrike" kern="0" cap="none" spc="0" normalizeH="0" baseline="0" noProof="0">
                  <a:ln>
                    <a:noFill/>
                  </a:ln>
                  <a:solidFill>
                    <a:sysClr val="windowText" lastClr="000000"/>
                  </a:solidFill>
                  <a:effectLst/>
                  <a:uLnTx/>
                  <a:uFillTx/>
                  <a:latin typeface="Arial"/>
                  <a:ea typeface="標楷體"/>
                  <a:cs typeface="+mn-cs"/>
                </a:rPr>
                <a:t>原能會</a:t>
              </a:r>
            </a:p>
          </p:txBody>
        </p:sp>
        <p:sp>
          <p:nvSpPr>
            <p:cNvPr id="13" name="Oval 25"/>
            <p:cNvSpPr>
              <a:spLocks noChangeArrowheads="1"/>
            </p:cNvSpPr>
            <p:nvPr/>
          </p:nvSpPr>
          <p:spPr bwMode="auto">
            <a:xfrm>
              <a:off x="982" y="2931"/>
              <a:ext cx="635" cy="409"/>
            </a:xfrm>
            <a:prstGeom prst="ellipse">
              <a:avLst/>
            </a:prstGeom>
            <a:solidFill>
              <a:srgbClr val="CCECFF"/>
            </a:solidFill>
            <a:ln w="19050">
              <a:solidFill>
                <a:srgbClr val="000000"/>
              </a:solidFill>
              <a:round/>
              <a:headEnd/>
              <a:tailEnd/>
            </a:ln>
            <a:effectLst/>
          </p:spPr>
          <p:txBody>
            <a:bodyPr wrap="none" anchor="ctr"/>
            <a:lstStyle/>
            <a:p>
              <a:pPr marL="0" marR="0" lvl="0" indent="0" algn="ctr" defTabSz="937722" rtl="0" eaLnBrk="1" fontAlgn="auto" latinLnBrk="0" hangingPunct="1">
                <a:lnSpc>
                  <a:spcPct val="100000"/>
                </a:lnSpc>
                <a:spcBef>
                  <a:spcPts val="0"/>
                </a:spcBef>
                <a:spcAft>
                  <a:spcPts val="0"/>
                </a:spcAft>
                <a:buClrTx/>
                <a:buSzTx/>
                <a:buFontTx/>
                <a:buNone/>
                <a:tabLst/>
                <a:defRPr/>
              </a:pPr>
              <a:r>
                <a:rPr kumimoji="0" lang="zh-TW" altLang="en-US" sz="1900" b="1" i="0" u="none" strike="noStrike" kern="0" cap="none" spc="0" normalizeH="0" baseline="0" noProof="0">
                  <a:ln>
                    <a:noFill/>
                  </a:ln>
                  <a:solidFill>
                    <a:sysClr val="windowText" lastClr="000000"/>
                  </a:solidFill>
                  <a:effectLst/>
                  <a:uLnTx/>
                  <a:uFillTx/>
                  <a:latin typeface="Arial"/>
                  <a:ea typeface="標楷體"/>
                  <a:cs typeface="+mn-cs"/>
                </a:rPr>
                <a:t>行政院</a:t>
              </a:r>
            </a:p>
          </p:txBody>
        </p:sp>
        <p:sp>
          <p:nvSpPr>
            <p:cNvPr id="14" name="Oval 26"/>
            <p:cNvSpPr>
              <a:spLocks noChangeArrowheads="1"/>
            </p:cNvSpPr>
            <p:nvPr/>
          </p:nvSpPr>
          <p:spPr bwMode="auto">
            <a:xfrm>
              <a:off x="665" y="2341"/>
              <a:ext cx="635" cy="409"/>
            </a:xfrm>
            <a:prstGeom prst="ellipse">
              <a:avLst/>
            </a:prstGeom>
            <a:solidFill>
              <a:srgbClr val="CCECFF"/>
            </a:solidFill>
            <a:ln w="19050">
              <a:solidFill>
                <a:srgbClr val="000000"/>
              </a:solidFill>
              <a:round/>
              <a:headEnd/>
              <a:tailEnd/>
            </a:ln>
            <a:effectLst/>
          </p:spPr>
          <p:txBody>
            <a:bodyPr wrap="none" anchor="ctr"/>
            <a:lstStyle/>
            <a:p>
              <a:pPr marL="0" marR="0" lvl="0" indent="0" algn="ctr" defTabSz="937722" rtl="0" eaLnBrk="1" fontAlgn="auto" latinLnBrk="0" hangingPunct="1">
                <a:lnSpc>
                  <a:spcPct val="100000"/>
                </a:lnSpc>
                <a:spcBef>
                  <a:spcPts val="0"/>
                </a:spcBef>
                <a:spcAft>
                  <a:spcPts val="0"/>
                </a:spcAft>
                <a:buClrTx/>
                <a:buSzTx/>
                <a:buFontTx/>
                <a:buNone/>
                <a:tabLst/>
                <a:defRPr/>
              </a:pPr>
              <a:r>
                <a:rPr kumimoji="0" lang="zh-TW" altLang="en-US" sz="1900" b="1" i="0" u="none" strike="noStrike" kern="0" cap="none" spc="0" normalizeH="0" baseline="0" noProof="0">
                  <a:ln>
                    <a:noFill/>
                  </a:ln>
                  <a:solidFill>
                    <a:sysClr val="windowText" lastClr="000000"/>
                  </a:solidFill>
                  <a:effectLst/>
                  <a:uLnTx/>
                  <a:uFillTx/>
                  <a:latin typeface="Arial"/>
                  <a:ea typeface="標楷體"/>
                  <a:cs typeface="+mn-cs"/>
                </a:rPr>
                <a:t>立法院</a:t>
              </a:r>
            </a:p>
          </p:txBody>
        </p:sp>
        <p:sp>
          <p:nvSpPr>
            <p:cNvPr id="15" name="Oval 27"/>
            <p:cNvSpPr>
              <a:spLocks noChangeArrowheads="1"/>
            </p:cNvSpPr>
            <p:nvPr/>
          </p:nvSpPr>
          <p:spPr bwMode="auto">
            <a:xfrm>
              <a:off x="3205" y="1525"/>
              <a:ext cx="635" cy="409"/>
            </a:xfrm>
            <a:prstGeom prst="ellipse">
              <a:avLst/>
            </a:prstGeom>
            <a:solidFill>
              <a:srgbClr val="CCECFF"/>
            </a:solidFill>
            <a:ln w="19050">
              <a:solidFill>
                <a:srgbClr val="000000"/>
              </a:solidFill>
              <a:round/>
              <a:headEnd/>
              <a:tailEnd/>
            </a:ln>
            <a:effectLst/>
          </p:spPr>
          <p:txBody>
            <a:bodyPr wrap="none" anchor="ctr"/>
            <a:lstStyle/>
            <a:p>
              <a:pPr marL="0" marR="0" lvl="0" indent="0" algn="ctr" defTabSz="937722" rtl="0" eaLnBrk="1" fontAlgn="auto" latinLnBrk="0" hangingPunct="1">
                <a:lnSpc>
                  <a:spcPct val="80000"/>
                </a:lnSpc>
                <a:spcBef>
                  <a:spcPts val="0"/>
                </a:spcBef>
                <a:spcAft>
                  <a:spcPts val="0"/>
                </a:spcAft>
                <a:buClrTx/>
                <a:buSzTx/>
                <a:buFontTx/>
                <a:buNone/>
                <a:tabLst/>
                <a:defRPr/>
              </a:pPr>
              <a:r>
                <a:rPr kumimoji="0" lang="zh-TW" altLang="en-US" sz="1900" b="1" i="0" u="none" strike="noStrike" kern="0" cap="none" spc="0" normalizeH="0" baseline="0" noProof="0">
                  <a:ln>
                    <a:noFill/>
                  </a:ln>
                  <a:solidFill>
                    <a:sysClr val="windowText" lastClr="000000"/>
                  </a:solidFill>
                  <a:effectLst/>
                  <a:uLnTx/>
                  <a:uFillTx/>
                  <a:latin typeface="Arial"/>
                  <a:ea typeface="標楷體"/>
                  <a:cs typeface="+mn-cs"/>
                </a:rPr>
                <a:t>非政府</a:t>
              </a:r>
            </a:p>
            <a:p>
              <a:pPr marL="0" marR="0" lvl="0" indent="0" algn="ctr" defTabSz="937722" rtl="0" eaLnBrk="1" fontAlgn="auto" latinLnBrk="0" hangingPunct="1">
                <a:lnSpc>
                  <a:spcPct val="80000"/>
                </a:lnSpc>
                <a:spcBef>
                  <a:spcPts val="0"/>
                </a:spcBef>
                <a:spcAft>
                  <a:spcPts val="0"/>
                </a:spcAft>
                <a:buClrTx/>
                <a:buSzTx/>
                <a:buFontTx/>
                <a:buNone/>
                <a:tabLst/>
                <a:defRPr/>
              </a:pPr>
              <a:r>
                <a:rPr kumimoji="0" lang="zh-TW" altLang="en-US" sz="1900" b="1" i="0" u="none" strike="noStrike" kern="0" cap="none" spc="0" normalizeH="0" baseline="0" noProof="0">
                  <a:ln>
                    <a:noFill/>
                  </a:ln>
                  <a:solidFill>
                    <a:sysClr val="windowText" lastClr="000000"/>
                  </a:solidFill>
                  <a:effectLst/>
                  <a:uLnTx/>
                  <a:uFillTx/>
                  <a:latin typeface="Arial"/>
                  <a:ea typeface="標楷體"/>
                  <a:cs typeface="+mn-cs"/>
                </a:rPr>
                <a:t>單位</a:t>
              </a:r>
              <a:r>
                <a:rPr kumimoji="0" lang="en-US" altLang="zh-TW" sz="1900" b="1" i="0" u="none" strike="noStrike" kern="0" cap="none" spc="0" normalizeH="0" baseline="0" noProof="0">
                  <a:ln>
                    <a:noFill/>
                  </a:ln>
                  <a:solidFill>
                    <a:sysClr val="windowText" lastClr="000000"/>
                  </a:solidFill>
                  <a:effectLst/>
                  <a:uLnTx/>
                  <a:uFillTx/>
                  <a:latin typeface="Arial"/>
                  <a:ea typeface="標楷體"/>
                  <a:cs typeface="+mn-cs"/>
                </a:rPr>
                <a:t>(1)</a:t>
              </a:r>
            </a:p>
          </p:txBody>
        </p:sp>
        <p:sp>
          <p:nvSpPr>
            <p:cNvPr id="16" name="Text Box 28"/>
            <p:cNvSpPr txBox="1">
              <a:spLocks noChangeArrowheads="1"/>
            </p:cNvSpPr>
            <p:nvPr/>
          </p:nvSpPr>
          <p:spPr bwMode="auto">
            <a:xfrm>
              <a:off x="4694" y="1999"/>
              <a:ext cx="454" cy="373"/>
            </a:xfrm>
            <a:prstGeom prst="rect">
              <a:avLst/>
            </a:prstGeom>
            <a:noFill/>
            <a:ln w="9525">
              <a:noFill/>
              <a:miter lim="800000"/>
              <a:headEnd/>
              <a:tailEnd/>
            </a:ln>
            <a:effectLst/>
          </p:spPr>
          <p:txBody>
            <a:bodyPr>
              <a:spAutoFit/>
            </a:bodyPr>
            <a:lstStyle/>
            <a:p>
              <a:pPr marL="0" marR="0" lvl="0" indent="0" algn="ctr" defTabSz="937722" rtl="0" eaLnBrk="1" fontAlgn="auto" latinLnBrk="0" hangingPunct="1">
                <a:lnSpc>
                  <a:spcPct val="8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ysClr val="windowText" lastClr="000000"/>
                  </a:solidFill>
                  <a:effectLst/>
                  <a:uLnTx/>
                  <a:uFillTx/>
                  <a:latin typeface="Arial"/>
                  <a:ea typeface="標楷體"/>
                  <a:cs typeface="+mn-cs"/>
                </a:rPr>
                <a:t>原能會</a:t>
              </a:r>
            </a:p>
            <a:p>
              <a:pPr marL="0" marR="0" lvl="0" indent="0" algn="ctr" defTabSz="937722" rtl="0" eaLnBrk="1" fontAlgn="auto" latinLnBrk="0" hangingPunct="1">
                <a:lnSpc>
                  <a:spcPct val="8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ysClr val="windowText" lastClr="000000"/>
                  </a:solidFill>
                  <a:effectLst/>
                  <a:uLnTx/>
                  <a:uFillTx/>
                  <a:latin typeface="Arial"/>
                  <a:ea typeface="標楷體"/>
                  <a:cs typeface="+mn-cs"/>
                </a:rPr>
                <a:t>科技部</a:t>
              </a:r>
            </a:p>
            <a:p>
              <a:pPr marL="0" marR="0" lvl="0" indent="0" algn="ctr" defTabSz="937722" rtl="0" eaLnBrk="1" fontAlgn="auto" latinLnBrk="0" hangingPunct="1">
                <a:lnSpc>
                  <a:spcPct val="8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ysClr val="windowText" lastClr="000000"/>
                  </a:solidFill>
                  <a:effectLst/>
                  <a:uLnTx/>
                  <a:uFillTx/>
                  <a:latin typeface="Arial"/>
                  <a:ea typeface="標楷體"/>
                  <a:cs typeface="+mn-cs"/>
                </a:rPr>
                <a:t>經濟部</a:t>
              </a:r>
            </a:p>
          </p:txBody>
        </p:sp>
        <p:sp>
          <p:nvSpPr>
            <p:cNvPr id="17" name="Line 33"/>
            <p:cNvSpPr>
              <a:spLocks noChangeShapeType="1"/>
            </p:cNvSpPr>
            <p:nvPr/>
          </p:nvSpPr>
          <p:spPr bwMode="auto">
            <a:xfrm flipH="1">
              <a:off x="1300" y="2592"/>
              <a:ext cx="272" cy="0"/>
            </a:xfrm>
            <a:prstGeom prst="line">
              <a:avLst/>
            </a:prstGeom>
            <a:noFill/>
            <a:ln w="28575">
              <a:solidFill>
                <a:srgbClr val="0033CC"/>
              </a:solidFill>
              <a:round/>
              <a:headEnd/>
              <a:tailEnd type="triangle" w="med" len="med"/>
            </a:ln>
            <a:effectLst/>
          </p:spPr>
          <p:txBody>
            <a:bodyPr/>
            <a:lstStyle/>
            <a:p>
              <a:pPr marL="0" marR="0" lvl="0" indent="0" algn="l" defTabSz="937722" rtl="0" eaLnBrk="1" fontAlgn="auto" latinLnBrk="0" hangingPunct="1">
                <a:lnSpc>
                  <a:spcPct val="100000"/>
                </a:lnSpc>
                <a:spcBef>
                  <a:spcPts val="0"/>
                </a:spcBef>
                <a:spcAft>
                  <a:spcPts val="0"/>
                </a:spcAft>
                <a:buClrTx/>
                <a:buSzTx/>
                <a:buFontTx/>
                <a:buNone/>
                <a:tabLst/>
                <a:defRPr/>
              </a:pPr>
              <a:endParaRPr kumimoji="0" lang="zh-TW" altLang="en-US" sz="1900" b="0" i="0" u="none" strike="noStrike" kern="0" cap="none" spc="0" normalizeH="0" baseline="0" noProof="0">
                <a:ln>
                  <a:noFill/>
                </a:ln>
                <a:solidFill>
                  <a:sysClr val="windowText" lastClr="000000"/>
                </a:solidFill>
                <a:effectLst/>
                <a:uLnTx/>
                <a:uFillTx/>
                <a:latin typeface="Arial"/>
                <a:ea typeface="標楷體"/>
                <a:cs typeface="+mn-cs"/>
              </a:endParaRPr>
            </a:p>
          </p:txBody>
        </p:sp>
        <p:sp>
          <p:nvSpPr>
            <p:cNvPr id="18" name="Line 34"/>
            <p:cNvSpPr>
              <a:spLocks noChangeShapeType="1"/>
            </p:cNvSpPr>
            <p:nvPr/>
          </p:nvSpPr>
          <p:spPr bwMode="auto">
            <a:xfrm flipH="1">
              <a:off x="1481" y="2840"/>
              <a:ext cx="227" cy="136"/>
            </a:xfrm>
            <a:prstGeom prst="line">
              <a:avLst/>
            </a:prstGeom>
            <a:noFill/>
            <a:ln w="28575">
              <a:solidFill>
                <a:srgbClr val="0033CC"/>
              </a:solidFill>
              <a:round/>
              <a:headEnd/>
              <a:tailEnd type="triangle" w="med" len="med"/>
            </a:ln>
            <a:effectLst/>
          </p:spPr>
          <p:txBody>
            <a:bodyPr/>
            <a:lstStyle/>
            <a:p>
              <a:pPr marL="0" marR="0" lvl="0" indent="0" algn="l" defTabSz="937722" rtl="0" eaLnBrk="1" fontAlgn="auto" latinLnBrk="0" hangingPunct="1">
                <a:lnSpc>
                  <a:spcPct val="100000"/>
                </a:lnSpc>
                <a:spcBef>
                  <a:spcPts val="0"/>
                </a:spcBef>
                <a:spcAft>
                  <a:spcPts val="0"/>
                </a:spcAft>
                <a:buClrTx/>
                <a:buSzTx/>
                <a:buFontTx/>
                <a:buNone/>
                <a:tabLst/>
                <a:defRPr/>
              </a:pPr>
              <a:endParaRPr kumimoji="0" lang="zh-TW" altLang="en-US" sz="1900" b="0" i="0" u="none" strike="noStrike" kern="0" cap="none" spc="0" normalizeH="0" baseline="0" noProof="0">
                <a:ln>
                  <a:noFill/>
                </a:ln>
                <a:solidFill>
                  <a:sysClr val="windowText" lastClr="000000"/>
                </a:solidFill>
                <a:effectLst/>
                <a:uLnTx/>
                <a:uFillTx/>
                <a:latin typeface="Arial"/>
                <a:ea typeface="標楷體"/>
                <a:cs typeface="+mn-cs"/>
              </a:endParaRPr>
            </a:p>
          </p:txBody>
        </p:sp>
        <p:sp>
          <p:nvSpPr>
            <p:cNvPr id="19" name="Line 35"/>
            <p:cNvSpPr>
              <a:spLocks noChangeShapeType="1"/>
            </p:cNvSpPr>
            <p:nvPr/>
          </p:nvSpPr>
          <p:spPr bwMode="auto">
            <a:xfrm flipH="1" flipV="1">
              <a:off x="1527" y="2115"/>
              <a:ext cx="242" cy="247"/>
            </a:xfrm>
            <a:prstGeom prst="line">
              <a:avLst/>
            </a:prstGeom>
            <a:noFill/>
            <a:ln w="28575">
              <a:solidFill>
                <a:srgbClr val="0033CC"/>
              </a:solidFill>
              <a:round/>
              <a:headEnd/>
              <a:tailEnd type="triangle" w="med" len="med"/>
            </a:ln>
            <a:effectLst/>
          </p:spPr>
          <p:txBody>
            <a:bodyPr/>
            <a:lstStyle/>
            <a:p>
              <a:pPr marL="0" marR="0" lvl="0" indent="0" algn="l" defTabSz="937722" rtl="0" eaLnBrk="1" fontAlgn="auto" latinLnBrk="0" hangingPunct="1">
                <a:lnSpc>
                  <a:spcPct val="100000"/>
                </a:lnSpc>
                <a:spcBef>
                  <a:spcPts val="0"/>
                </a:spcBef>
                <a:spcAft>
                  <a:spcPts val="0"/>
                </a:spcAft>
                <a:buClrTx/>
                <a:buSzTx/>
                <a:buFontTx/>
                <a:buNone/>
                <a:tabLst/>
                <a:defRPr/>
              </a:pPr>
              <a:endParaRPr kumimoji="0" lang="zh-TW" altLang="en-US" sz="1900" b="0" i="0" u="none" strike="noStrike" kern="0" cap="none" spc="0" normalizeH="0" baseline="0" noProof="0">
                <a:ln>
                  <a:noFill/>
                </a:ln>
                <a:solidFill>
                  <a:sysClr val="windowText" lastClr="000000"/>
                </a:solidFill>
                <a:effectLst/>
                <a:uLnTx/>
                <a:uFillTx/>
                <a:latin typeface="Arial"/>
                <a:ea typeface="標楷體"/>
                <a:cs typeface="+mn-cs"/>
              </a:endParaRPr>
            </a:p>
          </p:txBody>
        </p:sp>
        <p:sp>
          <p:nvSpPr>
            <p:cNvPr id="20" name="Line 36"/>
            <p:cNvSpPr>
              <a:spLocks noChangeShapeType="1"/>
            </p:cNvSpPr>
            <p:nvPr/>
          </p:nvSpPr>
          <p:spPr bwMode="auto">
            <a:xfrm flipH="1" flipV="1">
              <a:off x="2116" y="1933"/>
              <a:ext cx="0" cy="363"/>
            </a:xfrm>
            <a:prstGeom prst="line">
              <a:avLst/>
            </a:prstGeom>
            <a:noFill/>
            <a:ln w="28575">
              <a:solidFill>
                <a:srgbClr val="0033CC"/>
              </a:solidFill>
              <a:round/>
              <a:headEnd/>
              <a:tailEnd type="triangle" w="med" len="med"/>
            </a:ln>
            <a:effectLst/>
          </p:spPr>
          <p:txBody>
            <a:bodyPr/>
            <a:lstStyle/>
            <a:p>
              <a:pPr marL="0" marR="0" lvl="0" indent="0" algn="l" defTabSz="937722" rtl="0" eaLnBrk="1" fontAlgn="auto" latinLnBrk="0" hangingPunct="1">
                <a:lnSpc>
                  <a:spcPct val="100000"/>
                </a:lnSpc>
                <a:spcBef>
                  <a:spcPts val="0"/>
                </a:spcBef>
                <a:spcAft>
                  <a:spcPts val="0"/>
                </a:spcAft>
                <a:buClrTx/>
                <a:buSzTx/>
                <a:buFontTx/>
                <a:buNone/>
                <a:tabLst/>
                <a:defRPr/>
              </a:pPr>
              <a:endParaRPr kumimoji="0" lang="zh-TW" altLang="en-US" sz="1900" b="0" i="0" u="none" strike="noStrike" kern="0" cap="none" spc="0" normalizeH="0" baseline="0" noProof="0">
                <a:ln>
                  <a:noFill/>
                </a:ln>
                <a:solidFill>
                  <a:sysClr val="windowText" lastClr="000000"/>
                </a:solidFill>
                <a:effectLst/>
                <a:uLnTx/>
                <a:uFillTx/>
                <a:latin typeface="Arial"/>
                <a:ea typeface="標楷體"/>
                <a:cs typeface="+mn-cs"/>
              </a:endParaRPr>
            </a:p>
          </p:txBody>
        </p:sp>
        <p:sp>
          <p:nvSpPr>
            <p:cNvPr id="21" name="Line 37"/>
            <p:cNvSpPr>
              <a:spLocks noChangeShapeType="1"/>
            </p:cNvSpPr>
            <p:nvPr/>
          </p:nvSpPr>
          <p:spPr bwMode="auto">
            <a:xfrm flipH="1" flipV="1">
              <a:off x="3522" y="1933"/>
              <a:ext cx="0" cy="408"/>
            </a:xfrm>
            <a:prstGeom prst="line">
              <a:avLst/>
            </a:prstGeom>
            <a:noFill/>
            <a:ln w="28575">
              <a:solidFill>
                <a:srgbClr val="0033CC"/>
              </a:solidFill>
              <a:round/>
              <a:headEnd/>
              <a:tailEnd type="triangle" w="med" len="med"/>
            </a:ln>
            <a:effectLst/>
          </p:spPr>
          <p:txBody>
            <a:bodyPr/>
            <a:lstStyle/>
            <a:p>
              <a:pPr marL="0" marR="0" lvl="0" indent="0" algn="l" defTabSz="937722" rtl="0" eaLnBrk="1" fontAlgn="auto" latinLnBrk="0" hangingPunct="1">
                <a:lnSpc>
                  <a:spcPct val="100000"/>
                </a:lnSpc>
                <a:spcBef>
                  <a:spcPts val="0"/>
                </a:spcBef>
                <a:spcAft>
                  <a:spcPts val="0"/>
                </a:spcAft>
                <a:buClrTx/>
                <a:buSzTx/>
                <a:buFontTx/>
                <a:buNone/>
                <a:tabLst/>
                <a:defRPr/>
              </a:pPr>
              <a:endParaRPr kumimoji="0" lang="zh-TW" altLang="en-US" sz="1900" b="0" i="0" u="none" strike="noStrike" kern="0" cap="none" spc="0" normalizeH="0" baseline="0" noProof="0">
                <a:ln>
                  <a:noFill/>
                </a:ln>
                <a:solidFill>
                  <a:sysClr val="windowText" lastClr="000000"/>
                </a:solidFill>
                <a:effectLst/>
                <a:uLnTx/>
                <a:uFillTx/>
                <a:latin typeface="Arial"/>
                <a:ea typeface="標楷體"/>
                <a:cs typeface="+mn-cs"/>
              </a:endParaRPr>
            </a:p>
          </p:txBody>
        </p:sp>
        <p:sp>
          <p:nvSpPr>
            <p:cNvPr id="22" name="Line 38"/>
            <p:cNvSpPr>
              <a:spLocks noChangeShapeType="1"/>
            </p:cNvSpPr>
            <p:nvPr/>
          </p:nvSpPr>
          <p:spPr bwMode="auto">
            <a:xfrm flipV="1">
              <a:off x="3840" y="2296"/>
              <a:ext cx="272" cy="137"/>
            </a:xfrm>
            <a:prstGeom prst="line">
              <a:avLst/>
            </a:prstGeom>
            <a:noFill/>
            <a:ln w="28575">
              <a:solidFill>
                <a:srgbClr val="0033CC"/>
              </a:solidFill>
              <a:round/>
              <a:headEnd/>
              <a:tailEnd type="triangle" w="med" len="med"/>
            </a:ln>
            <a:effectLst/>
          </p:spPr>
          <p:txBody>
            <a:bodyPr/>
            <a:lstStyle/>
            <a:p>
              <a:pPr marL="0" marR="0" lvl="0" indent="0" algn="l" defTabSz="937722" rtl="0" eaLnBrk="1" fontAlgn="auto" latinLnBrk="0" hangingPunct="1">
                <a:lnSpc>
                  <a:spcPct val="100000"/>
                </a:lnSpc>
                <a:spcBef>
                  <a:spcPts val="0"/>
                </a:spcBef>
                <a:spcAft>
                  <a:spcPts val="0"/>
                </a:spcAft>
                <a:buClrTx/>
                <a:buSzTx/>
                <a:buFontTx/>
                <a:buNone/>
                <a:tabLst/>
                <a:defRPr/>
              </a:pPr>
              <a:endParaRPr kumimoji="0" lang="zh-TW" altLang="en-US" sz="1900" b="0" i="0" u="none" strike="noStrike" kern="0" cap="none" spc="0" normalizeH="0" baseline="0" noProof="0">
                <a:ln>
                  <a:noFill/>
                </a:ln>
                <a:solidFill>
                  <a:sysClr val="windowText" lastClr="000000"/>
                </a:solidFill>
                <a:effectLst/>
                <a:uLnTx/>
                <a:uFillTx/>
                <a:latin typeface="Arial"/>
                <a:ea typeface="標楷體"/>
                <a:cs typeface="+mn-cs"/>
              </a:endParaRPr>
            </a:p>
          </p:txBody>
        </p:sp>
        <p:sp>
          <p:nvSpPr>
            <p:cNvPr id="23" name="Line 40"/>
            <p:cNvSpPr>
              <a:spLocks noChangeShapeType="1"/>
            </p:cNvSpPr>
            <p:nvPr/>
          </p:nvSpPr>
          <p:spPr bwMode="auto">
            <a:xfrm>
              <a:off x="2298" y="2886"/>
              <a:ext cx="363" cy="363"/>
            </a:xfrm>
            <a:prstGeom prst="line">
              <a:avLst/>
            </a:prstGeom>
            <a:noFill/>
            <a:ln w="57150">
              <a:solidFill>
                <a:srgbClr val="990000"/>
              </a:solidFill>
              <a:round/>
              <a:headEnd/>
              <a:tailEnd type="triangle" w="med" len="med"/>
            </a:ln>
            <a:effectLst/>
          </p:spPr>
          <p:txBody>
            <a:bodyPr/>
            <a:lstStyle/>
            <a:p>
              <a:pPr marL="0" marR="0" lvl="0" indent="0" algn="l" defTabSz="937722" rtl="0" eaLnBrk="1" fontAlgn="auto" latinLnBrk="0" hangingPunct="1">
                <a:lnSpc>
                  <a:spcPct val="100000"/>
                </a:lnSpc>
                <a:spcBef>
                  <a:spcPts val="0"/>
                </a:spcBef>
                <a:spcAft>
                  <a:spcPts val="0"/>
                </a:spcAft>
                <a:buClrTx/>
                <a:buSzTx/>
                <a:buFontTx/>
                <a:buNone/>
                <a:tabLst/>
                <a:defRPr/>
              </a:pPr>
              <a:endParaRPr kumimoji="0" lang="zh-TW" altLang="en-US" sz="1900" b="0" i="0" u="none" strike="noStrike" kern="0" cap="none" spc="0" normalizeH="0" baseline="0" noProof="0">
                <a:ln>
                  <a:noFill/>
                </a:ln>
                <a:solidFill>
                  <a:sysClr val="windowText" lastClr="000000"/>
                </a:solidFill>
                <a:effectLst/>
                <a:uLnTx/>
                <a:uFillTx/>
                <a:latin typeface="Arial"/>
                <a:ea typeface="標楷體"/>
                <a:cs typeface="+mn-cs"/>
              </a:endParaRPr>
            </a:p>
          </p:txBody>
        </p:sp>
        <p:sp>
          <p:nvSpPr>
            <p:cNvPr id="24" name="Line 41"/>
            <p:cNvSpPr>
              <a:spLocks noChangeShapeType="1"/>
            </p:cNvSpPr>
            <p:nvPr/>
          </p:nvSpPr>
          <p:spPr bwMode="auto">
            <a:xfrm flipH="1">
              <a:off x="2978" y="2865"/>
              <a:ext cx="418" cy="384"/>
            </a:xfrm>
            <a:prstGeom prst="line">
              <a:avLst/>
            </a:prstGeom>
            <a:noFill/>
            <a:ln w="57150">
              <a:solidFill>
                <a:srgbClr val="990000"/>
              </a:solidFill>
              <a:round/>
              <a:headEnd/>
              <a:tailEnd type="triangle" w="med" len="med"/>
            </a:ln>
            <a:effectLst/>
          </p:spPr>
          <p:txBody>
            <a:bodyPr/>
            <a:lstStyle/>
            <a:p>
              <a:pPr marL="0" marR="0" lvl="0" indent="0" algn="l" defTabSz="937722" rtl="0" eaLnBrk="1" fontAlgn="auto" latinLnBrk="0" hangingPunct="1">
                <a:lnSpc>
                  <a:spcPct val="100000"/>
                </a:lnSpc>
                <a:spcBef>
                  <a:spcPts val="0"/>
                </a:spcBef>
                <a:spcAft>
                  <a:spcPts val="0"/>
                </a:spcAft>
                <a:buClrTx/>
                <a:buSzTx/>
                <a:buFontTx/>
                <a:buNone/>
                <a:tabLst/>
                <a:defRPr/>
              </a:pPr>
              <a:endParaRPr kumimoji="0" lang="zh-TW" altLang="en-US" sz="1900" b="0" i="0" u="none" strike="noStrike" kern="0" cap="none" spc="0" normalizeH="0" baseline="0" noProof="0">
                <a:ln>
                  <a:noFill/>
                </a:ln>
                <a:solidFill>
                  <a:sysClr val="windowText" lastClr="000000"/>
                </a:solidFill>
                <a:effectLst/>
                <a:uLnTx/>
                <a:uFillTx/>
                <a:latin typeface="Arial"/>
                <a:ea typeface="標楷體"/>
                <a:cs typeface="+mn-cs"/>
              </a:endParaRPr>
            </a:p>
          </p:txBody>
        </p:sp>
        <p:sp>
          <p:nvSpPr>
            <p:cNvPr id="25" name="Oval 43"/>
            <p:cNvSpPr>
              <a:spLocks noChangeArrowheads="1"/>
            </p:cNvSpPr>
            <p:nvPr/>
          </p:nvSpPr>
          <p:spPr bwMode="auto">
            <a:xfrm>
              <a:off x="4339" y="2614"/>
              <a:ext cx="635" cy="409"/>
            </a:xfrm>
            <a:prstGeom prst="ellipse">
              <a:avLst/>
            </a:prstGeom>
            <a:solidFill>
              <a:srgbClr val="CCECFF"/>
            </a:solidFill>
            <a:ln w="19050">
              <a:solidFill>
                <a:srgbClr val="000000"/>
              </a:solidFill>
              <a:round/>
              <a:headEnd/>
              <a:tailEnd/>
            </a:ln>
            <a:effectLst/>
          </p:spPr>
          <p:txBody>
            <a:bodyPr wrap="none" anchor="ctr"/>
            <a:lstStyle/>
            <a:p>
              <a:pPr marL="0" marR="0" lvl="0" indent="0" algn="ctr" defTabSz="937722" rtl="0" eaLnBrk="1" fontAlgn="auto" latinLnBrk="0" hangingPunct="1">
                <a:lnSpc>
                  <a:spcPct val="70000"/>
                </a:lnSpc>
                <a:spcBef>
                  <a:spcPts val="0"/>
                </a:spcBef>
                <a:spcAft>
                  <a:spcPts val="0"/>
                </a:spcAft>
                <a:buClrTx/>
                <a:buSzTx/>
                <a:buFontTx/>
                <a:buNone/>
                <a:tabLst/>
                <a:defRPr/>
              </a:pPr>
              <a:r>
                <a:rPr kumimoji="0" lang="zh-TW" altLang="en-US" sz="1900" b="1" i="0" u="none" strike="noStrike" kern="0" cap="none" spc="0" normalizeH="0" baseline="0" noProof="0">
                  <a:ln>
                    <a:noFill/>
                  </a:ln>
                  <a:solidFill>
                    <a:sysClr val="windowText" lastClr="000000"/>
                  </a:solidFill>
                  <a:effectLst/>
                  <a:uLnTx/>
                  <a:uFillTx/>
                  <a:latin typeface="Arial"/>
                  <a:ea typeface="標楷體"/>
                  <a:cs typeface="+mn-cs"/>
                </a:rPr>
                <a:t>核研所</a:t>
              </a:r>
            </a:p>
            <a:p>
              <a:pPr marL="0" marR="0" lvl="0" indent="0" algn="ctr" defTabSz="937722" rtl="0" eaLnBrk="1" fontAlgn="auto" latinLnBrk="0" hangingPunct="1">
                <a:lnSpc>
                  <a:spcPct val="70000"/>
                </a:lnSpc>
                <a:spcBef>
                  <a:spcPts val="0"/>
                </a:spcBef>
                <a:spcAft>
                  <a:spcPts val="0"/>
                </a:spcAft>
                <a:buClrTx/>
                <a:buSzTx/>
                <a:buFontTx/>
                <a:buNone/>
                <a:tabLst/>
                <a:defRPr/>
              </a:pPr>
              <a:r>
                <a:rPr kumimoji="0" lang="zh-TW" altLang="en-US" sz="1900" b="1" i="0" u="none" strike="noStrike" kern="0" cap="none" spc="0" normalizeH="0" baseline="0" noProof="0">
                  <a:ln>
                    <a:noFill/>
                  </a:ln>
                  <a:solidFill>
                    <a:sysClr val="windowText" lastClr="000000"/>
                  </a:solidFill>
                  <a:effectLst/>
                  <a:uLnTx/>
                  <a:uFillTx/>
                  <a:latin typeface="Arial"/>
                  <a:ea typeface="標楷體"/>
                  <a:cs typeface="+mn-cs"/>
                </a:rPr>
                <a:t>計畫主持人</a:t>
              </a:r>
            </a:p>
            <a:p>
              <a:pPr marL="0" marR="0" lvl="0" indent="0" algn="ctr" defTabSz="937722" rtl="0" eaLnBrk="1" fontAlgn="auto" latinLnBrk="0" hangingPunct="1">
                <a:lnSpc>
                  <a:spcPct val="70000"/>
                </a:lnSpc>
                <a:spcBef>
                  <a:spcPts val="0"/>
                </a:spcBef>
                <a:spcAft>
                  <a:spcPts val="0"/>
                </a:spcAft>
                <a:buClrTx/>
                <a:buSzTx/>
                <a:buFontTx/>
                <a:buNone/>
                <a:tabLst/>
                <a:defRPr/>
              </a:pPr>
              <a:r>
                <a:rPr kumimoji="0" lang="en-US" altLang="zh-TW" sz="1900" b="1" i="0" u="none" strike="noStrike" kern="0" cap="none" spc="0" normalizeH="0" baseline="0" noProof="0">
                  <a:ln>
                    <a:noFill/>
                  </a:ln>
                  <a:solidFill>
                    <a:sysClr val="windowText" lastClr="000000"/>
                  </a:solidFill>
                  <a:effectLst/>
                  <a:uLnTx/>
                  <a:uFillTx/>
                  <a:latin typeface="Arial"/>
                  <a:ea typeface="標楷體"/>
                  <a:cs typeface="+mn-cs"/>
                </a:rPr>
                <a:t>(3)</a:t>
              </a:r>
            </a:p>
          </p:txBody>
        </p:sp>
        <p:sp>
          <p:nvSpPr>
            <p:cNvPr id="26" name="Line 44"/>
            <p:cNvSpPr>
              <a:spLocks noChangeShapeType="1"/>
            </p:cNvSpPr>
            <p:nvPr/>
          </p:nvSpPr>
          <p:spPr bwMode="auto">
            <a:xfrm>
              <a:off x="3885" y="2750"/>
              <a:ext cx="454" cy="91"/>
            </a:xfrm>
            <a:prstGeom prst="line">
              <a:avLst/>
            </a:prstGeom>
            <a:noFill/>
            <a:ln w="28575">
              <a:solidFill>
                <a:srgbClr val="0033CC"/>
              </a:solidFill>
              <a:round/>
              <a:headEnd/>
              <a:tailEnd type="triangle" w="med" len="med"/>
            </a:ln>
            <a:effectLst/>
          </p:spPr>
          <p:txBody>
            <a:bodyPr/>
            <a:lstStyle/>
            <a:p>
              <a:pPr marL="0" marR="0" lvl="0" indent="0" algn="l" defTabSz="937722" rtl="0" eaLnBrk="1" fontAlgn="auto" latinLnBrk="0" hangingPunct="1">
                <a:lnSpc>
                  <a:spcPct val="100000"/>
                </a:lnSpc>
                <a:spcBef>
                  <a:spcPts val="0"/>
                </a:spcBef>
                <a:spcAft>
                  <a:spcPts val="0"/>
                </a:spcAft>
                <a:buClrTx/>
                <a:buSzTx/>
                <a:buFontTx/>
                <a:buNone/>
                <a:tabLst/>
                <a:defRPr/>
              </a:pPr>
              <a:endParaRPr kumimoji="0" lang="zh-TW" altLang="en-US" sz="1900" b="0" i="0" u="none" strike="noStrike" kern="0" cap="none" spc="0" normalizeH="0" baseline="0" noProof="0">
                <a:ln>
                  <a:noFill/>
                </a:ln>
                <a:solidFill>
                  <a:sysClr val="windowText" lastClr="000000"/>
                </a:solidFill>
                <a:effectLst/>
                <a:uLnTx/>
                <a:uFillTx/>
                <a:latin typeface="Arial"/>
                <a:ea typeface="標楷體"/>
                <a:cs typeface="+mn-cs"/>
              </a:endParaRPr>
            </a:p>
          </p:txBody>
        </p:sp>
        <p:sp>
          <p:nvSpPr>
            <p:cNvPr id="27" name="Text Box 45"/>
            <p:cNvSpPr txBox="1">
              <a:spLocks noChangeArrowheads="1"/>
            </p:cNvSpPr>
            <p:nvPr/>
          </p:nvSpPr>
          <p:spPr bwMode="auto">
            <a:xfrm>
              <a:off x="982" y="1207"/>
              <a:ext cx="1557" cy="240"/>
            </a:xfrm>
            <a:prstGeom prst="rect">
              <a:avLst/>
            </a:prstGeom>
            <a:noFill/>
            <a:ln w="9525">
              <a:noFill/>
              <a:miter lim="800000"/>
              <a:headEnd/>
              <a:tailEnd/>
            </a:ln>
            <a:effectLst/>
          </p:spPr>
          <p:txBody>
            <a:bodyPr>
              <a:spAutoFit/>
            </a:bodyPr>
            <a:lstStyle/>
            <a:p>
              <a:pPr marL="0" marR="0" lvl="0" indent="0" algn="ctr" defTabSz="937722" rtl="0" eaLnBrk="1" fontAlgn="auto" latinLnBrk="0" hangingPunct="1">
                <a:lnSpc>
                  <a:spcPct val="85000"/>
                </a:lnSpc>
                <a:spcBef>
                  <a:spcPts val="0"/>
                </a:spcBef>
                <a:spcAft>
                  <a:spcPts val="0"/>
                </a:spcAft>
                <a:buClrTx/>
                <a:buSzTx/>
                <a:buFontTx/>
                <a:buNone/>
                <a:tabLst/>
                <a:defRPr/>
              </a:pPr>
              <a:r>
                <a:rPr kumimoji="0" lang="zh-TW" altLang="en-US" sz="2600" b="1" i="0" u="sng" strike="noStrike" kern="0" cap="none" spc="0" normalizeH="0" baseline="0" noProof="0" dirty="0">
                  <a:ln>
                    <a:noFill/>
                  </a:ln>
                  <a:solidFill>
                    <a:srgbClr val="990000"/>
                  </a:solidFill>
                  <a:effectLst/>
                  <a:uLnTx/>
                  <a:uFillTx/>
                  <a:latin typeface="標楷體" pitchFamily="65" charset="-120"/>
                  <a:ea typeface="標楷體"/>
                  <a:cs typeface="+mn-cs"/>
                </a:rPr>
                <a:t>計 畫 科</a:t>
              </a:r>
            </a:p>
          </p:txBody>
        </p:sp>
        <p:sp>
          <p:nvSpPr>
            <p:cNvPr id="28" name="Text Box 46"/>
            <p:cNvSpPr txBox="1">
              <a:spLocks noChangeArrowheads="1"/>
            </p:cNvSpPr>
            <p:nvPr/>
          </p:nvSpPr>
          <p:spPr bwMode="auto">
            <a:xfrm>
              <a:off x="3174" y="1207"/>
              <a:ext cx="1557" cy="240"/>
            </a:xfrm>
            <a:prstGeom prst="rect">
              <a:avLst/>
            </a:prstGeom>
            <a:noFill/>
            <a:ln w="9525">
              <a:noFill/>
              <a:miter lim="800000"/>
              <a:headEnd/>
              <a:tailEnd/>
            </a:ln>
            <a:effectLst/>
          </p:spPr>
          <p:txBody>
            <a:bodyPr>
              <a:spAutoFit/>
            </a:bodyPr>
            <a:lstStyle/>
            <a:p>
              <a:pPr marL="0" marR="0" lvl="0" indent="0" algn="ctr" defTabSz="937722" rtl="0" eaLnBrk="1" fontAlgn="auto" latinLnBrk="0" hangingPunct="1">
                <a:lnSpc>
                  <a:spcPct val="85000"/>
                </a:lnSpc>
                <a:spcBef>
                  <a:spcPts val="0"/>
                </a:spcBef>
                <a:spcAft>
                  <a:spcPts val="0"/>
                </a:spcAft>
                <a:buClrTx/>
                <a:buSzTx/>
                <a:buFontTx/>
                <a:buNone/>
                <a:tabLst/>
                <a:defRPr/>
              </a:pPr>
              <a:r>
                <a:rPr kumimoji="0" lang="zh-TW" altLang="en-US" sz="2600" b="1" i="0" u="sng" strike="noStrike" kern="0" cap="none" spc="0" normalizeH="0" baseline="0" noProof="0" dirty="0">
                  <a:ln>
                    <a:noFill/>
                  </a:ln>
                  <a:solidFill>
                    <a:srgbClr val="990000"/>
                  </a:solidFill>
                  <a:effectLst/>
                  <a:uLnTx/>
                  <a:uFillTx/>
                  <a:latin typeface="標楷體" pitchFamily="65" charset="-120"/>
                  <a:ea typeface="標楷體"/>
                  <a:cs typeface="+mn-cs"/>
                </a:rPr>
                <a:t>技 服 科</a:t>
              </a:r>
            </a:p>
          </p:txBody>
        </p:sp>
        <p:sp>
          <p:nvSpPr>
            <p:cNvPr id="29" name="Line 47"/>
            <p:cNvSpPr>
              <a:spLocks noChangeShapeType="1"/>
            </p:cNvSpPr>
            <p:nvPr/>
          </p:nvSpPr>
          <p:spPr bwMode="auto">
            <a:xfrm>
              <a:off x="2834" y="1434"/>
              <a:ext cx="0" cy="1806"/>
            </a:xfrm>
            <a:prstGeom prst="line">
              <a:avLst/>
            </a:prstGeom>
            <a:noFill/>
            <a:ln w="57150">
              <a:solidFill>
                <a:srgbClr val="0000FF"/>
              </a:solidFill>
              <a:prstDash val="dash"/>
              <a:round/>
              <a:headEnd/>
              <a:tailEnd/>
            </a:ln>
            <a:effectLst/>
          </p:spPr>
          <p:txBody>
            <a:bodyPr/>
            <a:lstStyle/>
            <a:p>
              <a:pPr marL="0" marR="0" lvl="0" indent="0" algn="l" defTabSz="937722" rtl="0" eaLnBrk="1" fontAlgn="auto" latinLnBrk="0" hangingPunct="1">
                <a:lnSpc>
                  <a:spcPct val="100000"/>
                </a:lnSpc>
                <a:spcBef>
                  <a:spcPts val="0"/>
                </a:spcBef>
                <a:spcAft>
                  <a:spcPts val="0"/>
                </a:spcAft>
                <a:buClrTx/>
                <a:buSzTx/>
                <a:buFontTx/>
                <a:buNone/>
                <a:tabLst/>
                <a:defRPr/>
              </a:pPr>
              <a:endParaRPr kumimoji="0" lang="zh-TW" altLang="en-US" sz="1900" b="0" i="0" u="none" strike="noStrike" kern="0" cap="none" spc="0" normalizeH="0" baseline="0" noProof="0">
                <a:ln>
                  <a:noFill/>
                </a:ln>
                <a:solidFill>
                  <a:sysClr val="windowText" lastClr="000000"/>
                </a:solidFill>
                <a:effectLst/>
                <a:uLnTx/>
                <a:uFillTx/>
                <a:latin typeface="Arial"/>
                <a:ea typeface="標楷體"/>
                <a:cs typeface="+mn-cs"/>
              </a:endParaRPr>
            </a:p>
          </p:txBody>
        </p:sp>
        <p:sp>
          <p:nvSpPr>
            <p:cNvPr id="30" name="Line 48"/>
            <p:cNvSpPr>
              <a:spLocks noChangeShapeType="1"/>
            </p:cNvSpPr>
            <p:nvPr/>
          </p:nvSpPr>
          <p:spPr bwMode="auto">
            <a:xfrm>
              <a:off x="2578" y="2016"/>
              <a:ext cx="453" cy="0"/>
            </a:xfrm>
            <a:prstGeom prst="line">
              <a:avLst/>
            </a:prstGeom>
            <a:noFill/>
            <a:ln w="57150">
              <a:solidFill>
                <a:srgbClr val="0000FF"/>
              </a:solidFill>
              <a:round/>
              <a:headEnd type="stealth" w="med" len="med"/>
              <a:tailEnd/>
            </a:ln>
            <a:effectLst/>
          </p:spPr>
          <p:txBody>
            <a:bodyPr/>
            <a:lstStyle/>
            <a:p>
              <a:pPr marL="0" marR="0" lvl="0" indent="0" algn="l" defTabSz="937722" rtl="0" eaLnBrk="1" fontAlgn="auto" latinLnBrk="0" hangingPunct="1">
                <a:lnSpc>
                  <a:spcPct val="100000"/>
                </a:lnSpc>
                <a:spcBef>
                  <a:spcPts val="0"/>
                </a:spcBef>
                <a:spcAft>
                  <a:spcPts val="0"/>
                </a:spcAft>
                <a:buClrTx/>
                <a:buSzTx/>
                <a:buFontTx/>
                <a:buNone/>
                <a:tabLst/>
                <a:defRPr/>
              </a:pPr>
              <a:endParaRPr kumimoji="0" lang="zh-TW" altLang="en-US" sz="1900" b="0" i="0" u="none" strike="noStrike" kern="0" cap="none" spc="0" normalizeH="0" baseline="0" noProof="0">
                <a:ln>
                  <a:noFill/>
                </a:ln>
                <a:solidFill>
                  <a:sysClr val="windowText" lastClr="000000"/>
                </a:solidFill>
                <a:effectLst/>
                <a:uLnTx/>
                <a:uFillTx/>
                <a:latin typeface="Arial"/>
                <a:ea typeface="標楷體"/>
                <a:cs typeface="+mn-cs"/>
              </a:endParaRPr>
            </a:p>
          </p:txBody>
        </p:sp>
        <p:sp>
          <p:nvSpPr>
            <p:cNvPr id="31" name="Line 50"/>
            <p:cNvSpPr>
              <a:spLocks noChangeShapeType="1"/>
            </p:cNvSpPr>
            <p:nvPr/>
          </p:nvSpPr>
          <p:spPr bwMode="auto">
            <a:xfrm>
              <a:off x="2623" y="2264"/>
              <a:ext cx="453" cy="0"/>
            </a:xfrm>
            <a:prstGeom prst="line">
              <a:avLst/>
            </a:prstGeom>
            <a:noFill/>
            <a:ln w="57150">
              <a:solidFill>
                <a:srgbClr val="0000FF"/>
              </a:solidFill>
              <a:round/>
              <a:headEnd/>
              <a:tailEnd type="stealth" w="med" len="med"/>
            </a:ln>
            <a:effectLst/>
          </p:spPr>
          <p:txBody>
            <a:bodyPr/>
            <a:lstStyle/>
            <a:p>
              <a:pPr marL="0" marR="0" lvl="0" indent="0" algn="l" defTabSz="937722" rtl="0" eaLnBrk="1" fontAlgn="auto" latinLnBrk="0" hangingPunct="1">
                <a:lnSpc>
                  <a:spcPct val="100000"/>
                </a:lnSpc>
                <a:spcBef>
                  <a:spcPts val="0"/>
                </a:spcBef>
                <a:spcAft>
                  <a:spcPts val="0"/>
                </a:spcAft>
                <a:buClrTx/>
                <a:buSzTx/>
                <a:buFontTx/>
                <a:buNone/>
                <a:tabLst/>
                <a:defRPr/>
              </a:pPr>
              <a:endParaRPr kumimoji="0" lang="zh-TW" altLang="en-US" sz="1900" b="0" i="0" u="none" strike="noStrike" kern="0" cap="none" spc="0" normalizeH="0" baseline="0" noProof="0">
                <a:ln>
                  <a:noFill/>
                </a:ln>
                <a:solidFill>
                  <a:sysClr val="windowText" lastClr="000000"/>
                </a:solidFill>
                <a:effectLst/>
                <a:uLnTx/>
                <a:uFillTx/>
                <a:latin typeface="Arial"/>
                <a:ea typeface="標楷體"/>
                <a:cs typeface="+mn-cs"/>
              </a:endParaRPr>
            </a:p>
          </p:txBody>
        </p:sp>
      </p:grpSp>
      <p:sp>
        <p:nvSpPr>
          <p:cNvPr id="32" name="標題 1"/>
          <p:cNvSpPr>
            <a:spLocks noGrp="1"/>
          </p:cNvSpPr>
          <p:nvPr>
            <p:ph type="title"/>
          </p:nvPr>
        </p:nvSpPr>
        <p:spPr>
          <a:xfrm>
            <a:off x="1464575" y="218231"/>
            <a:ext cx="8359795" cy="1081889"/>
          </a:xfrm>
        </p:spPr>
        <p:txBody>
          <a:bodyPr/>
          <a:lstStyle/>
          <a:p>
            <a:pPr>
              <a:lnSpc>
                <a:spcPct val="90000"/>
              </a:lnSpc>
            </a:pPr>
            <a:r>
              <a:rPr lang="zh-TW" altLang="en-US" dirty="0" smtClean="0">
                <a:solidFill>
                  <a:schemeClr val="tx1"/>
                </a:solidFill>
                <a:effectLst>
                  <a:outerShdw blurRad="38100" dist="38100" dir="2700000" algn="tl">
                    <a:srgbClr val="000000">
                      <a:alpha val="43137"/>
                    </a:srgbClr>
                  </a:outerShdw>
                </a:effectLst>
              </a:rPr>
              <a:t>一、技服科主要業務</a:t>
            </a:r>
            <a:endParaRPr lang="en-US" altLang="zh-TW"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569499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C:\Users\Uer\AppData\Local\Microsoft\Windows\Temporary Internet Files\Content.IE5\GTOEZZMI\shops-1014039_960_720[1].jpg"/>
          <p:cNvPicPr>
            <a:picLocks noChangeAspect="1" noChangeArrowheads="1"/>
          </p:cNvPicPr>
          <p:nvPr/>
        </p:nvPicPr>
        <p:blipFill>
          <a:blip r:embed="rId3" cstate="print"/>
          <a:srcRect/>
          <a:stretch>
            <a:fillRect/>
          </a:stretch>
        </p:blipFill>
        <p:spPr bwMode="auto">
          <a:xfrm>
            <a:off x="284519" y="965503"/>
            <a:ext cx="2108216" cy="1954962"/>
          </a:xfrm>
          <a:prstGeom prst="rect">
            <a:avLst/>
          </a:prstGeom>
          <a:noFill/>
        </p:spPr>
      </p:pic>
      <p:sp>
        <p:nvSpPr>
          <p:cNvPr id="2" name="標題 1"/>
          <p:cNvSpPr>
            <a:spLocks noGrp="1"/>
          </p:cNvSpPr>
          <p:nvPr>
            <p:ph type="title"/>
          </p:nvPr>
        </p:nvSpPr>
        <p:spPr/>
        <p:txBody>
          <a:bodyPr/>
          <a:lstStyle/>
          <a:p>
            <a:pPr>
              <a:lnSpc>
                <a:spcPct val="90000"/>
              </a:lnSpc>
            </a:pPr>
            <a:r>
              <a:rPr lang="zh-TW" altLang="en-US" dirty="0" smtClean="0">
                <a:solidFill>
                  <a:schemeClr val="tx1"/>
                </a:solidFill>
                <a:effectLst>
                  <a:outerShdw blurRad="38100" dist="38100" dir="2700000" algn="tl">
                    <a:srgbClr val="000000">
                      <a:alpha val="43137"/>
                    </a:srgbClr>
                  </a:outerShdw>
                </a:effectLst>
              </a:rPr>
              <a:t>一、技服科主要業務</a:t>
            </a:r>
            <a:endParaRPr lang="en-US" altLang="zh-TW" dirty="0">
              <a:solidFill>
                <a:schemeClr val="tx1"/>
              </a:solidFill>
              <a:effectLst>
                <a:outerShdw blurRad="38100" dist="38100" dir="2700000" algn="tl">
                  <a:srgbClr val="000000">
                    <a:alpha val="43137"/>
                  </a:srgbClr>
                </a:outerShdw>
              </a:effectLst>
            </a:endParaRPr>
          </a:p>
        </p:txBody>
      </p:sp>
      <p:sp>
        <p:nvSpPr>
          <p:cNvPr id="7" name="文字方塊 6"/>
          <p:cNvSpPr txBox="1"/>
          <p:nvPr/>
        </p:nvSpPr>
        <p:spPr>
          <a:xfrm>
            <a:off x="2290407" y="1730668"/>
            <a:ext cx="6467796" cy="831304"/>
          </a:xfrm>
          <a:prstGeom prst="rect">
            <a:avLst/>
          </a:prstGeom>
          <a:noFill/>
        </p:spPr>
        <p:txBody>
          <a:bodyPr wrap="square" lIns="106985" tIns="53492" rIns="106985" bIns="53492"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4700" b="1" i="0" u="none" strike="noStrike" kern="1200" cap="none" spc="0" normalizeH="0" baseline="0" noProof="0" dirty="0">
                <a:ln>
                  <a:noFill/>
                </a:ln>
                <a:solidFill>
                  <a:srgbClr val="CC0000"/>
                </a:solidFill>
                <a:effectLst>
                  <a:outerShdw blurRad="38100" dist="38100" dir="2700000" algn="tl">
                    <a:srgbClr val="000000">
                      <a:alpha val="43137"/>
                    </a:srgbClr>
                  </a:outerShdw>
                </a:effectLst>
                <a:uLnTx/>
                <a:uFillTx/>
                <a:latin typeface="標楷體" pitchFamily="65" charset="-120"/>
                <a:ea typeface="標楷體"/>
                <a:cs typeface="+mn-cs"/>
              </a:rPr>
              <a:t>案件類型</a:t>
            </a:r>
          </a:p>
        </p:txBody>
      </p:sp>
      <p:pic>
        <p:nvPicPr>
          <p:cNvPr id="2050" name="Picture 2" descr="C:\Users\Uer\AppData\Local\Microsoft\Windows\Temporary Internet Files\Content.IE5\IDVUI2L9\puzzle-1020011_960_720[1].jpg"/>
          <p:cNvPicPr>
            <a:picLocks noChangeAspect="1" noChangeArrowheads="1"/>
          </p:cNvPicPr>
          <p:nvPr/>
        </p:nvPicPr>
        <p:blipFill>
          <a:blip r:embed="rId4" cstate="print"/>
          <a:srcRect/>
          <a:stretch>
            <a:fillRect/>
          </a:stretch>
        </p:blipFill>
        <p:spPr bwMode="auto">
          <a:xfrm>
            <a:off x="8689882" y="4848416"/>
            <a:ext cx="2111469" cy="2411481"/>
          </a:xfrm>
          <a:prstGeom prst="rect">
            <a:avLst/>
          </a:prstGeom>
          <a:noFill/>
        </p:spPr>
      </p:pic>
      <p:graphicFrame>
        <p:nvGraphicFramePr>
          <p:cNvPr id="6" name="內容版面配置區 5"/>
          <p:cNvGraphicFramePr>
            <a:graphicFrameLocks noGrp="1"/>
          </p:cNvGraphicFramePr>
          <p:nvPr>
            <p:ph idx="1"/>
            <p:extLst/>
          </p:nvPr>
        </p:nvGraphicFramePr>
        <p:xfrm>
          <a:off x="955283" y="2583277"/>
          <a:ext cx="9325519" cy="47037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539561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4" name="群組 353"/>
          <p:cNvGrpSpPr/>
          <p:nvPr/>
        </p:nvGrpSpPr>
        <p:grpSpPr>
          <a:xfrm>
            <a:off x="603465" y="1847017"/>
            <a:ext cx="9586775" cy="5492485"/>
            <a:chOff x="599004" y="1125538"/>
            <a:chExt cx="8305799" cy="5327651"/>
          </a:xfrm>
        </p:grpSpPr>
        <p:grpSp>
          <p:nvGrpSpPr>
            <p:cNvPr id="355" name="Group 4"/>
            <p:cNvGrpSpPr>
              <a:grpSpLocks noChangeAspect="1"/>
            </p:cNvGrpSpPr>
            <p:nvPr/>
          </p:nvGrpSpPr>
          <p:grpSpPr bwMode="auto">
            <a:xfrm>
              <a:off x="599004" y="1125538"/>
              <a:ext cx="8281987" cy="5327651"/>
              <a:chOff x="385" y="754"/>
              <a:chExt cx="5217" cy="3356"/>
            </a:xfrm>
          </p:grpSpPr>
          <p:sp>
            <p:nvSpPr>
              <p:cNvPr id="359" name="AutoShape 3"/>
              <p:cNvSpPr>
                <a:spLocks noChangeAspect="1" noChangeArrowheads="1" noTextEdit="1"/>
              </p:cNvSpPr>
              <p:nvPr/>
            </p:nvSpPr>
            <p:spPr bwMode="auto">
              <a:xfrm>
                <a:off x="385" y="754"/>
                <a:ext cx="5217" cy="33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360" name="Rectangle 5"/>
              <p:cNvSpPr>
                <a:spLocks noChangeArrowheads="1"/>
              </p:cNvSpPr>
              <p:nvPr/>
            </p:nvSpPr>
            <p:spPr bwMode="auto">
              <a:xfrm>
                <a:off x="397" y="962"/>
                <a:ext cx="882" cy="588"/>
              </a:xfrm>
              <a:prstGeom prst="rect">
                <a:avLst/>
              </a:prstGeom>
              <a:solidFill>
                <a:srgbClr val="FFFF00"/>
              </a:solidFill>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3300" b="0" i="1" u="none" strike="noStrike" kern="1200" cap="none" spc="0" normalizeH="0" baseline="0" noProof="0" dirty="0">
                  <a:ln>
                    <a:noFill/>
                  </a:ln>
                  <a:solidFill>
                    <a:srgbClr val="000000"/>
                  </a:solidFill>
                  <a:effectLst/>
                  <a:uLnTx/>
                  <a:uFillTx/>
                  <a:latin typeface="Arial"/>
                  <a:ea typeface="標楷體"/>
                  <a:cs typeface="+mn-cs"/>
                </a:endParaRPr>
              </a:p>
            </p:txBody>
          </p:sp>
          <p:sp>
            <p:nvSpPr>
              <p:cNvPr id="361" name="Rectangle 6"/>
              <p:cNvSpPr>
                <a:spLocks noChangeArrowheads="1"/>
              </p:cNvSpPr>
              <p:nvPr/>
            </p:nvSpPr>
            <p:spPr bwMode="auto">
              <a:xfrm>
                <a:off x="452" y="1091"/>
                <a:ext cx="294"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1"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科技部</a:t>
                </a:r>
                <a:endParaRPr kumimoji="0" lang="zh-TW" altLang="en-US" sz="2000" b="0" i="1"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362" name="Rectangle 7"/>
              <p:cNvSpPr>
                <a:spLocks noChangeArrowheads="1"/>
              </p:cNvSpPr>
              <p:nvPr/>
            </p:nvSpPr>
            <p:spPr bwMode="auto">
              <a:xfrm>
                <a:off x="743" y="1091"/>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1"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a:t>
                </a:r>
                <a:endParaRPr kumimoji="0" lang="zh-TW" altLang="en-US" sz="2000" b="0" i="1"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363" name="Rectangle 8"/>
              <p:cNvSpPr>
                <a:spLocks noChangeArrowheads="1"/>
              </p:cNvSpPr>
              <p:nvPr/>
            </p:nvSpPr>
            <p:spPr bwMode="auto">
              <a:xfrm>
                <a:off x="836" y="1091"/>
                <a:ext cx="294"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1"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經濟部</a:t>
                </a:r>
                <a:endParaRPr kumimoji="0" lang="zh-TW" altLang="en-US" sz="2000" b="0" i="1"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364" name="Rectangle 9"/>
              <p:cNvSpPr>
                <a:spLocks noChangeArrowheads="1"/>
              </p:cNvSpPr>
              <p:nvPr/>
            </p:nvSpPr>
            <p:spPr bwMode="auto">
              <a:xfrm>
                <a:off x="1126" y="1091"/>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1"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a:t>
                </a:r>
                <a:endParaRPr kumimoji="0" lang="zh-TW" altLang="en-US" sz="2000" b="0" i="1"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365" name="Rectangle 10"/>
              <p:cNvSpPr>
                <a:spLocks noChangeArrowheads="1"/>
              </p:cNvSpPr>
              <p:nvPr/>
            </p:nvSpPr>
            <p:spPr bwMode="auto">
              <a:xfrm>
                <a:off x="452" y="1205"/>
                <a:ext cx="392"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1"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政府</a:t>
                </a: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部門</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366" name="Rectangle 11"/>
              <p:cNvSpPr>
                <a:spLocks noChangeArrowheads="1"/>
              </p:cNvSpPr>
              <p:nvPr/>
            </p:nvSpPr>
            <p:spPr bwMode="auto">
              <a:xfrm>
                <a:off x="836" y="1205"/>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367" name="Rectangle 12"/>
              <p:cNvSpPr>
                <a:spLocks noChangeArrowheads="1"/>
              </p:cNvSpPr>
              <p:nvPr/>
            </p:nvSpPr>
            <p:spPr bwMode="auto">
              <a:xfrm>
                <a:off x="935" y="1205"/>
                <a:ext cx="294"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1"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國營</a:t>
                </a: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事</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368" name="Rectangle 13"/>
              <p:cNvSpPr>
                <a:spLocks noChangeArrowheads="1"/>
              </p:cNvSpPr>
              <p:nvPr/>
            </p:nvSpPr>
            <p:spPr bwMode="auto">
              <a:xfrm>
                <a:off x="499" y="1324"/>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1"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業</a:t>
                </a:r>
                <a:endParaRPr kumimoji="0" lang="zh-TW" altLang="en-US" sz="2000" b="0" i="1"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369" name="Rectangle 14"/>
              <p:cNvSpPr>
                <a:spLocks noChangeArrowheads="1"/>
              </p:cNvSpPr>
              <p:nvPr/>
            </p:nvSpPr>
            <p:spPr bwMode="auto">
              <a:xfrm>
                <a:off x="598" y="1324"/>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1"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a:t>
                </a:r>
                <a:endParaRPr kumimoji="0" lang="zh-TW" altLang="en-US" sz="2000" b="0" i="1"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370" name="Rectangle 15"/>
              <p:cNvSpPr>
                <a:spLocks noChangeArrowheads="1"/>
              </p:cNvSpPr>
              <p:nvPr/>
            </p:nvSpPr>
            <p:spPr bwMode="auto">
              <a:xfrm>
                <a:off x="691" y="1324"/>
                <a:ext cx="490"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1"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民間企業等</a:t>
                </a:r>
                <a:endParaRPr kumimoji="0" lang="zh-TW" altLang="en-US" sz="2000" b="0" i="1"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371" name="Rectangle 16"/>
              <p:cNvSpPr>
                <a:spLocks noChangeArrowheads="1"/>
              </p:cNvSpPr>
              <p:nvPr/>
            </p:nvSpPr>
            <p:spPr bwMode="auto">
              <a:xfrm>
                <a:off x="397" y="2726"/>
                <a:ext cx="882" cy="588"/>
              </a:xfrm>
              <a:prstGeom prst="rect">
                <a:avLst/>
              </a:prstGeom>
              <a:solidFill>
                <a:srgbClr val="FFFF00"/>
              </a:solidFill>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372" name="Rectangle 17"/>
              <p:cNvSpPr>
                <a:spLocks noChangeArrowheads="1"/>
              </p:cNvSpPr>
              <p:nvPr/>
            </p:nvSpPr>
            <p:spPr bwMode="auto">
              <a:xfrm>
                <a:off x="437" y="2911"/>
                <a:ext cx="58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本所各</a:t>
                </a:r>
                <a:r>
                  <a:rPr kumimoji="0" lang="zh-TW" altLang="en-US" sz="1400" b="1" i="1"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功能</a:t>
                </a: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組</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373" name="Rectangle 18"/>
              <p:cNvSpPr>
                <a:spLocks noChangeArrowheads="1"/>
              </p:cNvSpPr>
              <p:nvPr/>
            </p:nvSpPr>
            <p:spPr bwMode="auto">
              <a:xfrm>
                <a:off x="1018" y="2896"/>
                <a:ext cx="27"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zh-TW" sz="1400" b="1" i="0" u="none" strike="noStrike" kern="1200" cap="none" spc="0" normalizeH="0" baseline="0" noProof="0">
                    <a:ln>
                      <a:noFill/>
                    </a:ln>
                    <a:solidFill>
                      <a:srgbClr val="000000"/>
                    </a:solidFill>
                    <a:effectLst/>
                    <a:uLnTx/>
                    <a:uFillTx/>
                    <a:latin typeface="Arial"/>
                    <a:ea typeface="標楷體"/>
                    <a:cs typeface="新細明體" pitchFamily="18" charset="-120"/>
                  </a:rPr>
                  <a:t>/</a:t>
                </a:r>
                <a:endParaRPr kumimoji="0" lang="zh-TW" altLang="zh-TW"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374" name="Rectangle 19"/>
              <p:cNvSpPr>
                <a:spLocks noChangeArrowheads="1"/>
              </p:cNvSpPr>
              <p:nvPr/>
            </p:nvSpPr>
            <p:spPr bwMode="auto">
              <a:xfrm>
                <a:off x="1043" y="2911"/>
                <a:ext cx="196"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1"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專案</a:t>
                </a:r>
                <a:endParaRPr kumimoji="0" lang="zh-TW" altLang="en-US" sz="2000" b="0" i="1"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375" name="Rectangle 20"/>
              <p:cNvSpPr>
                <a:spLocks noChangeArrowheads="1"/>
              </p:cNvSpPr>
              <p:nvPr/>
            </p:nvSpPr>
            <p:spPr bwMode="auto">
              <a:xfrm>
                <a:off x="743" y="3031"/>
                <a:ext cx="196"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1"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計畫</a:t>
                </a:r>
                <a:endParaRPr kumimoji="0" lang="zh-TW" altLang="en-US" sz="2000" b="0" i="1"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376" name="Rectangle 21"/>
              <p:cNvSpPr>
                <a:spLocks noChangeArrowheads="1"/>
              </p:cNvSpPr>
              <p:nvPr/>
            </p:nvSpPr>
            <p:spPr bwMode="auto">
              <a:xfrm>
                <a:off x="3209" y="766"/>
                <a:ext cx="911" cy="196"/>
              </a:xfrm>
              <a:prstGeom prst="rect">
                <a:avLst/>
              </a:prstGeom>
              <a:solidFill>
                <a:srgbClr val="FFFF99"/>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300" b="0" i="0" u="none" strike="noStrike" kern="1200" cap="none" spc="0" normalizeH="0" baseline="0" noProof="0" dirty="0">
                  <a:ln>
                    <a:noFill/>
                  </a:ln>
                  <a:solidFill>
                    <a:srgbClr val="000000"/>
                  </a:solidFill>
                  <a:effectLst/>
                  <a:uLnTx/>
                  <a:uFillTx/>
                  <a:latin typeface="Arial"/>
                  <a:ea typeface="標楷體"/>
                  <a:cs typeface="+mn-cs"/>
                </a:endParaRPr>
              </a:p>
            </p:txBody>
          </p:sp>
          <p:sp>
            <p:nvSpPr>
              <p:cNvPr id="377" name="Rectangle 22"/>
              <p:cNvSpPr>
                <a:spLocks noChangeArrowheads="1"/>
              </p:cNvSpPr>
              <p:nvPr/>
            </p:nvSpPr>
            <p:spPr bwMode="auto">
              <a:xfrm>
                <a:off x="3486" y="816"/>
                <a:ext cx="392"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C00000"/>
                    </a:solidFill>
                    <a:effectLst/>
                    <a:uLnTx/>
                    <a:uFillTx/>
                    <a:latin typeface="標楷體" pitchFamily="65" charset="-120"/>
                    <a:ea typeface="標楷體"/>
                    <a:cs typeface="新細明體" pitchFamily="18" charset="-120"/>
                  </a:rPr>
                  <a:t>技術服務</a:t>
                </a:r>
                <a:endParaRPr kumimoji="0" lang="zh-TW" altLang="en-US" sz="2000" b="0" i="0" u="none" strike="noStrike" kern="1200" cap="none" spc="0" normalizeH="0" baseline="0" noProof="0" dirty="0">
                  <a:ln>
                    <a:noFill/>
                  </a:ln>
                  <a:solidFill>
                    <a:srgbClr val="C00000"/>
                  </a:solidFill>
                  <a:effectLst/>
                  <a:uLnTx/>
                  <a:uFillTx/>
                  <a:latin typeface="Arial"/>
                  <a:ea typeface="標楷體"/>
                  <a:cs typeface="新細明體" pitchFamily="18" charset="-120"/>
                </a:endParaRPr>
              </a:p>
            </p:txBody>
          </p:sp>
          <p:sp>
            <p:nvSpPr>
              <p:cNvPr id="378" name="Rectangle 23"/>
              <p:cNvSpPr>
                <a:spLocks noChangeArrowheads="1"/>
              </p:cNvSpPr>
              <p:nvPr/>
            </p:nvSpPr>
            <p:spPr bwMode="auto">
              <a:xfrm>
                <a:off x="3218" y="946"/>
                <a:ext cx="908" cy="490"/>
              </a:xfrm>
              <a:prstGeom prst="rect">
                <a:avLst/>
              </a:prstGeom>
              <a:solidFill>
                <a:srgbClr val="FFFF99"/>
              </a:solidFill>
              <a:ln>
                <a:solidFill>
                  <a:schemeClr val="tx1"/>
                </a:solidFill>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379" name="Rectangle 24"/>
              <p:cNvSpPr>
                <a:spLocks noChangeArrowheads="1"/>
              </p:cNvSpPr>
              <p:nvPr/>
            </p:nvSpPr>
            <p:spPr bwMode="auto">
              <a:xfrm>
                <a:off x="3268" y="1039"/>
                <a:ext cx="196"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領標</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380" name="Rectangle 25"/>
              <p:cNvSpPr>
                <a:spLocks noChangeArrowheads="1"/>
              </p:cNvSpPr>
              <p:nvPr/>
            </p:nvSpPr>
            <p:spPr bwMode="auto">
              <a:xfrm>
                <a:off x="3460" y="1039"/>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381" name="Rectangle 26"/>
              <p:cNvSpPr>
                <a:spLocks noChangeArrowheads="1"/>
              </p:cNvSpPr>
              <p:nvPr/>
            </p:nvSpPr>
            <p:spPr bwMode="auto">
              <a:xfrm>
                <a:off x="3558" y="1039"/>
                <a:ext cx="196"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議價</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382" name="Rectangle 27"/>
              <p:cNvSpPr>
                <a:spLocks noChangeArrowheads="1"/>
              </p:cNvSpPr>
              <p:nvPr/>
            </p:nvSpPr>
            <p:spPr bwMode="auto">
              <a:xfrm>
                <a:off x="3750" y="1039"/>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383" name="Rectangle 28"/>
              <p:cNvSpPr>
                <a:spLocks noChangeArrowheads="1"/>
              </p:cNvSpPr>
              <p:nvPr/>
            </p:nvSpPr>
            <p:spPr bwMode="auto">
              <a:xfrm>
                <a:off x="3849" y="1039"/>
                <a:ext cx="196"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簽約</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384" name="Rectangle 29"/>
              <p:cNvSpPr>
                <a:spLocks noChangeArrowheads="1"/>
              </p:cNvSpPr>
              <p:nvPr/>
            </p:nvSpPr>
            <p:spPr bwMode="auto">
              <a:xfrm>
                <a:off x="3268" y="1158"/>
                <a:ext cx="392"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期程管考</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385" name="Rectangle 30"/>
              <p:cNvSpPr>
                <a:spLocks noChangeArrowheads="1"/>
              </p:cNvSpPr>
              <p:nvPr/>
            </p:nvSpPr>
            <p:spPr bwMode="auto">
              <a:xfrm>
                <a:off x="3268" y="1278"/>
                <a:ext cx="392"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帳務管理</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386" name="Rectangle 31"/>
              <p:cNvSpPr>
                <a:spLocks noChangeArrowheads="1"/>
              </p:cNvSpPr>
              <p:nvPr/>
            </p:nvSpPr>
            <p:spPr bwMode="auto">
              <a:xfrm>
                <a:off x="3239" y="1648"/>
                <a:ext cx="929" cy="196"/>
              </a:xfrm>
              <a:prstGeom prst="rect">
                <a:avLst/>
              </a:prstGeom>
              <a:solidFill>
                <a:srgbClr val="FFFFCC"/>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387" name="Rectangle 32"/>
              <p:cNvSpPr>
                <a:spLocks noChangeArrowheads="1"/>
              </p:cNvSpPr>
              <p:nvPr/>
            </p:nvSpPr>
            <p:spPr bwMode="auto">
              <a:xfrm>
                <a:off x="3278" y="1698"/>
                <a:ext cx="441"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C00000"/>
                    </a:solidFill>
                    <a:effectLst/>
                    <a:uLnTx/>
                    <a:uFillTx/>
                    <a:latin typeface="標楷體" pitchFamily="65" charset="-120"/>
                    <a:ea typeface="標楷體"/>
                    <a:cs typeface="新細明體" pitchFamily="18" charset="-120"/>
                  </a:rPr>
                  <a:t>合作意願</a:t>
                </a:r>
                <a:r>
                  <a:rPr kumimoji="0" lang="en-US" altLang="zh-TW" sz="1400" b="1" i="0" u="none" strike="noStrike" kern="1200" cap="none" spc="0" normalizeH="0" baseline="0" noProof="0" dirty="0">
                    <a:ln>
                      <a:noFill/>
                    </a:ln>
                    <a:solidFill>
                      <a:srgbClr val="C00000"/>
                    </a:solidFill>
                    <a:effectLst/>
                    <a:uLnTx/>
                    <a:uFillTx/>
                    <a:latin typeface="標楷體" pitchFamily="65" charset="-120"/>
                    <a:ea typeface="標楷體"/>
                    <a:cs typeface="新細明體" pitchFamily="18" charset="-120"/>
                  </a:rPr>
                  <a:t>/</a:t>
                </a:r>
                <a:endParaRPr kumimoji="0" lang="zh-TW" altLang="en-US" sz="2000" b="0" i="0" u="none" strike="noStrike" kern="1200" cap="none" spc="0" normalizeH="0" baseline="0" noProof="0" dirty="0">
                  <a:ln>
                    <a:noFill/>
                  </a:ln>
                  <a:solidFill>
                    <a:srgbClr val="C00000"/>
                  </a:solidFill>
                  <a:effectLst/>
                  <a:uLnTx/>
                  <a:uFillTx/>
                  <a:latin typeface="Arial"/>
                  <a:ea typeface="標楷體"/>
                  <a:cs typeface="新細明體" pitchFamily="18" charset="-120"/>
                </a:endParaRPr>
              </a:p>
            </p:txBody>
          </p:sp>
          <p:sp>
            <p:nvSpPr>
              <p:cNvPr id="389" name="Rectangle 34"/>
              <p:cNvSpPr>
                <a:spLocks noChangeArrowheads="1"/>
              </p:cNvSpPr>
              <p:nvPr/>
            </p:nvSpPr>
            <p:spPr bwMode="auto">
              <a:xfrm>
                <a:off x="3743" y="1690"/>
                <a:ext cx="392"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C00000"/>
                    </a:solidFill>
                    <a:effectLst/>
                    <a:uLnTx/>
                    <a:uFillTx/>
                    <a:latin typeface="標楷體" pitchFamily="65" charset="-120"/>
                    <a:ea typeface="標楷體"/>
                    <a:cs typeface="新細明體" pitchFamily="18" charset="-120"/>
                  </a:rPr>
                  <a:t>保密協議</a:t>
                </a:r>
                <a:endParaRPr kumimoji="0" lang="zh-TW" altLang="en-US" sz="2000" b="0" i="0" u="none" strike="noStrike" kern="1200" cap="none" spc="0" normalizeH="0" baseline="0" noProof="0" dirty="0">
                  <a:ln>
                    <a:noFill/>
                  </a:ln>
                  <a:solidFill>
                    <a:srgbClr val="C00000"/>
                  </a:solidFill>
                  <a:effectLst/>
                  <a:uLnTx/>
                  <a:uFillTx/>
                  <a:latin typeface="Arial"/>
                  <a:ea typeface="標楷體"/>
                  <a:cs typeface="新細明體" pitchFamily="18" charset="-120"/>
                </a:endParaRPr>
              </a:p>
            </p:txBody>
          </p:sp>
          <p:sp>
            <p:nvSpPr>
              <p:cNvPr id="390" name="Rectangle 35"/>
              <p:cNvSpPr>
                <a:spLocks noChangeArrowheads="1"/>
              </p:cNvSpPr>
              <p:nvPr/>
            </p:nvSpPr>
            <p:spPr bwMode="auto">
              <a:xfrm>
                <a:off x="3239" y="1844"/>
                <a:ext cx="929" cy="490"/>
              </a:xfrm>
              <a:prstGeom prst="rect">
                <a:avLst/>
              </a:prstGeom>
              <a:solidFill>
                <a:srgbClr val="FFFF99"/>
              </a:solidFill>
              <a:ln>
                <a:solidFill>
                  <a:srgbClr val="0000FF"/>
                </a:solidFill>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391" name="Rectangle 36"/>
              <p:cNvSpPr>
                <a:spLocks noChangeArrowheads="1"/>
              </p:cNvSpPr>
              <p:nvPr/>
            </p:nvSpPr>
            <p:spPr bwMode="auto">
              <a:xfrm>
                <a:off x="3268" y="1921"/>
                <a:ext cx="392"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成本計價</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392" name="Rectangle 37"/>
              <p:cNvSpPr>
                <a:spLocks noChangeArrowheads="1"/>
              </p:cNvSpPr>
              <p:nvPr/>
            </p:nvSpPr>
            <p:spPr bwMode="auto">
              <a:xfrm>
                <a:off x="3651" y="1921"/>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393" name="Rectangle 38"/>
              <p:cNvSpPr>
                <a:spLocks noChangeArrowheads="1"/>
              </p:cNvSpPr>
              <p:nvPr/>
            </p:nvSpPr>
            <p:spPr bwMode="auto">
              <a:xfrm>
                <a:off x="3268" y="2040"/>
                <a:ext cx="392"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合約範本</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394" name="Rectangle 39"/>
              <p:cNvSpPr>
                <a:spLocks noChangeArrowheads="1"/>
              </p:cNvSpPr>
              <p:nvPr/>
            </p:nvSpPr>
            <p:spPr bwMode="auto">
              <a:xfrm>
                <a:off x="3268" y="2159"/>
                <a:ext cx="196"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溝通</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395" name="Rectangle 40"/>
              <p:cNvSpPr>
                <a:spLocks noChangeArrowheads="1"/>
              </p:cNvSpPr>
              <p:nvPr/>
            </p:nvSpPr>
            <p:spPr bwMode="auto">
              <a:xfrm>
                <a:off x="3460" y="2159"/>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396" name="Rectangle 41"/>
              <p:cNvSpPr>
                <a:spLocks noChangeArrowheads="1"/>
              </p:cNvSpPr>
              <p:nvPr/>
            </p:nvSpPr>
            <p:spPr bwMode="auto">
              <a:xfrm>
                <a:off x="3558" y="2159"/>
                <a:ext cx="196"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協調</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397" name="Rectangle 42"/>
              <p:cNvSpPr>
                <a:spLocks noChangeArrowheads="1"/>
              </p:cNvSpPr>
              <p:nvPr/>
            </p:nvSpPr>
            <p:spPr bwMode="auto">
              <a:xfrm>
                <a:off x="3750" y="2159"/>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398" name="Rectangle 43"/>
              <p:cNvSpPr>
                <a:spLocks noChangeArrowheads="1"/>
              </p:cNvSpPr>
              <p:nvPr/>
            </p:nvSpPr>
            <p:spPr bwMode="auto">
              <a:xfrm>
                <a:off x="3849" y="2159"/>
                <a:ext cx="196"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簽辦</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399" name="Rectangle 44"/>
              <p:cNvSpPr>
                <a:spLocks noChangeArrowheads="1"/>
              </p:cNvSpPr>
              <p:nvPr/>
            </p:nvSpPr>
            <p:spPr bwMode="auto">
              <a:xfrm>
                <a:off x="3239" y="2530"/>
                <a:ext cx="929" cy="196"/>
              </a:xfrm>
              <a:prstGeom prst="rect">
                <a:avLst/>
              </a:prstGeom>
              <a:solidFill>
                <a:srgbClr val="FFFF99"/>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00" name="Rectangle 45"/>
              <p:cNvSpPr>
                <a:spLocks noChangeArrowheads="1"/>
              </p:cNvSpPr>
              <p:nvPr/>
            </p:nvSpPr>
            <p:spPr bwMode="auto">
              <a:xfrm>
                <a:off x="3486" y="2579"/>
                <a:ext cx="392"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C00000"/>
                    </a:solidFill>
                    <a:effectLst/>
                    <a:uLnTx/>
                    <a:uFillTx/>
                    <a:latin typeface="標楷體" pitchFamily="65" charset="-120"/>
                    <a:ea typeface="標楷體"/>
                    <a:cs typeface="新細明體" pitchFamily="18" charset="-120"/>
                  </a:rPr>
                  <a:t>技術移轉</a:t>
                </a:r>
                <a:endParaRPr kumimoji="0" lang="zh-TW" altLang="en-US" sz="2000" b="0" i="0" u="none" strike="noStrike" kern="1200" cap="none" spc="0" normalizeH="0" baseline="0" noProof="0" dirty="0">
                  <a:ln>
                    <a:noFill/>
                  </a:ln>
                  <a:solidFill>
                    <a:srgbClr val="C00000"/>
                  </a:solidFill>
                  <a:effectLst/>
                  <a:uLnTx/>
                  <a:uFillTx/>
                  <a:latin typeface="Arial"/>
                  <a:ea typeface="標楷體"/>
                  <a:cs typeface="新細明體" pitchFamily="18" charset="-120"/>
                </a:endParaRPr>
              </a:p>
            </p:txBody>
          </p:sp>
          <p:sp>
            <p:nvSpPr>
              <p:cNvPr id="401" name="Rectangle 46"/>
              <p:cNvSpPr>
                <a:spLocks noChangeArrowheads="1"/>
              </p:cNvSpPr>
              <p:nvPr/>
            </p:nvSpPr>
            <p:spPr bwMode="auto">
              <a:xfrm>
                <a:off x="3239" y="2726"/>
                <a:ext cx="929" cy="490"/>
              </a:xfrm>
              <a:prstGeom prst="rect">
                <a:avLst/>
              </a:prstGeom>
              <a:solidFill>
                <a:srgbClr val="FFFF99"/>
              </a:solidFill>
              <a:ln>
                <a:solidFill>
                  <a:schemeClr val="tx1"/>
                </a:solidFill>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02" name="Rectangle 47"/>
              <p:cNvSpPr>
                <a:spLocks noChangeArrowheads="1"/>
              </p:cNvSpPr>
              <p:nvPr/>
            </p:nvSpPr>
            <p:spPr bwMode="auto">
              <a:xfrm>
                <a:off x="3268" y="2802"/>
                <a:ext cx="392"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成本計價</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03" name="Rectangle 48"/>
              <p:cNvSpPr>
                <a:spLocks noChangeArrowheads="1"/>
              </p:cNvSpPr>
              <p:nvPr/>
            </p:nvSpPr>
            <p:spPr bwMode="auto">
              <a:xfrm>
                <a:off x="3651" y="2802"/>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404" name="Rectangle 49"/>
              <p:cNvSpPr>
                <a:spLocks noChangeArrowheads="1"/>
              </p:cNvSpPr>
              <p:nvPr/>
            </p:nvSpPr>
            <p:spPr bwMode="auto">
              <a:xfrm>
                <a:off x="3750" y="2802"/>
                <a:ext cx="294"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專業審</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05" name="Rectangle 50"/>
              <p:cNvSpPr>
                <a:spLocks noChangeArrowheads="1"/>
              </p:cNvSpPr>
              <p:nvPr/>
            </p:nvSpPr>
            <p:spPr bwMode="auto">
              <a:xfrm>
                <a:off x="3268" y="2922"/>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查</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06" name="Rectangle 51"/>
              <p:cNvSpPr>
                <a:spLocks noChangeArrowheads="1"/>
              </p:cNvSpPr>
              <p:nvPr/>
            </p:nvSpPr>
            <p:spPr bwMode="auto">
              <a:xfrm>
                <a:off x="3361" y="2922"/>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407" name="Rectangle 52"/>
              <p:cNvSpPr>
                <a:spLocks noChangeArrowheads="1"/>
              </p:cNvSpPr>
              <p:nvPr/>
            </p:nvSpPr>
            <p:spPr bwMode="auto">
              <a:xfrm>
                <a:off x="3460" y="2922"/>
                <a:ext cx="392"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遴選廠商</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408" name="Rectangle 53"/>
              <p:cNvSpPr>
                <a:spLocks noChangeArrowheads="1"/>
              </p:cNvSpPr>
              <p:nvPr/>
            </p:nvSpPr>
            <p:spPr bwMode="auto">
              <a:xfrm>
                <a:off x="3849" y="2922"/>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09" name="Rectangle 54"/>
              <p:cNvSpPr>
                <a:spLocks noChangeArrowheads="1"/>
              </p:cNvSpPr>
              <p:nvPr/>
            </p:nvSpPr>
            <p:spPr bwMode="auto">
              <a:xfrm>
                <a:off x="3942" y="2922"/>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簽</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10" name="Rectangle 55"/>
              <p:cNvSpPr>
                <a:spLocks noChangeArrowheads="1"/>
              </p:cNvSpPr>
              <p:nvPr/>
            </p:nvSpPr>
            <p:spPr bwMode="auto">
              <a:xfrm>
                <a:off x="3268" y="3041"/>
                <a:ext cx="686"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辦陳報主管機關</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11" name="Rectangle 56"/>
              <p:cNvSpPr>
                <a:spLocks noChangeArrowheads="1"/>
              </p:cNvSpPr>
              <p:nvPr/>
            </p:nvSpPr>
            <p:spPr bwMode="auto">
              <a:xfrm>
                <a:off x="3239" y="3412"/>
                <a:ext cx="881" cy="196"/>
              </a:xfrm>
              <a:prstGeom prst="rect">
                <a:avLst/>
              </a:prstGeom>
              <a:solidFill>
                <a:srgbClr val="FFFF99"/>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12" name="Rectangle 57"/>
              <p:cNvSpPr>
                <a:spLocks noChangeArrowheads="1"/>
              </p:cNvSpPr>
              <p:nvPr/>
            </p:nvSpPr>
            <p:spPr bwMode="auto">
              <a:xfrm>
                <a:off x="3486" y="3461"/>
                <a:ext cx="392"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C00000"/>
                    </a:solidFill>
                    <a:effectLst/>
                    <a:uLnTx/>
                    <a:uFillTx/>
                    <a:latin typeface="標楷體" pitchFamily="65" charset="-120"/>
                    <a:ea typeface="標楷體"/>
                    <a:cs typeface="新細明體" pitchFamily="18" charset="-120"/>
                  </a:rPr>
                  <a:t>智財運用</a:t>
                </a:r>
                <a:endParaRPr kumimoji="0" lang="zh-TW" altLang="en-US" sz="2000" b="0" i="0" u="none" strike="noStrike" kern="1200" cap="none" spc="0" normalizeH="0" baseline="0" noProof="0" dirty="0">
                  <a:ln>
                    <a:noFill/>
                  </a:ln>
                  <a:solidFill>
                    <a:srgbClr val="C00000"/>
                  </a:solidFill>
                  <a:effectLst/>
                  <a:uLnTx/>
                  <a:uFillTx/>
                  <a:latin typeface="Arial"/>
                  <a:ea typeface="標楷體"/>
                  <a:cs typeface="新細明體" pitchFamily="18" charset="-120"/>
                </a:endParaRPr>
              </a:p>
            </p:txBody>
          </p:sp>
          <p:sp>
            <p:nvSpPr>
              <p:cNvPr id="413" name="Rectangle 58"/>
              <p:cNvSpPr>
                <a:spLocks noChangeArrowheads="1"/>
              </p:cNvSpPr>
              <p:nvPr/>
            </p:nvSpPr>
            <p:spPr bwMode="auto">
              <a:xfrm>
                <a:off x="3239" y="3608"/>
                <a:ext cx="881" cy="490"/>
              </a:xfrm>
              <a:prstGeom prst="rect">
                <a:avLst/>
              </a:prstGeom>
              <a:solidFill>
                <a:srgbClr val="FFFF99"/>
              </a:solidFill>
              <a:ln>
                <a:solidFill>
                  <a:schemeClr val="tx1"/>
                </a:solidFill>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14" name="Rectangle 59"/>
              <p:cNvSpPr>
                <a:spLocks noChangeArrowheads="1"/>
              </p:cNvSpPr>
              <p:nvPr/>
            </p:nvSpPr>
            <p:spPr bwMode="auto">
              <a:xfrm>
                <a:off x="3268" y="3684"/>
                <a:ext cx="392"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專利申請</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415" name="Rectangle 60"/>
              <p:cNvSpPr>
                <a:spLocks noChangeArrowheads="1"/>
              </p:cNvSpPr>
              <p:nvPr/>
            </p:nvSpPr>
            <p:spPr bwMode="auto">
              <a:xfrm>
                <a:off x="3651" y="3684"/>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416" name="Rectangle 61"/>
              <p:cNvSpPr>
                <a:spLocks noChangeArrowheads="1"/>
              </p:cNvSpPr>
              <p:nvPr/>
            </p:nvSpPr>
            <p:spPr bwMode="auto">
              <a:xfrm>
                <a:off x="3750" y="3684"/>
                <a:ext cx="196"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維護</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17" name="Rectangle 62"/>
              <p:cNvSpPr>
                <a:spLocks noChangeArrowheads="1"/>
              </p:cNvSpPr>
              <p:nvPr/>
            </p:nvSpPr>
            <p:spPr bwMode="auto">
              <a:xfrm>
                <a:off x="3268" y="3803"/>
                <a:ext cx="392"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專利控管</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418" name="Rectangle 63"/>
              <p:cNvSpPr>
                <a:spLocks noChangeArrowheads="1"/>
              </p:cNvSpPr>
              <p:nvPr/>
            </p:nvSpPr>
            <p:spPr bwMode="auto">
              <a:xfrm>
                <a:off x="3651" y="3803"/>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19" name="Rectangle 64"/>
              <p:cNvSpPr>
                <a:spLocks noChangeArrowheads="1"/>
              </p:cNvSpPr>
              <p:nvPr/>
            </p:nvSpPr>
            <p:spPr bwMode="auto">
              <a:xfrm>
                <a:off x="3750" y="3803"/>
                <a:ext cx="196"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改良</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420" name="Rectangle 65"/>
              <p:cNvSpPr>
                <a:spLocks noChangeArrowheads="1"/>
              </p:cNvSpPr>
              <p:nvPr/>
            </p:nvSpPr>
            <p:spPr bwMode="auto">
              <a:xfrm>
                <a:off x="3268" y="3923"/>
                <a:ext cx="196"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佈局</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421" name="Rectangle 66"/>
              <p:cNvSpPr>
                <a:spLocks noChangeArrowheads="1"/>
              </p:cNvSpPr>
              <p:nvPr/>
            </p:nvSpPr>
            <p:spPr bwMode="auto">
              <a:xfrm>
                <a:off x="3460" y="3923"/>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422" name="Rectangle 67"/>
              <p:cNvSpPr>
                <a:spLocks noChangeArrowheads="1"/>
              </p:cNvSpPr>
              <p:nvPr/>
            </p:nvSpPr>
            <p:spPr bwMode="auto">
              <a:xfrm>
                <a:off x="3558" y="3923"/>
                <a:ext cx="196"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分析</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423" name="Rectangle 68"/>
              <p:cNvSpPr>
                <a:spLocks noChangeArrowheads="1"/>
              </p:cNvSpPr>
              <p:nvPr/>
            </p:nvSpPr>
            <p:spPr bwMode="auto">
              <a:xfrm>
                <a:off x="3750" y="3923"/>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424" name="Rectangle 69"/>
              <p:cNvSpPr>
                <a:spLocks noChangeArrowheads="1"/>
              </p:cNvSpPr>
              <p:nvPr/>
            </p:nvSpPr>
            <p:spPr bwMode="auto">
              <a:xfrm>
                <a:off x="3849" y="3923"/>
                <a:ext cx="196"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參展</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25" name="Rectangle 70"/>
              <p:cNvSpPr>
                <a:spLocks noChangeArrowheads="1"/>
              </p:cNvSpPr>
              <p:nvPr/>
            </p:nvSpPr>
            <p:spPr bwMode="auto">
              <a:xfrm>
                <a:off x="4218" y="2236"/>
                <a:ext cx="588" cy="392"/>
              </a:xfrm>
              <a:prstGeom prst="rect">
                <a:avLst/>
              </a:prstGeom>
              <a:solidFill>
                <a:srgbClr val="C00000"/>
              </a:solidFill>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FFFFFF"/>
                  </a:solidFill>
                  <a:effectLst/>
                  <a:uLnTx/>
                  <a:uFillTx/>
                  <a:latin typeface="Arial"/>
                  <a:ea typeface="標楷體"/>
                  <a:cs typeface="+mn-cs"/>
                </a:endParaRPr>
              </a:p>
            </p:txBody>
          </p:sp>
          <p:sp>
            <p:nvSpPr>
              <p:cNvPr id="426" name="Rectangle 71"/>
              <p:cNvSpPr>
                <a:spLocks noChangeArrowheads="1"/>
              </p:cNvSpPr>
              <p:nvPr/>
            </p:nvSpPr>
            <p:spPr bwMode="auto">
              <a:xfrm>
                <a:off x="4258" y="2325"/>
                <a:ext cx="490"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FFFFFF"/>
                    </a:solidFill>
                    <a:effectLst/>
                    <a:uLnTx/>
                    <a:uFillTx/>
                    <a:latin typeface="標楷體" pitchFamily="65" charset="-120"/>
                    <a:ea typeface="標楷體"/>
                    <a:cs typeface="新細明體" pitchFamily="18" charset="-120"/>
                  </a:rPr>
                  <a:t>本所功能組</a:t>
                </a:r>
                <a:endParaRPr kumimoji="0" lang="zh-TW" altLang="en-US" sz="2000" b="0" i="0" u="none" strike="noStrike" kern="1200" cap="none" spc="0" normalizeH="0" baseline="0" noProof="0" dirty="0">
                  <a:ln>
                    <a:noFill/>
                  </a:ln>
                  <a:solidFill>
                    <a:srgbClr val="FFFFFF"/>
                  </a:solidFill>
                  <a:effectLst/>
                  <a:uLnTx/>
                  <a:uFillTx/>
                  <a:latin typeface="Arial"/>
                  <a:ea typeface="標楷體"/>
                  <a:cs typeface="新細明體" pitchFamily="18" charset="-120"/>
                </a:endParaRPr>
              </a:p>
            </p:txBody>
          </p:sp>
          <p:sp>
            <p:nvSpPr>
              <p:cNvPr id="427" name="Rectangle 72"/>
              <p:cNvSpPr>
                <a:spLocks noChangeArrowheads="1"/>
              </p:cNvSpPr>
              <p:nvPr/>
            </p:nvSpPr>
            <p:spPr bwMode="auto">
              <a:xfrm>
                <a:off x="4740" y="2310"/>
                <a:ext cx="0" cy="1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endParaRPr kumimoji="0" lang="zh-TW" altLang="zh-TW"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28" name="Rectangle 73"/>
              <p:cNvSpPr>
                <a:spLocks noChangeArrowheads="1"/>
              </p:cNvSpPr>
              <p:nvPr/>
            </p:nvSpPr>
            <p:spPr bwMode="auto">
              <a:xfrm>
                <a:off x="4320" y="2444"/>
                <a:ext cx="441"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rgbClr val="FFFFFF"/>
                    </a:solidFill>
                    <a:effectLst/>
                    <a:uLnTx/>
                    <a:uFillTx/>
                    <a:latin typeface="標楷體" pitchFamily="65" charset="-120"/>
                    <a:ea typeface="標楷體"/>
                    <a:cs typeface="新細明體" pitchFamily="18" charset="-120"/>
                  </a:rPr>
                  <a:t>/</a:t>
                </a:r>
                <a:r>
                  <a:rPr kumimoji="0" lang="zh-TW" altLang="en-US" sz="1400" b="1" i="0" u="none" strike="noStrike" kern="1200" cap="none" spc="0" normalizeH="0" baseline="0" noProof="0" dirty="0">
                    <a:ln>
                      <a:noFill/>
                    </a:ln>
                    <a:solidFill>
                      <a:srgbClr val="FFFFFF"/>
                    </a:solidFill>
                    <a:effectLst/>
                    <a:uLnTx/>
                    <a:uFillTx/>
                    <a:latin typeface="標楷體" pitchFamily="65" charset="-120"/>
                    <a:ea typeface="標楷體"/>
                    <a:cs typeface="新細明體" pitchFamily="18" charset="-120"/>
                  </a:rPr>
                  <a:t>專案計畫</a:t>
                </a:r>
                <a:endParaRPr kumimoji="0" lang="zh-TW" altLang="en-US" sz="2000" b="0" i="0" u="none" strike="noStrike" kern="1200" cap="none" spc="0" normalizeH="0" baseline="0" noProof="0" dirty="0">
                  <a:ln>
                    <a:noFill/>
                  </a:ln>
                  <a:solidFill>
                    <a:srgbClr val="FFFFFF"/>
                  </a:solidFill>
                  <a:effectLst/>
                  <a:uLnTx/>
                  <a:uFillTx/>
                  <a:latin typeface="Arial"/>
                  <a:ea typeface="標楷體"/>
                  <a:cs typeface="新細明體" pitchFamily="18" charset="-120"/>
                </a:endParaRPr>
              </a:p>
            </p:txBody>
          </p:sp>
          <p:sp>
            <p:nvSpPr>
              <p:cNvPr id="429" name="Freeform 74"/>
              <p:cNvSpPr>
                <a:spLocks/>
              </p:cNvSpPr>
              <p:nvPr/>
            </p:nvSpPr>
            <p:spPr bwMode="auto">
              <a:xfrm>
                <a:off x="1671" y="766"/>
                <a:ext cx="1176" cy="588"/>
              </a:xfrm>
              <a:custGeom>
                <a:avLst/>
                <a:gdLst/>
                <a:ahLst/>
                <a:cxnLst>
                  <a:cxn ang="0">
                    <a:pos x="484" y="1814"/>
                  </a:cxn>
                  <a:cxn ang="0">
                    <a:pos x="3145" y="1814"/>
                  </a:cxn>
                  <a:cxn ang="0">
                    <a:pos x="3628" y="1331"/>
                  </a:cxn>
                  <a:cxn ang="0">
                    <a:pos x="3628" y="1331"/>
                  </a:cxn>
                  <a:cxn ang="0">
                    <a:pos x="3628" y="1331"/>
                  </a:cxn>
                  <a:cxn ang="0">
                    <a:pos x="3628" y="484"/>
                  </a:cxn>
                  <a:cxn ang="0">
                    <a:pos x="3145" y="0"/>
                  </a:cxn>
                  <a:cxn ang="0">
                    <a:pos x="3145" y="0"/>
                  </a:cxn>
                  <a:cxn ang="0">
                    <a:pos x="484" y="0"/>
                  </a:cxn>
                  <a:cxn ang="0">
                    <a:pos x="0" y="484"/>
                  </a:cxn>
                  <a:cxn ang="0">
                    <a:pos x="0" y="484"/>
                  </a:cxn>
                  <a:cxn ang="0">
                    <a:pos x="0" y="1331"/>
                  </a:cxn>
                  <a:cxn ang="0">
                    <a:pos x="484" y="1814"/>
                  </a:cxn>
                </a:cxnLst>
                <a:rect l="0" t="0" r="r" b="b"/>
                <a:pathLst>
                  <a:path w="3628" h="1814">
                    <a:moveTo>
                      <a:pt x="484" y="1814"/>
                    </a:moveTo>
                    <a:lnTo>
                      <a:pt x="3145" y="1814"/>
                    </a:lnTo>
                    <a:cubicBezTo>
                      <a:pt x="3412" y="1814"/>
                      <a:pt x="3628" y="1598"/>
                      <a:pt x="3628" y="1331"/>
                    </a:cubicBezTo>
                    <a:cubicBezTo>
                      <a:pt x="3628" y="1331"/>
                      <a:pt x="3628" y="1331"/>
                      <a:pt x="3628" y="1331"/>
                    </a:cubicBezTo>
                    <a:lnTo>
                      <a:pt x="3628" y="1331"/>
                    </a:lnTo>
                    <a:lnTo>
                      <a:pt x="3628" y="484"/>
                    </a:lnTo>
                    <a:cubicBezTo>
                      <a:pt x="3628" y="217"/>
                      <a:pt x="3412" y="0"/>
                      <a:pt x="3145" y="0"/>
                    </a:cubicBezTo>
                    <a:lnTo>
                      <a:pt x="3145" y="0"/>
                    </a:lnTo>
                    <a:lnTo>
                      <a:pt x="484" y="0"/>
                    </a:lnTo>
                    <a:cubicBezTo>
                      <a:pt x="217" y="0"/>
                      <a:pt x="0" y="217"/>
                      <a:pt x="0" y="484"/>
                    </a:cubicBezTo>
                    <a:lnTo>
                      <a:pt x="0" y="484"/>
                    </a:lnTo>
                    <a:lnTo>
                      <a:pt x="0" y="1331"/>
                    </a:lnTo>
                    <a:cubicBezTo>
                      <a:pt x="0" y="1598"/>
                      <a:pt x="217" y="1814"/>
                      <a:pt x="484" y="1814"/>
                    </a:cubicBezTo>
                    <a:close/>
                  </a:path>
                </a:pathLst>
              </a:custGeom>
              <a:solidFill>
                <a:schemeClr val="accent1">
                  <a:lumMod val="90000"/>
                </a:schemeClr>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30" name="Rectangle 75"/>
              <p:cNvSpPr>
                <a:spLocks noChangeArrowheads="1"/>
              </p:cNvSpPr>
              <p:nvPr/>
            </p:nvSpPr>
            <p:spPr bwMode="auto">
              <a:xfrm>
                <a:off x="1697" y="873"/>
                <a:ext cx="45"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zh-TW" sz="1400" b="0" i="0" u="none" strike="noStrike" kern="1200" cap="none" spc="0" normalizeH="0" baseline="0" noProof="0">
                    <a:ln>
                      <a:noFill/>
                    </a:ln>
                    <a:solidFill>
                      <a:srgbClr val="000000"/>
                    </a:solidFill>
                    <a:effectLst/>
                    <a:uLnTx/>
                    <a:uFillTx/>
                    <a:latin typeface="Symbol" pitchFamily="18" charset="2"/>
                    <a:ea typeface="標楷體"/>
                    <a:cs typeface="新細明體" pitchFamily="18" charset="-120"/>
                  </a:rPr>
                  <a:t>·</a:t>
                </a:r>
                <a:endParaRPr kumimoji="0" lang="zh-TW" altLang="zh-TW"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431" name="Rectangle 76"/>
              <p:cNvSpPr>
                <a:spLocks noChangeArrowheads="1"/>
              </p:cNvSpPr>
              <p:nvPr/>
            </p:nvSpPr>
            <p:spPr bwMode="auto">
              <a:xfrm>
                <a:off x="1821" y="894"/>
                <a:ext cx="686"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專利包裝及彙整</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32" name="Rectangle 77"/>
              <p:cNvSpPr>
                <a:spLocks noChangeArrowheads="1"/>
              </p:cNvSpPr>
              <p:nvPr/>
            </p:nvSpPr>
            <p:spPr bwMode="auto">
              <a:xfrm>
                <a:off x="1697" y="992"/>
                <a:ext cx="45"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zh-TW" sz="1400" b="0" i="0" u="none" strike="noStrike" kern="1200" cap="none" spc="0" normalizeH="0" baseline="0" noProof="0">
                    <a:ln>
                      <a:noFill/>
                    </a:ln>
                    <a:solidFill>
                      <a:srgbClr val="000000"/>
                    </a:solidFill>
                    <a:effectLst/>
                    <a:uLnTx/>
                    <a:uFillTx/>
                    <a:latin typeface="Symbol" pitchFamily="18" charset="2"/>
                    <a:ea typeface="標楷體"/>
                    <a:cs typeface="新細明體" pitchFamily="18" charset="-120"/>
                  </a:rPr>
                  <a:t>·</a:t>
                </a:r>
                <a:endParaRPr kumimoji="0" lang="zh-TW" altLang="zh-TW"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433" name="Rectangle 78"/>
              <p:cNvSpPr>
                <a:spLocks noChangeArrowheads="1"/>
              </p:cNvSpPr>
              <p:nvPr/>
            </p:nvSpPr>
            <p:spPr bwMode="auto">
              <a:xfrm>
                <a:off x="1821" y="1013"/>
                <a:ext cx="686"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技術包裝及推廣</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34" name="Rectangle 79"/>
              <p:cNvSpPr>
                <a:spLocks noChangeArrowheads="1"/>
              </p:cNvSpPr>
              <p:nvPr/>
            </p:nvSpPr>
            <p:spPr bwMode="auto">
              <a:xfrm>
                <a:off x="1697" y="1111"/>
                <a:ext cx="45"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zh-TW" sz="1400" b="0" i="0" u="none" strike="noStrike" kern="1200" cap="none" spc="0" normalizeH="0" baseline="0" noProof="0">
                    <a:ln>
                      <a:noFill/>
                    </a:ln>
                    <a:solidFill>
                      <a:srgbClr val="000000"/>
                    </a:solidFill>
                    <a:effectLst/>
                    <a:uLnTx/>
                    <a:uFillTx/>
                    <a:latin typeface="Symbol" pitchFamily="18" charset="2"/>
                    <a:ea typeface="標楷體"/>
                    <a:cs typeface="新細明體" pitchFamily="18" charset="-120"/>
                  </a:rPr>
                  <a:t>·</a:t>
                </a:r>
                <a:endParaRPr kumimoji="0" lang="zh-TW" altLang="zh-TW"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435" name="Rectangle 80"/>
              <p:cNvSpPr>
                <a:spLocks noChangeArrowheads="1"/>
              </p:cNvSpPr>
              <p:nvPr/>
            </p:nvSpPr>
            <p:spPr bwMode="auto">
              <a:xfrm>
                <a:off x="1821" y="1132"/>
                <a:ext cx="784"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協助規劃產業應用</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436" name="Freeform 81"/>
              <p:cNvSpPr>
                <a:spLocks/>
              </p:cNvSpPr>
              <p:nvPr/>
            </p:nvSpPr>
            <p:spPr bwMode="auto">
              <a:xfrm>
                <a:off x="1671" y="1746"/>
                <a:ext cx="1176" cy="588"/>
              </a:xfrm>
              <a:custGeom>
                <a:avLst/>
                <a:gdLst/>
                <a:ahLst/>
                <a:cxnLst>
                  <a:cxn ang="0">
                    <a:pos x="484" y="1814"/>
                  </a:cxn>
                  <a:cxn ang="0">
                    <a:pos x="3145" y="1814"/>
                  </a:cxn>
                  <a:cxn ang="0">
                    <a:pos x="3628" y="1330"/>
                  </a:cxn>
                  <a:cxn ang="0">
                    <a:pos x="3628" y="1330"/>
                  </a:cxn>
                  <a:cxn ang="0">
                    <a:pos x="3628" y="484"/>
                  </a:cxn>
                  <a:cxn ang="0">
                    <a:pos x="3145" y="0"/>
                  </a:cxn>
                  <a:cxn ang="0">
                    <a:pos x="484" y="0"/>
                  </a:cxn>
                  <a:cxn ang="0">
                    <a:pos x="0" y="484"/>
                  </a:cxn>
                  <a:cxn ang="0">
                    <a:pos x="0" y="484"/>
                  </a:cxn>
                  <a:cxn ang="0">
                    <a:pos x="0" y="1330"/>
                  </a:cxn>
                  <a:cxn ang="0">
                    <a:pos x="484" y="1814"/>
                  </a:cxn>
                </a:cxnLst>
                <a:rect l="0" t="0" r="r" b="b"/>
                <a:pathLst>
                  <a:path w="3628" h="1814">
                    <a:moveTo>
                      <a:pt x="484" y="1814"/>
                    </a:moveTo>
                    <a:lnTo>
                      <a:pt x="3145" y="1814"/>
                    </a:lnTo>
                    <a:cubicBezTo>
                      <a:pt x="3412" y="1814"/>
                      <a:pt x="3628" y="1597"/>
                      <a:pt x="3628" y="1330"/>
                    </a:cubicBezTo>
                    <a:cubicBezTo>
                      <a:pt x="3628" y="1330"/>
                      <a:pt x="3628" y="1330"/>
                      <a:pt x="3628" y="1330"/>
                    </a:cubicBezTo>
                    <a:lnTo>
                      <a:pt x="3628" y="484"/>
                    </a:lnTo>
                    <a:cubicBezTo>
                      <a:pt x="3628" y="216"/>
                      <a:pt x="3412" y="0"/>
                      <a:pt x="3145" y="0"/>
                    </a:cubicBezTo>
                    <a:lnTo>
                      <a:pt x="484" y="0"/>
                    </a:lnTo>
                    <a:cubicBezTo>
                      <a:pt x="217" y="0"/>
                      <a:pt x="0" y="216"/>
                      <a:pt x="0" y="484"/>
                    </a:cubicBezTo>
                    <a:lnTo>
                      <a:pt x="0" y="484"/>
                    </a:lnTo>
                    <a:lnTo>
                      <a:pt x="0" y="1330"/>
                    </a:lnTo>
                    <a:cubicBezTo>
                      <a:pt x="0" y="1597"/>
                      <a:pt x="217" y="1814"/>
                      <a:pt x="484" y="1814"/>
                    </a:cubicBezTo>
                    <a:close/>
                  </a:path>
                </a:pathLst>
              </a:custGeom>
              <a:ln>
                <a:headEnd/>
                <a:tailEn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BBE0E3"/>
                  </a:solidFill>
                  <a:effectLst/>
                  <a:uLnTx/>
                  <a:uFillTx/>
                  <a:latin typeface="Arial"/>
                  <a:ea typeface="標楷體"/>
                  <a:cs typeface="+mn-cs"/>
                </a:endParaRPr>
              </a:p>
            </p:txBody>
          </p:sp>
          <p:sp>
            <p:nvSpPr>
              <p:cNvPr id="437" name="Rectangle 82"/>
              <p:cNvSpPr>
                <a:spLocks noChangeArrowheads="1"/>
              </p:cNvSpPr>
              <p:nvPr/>
            </p:nvSpPr>
            <p:spPr bwMode="auto">
              <a:xfrm>
                <a:off x="2112" y="1922"/>
                <a:ext cx="294"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技服科</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41" name="Freeform 86"/>
              <p:cNvSpPr>
                <a:spLocks/>
              </p:cNvSpPr>
              <p:nvPr/>
            </p:nvSpPr>
            <p:spPr bwMode="auto">
              <a:xfrm>
                <a:off x="1660" y="2719"/>
                <a:ext cx="1322" cy="874"/>
              </a:xfrm>
              <a:custGeom>
                <a:avLst/>
                <a:gdLst/>
                <a:ahLst/>
                <a:cxnLst>
                  <a:cxn ang="0">
                    <a:pos x="484" y="2418"/>
                  </a:cxn>
                  <a:cxn ang="0">
                    <a:pos x="3145" y="2418"/>
                  </a:cxn>
                  <a:cxn ang="0">
                    <a:pos x="3628" y="1935"/>
                  </a:cxn>
                  <a:cxn ang="0">
                    <a:pos x="3628" y="1935"/>
                  </a:cxn>
                  <a:cxn ang="0">
                    <a:pos x="3628" y="483"/>
                  </a:cxn>
                  <a:cxn ang="0">
                    <a:pos x="3145" y="0"/>
                  </a:cxn>
                  <a:cxn ang="0">
                    <a:pos x="3145" y="0"/>
                  </a:cxn>
                  <a:cxn ang="0">
                    <a:pos x="484" y="0"/>
                  </a:cxn>
                  <a:cxn ang="0">
                    <a:pos x="0" y="483"/>
                  </a:cxn>
                  <a:cxn ang="0">
                    <a:pos x="0" y="1935"/>
                  </a:cxn>
                  <a:cxn ang="0">
                    <a:pos x="484" y="2418"/>
                  </a:cxn>
                </a:cxnLst>
                <a:rect l="0" t="0" r="r" b="b"/>
                <a:pathLst>
                  <a:path w="3628" h="2418">
                    <a:moveTo>
                      <a:pt x="484" y="2418"/>
                    </a:moveTo>
                    <a:lnTo>
                      <a:pt x="3145" y="2418"/>
                    </a:lnTo>
                    <a:cubicBezTo>
                      <a:pt x="3412" y="2418"/>
                      <a:pt x="3628" y="2202"/>
                      <a:pt x="3628" y="1935"/>
                    </a:cubicBezTo>
                    <a:cubicBezTo>
                      <a:pt x="3628" y="1935"/>
                      <a:pt x="3628" y="1935"/>
                      <a:pt x="3628" y="1935"/>
                    </a:cubicBezTo>
                    <a:lnTo>
                      <a:pt x="3628" y="483"/>
                    </a:lnTo>
                    <a:cubicBezTo>
                      <a:pt x="3628" y="216"/>
                      <a:pt x="3412" y="0"/>
                      <a:pt x="3145" y="0"/>
                    </a:cubicBezTo>
                    <a:lnTo>
                      <a:pt x="3145" y="0"/>
                    </a:lnTo>
                    <a:lnTo>
                      <a:pt x="484" y="0"/>
                    </a:lnTo>
                    <a:cubicBezTo>
                      <a:pt x="217" y="0"/>
                      <a:pt x="0" y="216"/>
                      <a:pt x="0" y="483"/>
                    </a:cubicBezTo>
                    <a:lnTo>
                      <a:pt x="0" y="1935"/>
                    </a:lnTo>
                    <a:cubicBezTo>
                      <a:pt x="0" y="2202"/>
                      <a:pt x="217" y="2418"/>
                      <a:pt x="484" y="2418"/>
                    </a:cubicBezTo>
                    <a:close/>
                  </a:path>
                </a:pathLst>
              </a:custGeom>
              <a:solidFill>
                <a:schemeClr val="accent1">
                  <a:lumMod val="90000"/>
                </a:schemeClr>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en-US" altLang="zh-TW" sz="2000" b="0" i="0" u="none" strike="noStrike" kern="1200" cap="none" spc="0" normalizeH="0" baseline="0" noProof="0" dirty="0" smtClean="0">
                  <a:ln>
                    <a:noFill/>
                  </a:ln>
                  <a:solidFill>
                    <a:srgbClr val="000000"/>
                  </a:solidFill>
                  <a:effectLst/>
                  <a:uLnTx/>
                  <a:uFillTx/>
                  <a:latin typeface="Arial"/>
                  <a:ea typeface="標楷體"/>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en-US" altLang="zh-TW" sz="2000" b="0" i="0" u="none" strike="noStrike" kern="1200" cap="none" spc="0" normalizeH="0" baseline="0" noProof="0" dirty="0">
                  <a:ln>
                    <a:noFill/>
                  </a:ln>
                  <a:solidFill>
                    <a:srgbClr val="000000"/>
                  </a:solidFill>
                  <a:effectLst/>
                  <a:uLnTx/>
                  <a:uFillTx/>
                  <a:latin typeface="Arial"/>
                  <a:ea typeface="標楷體"/>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en-US" altLang="zh-TW" sz="2000" b="0" i="0" u="none" strike="noStrike" kern="1200" cap="none" spc="0" normalizeH="0" baseline="0" noProof="0" dirty="0" smtClean="0">
                  <a:ln>
                    <a:noFill/>
                  </a:ln>
                  <a:solidFill>
                    <a:srgbClr val="000000"/>
                  </a:solidFill>
                  <a:effectLst/>
                  <a:uLnTx/>
                  <a:uFillTx/>
                  <a:latin typeface="Arial"/>
                  <a:ea typeface="標楷體"/>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en-US" altLang="zh-TW" sz="2000" b="0" i="0" u="none" strike="noStrike" kern="1200" cap="none" spc="0" normalizeH="0" baseline="0" noProof="0" dirty="0">
                  <a:ln>
                    <a:noFill/>
                  </a:ln>
                  <a:solidFill>
                    <a:srgbClr val="000000"/>
                  </a:solidFill>
                  <a:effectLst/>
                  <a:uLnTx/>
                  <a:uFillTx/>
                  <a:latin typeface="Arial"/>
                  <a:ea typeface="標楷體"/>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en-US" altLang="zh-TW" sz="2000" b="0" i="0" u="none" strike="noStrike" kern="1200" cap="none" spc="0" normalizeH="0" baseline="0" noProof="0" dirty="0" smtClean="0">
                  <a:ln>
                    <a:noFill/>
                  </a:ln>
                  <a:solidFill>
                    <a:srgbClr val="000000"/>
                  </a:solidFill>
                  <a:effectLst/>
                  <a:uLnTx/>
                  <a:uFillTx/>
                  <a:latin typeface="Arial"/>
                  <a:ea typeface="標楷體"/>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000000"/>
                  </a:solidFill>
                  <a:effectLst/>
                  <a:uLnTx/>
                  <a:uFillTx/>
                  <a:latin typeface="Arial"/>
                  <a:ea typeface="標楷體"/>
                  <a:cs typeface="+mn-cs"/>
                </a:endParaRPr>
              </a:p>
            </p:txBody>
          </p:sp>
          <p:sp>
            <p:nvSpPr>
              <p:cNvPr id="442" name="Rectangle 87"/>
              <p:cNvSpPr>
                <a:spLocks noChangeArrowheads="1"/>
              </p:cNvSpPr>
              <p:nvPr/>
            </p:nvSpPr>
            <p:spPr bwMode="auto">
              <a:xfrm>
                <a:off x="1697" y="2807"/>
                <a:ext cx="45"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zh-TW" sz="1400" b="0" i="0" u="none" strike="noStrike" kern="1200" cap="none" spc="0" normalizeH="0" baseline="0" noProof="0" dirty="0">
                    <a:ln>
                      <a:noFill/>
                    </a:ln>
                    <a:solidFill>
                      <a:srgbClr val="000000"/>
                    </a:solidFill>
                    <a:effectLst/>
                    <a:uLnTx/>
                    <a:uFillTx/>
                    <a:latin typeface="Symbol" pitchFamily="18" charset="2"/>
                    <a:ea typeface="標楷體"/>
                    <a:cs typeface="新細明體" pitchFamily="18" charset="-120"/>
                  </a:rPr>
                  <a:t>·</a:t>
                </a:r>
                <a:endParaRPr kumimoji="0" lang="zh-TW" altLang="zh-TW"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43" name="Rectangle 88"/>
              <p:cNvSpPr>
                <a:spLocks noChangeArrowheads="1"/>
              </p:cNvSpPr>
              <p:nvPr/>
            </p:nvSpPr>
            <p:spPr bwMode="auto">
              <a:xfrm>
                <a:off x="1821" y="2828"/>
                <a:ext cx="686"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smtClean="0">
                    <a:ln>
                      <a:noFill/>
                    </a:ln>
                    <a:solidFill>
                      <a:srgbClr val="000000"/>
                    </a:solidFill>
                    <a:effectLst/>
                    <a:uLnTx/>
                    <a:uFillTx/>
                    <a:latin typeface="標楷體" pitchFamily="65" charset="-120"/>
                    <a:ea typeface="標楷體"/>
                    <a:cs typeface="新細明體" pitchFamily="18" charset="-120"/>
                  </a:rPr>
                  <a:t>公告</a:t>
                </a: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可交易</a:t>
                </a:r>
                <a:r>
                  <a:rPr kumimoji="0" lang="zh-TW" altLang="en-US" sz="1400" b="1" i="0" u="none" strike="noStrike" kern="1200" cap="none" spc="0" normalizeH="0" baseline="0" noProof="0" dirty="0" smtClean="0">
                    <a:ln>
                      <a:noFill/>
                    </a:ln>
                    <a:solidFill>
                      <a:srgbClr val="000000"/>
                    </a:solidFill>
                    <a:effectLst/>
                    <a:uLnTx/>
                    <a:uFillTx/>
                    <a:latin typeface="標楷體" pitchFamily="65" charset="-120"/>
                    <a:ea typeface="標楷體"/>
                    <a:cs typeface="新細明體" pitchFamily="18" charset="-120"/>
                  </a:rPr>
                  <a:t>技術</a:t>
                </a:r>
                <a:endParaRPr kumimoji="0" lang="en-US" altLang="zh-TW" sz="1400" b="1" i="0" u="none" strike="noStrike" kern="1200" cap="none" spc="0" normalizeH="0" baseline="0" noProof="0" dirty="0" smtClean="0">
                  <a:ln>
                    <a:noFill/>
                  </a:ln>
                  <a:solidFill>
                    <a:srgbClr val="000000"/>
                  </a:solidFill>
                  <a:effectLst/>
                  <a:uLnTx/>
                  <a:uFillTx/>
                  <a:latin typeface="標楷體" pitchFamily="65" charset="-120"/>
                  <a:ea typeface="標楷體"/>
                  <a:cs typeface="新細明體" pitchFamily="18" charset="-120"/>
                </a:endParaRPr>
              </a:p>
            </p:txBody>
          </p:sp>
          <p:sp>
            <p:nvSpPr>
              <p:cNvPr id="444" name="Rectangle 89"/>
              <p:cNvSpPr>
                <a:spLocks noChangeArrowheads="1"/>
              </p:cNvSpPr>
              <p:nvPr/>
            </p:nvSpPr>
            <p:spPr bwMode="auto">
              <a:xfrm>
                <a:off x="1697" y="2927"/>
                <a:ext cx="45"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zh-TW" sz="1400" b="0" i="0" u="none" strike="noStrike" kern="1200" cap="none" spc="0" normalizeH="0" baseline="0" noProof="0">
                    <a:ln>
                      <a:noFill/>
                    </a:ln>
                    <a:solidFill>
                      <a:srgbClr val="000000"/>
                    </a:solidFill>
                    <a:effectLst/>
                    <a:uLnTx/>
                    <a:uFillTx/>
                    <a:latin typeface="Symbol" pitchFamily="18" charset="2"/>
                    <a:ea typeface="標楷體"/>
                    <a:cs typeface="新細明體" pitchFamily="18" charset="-120"/>
                  </a:rPr>
                  <a:t>·</a:t>
                </a:r>
                <a:endParaRPr kumimoji="0" lang="zh-TW" altLang="zh-TW"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445" name="Rectangle 90"/>
              <p:cNvSpPr>
                <a:spLocks noChangeArrowheads="1"/>
              </p:cNvSpPr>
              <p:nvPr/>
            </p:nvSpPr>
            <p:spPr bwMode="auto">
              <a:xfrm>
                <a:off x="1821" y="2948"/>
                <a:ext cx="392"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提供技轉</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46" name="Rectangle 91"/>
              <p:cNvSpPr>
                <a:spLocks noChangeArrowheads="1"/>
              </p:cNvSpPr>
              <p:nvPr/>
            </p:nvSpPr>
            <p:spPr bwMode="auto">
              <a:xfrm>
                <a:off x="2210" y="2933"/>
                <a:ext cx="27"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zh-TW" sz="1400" b="1" i="0" u="none" strike="noStrike" kern="1200" cap="none" spc="0" normalizeH="0" baseline="0" noProof="0" dirty="0">
                    <a:ln>
                      <a:noFill/>
                    </a:ln>
                    <a:solidFill>
                      <a:srgbClr val="000000"/>
                    </a:solidFill>
                    <a:effectLst/>
                    <a:uLnTx/>
                    <a:uFillTx/>
                    <a:latin typeface="Arial"/>
                    <a:ea typeface="標楷體"/>
                    <a:cs typeface="新細明體" pitchFamily="18" charset="-120"/>
                  </a:rPr>
                  <a:t>/</a:t>
                </a:r>
                <a:endParaRPr kumimoji="0" lang="zh-TW" altLang="zh-TW"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47" name="Rectangle 92"/>
              <p:cNvSpPr>
                <a:spLocks noChangeArrowheads="1"/>
              </p:cNvSpPr>
              <p:nvPr/>
            </p:nvSpPr>
            <p:spPr bwMode="auto">
              <a:xfrm>
                <a:off x="2236" y="2948"/>
                <a:ext cx="58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技服法規規範</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48" name="Rectangle 93"/>
              <p:cNvSpPr>
                <a:spLocks noChangeArrowheads="1"/>
              </p:cNvSpPr>
              <p:nvPr/>
            </p:nvSpPr>
            <p:spPr bwMode="auto">
              <a:xfrm>
                <a:off x="1697" y="3051"/>
                <a:ext cx="45"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zh-TW" sz="1400" b="0" i="0" u="none" strike="noStrike" kern="1200" cap="none" spc="0" normalizeH="0" baseline="0" noProof="0">
                    <a:ln>
                      <a:noFill/>
                    </a:ln>
                    <a:solidFill>
                      <a:srgbClr val="000000"/>
                    </a:solidFill>
                    <a:effectLst/>
                    <a:uLnTx/>
                    <a:uFillTx/>
                    <a:latin typeface="Symbol" pitchFamily="18" charset="2"/>
                    <a:ea typeface="標楷體"/>
                    <a:cs typeface="新細明體" pitchFamily="18" charset="-120"/>
                  </a:rPr>
                  <a:t>·</a:t>
                </a:r>
                <a:endParaRPr kumimoji="0" lang="zh-TW" altLang="zh-TW"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449" name="Rectangle 94"/>
              <p:cNvSpPr>
                <a:spLocks noChangeArrowheads="1"/>
              </p:cNvSpPr>
              <p:nvPr/>
            </p:nvSpPr>
            <p:spPr bwMode="auto">
              <a:xfrm>
                <a:off x="1821" y="3072"/>
                <a:ext cx="392"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協助參展</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50" name="Rectangle 95"/>
              <p:cNvSpPr>
                <a:spLocks noChangeArrowheads="1"/>
              </p:cNvSpPr>
              <p:nvPr/>
            </p:nvSpPr>
            <p:spPr bwMode="auto">
              <a:xfrm>
                <a:off x="1697" y="3170"/>
                <a:ext cx="45"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zh-TW" sz="1400" b="0" i="0" u="none" strike="noStrike" kern="1200" cap="none" spc="0" normalizeH="0" baseline="0" noProof="0">
                    <a:ln>
                      <a:noFill/>
                    </a:ln>
                    <a:solidFill>
                      <a:srgbClr val="000000"/>
                    </a:solidFill>
                    <a:effectLst/>
                    <a:uLnTx/>
                    <a:uFillTx/>
                    <a:latin typeface="Symbol" pitchFamily="18" charset="2"/>
                    <a:ea typeface="標楷體"/>
                    <a:cs typeface="新細明體" pitchFamily="18" charset="-120"/>
                  </a:rPr>
                  <a:t>·</a:t>
                </a:r>
                <a:endParaRPr kumimoji="0" lang="zh-TW" altLang="zh-TW"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451" name="Rectangle 96"/>
              <p:cNvSpPr>
                <a:spLocks noChangeArrowheads="1"/>
              </p:cNvSpPr>
              <p:nvPr/>
            </p:nvSpPr>
            <p:spPr bwMode="auto">
              <a:xfrm>
                <a:off x="1821" y="3200"/>
                <a:ext cx="293"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zh-TW" sz="1400" b="1" i="0" u="none" strike="noStrike" kern="1200" cap="none" spc="0" normalizeH="0" baseline="0" noProof="0" dirty="0">
                    <a:ln>
                      <a:noFill/>
                    </a:ln>
                    <a:solidFill>
                      <a:srgbClr val="000000"/>
                    </a:solidFill>
                    <a:effectLst/>
                    <a:uLnTx/>
                    <a:uFillTx/>
                    <a:latin typeface="Arial"/>
                    <a:ea typeface="標楷體"/>
                    <a:cs typeface="新細明體" pitchFamily="18" charset="-120"/>
                  </a:rPr>
                  <a:t>TWTM</a:t>
                </a:r>
                <a:endParaRPr kumimoji="0" lang="zh-TW" altLang="zh-TW"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52" name="Rectangle 97"/>
              <p:cNvSpPr>
                <a:spLocks noChangeArrowheads="1"/>
              </p:cNvSpPr>
              <p:nvPr/>
            </p:nvSpPr>
            <p:spPr bwMode="auto">
              <a:xfrm>
                <a:off x="1785" y="3322"/>
                <a:ext cx="882"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專利</a:t>
                </a:r>
                <a:r>
                  <a:rPr kumimoji="0" lang="zh-TW" altLang="en-US" sz="1400" b="1" i="0" u="none" strike="noStrike" kern="1200" cap="none" spc="0" normalizeH="0" baseline="0" noProof="0" dirty="0" smtClean="0">
                    <a:ln>
                      <a:noFill/>
                    </a:ln>
                    <a:solidFill>
                      <a:srgbClr val="000000"/>
                    </a:solidFill>
                    <a:effectLst/>
                    <a:uLnTx/>
                    <a:uFillTx/>
                    <a:latin typeface="標楷體" pitchFamily="65" charset="-120"/>
                    <a:ea typeface="標楷體"/>
                    <a:cs typeface="新細明體" pitchFamily="18" charset="-120"/>
                  </a:rPr>
                  <a:t>取得及讓</a:t>
                </a: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與公告</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53" name="Rectangle 98"/>
              <p:cNvSpPr>
                <a:spLocks noChangeArrowheads="1"/>
              </p:cNvSpPr>
              <p:nvPr/>
            </p:nvSpPr>
            <p:spPr bwMode="auto">
              <a:xfrm>
                <a:off x="1697" y="3290"/>
                <a:ext cx="45"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zh-TW" sz="1400" b="0" i="0" u="none" strike="noStrike" kern="1200" cap="none" spc="0" normalizeH="0" baseline="0" noProof="0" dirty="0">
                    <a:ln>
                      <a:noFill/>
                    </a:ln>
                    <a:solidFill>
                      <a:srgbClr val="000000"/>
                    </a:solidFill>
                    <a:effectLst/>
                    <a:uLnTx/>
                    <a:uFillTx/>
                    <a:latin typeface="Symbol" pitchFamily="18" charset="2"/>
                    <a:ea typeface="標楷體"/>
                    <a:cs typeface="新細明體" pitchFamily="18" charset="-120"/>
                  </a:rPr>
                  <a:t>·</a:t>
                </a:r>
                <a:endParaRPr kumimoji="0" lang="zh-TW" altLang="zh-TW"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55" name="Rectangle 100"/>
              <p:cNvSpPr>
                <a:spLocks noChangeArrowheads="1"/>
              </p:cNvSpPr>
              <p:nvPr/>
            </p:nvSpPr>
            <p:spPr bwMode="auto">
              <a:xfrm>
                <a:off x="5002" y="2236"/>
                <a:ext cx="588" cy="39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56" name="Rectangle 101"/>
              <p:cNvSpPr>
                <a:spLocks noChangeArrowheads="1"/>
              </p:cNvSpPr>
              <p:nvPr/>
            </p:nvSpPr>
            <p:spPr bwMode="auto">
              <a:xfrm>
                <a:off x="5103" y="2382"/>
                <a:ext cx="392"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委託單位</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57" name="Freeform 102"/>
              <p:cNvSpPr>
                <a:spLocks/>
              </p:cNvSpPr>
              <p:nvPr/>
            </p:nvSpPr>
            <p:spPr bwMode="auto">
              <a:xfrm>
                <a:off x="1377" y="1256"/>
                <a:ext cx="223" cy="680"/>
              </a:xfrm>
              <a:custGeom>
                <a:avLst/>
                <a:gdLst/>
                <a:ahLst/>
                <a:cxnLst>
                  <a:cxn ang="0">
                    <a:pos x="0" y="0"/>
                  </a:cxn>
                  <a:cxn ang="0">
                    <a:pos x="0" y="680"/>
                  </a:cxn>
                  <a:cxn ang="0">
                    <a:pos x="223" y="680"/>
                  </a:cxn>
                </a:cxnLst>
                <a:rect l="0" t="0" r="r" b="b"/>
                <a:pathLst>
                  <a:path w="223" h="680">
                    <a:moveTo>
                      <a:pt x="0" y="0"/>
                    </a:moveTo>
                    <a:lnTo>
                      <a:pt x="0" y="680"/>
                    </a:lnTo>
                    <a:lnTo>
                      <a:pt x="223" y="680"/>
                    </a:lnTo>
                  </a:path>
                </a:pathLst>
              </a:cu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58" name="Freeform 103"/>
              <p:cNvSpPr>
                <a:spLocks/>
              </p:cNvSpPr>
              <p:nvPr/>
            </p:nvSpPr>
            <p:spPr bwMode="auto">
              <a:xfrm>
                <a:off x="1594" y="1911"/>
                <a:ext cx="77" cy="51"/>
              </a:xfrm>
              <a:custGeom>
                <a:avLst/>
                <a:gdLst/>
                <a:ahLst/>
                <a:cxnLst>
                  <a:cxn ang="0">
                    <a:pos x="0" y="0"/>
                  </a:cxn>
                  <a:cxn ang="0">
                    <a:pos x="77" y="25"/>
                  </a:cxn>
                  <a:cxn ang="0">
                    <a:pos x="0" y="51"/>
                  </a:cxn>
                  <a:cxn ang="0">
                    <a:pos x="0" y="0"/>
                  </a:cxn>
                </a:cxnLst>
                <a:rect l="0" t="0" r="r" b="b"/>
                <a:pathLst>
                  <a:path w="77" h="51">
                    <a:moveTo>
                      <a:pt x="0" y="0"/>
                    </a:moveTo>
                    <a:lnTo>
                      <a:pt x="77" y="25"/>
                    </a:lnTo>
                    <a:lnTo>
                      <a:pt x="0" y="51"/>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59" name="Line 104"/>
              <p:cNvSpPr>
                <a:spLocks noChangeShapeType="1"/>
              </p:cNvSpPr>
              <p:nvPr/>
            </p:nvSpPr>
            <p:spPr bwMode="auto">
              <a:xfrm>
                <a:off x="1279" y="1256"/>
                <a:ext cx="98" cy="1"/>
              </a:xfrm>
              <a:prstGeom prst="line">
                <a:avLst/>
              </a:pr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60" name="Freeform 105"/>
              <p:cNvSpPr>
                <a:spLocks noEditPoints="1"/>
              </p:cNvSpPr>
              <p:nvPr/>
            </p:nvSpPr>
            <p:spPr bwMode="auto">
              <a:xfrm>
                <a:off x="589" y="1546"/>
                <a:ext cx="8" cy="1114"/>
              </a:xfrm>
              <a:custGeom>
                <a:avLst/>
                <a:gdLst/>
                <a:ahLst/>
                <a:cxnLst>
                  <a:cxn ang="0">
                    <a:pos x="26" y="192"/>
                  </a:cxn>
                  <a:cxn ang="0">
                    <a:pos x="0" y="192"/>
                  </a:cxn>
                  <a:cxn ang="0">
                    <a:pos x="13" y="0"/>
                  </a:cxn>
                  <a:cxn ang="0">
                    <a:pos x="26" y="320"/>
                  </a:cxn>
                  <a:cxn ang="0">
                    <a:pos x="13" y="512"/>
                  </a:cxn>
                  <a:cxn ang="0">
                    <a:pos x="0" y="320"/>
                  </a:cxn>
                  <a:cxn ang="0">
                    <a:pos x="26" y="320"/>
                  </a:cxn>
                  <a:cxn ang="0">
                    <a:pos x="26" y="807"/>
                  </a:cxn>
                  <a:cxn ang="0">
                    <a:pos x="0" y="807"/>
                  </a:cxn>
                  <a:cxn ang="0">
                    <a:pos x="13" y="615"/>
                  </a:cxn>
                  <a:cxn ang="0">
                    <a:pos x="26" y="935"/>
                  </a:cxn>
                  <a:cxn ang="0">
                    <a:pos x="13" y="1127"/>
                  </a:cxn>
                  <a:cxn ang="0">
                    <a:pos x="0" y="935"/>
                  </a:cxn>
                  <a:cxn ang="0">
                    <a:pos x="26" y="935"/>
                  </a:cxn>
                  <a:cxn ang="0">
                    <a:pos x="26" y="1421"/>
                  </a:cxn>
                  <a:cxn ang="0">
                    <a:pos x="0" y="1421"/>
                  </a:cxn>
                  <a:cxn ang="0">
                    <a:pos x="13" y="1229"/>
                  </a:cxn>
                  <a:cxn ang="0">
                    <a:pos x="26" y="1549"/>
                  </a:cxn>
                  <a:cxn ang="0">
                    <a:pos x="13" y="1741"/>
                  </a:cxn>
                  <a:cxn ang="0">
                    <a:pos x="0" y="1549"/>
                  </a:cxn>
                  <a:cxn ang="0">
                    <a:pos x="26" y="1549"/>
                  </a:cxn>
                  <a:cxn ang="0">
                    <a:pos x="26" y="2036"/>
                  </a:cxn>
                  <a:cxn ang="0">
                    <a:pos x="0" y="2036"/>
                  </a:cxn>
                  <a:cxn ang="0">
                    <a:pos x="13" y="1844"/>
                  </a:cxn>
                  <a:cxn ang="0">
                    <a:pos x="26" y="2164"/>
                  </a:cxn>
                  <a:cxn ang="0">
                    <a:pos x="13" y="2356"/>
                  </a:cxn>
                  <a:cxn ang="0">
                    <a:pos x="0" y="2164"/>
                  </a:cxn>
                  <a:cxn ang="0">
                    <a:pos x="26" y="2164"/>
                  </a:cxn>
                  <a:cxn ang="0">
                    <a:pos x="26" y="2650"/>
                  </a:cxn>
                  <a:cxn ang="0">
                    <a:pos x="0" y="2650"/>
                  </a:cxn>
                  <a:cxn ang="0">
                    <a:pos x="13" y="2458"/>
                  </a:cxn>
                  <a:cxn ang="0">
                    <a:pos x="26" y="2778"/>
                  </a:cxn>
                  <a:cxn ang="0">
                    <a:pos x="13" y="2970"/>
                  </a:cxn>
                  <a:cxn ang="0">
                    <a:pos x="0" y="2778"/>
                  </a:cxn>
                  <a:cxn ang="0">
                    <a:pos x="26" y="2778"/>
                  </a:cxn>
                  <a:cxn ang="0">
                    <a:pos x="26" y="3264"/>
                  </a:cxn>
                  <a:cxn ang="0">
                    <a:pos x="0" y="3264"/>
                  </a:cxn>
                  <a:cxn ang="0">
                    <a:pos x="13" y="3072"/>
                  </a:cxn>
                  <a:cxn ang="0">
                    <a:pos x="26" y="3392"/>
                  </a:cxn>
                  <a:cxn ang="0">
                    <a:pos x="13" y="3436"/>
                  </a:cxn>
                  <a:cxn ang="0">
                    <a:pos x="0" y="3392"/>
                  </a:cxn>
                  <a:cxn ang="0">
                    <a:pos x="26" y="3392"/>
                  </a:cxn>
                </a:cxnLst>
                <a:rect l="0" t="0" r="r" b="b"/>
                <a:pathLst>
                  <a:path w="26" h="3436">
                    <a:moveTo>
                      <a:pt x="26" y="13"/>
                    </a:moveTo>
                    <a:lnTo>
                      <a:pt x="26" y="192"/>
                    </a:lnTo>
                    <a:cubicBezTo>
                      <a:pt x="26" y="199"/>
                      <a:pt x="20" y="205"/>
                      <a:pt x="13" y="205"/>
                    </a:cubicBezTo>
                    <a:cubicBezTo>
                      <a:pt x="6" y="205"/>
                      <a:pt x="0" y="199"/>
                      <a:pt x="0" y="192"/>
                    </a:cubicBezTo>
                    <a:lnTo>
                      <a:pt x="0" y="13"/>
                    </a:lnTo>
                    <a:cubicBezTo>
                      <a:pt x="0" y="6"/>
                      <a:pt x="6" y="0"/>
                      <a:pt x="13" y="0"/>
                    </a:cubicBezTo>
                    <a:cubicBezTo>
                      <a:pt x="20" y="0"/>
                      <a:pt x="26" y="6"/>
                      <a:pt x="26" y="13"/>
                    </a:cubicBezTo>
                    <a:close/>
                    <a:moveTo>
                      <a:pt x="26" y="320"/>
                    </a:moveTo>
                    <a:lnTo>
                      <a:pt x="26" y="500"/>
                    </a:lnTo>
                    <a:cubicBezTo>
                      <a:pt x="26" y="507"/>
                      <a:pt x="20" y="512"/>
                      <a:pt x="13" y="512"/>
                    </a:cubicBezTo>
                    <a:cubicBezTo>
                      <a:pt x="6" y="512"/>
                      <a:pt x="0" y="507"/>
                      <a:pt x="0" y="500"/>
                    </a:cubicBezTo>
                    <a:lnTo>
                      <a:pt x="0" y="320"/>
                    </a:lnTo>
                    <a:cubicBezTo>
                      <a:pt x="0" y="313"/>
                      <a:pt x="6" y="308"/>
                      <a:pt x="13" y="308"/>
                    </a:cubicBezTo>
                    <a:cubicBezTo>
                      <a:pt x="20" y="308"/>
                      <a:pt x="26" y="313"/>
                      <a:pt x="26" y="320"/>
                    </a:cubicBezTo>
                    <a:close/>
                    <a:moveTo>
                      <a:pt x="26" y="628"/>
                    </a:moveTo>
                    <a:lnTo>
                      <a:pt x="26" y="807"/>
                    </a:lnTo>
                    <a:cubicBezTo>
                      <a:pt x="26" y="814"/>
                      <a:pt x="20" y="820"/>
                      <a:pt x="13" y="820"/>
                    </a:cubicBezTo>
                    <a:cubicBezTo>
                      <a:pt x="6" y="820"/>
                      <a:pt x="0" y="814"/>
                      <a:pt x="0" y="807"/>
                    </a:cubicBezTo>
                    <a:lnTo>
                      <a:pt x="0" y="628"/>
                    </a:lnTo>
                    <a:cubicBezTo>
                      <a:pt x="0" y="620"/>
                      <a:pt x="6" y="615"/>
                      <a:pt x="13" y="615"/>
                    </a:cubicBezTo>
                    <a:cubicBezTo>
                      <a:pt x="20" y="615"/>
                      <a:pt x="26" y="620"/>
                      <a:pt x="26" y="628"/>
                    </a:cubicBezTo>
                    <a:close/>
                    <a:moveTo>
                      <a:pt x="26" y="935"/>
                    </a:moveTo>
                    <a:lnTo>
                      <a:pt x="26" y="1114"/>
                    </a:lnTo>
                    <a:cubicBezTo>
                      <a:pt x="26" y="1121"/>
                      <a:pt x="20" y="1127"/>
                      <a:pt x="13" y="1127"/>
                    </a:cubicBezTo>
                    <a:cubicBezTo>
                      <a:pt x="6" y="1127"/>
                      <a:pt x="0" y="1121"/>
                      <a:pt x="0" y="1114"/>
                    </a:cubicBezTo>
                    <a:lnTo>
                      <a:pt x="0" y="935"/>
                    </a:lnTo>
                    <a:cubicBezTo>
                      <a:pt x="0" y="928"/>
                      <a:pt x="6" y="922"/>
                      <a:pt x="13" y="922"/>
                    </a:cubicBezTo>
                    <a:cubicBezTo>
                      <a:pt x="20" y="922"/>
                      <a:pt x="26" y="928"/>
                      <a:pt x="26" y="935"/>
                    </a:cubicBezTo>
                    <a:close/>
                    <a:moveTo>
                      <a:pt x="26" y="1242"/>
                    </a:moveTo>
                    <a:lnTo>
                      <a:pt x="26" y="1421"/>
                    </a:lnTo>
                    <a:cubicBezTo>
                      <a:pt x="26" y="1428"/>
                      <a:pt x="20" y="1434"/>
                      <a:pt x="13" y="1434"/>
                    </a:cubicBezTo>
                    <a:cubicBezTo>
                      <a:pt x="6" y="1434"/>
                      <a:pt x="0" y="1428"/>
                      <a:pt x="0" y="1421"/>
                    </a:cubicBezTo>
                    <a:lnTo>
                      <a:pt x="0" y="1242"/>
                    </a:lnTo>
                    <a:cubicBezTo>
                      <a:pt x="0" y="1235"/>
                      <a:pt x="6" y="1229"/>
                      <a:pt x="13" y="1229"/>
                    </a:cubicBezTo>
                    <a:cubicBezTo>
                      <a:pt x="20" y="1229"/>
                      <a:pt x="26" y="1235"/>
                      <a:pt x="26" y="1242"/>
                    </a:cubicBezTo>
                    <a:close/>
                    <a:moveTo>
                      <a:pt x="26" y="1549"/>
                    </a:moveTo>
                    <a:lnTo>
                      <a:pt x="26" y="1728"/>
                    </a:lnTo>
                    <a:cubicBezTo>
                      <a:pt x="26" y="1735"/>
                      <a:pt x="20" y="1741"/>
                      <a:pt x="13" y="1741"/>
                    </a:cubicBezTo>
                    <a:cubicBezTo>
                      <a:pt x="6" y="1741"/>
                      <a:pt x="0" y="1735"/>
                      <a:pt x="0" y="1728"/>
                    </a:cubicBezTo>
                    <a:lnTo>
                      <a:pt x="0" y="1549"/>
                    </a:lnTo>
                    <a:cubicBezTo>
                      <a:pt x="0" y="1542"/>
                      <a:pt x="6" y="1536"/>
                      <a:pt x="13" y="1536"/>
                    </a:cubicBezTo>
                    <a:cubicBezTo>
                      <a:pt x="20" y="1536"/>
                      <a:pt x="26" y="1542"/>
                      <a:pt x="26" y="1549"/>
                    </a:cubicBezTo>
                    <a:close/>
                    <a:moveTo>
                      <a:pt x="26" y="1856"/>
                    </a:moveTo>
                    <a:lnTo>
                      <a:pt x="26" y="2036"/>
                    </a:lnTo>
                    <a:cubicBezTo>
                      <a:pt x="26" y="2043"/>
                      <a:pt x="20" y="2048"/>
                      <a:pt x="13" y="2048"/>
                    </a:cubicBezTo>
                    <a:cubicBezTo>
                      <a:pt x="6" y="2048"/>
                      <a:pt x="0" y="2043"/>
                      <a:pt x="0" y="2036"/>
                    </a:cubicBezTo>
                    <a:lnTo>
                      <a:pt x="0" y="1856"/>
                    </a:lnTo>
                    <a:cubicBezTo>
                      <a:pt x="0" y="1849"/>
                      <a:pt x="6" y="1844"/>
                      <a:pt x="13" y="1844"/>
                    </a:cubicBezTo>
                    <a:cubicBezTo>
                      <a:pt x="20" y="1844"/>
                      <a:pt x="26" y="1849"/>
                      <a:pt x="26" y="1856"/>
                    </a:cubicBezTo>
                    <a:close/>
                    <a:moveTo>
                      <a:pt x="26" y="2164"/>
                    </a:moveTo>
                    <a:lnTo>
                      <a:pt x="26" y="2343"/>
                    </a:lnTo>
                    <a:cubicBezTo>
                      <a:pt x="26" y="2350"/>
                      <a:pt x="20" y="2356"/>
                      <a:pt x="13" y="2356"/>
                    </a:cubicBezTo>
                    <a:cubicBezTo>
                      <a:pt x="6" y="2356"/>
                      <a:pt x="0" y="2350"/>
                      <a:pt x="0" y="2343"/>
                    </a:cubicBezTo>
                    <a:lnTo>
                      <a:pt x="0" y="2164"/>
                    </a:lnTo>
                    <a:cubicBezTo>
                      <a:pt x="0" y="2156"/>
                      <a:pt x="6" y="2151"/>
                      <a:pt x="13" y="2151"/>
                    </a:cubicBezTo>
                    <a:cubicBezTo>
                      <a:pt x="20" y="2151"/>
                      <a:pt x="26" y="2156"/>
                      <a:pt x="26" y="2164"/>
                    </a:cubicBezTo>
                    <a:close/>
                    <a:moveTo>
                      <a:pt x="26" y="2471"/>
                    </a:moveTo>
                    <a:lnTo>
                      <a:pt x="26" y="2650"/>
                    </a:lnTo>
                    <a:cubicBezTo>
                      <a:pt x="26" y="2657"/>
                      <a:pt x="20" y="2663"/>
                      <a:pt x="13" y="2663"/>
                    </a:cubicBezTo>
                    <a:cubicBezTo>
                      <a:pt x="6" y="2663"/>
                      <a:pt x="0" y="2657"/>
                      <a:pt x="0" y="2650"/>
                    </a:cubicBezTo>
                    <a:lnTo>
                      <a:pt x="0" y="2471"/>
                    </a:lnTo>
                    <a:cubicBezTo>
                      <a:pt x="0" y="2464"/>
                      <a:pt x="6" y="2458"/>
                      <a:pt x="13" y="2458"/>
                    </a:cubicBezTo>
                    <a:cubicBezTo>
                      <a:pt x="20" y="2458"/>
                      <a:pt x="26" y="2464"/>
                      <a:pt x="26" y="2471"/>
                    </a:cubicBezTo>
                    <a:close/>
                    <a:moveTo>
                      <a:pt x="26" y="2778"/>
                    </a:moveTo>
                    <a:lnTo>
                      <a:pt x="26" y="2957"/>
                    </a:lnTo>
                    <a:cubicBezTo>
                      <a:pt x="26" y="2964"/>
                      <a:pt x="20" y="2970"/>
                      <a:pt x="13" y="2970"/>
                    </a:cubicBezTo>
                    <a:cubicBezTo>
                      <a:pt x="6" y="2970"/>
                      <a:pt x="0" y="2964"/>
                      <a:pt x="0" y="2957"/>
                    </a:cubicBezTo>
                    <a:lnTo>
                      <a:pt x="0" y="2778"/>
                    </a:lnTo>
                    <a:cubicBezTo>
                      <a:pt x="0" y="2771"/>
                      <a:pt x="6" y="2765"/>
                      <a:pt x="13" y="2765"/>
                    </a:cubicBezTo>
                    <a:cubicBezTo>
                      <a:pt x="20" y="2765"/>
                      <a:pt x="26" y="2771"/>
                      <a:pt x="26" y="2778"/>
                    </a:cubicBezTo>
                    <a:close/>
                    <a:moveTo>
                      <a:pt x="26" y="3085"/>
                    </a:moveTo>
                    <a:lnTo>
                      <a:pt x="26" y="3264"/>
                    </a:lnTo>
                    <a:cubicBezTo>
                      <a:pt x="26" y="3271"/>
                      <a:pt x="20" y="3277"/>
                      <a:pt x="13" y="3277"/>
                    </a:cubicBezTo>
                    <a:cubicBezTo>
                      <a:pt x="6" y="3277"/>
                      <a:pt x="0" y="3271"/>
                      <a:pt x="0" y="3264"/>
                    </a:cubicBezTo>
                    <a:lnTo>
                      <a:pt x="0" y="3085"/>
                    </a:lnTo>
                    <a:cubicBezTo>
                      <a:pt x="0" y="3078"/>
                      <a:pt x="6" y="3072"/>
                      <a:pt x="13" y="3072"/>
                    </a:cubicBezTo>
                    <a:cubicBezTo>
                      <a:pt x="20" y="3072"/>
                      <a:pt x="26" y="3078"/>
                      <a:pt x="26" y="3085"/>
                    </a:cubicBezTo>
                    <a:close/>
                    <a:moveTo>
                      <a:pt x="26" y="3392"/>
                    </a:moveTo>
                    <a:lnTo>
                      <a:pt x="26" y="3423"/>
                    </a:lnTo>
                    <a:cubicBezTo>
                      <a:pt x="26" y="3430"/>
                      <a:pt x="20" y="3436"/>
                      <a:pt x="13" y="3436"/>
                    </a:cubicBezTo>
                    <a:cubicBezTo>
                      <a:pt x="6" y="3436"/>
                      <a:pt x="0" y="3430"/>
                      <a:pt x="0" y="3423"/>
                    </a:cubicBezTo>
                    <a:lnTo>
                      <a:pt x="0" y="3392"/>
                    </a:lnTo>
                    <a:cubicBezTo>
                      <a:pt x="0" y="3385"/>
                      <a:pt x="6" y="3380"/>
                      <a:pt x="13" y="3380"/>
                    </a:cubicBezTo>
                    <a:cubicBezTo>
                      <a:pt x="20" y="3380"/>
                      <a:pt x="26" y="3385"/>
                      <a:pt x="26" y="3392"/>
                    </a:cubicBezTo>
                    <a:close/>
                  </a:path>
                </a:pathLst>
              </a:custGeom>
              <a:solidFill>
                <a:srgbClr val="000000"/>
              </a:solidFill>
              <a:ln w="793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61" name="Freeform 106"/>
              <p:cNvSpPr>
                <a:spLocks/>
              </p:cNvSpPr>
              <p:nvPr/>
            </p:nvSpPr>
            <p:spPr bwMode="auto">
              <a:xfrm>
                <a:off x="567" y="2649"/>
                <a:ext cx="52" cy="77"/>
              </a:xfrm>
              <a:custGeom>
                <a:avLst/>
                <a:gdLst/>
                <a:ahLst/>
                <a:cxnLst>
                  <a:cxn ang="0">
                    <a:pos x="52" y="0"/>
                  </a:cxn>
                  <a:cxn ang="0">
                    <a:pos x="26" y="77"/>
                  </a:cxn>
                  <a:cxn ang="0">
                    <a:pos x="0" y="0"/>
                  </a:cxn>
                  <a:cxn ang="0">
                    <a:pos x="52" y="0"/>
                  </a:cxn>
                </a:cxnLst>
                <a:rect l="0" t="0" r="r" b="b"/>
                <a:pathLst>
                  <a:path w="52" h="77">
                    <a:moveTo>
                      <a:pt x="52" y="0"/>
                    </a:moveTo>
                    <a:lnTo>
                      <a:pt x="26" y="77"/>
                    </a:lnTo>
                    <a:lnTo>
                      <a:pt x="0" y="0"/>
                    </a:lnTo>
                    <a:lnTo>
                      <a:pt x="52"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62" name="Freeform 107"/>
              <p:cNvSpPr>
                <a:spLocks noEditPoints="1"/>
              </p:cNvSpPr>
              <p:nvPr/>
            </p:nvSpPr>
            <p:spPr bwMode="auto">
              <a:xfrm>
                <a:off x="1079" y="1617"/>
                <a:ext cx="8" cy="1113"/>
              </a:xfrm>
              <a:custGeom>
                <a:avLst/>
                <a:gdLst/>
                <a:ahLst/>
                <a:cxnLst>
                  <a:cxn ang="0">
                    <a:pos x="26" y="192"/>
                  </a:cxn>
                  <a:cxn ang="0">
                    <a:pos x="0" y="192"/>
                  </a:cxn>
                  <a:cxn ang="0">
                    <a:pos x="13" y="0"/>
                  </a:cxn>
                  <a:cxn ang="0">
                    <a:pos x="26" y="320"/>
                  </a:cxn>
                  <a:cxn ang="0">
                    <a:pos x="13" y="512"/>
                  </a:cxn>
                  <a:cxn ang="0">
                    <a:pos x="0" y="320"/>
                  </a:cxn>
                  <a:cxn ang="0">
                    <a:pos x="26" y="320"/>
                  </a:cxn>
                  <a:cxn ang="0">
                    <a:pos x="26" y="806"/>
                  </a:cxn>
                  <a:cxn ang="0">
                    <a:pos x="0" y="806"/>
                  </a:cxn>
                  <a:cxn ang="0">
                    <a:pos x="13" y="614"/>
                  </a:cxn>
                  <a:cxn ang="0">
                    <a:pos x="26" y="934"/>
                  </a:cxn>
                  <a:cxn ang="0">
                    <a:pos x="13" y="1126"/>
                  </a:cxn>
                  <a:cxn ang="0">
                    <a:pos x="0" y="934"/>
                  </a:cxn>
                  <a:cxn ang="0">
                    <a:pos x="26" y="934"/>
                  </a:cxn>
                  <a:cxn ang="0">
                    <a:pos x="26" y="1420"/>
                  </a:cxn>
                  <a:cxn ang="0">
                    <a:pos x="0" y="1420"/>
                  </a:cxn>
                  <a:cxn ang="0">
                    <a:pos x="13" y="1228"/>
                  </a:cxn>
                  <a:cxn ang="0">
                    <a:pos x="26" y="1548"/>
                  </a:cxn>
                  <a:cxn ang="0">
                    <a:pos x="13" y="1740"/>
                  </a:cxn>
                  <a:cxn ang="0">
                    <a:pos x="0" y="1548"/>
                  </a:cxn>
                  <a:cxn ang="0">
                    <a:pos x="26" y="1548"/>
                  </a:cxn>
                  <a:cxn ang="0">
                    <a:pos x="26" y="2035"/>
                  </a:cxn>
                  <a:cxn ang="0">
                    <a:pos x="0" y="2035"/>
                  </a:cxn>
                  <a:cxn ang="0">
                    <a:pos x="13" y="1843"/>
                  </a:cxn>
                  <a:cxn ang="0">
                    <a:pos x="26" y="2163"/>
                  </a:cxn>
                  <a:cxn ang="0">
                    <a:pos x="13" y="2355"/>
                  </a:cxn>
                  <a:cxn ang="0">
                    <a:pos x="0" y="2163"/>
                  </a:cxn>
                  <a:cxn ang="0">
                    <a:pos x="26" y="2163"/>
                  </a:cxn>
                  <a:cxn ang="0">
                    <a:pos x="26" y="2649"/>
                  </a:cxn>
                  <a:cxn ang="0">
                    <a:pos x="0" y="2649"/>
                  </a:cxn>
                  <a:cxn ang="0">
                    <a:pos x="13" y="2457"/>
                  </a:cxn>
                  <a:cxn ang="0">
                    <a:pos x="26" y="2777"/>
                  </a:cxn>
                  <a:cxn ang="0">
                    <a:pos x="13" y="2969"/>
                  </a:cxn>
                  <a:cxn ang="0">
                    <a:pos x="0" y="2777"/>
                  </a:cxn>
                  <a:cxn ang="0">
                    <a:pos x="26" y="2777"/>
                  </a:cxn>
                  <a:cxn ang="0">
                    <a:pos x="26" y="3264"/>
                  </a:cxn>
                  <a:cxn ang="0">
                    <a:pos x="0" y="3264"/>
                  </a:cxn>
                  <a:cxn ang="0">
                    <a:pos x="13" y="3072"/>
                  </a:cxn>
                  <a:cxn ang="0">
                    <a:pos x="26" y="3392"/>
                  </a:cxn>
                  <a:cxn ang="0">
                    <a:pos x="13" y="3435"/>
                  </a:cxn>
                  <a:cxn ang="0">
                    <a:pos x="0" y="3392"/>
                  </a:cxn>
                  <a:cxn ang="0">
                    <a:pos x="26" y="3392"/>
                  </a:cxn>
                </a:cxnLst>
                <a:rect l="0" t="0" r="r" b="b"/>
                <a:pathLst>
                  <a:path w="26" h="3435">
                    <a:moveTo>
                      <a:pt x="26" y="12"/>
                    </a:moveTo>
                    <a:lnTo>
                      <a:pt x="26" y="192"/>
                    </a:lnTo>
                    <a:cubicBezTo>
                      <a:pt x="26" y="199"/>
                      <a:pt x="20" y="204"/>
                      <a:pt x="13" y="204"/>
                    </a:cubicBezTo>
                    <a:cubicBezTo>
                      <a:pt x="6" y="204"/>
                      <a:pt x="0" y="199"/>
                      <a:pt x="0" y="192"/>
                    </a:cubicBezTo>
                    <a:lnTo>
                      <a:pt x="0" y="12"/>
                    </a:lnTo>
                    <a:cubicBezTo>
                      <a:pt x="0" y="5"/>
                      <a:pt x="6" y="0"/>
                      <a:pt x="13" y="0"/>
                    </a:cubicBezTo>
                    <a:cubicBezTo>
                      <a:pt x="20" y="0"/>
                      <a:pt x="26" y="5"/>
                      <a:pt x="26" y="12"/>
                    </a:cubicBezTo>
                    <a:close/>
                    <a:moveTo>
                      <a:pt x="26" y="320"/>
                    </a:moveTo>
                    <a:lnTo>
                      <a:pt x="26" y="499"/>
                    </a:lnTo>
                    <a:cubicBezTo>
                      <a:pt x="26" y="506"/>
                      <a:pt x="20" y="512"/>
                      <a:pt x="13" y="512"/>
                    </a:cubicBezTo>
                    <a:cubicBezTo>
                      <a:pt x="6" y="512"/>
                      <a:pt x="0" y="506"/>
                      <a:pt x="0" y="499"/>
                    </a:cubicBezTo>
                    <a:lnTo>
                      <a:pt x="0" y="320"/>
                    </a:lnTo>
                    <a:cubicBezTo>
                      <a:pt x="0" y="313"/>
                      <a:pt x="6" y="307"/>
                      <a:pt x="13" y="307"/>
                    </a:cubicBezTo>
                    <a:cubicBezTo>
                      <a:pt x="20" y="307"/>
                      <a:pt x="26" y="313"/>
                      <a:pt x="26" y="320"/>
                    </a:cubicBezTo>
                    <a:close/>
                    <a:moveTo>
                      <a:pt x="26" y="627"/>
                    </a:moveTo>
                    <a:lnTo>
                      <a:pt x="26" y="806"/>
                    </a:lnTo>
                    <a:cubicBezTo>
                      <a:pt x="26" y="813"/>
                      <a:pt x="20" y="819"/>
                      <a:pt x="13" y="819"/>
                    </a:cubicBezTo>
                    <a:cubicBezTo>
                      <a:pt x="6" y="819"/>
                      <a:pt x="0" y="813"/>
                      <a:pt x="0" y="806"/>
                    </a:cubicBezTo>
                    <a:lnTo>
                      <a:pt x="0" y="627"/>
                    </a:lnTo>
                    <a:cubicBezTo>
                      <a:pt x="0" y="620"/>
                      <a:pt x="6" y="614"/>
                      <a:pt x="13" y="614"/>
                    </a:cubicBezTo>
                    <a:cubicBezTo>
                      <a:pt x="20" y="614"/>
                      <a:pt x="26" y="620"/>
                      <a:pt x="26" y="627"/>
                    </a:cubicBezTo>
                    <a:close/>
                    <a:moveTo>
                      <a:pt x="26" y="934"/>
                    </a:moveTo>
                    <a:lnTo>
                      <a:pt x="26" y="1113"/>
                    </a:lnTo>
                    <a:cubicBezTo>
                      <a:pt x="26" y="1120"/>
                      <a:pt x="20" y="1126"/>
                      <a:pt x="13" y="1126"/>
                    </a:cubicBezTo>
                    <a:cubicBezTo>
                      <a:pt x="6" y="1126"/>
                      <a:pt x="0" y="1120"/>
                      <a:pt x="0" y="1113"/>
                    </a:cubicBezTo>
                    <a:lnTo>
                      <a:pt x="0" y="934"/>
                    </a:lnTo>
                    <a:cubicBezTo>
                      <a:pt x="0" y="927"/>
                      <a:pt x="6" y="921"/>
                      <a:pt x="13" y="921"/>
                    </a:cubicBezTo>
                    <a:cubicBezTo>
                      <a:pt x="20" y="921"/>
                      <a:pt x="26" y="927"/>
                      <a:pt x="26" y="934"/>
                    </a:cubicBezTo>
                    <a:close/>
                    <a:moveTo>
                      <a:pt x="26" y="1241"/>
                    </a:moveTo>
                    <a:lnTo>
                      <a:pt x="26" y="1420"/>
                    </a:lnTo>
                    <a:cubicBezTo>
                      <a:pt x="26" y="1427"/>
                      <a:pt x="20" y="1433"/>
                      <a:pt x="13" y="1433"/>
                    </a:cubicBezTo>
                    <a:cubicBezTo>
                      <a:pt x="6" y="1433"/>
                      <a:pt x="0" y="1427"/>
                      <a:pt x="0" y="1420"/>
                    </a:cubicBezTo>
                    <a:lnTo>
                      <a:pt x="0" y="1241"/>
                    </a:lnTo>
                    <a:cubicBezTo>
                      <a:pt x="0" y="1234"/>
                      <a:pt x="6" y="1228"/>
                      <a:pt x="13" y="1228"/>
                    </a:cubicBezTo>
                    <a:cubicBezTo>
                      <a:pt x="20" y="1228"/>
                      <a:pt x="26" y="1234"/>
                      <a:pt x="26" y="1241"/>
                    </a:cubicBezTo>
                    <a:close/>
                    <a:moveTo>
                      <a:pt x="26" y="1548"/>
                    </a:moveTo>
                    <a:lnTo>
                      <a:pt x="26" y="1728"/>
                    </a:lnTo>
                    <a:cubicBezTo>
                      <a:pt x="26" y="1735"/>
                      <a:pt x="20" y="1740"/>
                      <a:pt x="13" y="1740"/>
                    </a:cubicBezTo>
                    <a:cubicBezTo>
                      <a:pt x="6" y="1740"/>
                      <a:pt x="0" y="1735"/>
                      <a:pt x="0" y="1728"/>
                    </a:cubicBezTo>
                    <a:lnTo>
                      <a:pt x="0" y="1548"/>
                    </a:lnTo>
                    <a:cubicBezTo>
                      <a:pt x="0" y="1541"/>
                      <a:pt x="6" y="1536"/>
                      <a:pt x="13" y="1536"/>
                    </a:cubicBezTo>
                    <a:cubicBezTo>
                      <a:pt x="20" y="1536"/>
                      <a:pt x="26" y="1541"/>
                      <a:pt x="26" y="1548"/>
                    </a:cubicBezTo>
                    <a:close/>
                    <a:moveTo>
                      <a:pt x="26" y="1856"/>
                    </a:moveTo>
                    <a:lnTo>
                      <a:pt x="26" y="2035"/>
                    </a:lnTo>
                    <a:cubicBezTo>
                      <a:pt x="26" y="2042"/>
                      <a:pt x="20" y="2048"/>
                      <a:pt x="13" y="2048"/>
                    </a:cubicBezTo>
                    <a:cubicBezTo>
                      <a:pt x="6" y="2048"/>
                      <a:pt x="0" y="2042"/>
                      <a:pt x="0" y="2035"/>
                    </a:cubicBezTo>
                    <a:lnTo>
                      <a:pt x="0" y="1856"/>
                    </a:lnTo>
                    <a:cubicBezTo>
                      <a:pt x="0" y="1849"/>
                      <a:pt x="6" y="1843"/>
                      <a:pt x="13" y="1843"/>
                    </a:cubicBezTo>
                    <a:cubicBezTo>
                      <a:pt x="20" y="1843"/>
                      <a:pt x="26" y="1849"/>
                      <a:pt x="26" y="1856"/>
                    </a:cubicBezTo>
                    <a:close/>
                    <a:moveTo>
                      <a:pt x="26" y="2163"/>
                    </a:moveTo>
                    <a:lnTo>
                      <a:pt x="26" y="2342"/>
                    </a:lnTo>
                    <a:cubicBezTo>
                      <a:pt x="26" y="2349"/>
                      <a:pt x="20" y="2355"/>
                      <a:pt x="13" y="2355"/>
                    </a:cubicBezTo>
                    <a:cubicBezTo>
                      <a:pt x="6" y="2355"/>
                      <a:pt x="0" y="2349"/>
                      <a:pt x="0" y="2342"/>
                    </a:cubicBezTo>
                    <a:lnTo>
                      <a:pt x="0" y="2163"/>
                    </a:lnTo>
                    <a:cubicBezTo>
                      <a:pt x="0" y="2156"/>
                      <a:pt x="6" y="2150"/>
                      <a:pt x="13" y="2150"/>
                    </a:cubicBezTo>
                    <a:cubicBezTo>
                      <a:pt x="20" y="2150"/>
                      <a:pt x="26" y="2156"/>
                      <a:pt x="26" y="2163"/>
                    </a:cubicBezTo>
                    <a:close/>
                    <a:moveTo>
                      <a:pt x="26" y="2470"/>
                    </a:moveTo>
                    <a:lnTo>
                      <a:pt x="26" y="2649"/>
                    </a:lnTo>
                    <a:cubicBezTo>
                      <a:pt x="26" y="2656"/>
                      <a:pt x="20" y="2662"/>
                      <a:pt x="13" y="2662"/>
                    </a:cubicBezTo>
                    <a:cubicBezTo>
                      <a:pt x="6" y="2662"/>
                      <a:pt x="0" y="2656"/>
                      <a:pt x="0" y="2649"/>
                    </a:cubicBezTo>
                    <a:lnTo>
                      <a:pt x="0" y="2470"/>
                    </a:lnTo>
                    <a:cubicBezTo>
                      <a:pt x="0" y="2463"/>
                      <a:pt x="6" y="2457"/>
                      <a:pt x="13" y="2457"/>
                    </a:cubicBezTo>
                    <a:cubicBezTo>
                      <a:pt x="20" y="2457"/>
                      <a:pt x="26" y="2463"/>
                      <a:pt x="26" y="2470"/>
                    </a:cubicBezTo>
                    <a:close/>
                    <a:moveTo>
                      <a:pt x="26" y="2777"/>
                    </a:moveTo>
                    <a:lnTo>
                      <a:pt x="26" y="2956"/>
                    </a:lnTo>
                    <a:cubicBezTo>
                      <a:pt x="26" y="2963"/>
                      <a:pt x="20" y="2969"/>
                      <a:pt x="13" y="2969"/>
                    </a:cubicBezTo>
                    <a:cubicBezTo>
                      <a:pt x="6" y="2969"/>
                      <a:pt x="0" y="2963"/>
                      <a:pt x="0" y="2956"/>
                    </a:cubicBezTo>
                    <a:lnTo>
                      <a:pt x="0" y="2777"/>
                    </a:lnTo>
                    <a:cubicBezTo>
                      <a:pt x="0" y="2770"/>
                      <a:pt x="6" y="2764"/>
                      <a:pt x="13" y="2764"/>
                    </a:cubicBezTo>
                    <a:cubicBezTo>
                      <a:pt x="20" y="2764"/>
                      <a:pt x="26" y="2770"/>
                      <a:pt x="26" y="2777"/>
                    </a:cubicBezTo>
                    <a:close/>
                    <a:moveTo>
                      <a:pt x="26" y="3084"/>
                    </a:moveTo>
                    <a:lnTo>
                      <a:pt x="26" y="3264"/>
                    </a:lnTo>
                    <a:cubicBezTo>
                      <a:pt x="26" y="3271"/>
                      <a:pt x="20" y="3276"/>
                      <a:pt x="13" y="3276"/>
                    </a:cubicBezTo>
                    <a:cubicBezTo>
                      <a:pt x="6" y="3276"/>
                      <a:pt x="0" y="3271"/>
                      <a:pt x="0" y="3264"/>
                    </a:cubicBezTo>
                    <a:lnTo>
                      <a:pt x="0" y="3084"/>
                    </a:lnTo>
                    <a:cubicBezTo>
                      <a:pt x="0" y="3077"/>
                      <a:pt x="6" y="3072"/>
                      <a:pt x="13" y="3072"/>
                    </a:cubicBezTo>
                    <a:cubicBezTo>
                      <a:pt x="20" y="3072"/>
                      <a:pt x="26" y="3077"/>
                      <a:pt x="26" y="3084"/>
                    </a:cubicBezTo>
                    <a:close/>
                    <a:moveTo>
                      <a:pt x="26" y="3392"/>
                    </a:moveTo>
                    <a:lnTo>
                      <a:pt x="26" y="3423"/>
                    </a:lnTo>
                    <a:cubicBezTo>
                      <a:pt x="26" y="3430"/>
                      <a:pt x="20" y="3435"/>
                      <a:pt x="13" y="3435"/>
                    </a:cubicBezTo>
                    <a:cubicBezTo>
                      <a:pt x="6" y="3435"/>
                      <a:pt x="0" y="3430"/>
                      <a:pt x="0" y="3423"/>
                    </a:cubicBezTo>
                    <a:lnTo>
                      <a:pt x="0" y="3392"/>
                    </a:lnTo>
                    <a:cubicBezTo>
                      <a:pt x="0" y="3385"/>
                      <a:pt x="6" y="3379"/>
                      <a:pt x="13" y="3379"/>
                    </a:cubicBezTo>
                    <a:cubicBezTo>
                      <a:pt x="20" y="3379"/>
                      <a:pt x="26" y="3385"/>
                      <a:pt x="26" y="3392"/>
                    </a:cubicBezTo>
                    <a:close/>
                  </a:path>
                </a:pathLst>
              </a:custGeom>
              <a:solidFill>
                <a:srgbClr val="000000"/>
              </a:solidFill>
              <a:ln w="793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63" name="Freeform 108"/>
              <p:cNvSpPr>
                <a:spLocks/>
              </p:cNvSpPr>
              <p:nvPr/>
            </p:nvSpPr>
            <p:spPr bwMode="auto">
              <a:xfrm>
                <a:off x="1057" y="1550"/>
                <a:ext cx="52" cy="77"/>
              </a:xfrm>
              <a:custGeom>
                <a:avLst/>
                <a:gdLst/>
                <a:ahLst/>
                <a:cxnLst>
                  <a:cxn ang="0">
                    <a:pos x="0" y="77"/>
                  </a:cxn>
                  <a:cxn ang="0">
                    <a:pos x="26" y="0"/>
                  </a:cxn>
                  <a:cxn ang="0">
                    <a:pos x="52" y="77"/>
                  </a:cxn>
                  <a:cxn ang="0">
                    <a:pos x="0" y="77"/>
                  </a:cxn>
                </a:cxnLst>
                <a:rect l="0" t="0" r="r" b="b"/>
                <a:pathLst>
                  <a:path w="52" h="77">
                    <a:moveTo>
                      <a:pt x="0" y="77"/>
                    </a:moveTo>
                    <a:lnTo>
                      <a:pt x="26" y="0"/>
                    </a:lnTo>
                    <a:lnTo>
                      <a:pt x="52" y="77"/>
                    </a:lnTo>
                    <a:lnTo>
                      <a:pt x="0" y="7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64" name="Freeform 109"/>
              <p:cNvSpPr>
                <a:spLocks/>
              </p:cNvSpPr>
              <p:nvPr/>
            </p:nvSpPr>
            <p:spPr bwMode="auto">
              <a:xfrm>
                <a:off x="1374" y="2040"/>
                <a:ext cx="226" cy="980"/>
              </a:xfrm>
              <a:custGeom>
                <a:avLst/>
                <a:gdLst/>
                <a:ahLst/>
                <a:cxnLst>
                  <a:cxn ang="0">
                    <a:pos x="0" y="980"/>
                  </a:cxn>
                  <a:cxn ang="0">
                    <a:pos x="0" y="0"/>
                  </a:cxn>
                  <a:cxn ang="0">
                    <a:pos x="226" y="0"/>
                  </a:cxn>
                </a:cxnLst>
                <a:rect l="0" t="0" r="r" b="b"/>
                <a:pathLst>
                  <a:path w="226" h="980">
                    <a:moveTo>
                      <a:pt x="0" y="980"/>
                    </a:moveTo>
                    <a:lnTo>
                      <a:pt x="0" y="0"/>
                    </a:lnTo>
                    <a:lnTo>
                      <a:pt x="226" y="0"/>
                    </a:lnTo>
                  </a:path>
                </a:pathLst>
              </a:cu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65" name="Freeform 110"/>
              <p:cNvSpPr>
                <a:spLocks/>
              </p:cNvSpPr>
              <p:nvPr/>
            </p:nvSpPr>
            <p:spPr bwMode="auto">
              <a:xfrm>
                <a:off x="1594" y="2015"/>
                <a:ext cx="77" cy="51"/>
              </a:xfrm>
              <a:custGeom>
                <a:avLst/>
                <a:gdLst/>
                <a:ahLst/>
                <a:cxnLst>
                  <a:cxn ang="0">
                    <a:pos x="0" y="0"/>
                  </a:cxn>
                  <a:cxn ang="0">
                    <a:pos x="77" y="25"/>
                  </a:cxn>
                  <a:cxn ang="0">
                    <a:pos x="0" y="51"/>
                  </a:cxn>
                  <a:cxn ang="0">
                    <a:pos x="0" y="0"/>
                  </a:cxn>
                </a:cxnLst>
                <a:rect l="0" t="0" r="r" b="b"/>
                <a:pathLst>
                  <a:path w="77" h="51">
                    <a:moveTo>
                      <a:pt x="0" y="0"/>
                    </a:moveTo>
                    <a:lnTo>
                      <a:pt x="77" y="25"/>
                    </a:lnTo>
                    <a:lnTo>
                      <a:pt x="0" y="51"/>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66" name="Line 111"/>
              <p:cNvSpPr>
                <a:spLocks noChangeShapeType="1"/>
              </p:cNvSpPr>
              <p:nvPr/>
            </p:nvSpPr>
            <p:spPr bwMode="auto">
              <a:xfrm>
                <a:off x="1279" y="3020"/>
                <a:ext cx="95" cy="1"/>
              </a:xfrm>
              <a:prstGeom prst="line">
                <a:avLst/>
              </a:pr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67" name="Line 112"/>
              <p:cNvSpPr>
                <a:spLocks noChangeShapeType="1"/>
              </p:cNvSpPr>
              <p:nvPr/>
            </p:nvSpPr>
            <p:spPr bwMode="auto">
              <a:xfrm flipV="1">
                <a:off x="2225" y="1425"/>
                <a:ext cx="1" cy="321"/>
              </a:xfrm>
              <a:prstGeom prst="line">
                <a:avLst/>
              </a:pr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68" name="Freeform 113"/>
              <p:cNvSpPr>
                <a:spLocks/>
              </p:cNvSpPr>
              <p:nvPr/>
            </p:nvSpPr>
            <p:spPr bwMode="auto">
              <a:xfrm>
                <a:off x="2199" y="1354"/>
                <a:ext cx="52" cy="77"/>
              </a:xfrm>
              <a:custGeom>
                <a:avLst/>
                <a:gdLst/>
                <a:ahLst/>
                <a:cxnLst>
                  <a:cxn ang="0">
                    <a:pos x="0" y="77"/>
                  </a:cxn>
                  <a:cxn ang="0">
                    <a:pos x="26" y="0"/>
                  </a:cxn>
                  <a:cxn ang="0">
                    <a:pos x="52" y="77"/>
                  </a:cxn>
                  <a:cxn ang="0">
                    <a:pos x="0" y="77"/>
                  </a:cxn>
                </a:cxnLst>
                <a:rect l="0" t="0" r="r" b="b"/>
                <a:pathLst>
                  <a:path w="52" h="77">
                    <a:moveTo>
                      <a:pt x="0" y="77"/>
                    </a:moveTo>
                    <a:lnTo>
                      <a:pt x="26" y="0"/>
                    </a:lnTo>
                    <a:lnTo>
                      <a:pt x="52" y="77"/>
                    </a:lnTo>
                    <a:lnTo>
                      <a:pt x="0" y="7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69" name="Line 114"/>
              <p:cNvSpPr>
                <a:spLocks noChangeShapeType="1"/>
              </p:cNvSpPr>
              <p:nvPr/>
            </p:nvSpPr>
            <p:spPr bwMode="auto">
              <a:xfrm flipV="1">
                <a:off x="2298" y="1425"/>
                <a:ext cx="1" cy="321"/>
              </a:xfrm>
              <a:prstGeom prst="line">
                <a:avLst/>
              </a:pr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70" name="Freeform 115"/>
              <p:cNvSpPr>
                <a:spLocks/>
              </p:cNvSpPr>
              <p:nvPr/>
            </p:nvSpPr>
            <p:spPr bwMode="auto">
              <a:xfrm>
                <a:off x="2272" y="1354"/>
                <a:ext cx="52" cy="77"/>
              </a:xfrm>
              <a:custGeom>
                <a:avLst/>
                <a:gdLst/>
                <a:ahLst/>
                <a:cxnLst>
                  <a:cxn ang="0">
                    <a:pos x="0" y="77"/>
                  </a:cxn>
                  <a:cxn ang="0">
                    <a:pos x="26" y="0"/>
                  </a:cxn>
                  <a:cxn ang="0">
                    <a:pos x="52" y="77"/>
                  </a:cxn>
                  <a:cxn ang="0">
                    <a:pos x="0" y="77"/>
                  </a:cxn>
                </a:cxnLst>
                <a:rect l="0" t="0" r="r" b="b"/>
                <a:pathLst>
                  <a:path w="52" h="77">
                    <a:moveTo>
                      <a:pt x="0" y="77"/>
                    </a:moveTo>
                    <a:lnTo>
                      <a:pt x="26" y="0"/>
                    </a:lnTo>
                    <a:lnTo>
                      <a:pt x="52" y="77"/>
                    </a:lnTo>
                    <a:lnTo>
                      <a:pt x="0" y="7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71" name="Line 116"/>
              <p:cNvSpPr>
                <a:spLocks noChangeShapeType="1"/>
              </p:cNvSpPr>
              <p:nvPr/>
            </p:nvSpPr>
            <p:spPr bwMode="auto">
              <a:xfrm>
                <a:off x="2295" y="2334"/>
                <a:ext cx="1" cy="321"/>
              </a:xfrm>
              <a:prstGeom prst="line">
                <a:avLst/>
              </a:pr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72" name="Freeform 117"/>
              <p:cNvSpPr>
                <a:spLocks/>
              </p:cNvSpPr>
              <p:nvPr/>
            </p:nvSpPr>
            <p:spPr bwMode="auto">
              <a:xfrm>
                <a:off x="2269" y="2649"/>
                <a:ext cx="52" cy="77"/>
              </a:xfrm>
              <a:custGeom>
                <a:avLst/>
                <a:gdLst/>
                <a:ahLst/>
                <a:cxnLst>
                  <a:cxn ang="0">
                    <a:pos x="52" y="0"/>
                  </a:cxn>
                  <a:cxn ang="0">
                    <a:pos x="26" y="77"/>
                  </a:cxn>
                  <a:cxn ang="0">
                    <a:pos x="0" y="0"/>
                  </a:cxn>
                  <a:cxn ang="0">
                    <a:pos x="52" y="0"/>
                  </a:cxn>
                </a:cxnLst>
                <a:rect l="0" t="0" r="r" b="b"/>
                <a:pathLst>
                  <a:path w="52" h="77">
                    <a:moveTo>
                      <a:pt x="52" y="0"/>
                    </a:moveTo>
                    <a:lnTo>
                      <a:pt x="26" y="77"/>
                    </a:lnTo>
                    <a:lnTo>
                      <a:pt x="0" y="0"/>
                    </a:lnTo>
                    <a:lnTo>
                      <a:pt x="52"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73" name="Line 118"/>
              <p:cNvSpPr>
                <a:spLocks noChangeShapeType="1"/>
              </p:cNvSpPr>
              <p:nvPr/>
            </p:nvSpPr>
            <p:spPr bwMode="auto">
              <a:xfrm>
                <a:off x="2222" y="2334"/>
                <a:ext cx="1" cy="321"/>
              </a:xfrm>
              <a:prstGeom prst="line">
                <a:avLst/>
              </a:pr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74" name="Freeform 119"/>
              <p:cNvSpPr>
                <a:spLocks/>
              </p:cNvSpPr>
              <p:nvPr/>
            </p:nvSpPr>
            <p:spPr bwMode="auto">
              <a:xfrm>
                <a:off x="2196" y="2649"/>
                <a:ext cx="52" cy="77"/>
              </a:xfrm>
              <a:custGeom>
                <a:avLst/>
                <a:gdLst/>
                <a:ahLst/>
                <a:cxnLst>
                  <a:cxn ang="0">
                    <a:pos x="52" y="0"/>
                  </a:cxn>
                  <a:cxn ang="0">
                    <a:pos x="26" y="77"/>
                  </a:cxn>
                  <a:cxn ang="0">
                    <a:pos x="0" y="0"/>
                  </a:cxn>
                  <a:cxn ang="0">
                    <a:pos x="52" y="0"/>
                  </a:cxn>
                </a:cxnLst>
                <a:rect l="0" t="0" r="r" b="b"/>
                <a:pathLst>
                  <a:path w="52" h="77">
                    <a:moveTo>
                      <a:pt x="52" y="0"/>
                    </a:moveTo>
                    <a:lnTo>
                      <a:pt x="26" y="77"/>
                    </a:lnTo>
                    <a:lnTo>
                      <a:pt x="0" y="0"/>
                    </a:lnTo>
                    <a:lnTo>
                      <a:pt x="52"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75" name="Rectangle 122"/>
              <p:cNvSpPr>
                <a:spLocks noChangeArrowheads="1"/>
              </p:cNvSpPr>
              <p:nvPr/>
            </p:nvSpPr>
            <p:spPr bwMode="auto">
              <a:xfrm flipH="1">
                <a:off x="2662" y="1865"/>
                <a:ext cx="320" cy="1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執行</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76" name="Rectangle 123"/>
              <p:cNvSpPr>
                <a:spLocks noChangeArrowheads="1"/>
              </p:cNvSpPr>
              <p:nvPr/>
            </p:nvSpPr>
            <p:spPr bwMode="auto">
              <a:xfrm>
                <a:off x="2655" y="2032"/>
                <a:ext cx="196"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方式</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477" name="Line 124"/>
              <p:cNvSpPr>
                <a:spLocks noChangeShapeType="1"/>
              </p:cNvSpPr>
              <p:nvPr/>
            </p:nvSpPr>
            <p:spPr bwMode="auto">
              <a:xfrm>
                <a:off x="4512" y="1158"/>
                <a:ext cx="1" cy="1007"/>
              </a:xfrm>
              <a:prstGeom prst="line">
                <a:avLst/>
              </a:pr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78" name="Freeform 125"/>
              <p:cNvSpPr>
                <a:spLocks/>
              </p:cNvSpPr>
              <p:nvPr/>
            </p:nvSpPr>
            <p:spPr bwMode="auto">
              <a:xfrm>
                <a:off x="4487" y="2159"/>
                <a:ext cx="51" cy="77"/>
              </a:xfrm>
              <a:custGeom>
                <a:avLst/>
                <a:gdLst/>
                <a:ahLst/>
                <a:cxnLst>
                  <a:cxn ang="0">
                    <a:pos x="51" y="0"/>
                  </a:cxn>
                  <a:cxn ang="0">
                    <a:pos x="25" y="77"/>
                  </a:cxn>
                  <a:cxn ang="0">
                    <a:pos x="0" y="0"/>
                  </a:cxn>
                  <a:cxn ang="0">
                    <a:pos x="51" y="0"/>
                  </a:cxn>
                </a:cxnLst>
                <a:rect l="0" t="0" r="r" b="b"/>
                <a:pathLst>
                  <a:path w="51" h="77">
                    <a:moveTo>
                      <a:pt x="51" y="0"/>
                    </a:moveTo>
                    <a:lnTo>
                      <a:pt x="25" y="77"/>
                    </a:lnTo>
                    <a:lnTo>
                      <a:pt x="0" y="0"/>
                    </a:lnTo>
                    <a:lnTo>
                      <a:pt x="51"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79" name="Line 126"/>
              <p:cNvSpPr>
                <a:spLocks noChangeShapeType="1"/>
              </p:cNvSpPr>
              <p:nvPr/>
            </p:nvSpPr>
            <p:spPr bwMode="auto">
              <a:xfrm>
                <a:off x="4120" y="1158"/>
                <a:ext cx="392" cy="1"/>
              </a:xfrm>
              <a:prstGeom prst="line">
                <a:avLst/>
              </a:pr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80" name="Line 127"/>
              <p:cNvSpPr>
                <a:spLocks noChangeShapeType="1"/>
              </p:cNvSpPr>
              <p:nvPr/>
            </p:nvSpPr>
            <p:spPr bwMode="auto">
              <a:xfrm flipV="1">
                <a:off x="4512" y="2699"/>
                <a:ext cx="1" cy="1007"/>
              </a:xfrm>
              <a:prstGeom prst="line">
                <a:avLst/>
              </a:pr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81" name="Freeform 128"/>
              <p:cNvSpPr>
                <a:spLocks/>
              </p:cNvSpPr>
              <p:nvPr/>
            </p:nvSpPr>
            <p:spPr bwMode="auto">
              <a:xfrm>
                <a:off x="4487" y="2628"/>
                <a:ext cx="51" cy="77"/>
              </a:xfrm>
              <a:custGeom>
                <a:avLst/>
                <a:gdLst/>
                <a:ahLst/>
                <a:cxnLst>
                  <a:cxn ang="0">
                    <a:pos x="0" y="77"/>
                  </a:cxn>
                  <a:cxn ang="0">
                    <a:pos x="25" y="0"/>
                  </a:cxn>
                  <a:cxn ang="0">
                    <a:pos x="51" y="77"/>
                  </a:cxn>
                  <a:cxn ang="0">
                    <a:pos x="0" y="77"/>
                  </a:cxn>
                </a:cxnLst>
                <a:rect l="0" t="0" r="r" b="b"/>
                <a:pathLst>
                  <a:path w="51" h="77">
                    <a:moveTo>
                      <a:pt x="0" y="77"/>
                    </a:moveTo>
                    <a:lnTo>
                      <a:pt x="25" y="0"/>
                    </a:lnTo>
                    <a:lnTo>
                      <a:pt x="51" y="77"/>
                    </a:lnTo>
                    <a:lnTo>
                      <a:pt x="0" y="7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82" name="Line 129"/>
              <p:cNvSpPr>
                <a:spLocks noChangeShapeType="1"/>
              </p:cNvSpPr>
              <p:nvPr/>
            </p:nvSpPr>
            <p:spPr bwMode="auto">
              <a:xfrm flipH="1">
                <a:off x="4120" y="3706"/>
                <a:ext cx="392" cy="1"/>
              </a:xfrm>
              <a:prstGeom prst="line">
                <a:avLst/>
              </a:pr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83" name="Line 132"/>
              <p:cNvSpPr>
                <a:spLocks noChangeShapeType="1"/>
              </p:cNvSpPr>
              <p:nvPr/>
            </p:nvSpPr>
            <p:spPr bwMode="auto">
              <a:xfrm>
                <a:off x="4175" y="2922"/>
                <a:ext cx="267" cy="1"/>
              </a:xfrm>
              <a:prstGeom prst="line">
                <a:avLst/>
              </a:pr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84" name="Freeform 133"/>
              <p:cNvSpPr>
                <a:spLocks/>
              </p:cNvSpPr>
              <p:nvPr/>
            </p:nvSpPr>
            <p:spPr bwMode="auto">
              <a:xfrm>
                <a:off x="4435" y="2897"/>
                <a:ext cx="77" cy="51"/>
              </a:xfrm>
              <a:custGeom>
                <a:avLst/>
                <a:gdLst/>
                <a:ahLst/>
                <a:cxnLst>
                  <a:cxn ang="0">
                    <a:pos x="0" y="0"/>
                  </a:cxn>
                  <a:cxn ang="0">
                    <a:pos x="77" y="25"/>
                  </a:cxn>
                  <a:cxn ang="0">
                    <a:pos x="0" y="51"/>
                  </a:cxn>
                  <a:cxn ang="0">
                    <a:pos x="0" y="0"/>
                  </a:cxn>
                </a:cxnLst>
                <a:rect l="0" t="0" r="r" b="b"/>
                <a:pathLst>
                  <a:path w="77" h="51">
                    <a:moveTo>
                      <a:pt x="0" y="0"/>
                    </a:moveTo>
                    <a:lnTo>
                      <a:pt x="77" y="25"/>
                    </a:lnTo>
                    <a:lnTo>
                      <a:pt x="0" y="51"/>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85" name="Line 134"/>
              <p:cNvSpPr>
                <a:spLocks noChangeShapeType="1"/>
              </p:cNvSpPr>
              <p:nvPr/>
            </p:nvSpPr>
            <p:spPr bwMode="auto">
              <a:xfrm>
                <a:off x="3043" y="1060"/>
                <a:ext cx="125" cy="1"/>
              </a:xfrm>
              <a:prstGeom prst="line">
                <a:avLst/>
              </a:pr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86" name="Freeform 135"/>
              <p:cNvSpPr>
                <a:spLocks/>
              </p:cNvSpPr>
              <p:nvPr/>
            </p:nvSpPr>
            <p:spPr bwMode="auto">
              <a:xfrm>
                <a:off x="3162" y="1034"/>
                <a:ext cx="77" cy="52"/>
              </a:xfrm>
              <a:custGeom>
                <a:avLst/>
                <a:gdLst/>
                <a:ahLst/>
                <a:cxnLst>
                  <a:cxn ang="0">
                    <a:pos x="0" y="0"/>
                  </a:cxn>
                  <a:cxn ang="0">
                    <a:pos x="77" y="26"/>
                  </a:cxn>
                  <a:cxn ang="0">
                    <a:pos x="0" y="52"/>
                  </a:cxn>
                  <a:cxn ang="0">
                    <a:pos x="0" y="0"/>
                  </a:cxn>
                </a:cxnLst>
                <a:rect l="0" t="0" r="r" b="b"/>
                <a:pathLst>
                  <a:path w="77" h="52">
                    <a:moveTo>
                      <a:pt x="0" y="0"/>
                    </a:moveTo>
                    <a:lnTo>
                      <a:pt x="77" y="26"/>
                    </a:lnTo>
                    <a:lnTo>
                      <a:pt x="0" y="52"/>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87" name="Line 136"/>
              <p:cNvSpPr>
                <a:spLocks noChangeShapeType="1"/>
              </p:cNvSpPr>
              <p:nvPr/>
            </p:nvSpPr>
            <p:spPr bwMode="auto">
              <a:xfrm flipV="1">
                <a:off x="3047" y="1081"/>
                <a:ext cx="1" cy="2646"/>
              </a:xfrm>
              <a:prstGeom prst="line">
                <a:avLst/>
              </a:pr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88" name="Line 137"/>
              <p:cNvSpPr>
                <a:spLocks noChangeShapeType="1"/>
              </p:cNvSpPr>
              <p:nvPr/>
            </p:nvSpPr>
            <p:spPr bwMode="auto">
              <a:xfrm>
                <a:off x="3043" y="2922"/>
                <a:ext cx="125" cy="1"/>
              </a:xfrm>
              <a:prstGeom prst="line">
                <a:avLst/>
              </a:pr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89" name="Freeform 138"/>
              <p:cNvSpPr>
                <a:spLocks/>
              </p:cNvSpPr>
              <p:nvPr/>
            </p:nvSpPr>
            <p:spPr bwMode="auto">
              <a:xfrm>
                <a:off x="3162" y="2897"/>
                <a:ext cx="77" cy="51"/>
              </a:xfrm>
              <a:custGeom>
                <a:avLst/>
                <a:gdLst/>
                <a:ahLst/>
                <a:cxnLst>
                  <a:cxn ang="0">
                    <a:pos x="0" y="0"/>
                  </a:cxn>
                  <a:cxn ang="0">
                    <a:pos x="77" y="25"/>
                  </a:cxn>
                  <a:cxn ang="0">
                    <a:pos x="0" y="51"/>
                  </a:cxn>
                  <a:cxn ang="0">
                    <a:pos x="0" y="0"/>
                  </a:cxn>
                </a:cxnLst>
                <a:rect l="0" t="0" r="r" b="b"/>
                <a:pathLst>
                  <a:path w="77" h="51">
                    <a:moveTo>
                      <a:pt x="0" y="0"/>
                    </a:moveTo>
                    <a:lnTo>
                      <a:pt x="77" y="25"/>
                    </a:lnTo>
                    <a:lnTo>
                      <a:pt x="0" y="51"/>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90" name="Line 139"/>
              <p:cNvSpPr>
                <a:spLocks noChangeShapeType="1"/>
              </p:cNvSpPr>
              <p:nvPr/>
            </p:nvSpPr>
            <p:spPr bwMode="auto">
              <a:xfrm flipH="1">
                <a:off x="3043" y="3706"/>
                <a:ext cx="196" cy="1"/>
              </a:xfrm>
              <a:prstGeom prst="line">
                <a:avLst/>
              </a:prstGeom>
              <a:noFill/>
              <a:ln w="12700" cap="rnd">
                <a:solidFill>
                  <a:srgbClr val="000000"/>
                </a:solidFill>
                <a:prstDash val="solid"/>
                <a:round/>
                <a:headEnd type="triangle"/>
                <a:tailEnd type="none"/>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91" name="Line 141"/>
              <p:cNvSpPr>
                <a:spLocks noChangeShapeType="1"/>
              </p:cNvSpPr>
              <p:nvPr/>
            </p:nvSpPr>
            <p:spPr bwMode="auto">
              <a:xfrm>
                <a:off x="4806" y="2432"/>
                <a:ext cx="126" cy="1"/>
              </a:xfrm>
              <a:prstGeom prst="line">
                <a:avLst/>
              </a:pr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92" name="Freeform 142"/>
              <p:cNvSpPr>
                <a:spLocks/>
              </p:cNvSpPr>
              <p:nvPr/>
            </p:nvSpPr>
            <p:spPr bwMode="auto">
              <a:xfrm>
                <a:off x="4925" y="2406"/>
                <a:ext cx="77" cy="52"/>
              </a:xfrm>
              <a:custGeom>
                <a:avLst/>
                <a:gdLst/>
                <a:ahLst/>
                <a:cxnLst>
                  <a:cxn ang="0">
                    <a:pos x="0" y="0"/>
                  </a:cxn>
                  <a:cxn ang="0">
                    <a:pos x="77" y="26"/>
                  </a:cxn>
                  <a:cxn ang="0">
                    <a:pos x="0" y="52"/>
                  </a:cxn>
                  <a:cxn ang="0">
                    <a:pos x="0" y="0"/>
                  </a:cxn>
                </a:cxnLst>
                <a:rect l="0" t="0" r="r" b="b"/>
                <a:pathLst>
                  <a:path w="77" h="52">
                    <a:moveTo>
                      <a:pt x="0" y="0"/>
                    </a:moveTo>
                    <a:lnTo>
                      <a:pt x="77" y="26"/>
                    </a:lnTo>
                    <a:lnTo>
                      <a:pt x="0" y="52"/>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93" name="Line 143"/>
              <p:cNvSpPr>
                <a:spLocks noChangeShapeType="1"/>
              </p:cNvSpPr>
              <p:nvPr/>
            </p:nvSpPr>
            <p:spPr bwMode="auto">
              <a:xfrm flipV="1">
                <a:off x="5100" y="2111"/>
                <a:ext cx="1" cy="125"/>
              </a:xfrm>
              <a:prstGeom prst="line">
                <a:avLst/>
              </a:pr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94" name="Freeform 144"/>
              <p:cNvSpPr>
                <a:spLocks/>
              </p:cNvSpPr>
              <p:nvPr/>
            </p:nvSpPr>
            <p:spPr bwMode="auto">
              <a:xfrm>
                <a:off x="5074" y="2040"/>
                <a:ext cx="52" cy="77"/>
              </a:xfrm>
              <a:custGeom>
                <a:avLst/>
                <a:gdLst/>
                <a:ahLst/>
                <a:cxnLst>
                  <a:cxn ang="0">
                    <a:pos x="0" y="77"/>
                  </a:cxn>
                  <a:cxn ang="0">
                    <a:pos x="26" y="0"/>
                  </a:cxn>
                  <a:cxn ang="0">
                    <a:pos x="52" y="77"/>
                  </a:cxn>
                  <a:cxn ang="0">
                    <a:pos x="0" y="77"/>
                  </a:cxn>
                </a:cxnLst>
                <a:rect l="0" t="0" r="r" b="b"/>
                <a:pathLst>
                  <a:path w="52" h="77">
                    <a:moveTo>
                      <a:pt x="0" y="77"/>
                    </a:moveTo>
                    <a:lnTo>
                      <a:pt x="26" y="0"/>
                    </a:lnTo>
                    <a:lnTo>
                      <a:pt x="52" y="77"/>
                    </a:lnTo>
                    <a:lnTo>
                      <a:pt x="0" y="7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95" name="Line 145"/>
              <p:cNvSpPr>
                <a:spLocks noChangeShapeType="1"/>
              </p:cNvSpPr>
              <p:nvPr/>
            </p:nvSpPr>
            <p:spPr bwMode="auto">
              <a:xfrm flipV="1">
                <a:off x="5296" y="2111"/>
                <a:ext cx="1" cy="125"/>
              </a:xfrm>
              <a:prstGeom prst="line">
                <a:avLst/>
              </a:pr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96" name="Freeform 146"/>
              <p:cNvSpPr>
                <a:spLocks/>
              </p:cNvSpPr>
              <p:nvPr/>
            </p:nvSpPr>
            <p:spPr bwMode="auto">
              <a:xfrm>
                <a:off x="5270" y="2040"/>
                <a:ext cx="52" cy="77"/>
              </a:xfrm>
              <a:custGeom>
                <a:avLst/>
                <a:gdLst/>
                <a:ahLst/>
                <a:cxnLst>
                  <a:cxn ang="0">
                    <a:pos x="0" y="77"/>
                  </a:cxn>
                  <a:cxn ang="0">
                    <a:pos x="26" y="0"/>
                  </a:cxn>
                  <a:cxn ang="0">
                    <a:pos x="52" y="77"/>
                  </a:cxn>
                  <a:cxn ang="0">
                    <a:pos x="0" y="77"/>
                  </a:cxn>
                </a:cxnLst>
                <a:rect l="0" t="0" r="r" b="b"/>
                <a:pathLst>
                  <a:path w="52" h="77">
                    <a:moveTo>
                      <a:pt x="0" y="77"/>
                    </a:moveTo>
                    <a:lnTo>
                      <a:pt x="26" y="0"/>
                    </a:lnTo>
                    <a:lnTo>
                      <a:pt x="52" y="77"/>
                    </a:lnTo>
                    <a:lnTo>
                      <a:pt x="0" y="7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97" name="Line 147"/>
              <p:cNvSpPr>
                <a:spLocks noChangeShapeType="1"/>
              </p:cNvSpPr>
              <p:nvPr/>
            </p:nvSpPr>
            <p:spPr bwMode="auto">
              <a:xfrm flipV="1">
                <a:off x="5492" y="2111"/>
                <a:ext cx="1" cy="125"/>
              </a:xfrm>
              <a:prstGeom prst="line">
                <a:avLst/>
              </a:pr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98" name="Freeform 148"/>
              <p:cNvSpPr>
                <a:spLocks/>
              </p:cNvSpPr>
              <p:nvPr/>
            </p:nvSpPr>
            <p:spPr bwMode="auto">
              <a:xfrm>
                <a:off x="5467" y="2040"/>
                <a:ext cx="51" cy="77"/>
              </a:xfrm>
              <a:custGeom>
                <a:avLst/>
                <a:gdLst/>
                <a:ahLst/>
                <a:cxnLst>
                  <a:cxn ang="0">
                    <a:pos x="0" y="77"/>
                  </a:cxn>
                  <a:cxn ang="0">
                    <a:pos x="25" y="0"/>
                  </a:cxn>
                  <a:cxn ang="0">
                    <a:pos x="51" y="77"/>
                  </a:cxn>
                  <a:cxn ang="0">
                    <a:pos x="0" y="77"/>
                  </a:cxn>
                </a:cxnLst>
                <a:rect l="0" t="0" r="r" b="b"/>
                <a:pathLst>
                  <a:path w="51" h="77">
                    <a:moveTo>
                      <a:pt x="0" y="77"/>
                    </a:moveTo>
                    <a:lnTo>
                      <a:pt x="25" y="0"/>
                    </a:lnTo>
                    <a:lnTo>
                      <a:pt x="51" y="77"/>
                    </a:lnTo>
                    <a:lnTo>
                      <a:pt x="0" y="7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99" name="Line 149"/>
              <p:cNvSpPr>
                <a:spLocks noChangeShapeType="1"/>
              </p:cNvSpPr>
              <p:nvPr/>
            </p:nvSpPr>
            <p:spPr bwMode="auto">
              <a:xfrm>
                <a:off x="5492" y="2628"/>
                <a:ext cx="1" cy="126"/>
              </a:xfrm>
              <a:prstGeom prst="line">
                <a:avLst/>
              </a:pr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500" name="Freeform 150"/>
              <p:cNvSpPr>
                <a:spLocks/>
              </p:cNvSpPr>
              <p:nvPr/>
            </p:nvSpPr>
            <p:spPr bwMode="auto">
              <a:xfrm>
                <a:off x="5467" y="2747"/>
                <a:ext cx="51" cy="77"/>
              </a:xfrm>
              <a:custGeom>
                <a:avLst/>
                <a:gdLst/>
                <a:ahLst/>
                <a:cxnLst>
                  <a:cxn ang="0">
                    <a:pos x="51" y="0"/>
                  </a:cxn>
                  <a:cxn ang="0">
                    <a:pos x="25" y="77"/>
                  </a:cxn>
                  <a:cxn ang="0">
                    <a:pos x="0" y="0"/>
                  </a:cxn>
                  <a:cxn ang="0">
                    <a:pos x="51" y="0"/>
                  </a:cxn>
                </a:cxnLst>
                <a:rect l="0" t="0" r="r" b="b"/>
                <a:pathLst>
                  <a:path w="51" h="77">
                    <a:moveTo>
                      <a:pt x="51" y="0"/>
                    </a:moveTo>
                    <a:lnTo>
                      <a:pt x="25" y="77"/>
                    </a:lnTo>
                    <a:lnTo>
                      <a:pt x="0" y="0"/>
                    </a:lnTo>
                    <a:lnTo>
                      <a:pt x="51"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501" name="Line 151"/>
              <p:cNvSpPr>
                <a:spLocks noChangeShapeType="1"/>
              </p:cNvSpPr>
              <p:nvPr/>
            </p:nvSpPr>
            <p:spPr bwMode="auto">
              <a:xfrm>
                <a:off x="5296" y="2628"/>
                <a:ext cx="1" cy="126"/>
              </a:xfrm>
              <a:prstGeom prst="line">
                <a:avLst/>
              </a:pr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502" name="Freeform 152"/>
              <p:cNvSpPr>
                <a:spLocks/>
              </p:cNvSpPr>
              <p:nvPr/>
            </p:nvSpPr>
            <p:spPr bwMode="auto">
              <a:xfrm>
                <a:off x="5270" y="2747"/>
                <a:ext cx="52" cy="77"/>
              </a:xfrm>
              <a:custGeom>
                <a:avLst/>
                <a:gdLst/>
                <a:ahLst/>
                <a:cxnLst>
                  <a:cxn ang="0">
                    <a:pos x="52" y="0"/>
                  </a:cxn>
                  <a:cxn ang="0">
                    <a:pos x="26" y="77"/>
                  </a:cxn>
                  <a:cxn ang="0">
                    <a:pos x="0" y="0"/>
                  </a:cxn>
                  <a:cxn ang="0">
                    <a:pos x="52" y="0"/>
                  </a:cxn>
                </a:cxnLst>
                <a:rect l="0" t="0" r="r" b="b"/>
                <a:pathLst>
                  <a:path w="52" h="77">
                    <a:moveTo>
                      <a:pt x="52" y="0"/>
                    </a:moveTo>
                    <a:lnTo>
                      <a:pt x="26" y="77"/>
                    </a:lnTo>
                    <a:lnTo>
                      <a:pt x="0" y="0"/>
                    </a:lnTo>
                    <a:lnTo>
                      <a:pt x="52"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503" name="Line 153"/>
              <p:cNvSpPr>
                <a:spLocks noChangeShapeType="1"/>
              </p:cNvSpPr>
              <p:nvPr/>
            </p:nvSpPr>
            <p:spPr bwMode="auto">
              <a:xfrm>
                <a:off x="5100" y="2628"/>
                <a:ext cx="1" cy="126"/>
              </a:xfrm>
              <a:prstGeom prst="line">
                <a:avLst/>
              </a:pr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504" name="Freeform 154"/>
              <p:cNvSpPr>
                <a:spLocks/>
              </p:cNvSpPr>
              <p:nvPr/>
            </p:nvSpPr>
            <p:spPr bwMode="auto">
              <a:xfrm>
                <a:off x="5074" y="2747"/>
                <a:ext cx="52" cy="77"/>
              </a:xfrm>
              <a:custGeom>
                <a:avLst/>
                <a:gdLst/>
                <a:ahLst/>
                <a:cxnLst>
                  <a:cxn ang="0">
                    <a:pos x="52" y="0"/>
                  </a:cxn>
                  <a:cxn ang="0">
                    <a:pos x="26" y="77"/>
                  </a:cxn>
                  <a:cxn ang="0">
                    <a:pos x="0" y="0"/>
                  </a:cxn>
                  <a:cxn ang="0">
                    <a:pos x="52" y="0"/>
                  </a:cxn>
                </a:cxnLst>
                <a:rect l="0" t="0" r="r" b="b"/>
                <a:pathLst>
                  <a:path w="52" h="77">
                    <a:moveTo>
                      <a:pt x="52" y="0"/>
                    </a:moveTo>
                    <a:lnTo>
                      <a:pt x="26" y="77"/>
                    </a:lnTo>
                    <a:lnTo>
                      <a:pt x="0" y="0"/>
                    </a:lnTo>
                    <a:lnTo>
                      <a:pt x="52"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505" name="Rectangle 155"/>
              <p:cNvSpPr>
                <a:spLocks noChangeArrowheads="1"/>
              </p:cNvSpPr>
              <p:nvPr/>
            </p:nvSpPr>
            <p:spPr bwMode="auto">
              <a:xfrm>
                <a:off x="5072" y="1304"/>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支</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506" name="Rectangle 156"/>
              <p:cNvSpPr>
                <a:spLocks noChangeArrowheads="1"/>
              </p:cNvSpPr>
              <p:nvPr/>
            </p:nvSpPr>
            <p:spPr bwMode="auto">
              <a:xfrm>
                <a:off x="5072" y="1402"/>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援</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507" name="Rectangle 157"/>
              <p:cNvSpPr>
                <a:spLocks noChangeArrowheads="1"/>
              </p:cNvSpPr>
              <p:nvPr/>
            </p:nvSpPr>
            <p:spPr bwMode="auto">
              <a:xfrm>
                <a:off x="5072" y="1495"/>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技</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508" name="Rectangle 158"/>
              <p:cNvSpPr>
                <a:spLocks noChangeArrowheads="1"/>
              </p:cNvSpPr>
              <p:nvPr/>
            </p:nvSpPr>
            <p:spPr bwMode="auto">
              <a:xfrm>
                <a:off x="5072" y="1594"/>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術</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509" name="Rectangle 159"/>
              <p:cNvSpPr>
                <a:spLocks noChangeArrowheads="1"/>
              </p:cNvSpPr>
              <p:nvPr/>
            </p:nvSpPr>
            <p:spPr bwMode="auto">
              <a:xfrm>
                <a:off x="5072" y="1692"/>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問</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510" name="Rectangle 160"/>
              <p:cNvSpPr>
                <a:spLocks noChangeArrowheads="1"/>
              </p:cNvSpPr>
              <p:nvPr/>
            </p:nvSpPr>
            <p:spPr bwMode="auto">
              <a:xfrm>
                <a:off x="5072" y="1786"/>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題</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511" name="Rectangle 161"/>
              <p:cNvSpPr>
                <a:spLocks noChangeArrowheads="1"/>
              </p:cNvSpPr>
              <p:nvPr/>
            </p:nvSpPr>
            <p:spPr bwMode="auto">
              <a:xfrm>
                <a:off x="5269" y="1304"/>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解</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512" name="Rectangle 162"/>
              <p:cNvSpPr>
                <a:spLocks noChangeArrowheads="1"/>
              </p:cNvSpPr>
              <p:nvPr/>
            </p:nvSpPr>
            <p:spPr bwMode="auto">
              <a:xfrm>
                <a:off x="5269" y="1402"/>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決</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513" name="Rectangle 163"/>
              <p:cNvSpPr>
                <a:spLocks noChangeArrowheads="1"/>
              </p:cNvSpPr>
              <p:nvPr/>
            </p:nvSpPr>
            <p:spPr bwMode="auto">
              <a:xfrm>
                <a:off x="5269" y="1495"/>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研</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514" name="Rectangle 164"/>
              <p:cNvSpPr>
                <a:spLocks noChangeArrowheads="1"/>
              </p:cNvSpPr>
              <p:nvPr/>
            </p:nvSpPr>
            <p:spPr bwMode="auto">
              <a:xfrm>
                <a:off x="5269" y="1594"/>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發</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515" name="Rectangle 165"/>
              <p:cNvSpPr>
                <a:spLocks noChangeArrowheads="1"/>
              </p:cNvSpPr>
              <p:nvPr/>
            </p:nvSpPr>
            <p:spPr bwMode="auto">
              <a:xfrm>
                <a:off x="5269" y="1692"/>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人</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516" name="Rectangle 166"/>
              <p:cNvSpPr>
                <a:spLocks noChangeArrowheads="1"/>
              </p:cNvSpPr>
              <p:nvPr/>
            </p:nvSpPr>
            <p:spPr bwMode="auto">
              <a:xfrm>
                <a:off x="5269" y="1786"/>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力</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517" name="Rectangle 167"/>
              <p:cNvSpPr>
                <a:spLocks noChangeArrowheads="1"/>
              </p:cNvSpPr>
              <p:nvPr/>
            </p:nvSpPr>
            <p:spPr bwMode="auto">
              <a:xfrm>
                <a:off x="5461" y="1304"/>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解</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518" name="Rectangle 168"/>
              <p:cNvSpPr>
                <a:spLocks noChangeArrowheads="1"/>
              </p:cNvSpPr>
              <p:nvPr/>
            </p:nvSpPr>
            <p:spPr bwMode="auto">
              <a:xfrm>
                <a:off x="5461" y="1402"/>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決</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519" name="Rectangle 169"/>
              <p:cNvSpPr>
                <a:spLocks noChangeArrowheads="1"/>
              </p:cNvSpPr>
              <p:nvPr/>
            </p:nvSpPr>
            <p:spPr bwMode="auto">
              <a:xfrm>
                <a:off x="5461" y="1495"/>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核</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520" name="Rectangle 170"/>
              <p:cNvSpPr>
                <a:spLocks noChangeArrowheads="1"/>
              </p:cNvSpPr>
              <p:nvPr/>
            </p:nvSpPr>
            <p:spPr bwMode="auto">
              <a:xfrm>
                <a:off x="5461" y="1594"/>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安</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521" name="Rectangle 171"/>
              <p:cNvSpPr>
                <a:spLocks noChangeArrowheads="1"/>
              </p:cNvSpPr>
              <p:nvPr/>
            </p:nvSpPr>
            <p:spPr bwMode="auto">
              <a:xfrm>
                <a:off x="5461" y="1692"/>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問</a:t>
                </a:r>
                <a:endParaRPr kumimoji="0" lang="zh-TW" altLang="en-US" sz="2000" b="0" i="0" u="none" strike="noStrike" kern="1200" cap="none" spc="0" normalizeH="0" baseline="0" noProof="0">
                  <a:ln>
                    <a:noFill/>
                  </a:ln>
                  <a:solidFill>
                    <a:srgbClr val="000000"/>
                  </a:solidFill>
                  <a:effectLst/>
                  <a:uLnTx/>
                  <a:uFillTx/>
                  <a:latin typeface="Arial"/>
                  <a:ea typeface="標楷體"/>
                  <a:cs typeface="新細明體" pitchFamily="18" charset="-120"/>
                </a:endParaRPr>
              </a:p>
            </p:txBody>
          </p:sp>
          <p:sp>
            <p:nvSpPr>
              <p:cNvPr id="522" name="Rectangle 172"/>
              <p:cNvSpPr>
                <a:spLocks noChangeArrowheads="1"/>
              </p:cNvSpPr>
              <p:nvPr/>
            </p:nvSpPr>
            <p:spPr bwMode="auto">
              <a:xfrm>
                <a:off x="5461" y="1786"/>
                <a:ext cx="98" cy="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itchFamily="65" charset="-120"/>
                    <a:ea typeface="標楷體"/>
                    <a:cs typeface="新細明體" pitchFamily="18" charset="-120"/>
                  </a:rPr>
                  <a:t>題</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523" name="Rectangle 173"/>
              <p:cNvSpPr>
                <a:spLocks noChangeArrowheads="1"/>
              </p:cNvSpPr>
              <p:nvPr/>
            </p:nvSpPr>
            <p:spPr bwMode="auto">
              <a:xfrm>
                <a:off x="5072" y="2771"/>
                <a:ext cx="0" cy="1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524" name="Rectangle 174"/>
              <p:cNvSpPr>
                <a:spLocks noChangeArrowheads="1"/>
              </p:cNvSpPr>
              <p:nvPr/>
            </p:nvSpPr>
            <p:spPr bwMode="auto">
              <a:xfrm>
                <a:off x="5072" y="2870"/>
                <a:ext cx="0" cy="1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525" name="Rectangle 176"/>
              <p:cNvSpPr>
                <a:spLocks noChangeArrowheads="1"/>
              </p:cNvSpPr>
              <p:nvPr/>
            </p:nvSpPr>
            <p:spPr bwMode="auto">
              <a:xfrm>
                <a:off x="5072" y="3067"/>
                <a:ext cx="0" cy="1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526" name="Rectangle 178"/>
              <p:cNvSpPr>
                <a:spLocks noChangeArrowheads="1"/>
              </p:cNvSpPr>
              <p:nvPr/>
            </p:nvSpPr>
            <p:spPr bwMode="auto">
              <a:xfrm>
                <a:off x="5269" y="2870"/>
                <a:ext cx="0" cy="1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527" name="Rectangle 179"/>
              <p:cNvSpPr>
                <a:spLocks noChangeArrowheads="1"/>
              </p:cNvSpPr>
              <p:nvPr/>
            </p:nvSpPr>
            <p:spPr bwMode="auto">
              <a:xfrm>
                <a:off x="5269" y="2968"/>
                <a:ext cx="0" cy="1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528" name="Rectangle 180"/>
              <p:cNvSpPr>
                <a:spLocks noChangeArrowheads="1"/>
              </p:cNvSpPr>
              <p:nvPr/>
            </p:nvSpPr>
            <p:spPr bwMode="auto">
              <a:xfrm>
                <a:off x="5269" y="3067"/>
                <a:ext cx="0" cy="1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sp>
            <p:nvSpPr>
              <p:cNvPr id="529" name="Rectangle 184"/>
              <p:cNvSpPr>
                <a:spLocks noChangeArrowheads="1"/>
              </p:cNvSpPr>
              <p:nvPr/>
            </p:nvSpPr>
            <p:spPr bwMode="auto">
              <a:xfrm>
                <a:off x="5461" y="3067"/>
                <a:ext cx="0" cy="1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106947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000000"/>
                  </a:solidFill>
                  <a:effectLst/>
                  <a:uLnTx/>
                  <a:uFillTx/>
                  <a:latin typeface="Arial"/>
                  <a:ea typeface="標楷體"/>
                  <a:cs typeface="新細明體" pitchFamily="18" charset="-120"/>
                </a:endParaRPr>
              </a:p>
            </p:txBody>
          </p:sp>
        </p:grpSp>
        <p:sp>
          <p:nvSpPr>
            <p:cNvPr id="356" name="文字方塊 355"/>
            <p:cNvSpPr txBox="1"/>
            <p:nvPr/>
          </p:nvSpPr>
          <p:spPr>
            <a:xfrm>
              <a:off x="8241651" y="4502989"/>
              <a:ext cx="346591" cy="790575"/>
            </a:xfrm>
            <a:prstGeom prst="rect">
              <a:avLst/>
            </a:prstGeom>
            <a:noFill/>
          </p:spPr>
          <p:txBody>
            <a:bodyPr vert="eaVert" wrap="square" lIns="91408" tIns="45704" rIns="91408" bIns="45704"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anose="03000509000000000000" pitchFamily="65" charset="-120"/>
                  <a:ea typeface="標楷體"/>
                  <a:cs typeface="+mn-cs"/>
                </a:rPr>
                <a:t>新創事業</a:t>
              </a:r>
            </a:p>
          </p:txBody>
        </p:sp>
        <p:sp>
          <p:nvSpPr>
            <p:cNvPr id="357" name="文字方塊 356"/>
            <p:cNvSpPr txBox="1"/>
            <p:nvPr/>
          </p:nvSpPr>
          <p:spPr>
            <a:xfrm>
              <a:off x="7906829" y="4502989"/>
              <a:ext cx="346591" cy="795336"/>
            </a:xfrm>
            <a:prstGeom prst="rect">
              <a:avLst/>
            </a:prstGeom>
            <a:noFill/>
          </p:spPr>
          <p:txBody>
            <a:bodyPr vert="eaVert" wrap="square" lIns="91408" tIns="45704" rIns="91408" bIns="45704"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anose="03000509000000000000" pitchFamily="65" charset="-120"/>
                  <a:ea typeface="標楷體"/>
                  <a:cs typeface="+mn-cs"/>
                </a:rPr>
                <a:t>產業投資</a:t>
              </a:r>
            </a:p>
          </p:txBody>
        </p:sp>
        <p:sp>
          <p:nvSpPr>
            <p:cNvPr id="358" name="文字方塊 357"/>
            <p:cNvSpPr txBox="1"/>
            <p:nvPr/>
          </p:nvSpPr>
          <p:spPr>
            <a:xfrm>
              <a:off x="8558212" y="4498182"/>
              <a:ext cx="346591" cy="925512"/>
            </a:xfrm>
            <a:prstGeom prst="rect">
              <a:avLst/>
            </a:prstGeom>
            <a:noFill/>
          </p:spPr>
          <p:txBody>
            <a:bodyPr vert="eaVert" wrap="square" lIns="91408" tIns="45704" rIns="91408" bIns="45704"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標楷體" panose="03000509000000000000" pitchFamily="65" charset="-120"/>
                  <a:ea typeface="標楷體"/>
                  <a:cs typeface="+mn-cs"/>
                </a:rPr>
                <a:t>創造就業</a:t>
              </a:r>
            </a:p>
          </p:txBody>
        </p:sp>
      </p:grpSp>
      <p:sp>
        <p:nvSpPr>
          <p:cNvPr id="180" name="Line 132"/>
          <p:cNvSpPr>
            <a:spLocks noChangeShapeType="1"/>
          </p:cNvSpPr>
          <p:nvPr/>
        </p:nvSpPr>
        <p:spPr bwMode="auto">
          <a:xfrm>
            <a:off x="7549177" y="3840569"/>
            <a:ext cx="590012" cy="1637"/>
          </a:xfrm>
          <a:prstGeom prst="line">
            <a:avLst/>
          </a:prstGeom>
          <a:noFill/>
          <a:ln w="12700" cap="rnd">
            <a:solidFill>
              <a:srgbClr val="000000"/>
            </a:solidFill>
            <a:prstDash val="solid"/>
            <a:round/>
            <a:headEnd/>
            <a:tailEnd type="triangle"/>
          </a:ln>
        </p:spPr>
        <p:txBody>
          <a:bodyPr vert="horz" wrap="square" lIns="106985" tIns="53492" rIns="106985" bIns="53492"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181" name="Line 137"/>
          <p:cNvSpPr>
            <a:spLocks noChangeShapeType="1"/>
          </p:cNvSpPr>
          <p:nvPr/>
        </p:nvSpPr>
        <p:spPr bwMode="auto">
          <a:xfrm flipV="1">
            <a:off x="5491771" y="3880381"/>
            <a:ext cx="286995" cy="898"/>
          </a:xfrm>
          <a:prstGeom prst="line">
            <a:avLst/>
          </a:prstGeom>
          <a:noFill/>
          <a:ln w="12700" cap="rnd">
            <a:solidFill>
              <a:srgbClr val="000000"/>
            </a:solidFill>
            <a:prstDash val="solid"/>
            <a:round/>
            <a:headEnd/>
            <a:tailEnd type="triangle"/>
          </a:ln>
        </p:spPr>
        <p:txBody>
          <a:bodyPr vert="horz" wrap="square" lIns="106985" tIns="53492" rIns="106985" bIns="53492"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193" name="標題 1"/>
          <p:cNvSpPr txBox="1">
            <a:spLocks/>
          </p:cNvSpPr>
          <p:nvPr/>
        </p:nvSpPr>
        <p:spPr bwMode="auto">
          <a:xfrm>
            <a:off x="1464575" y="218231"/>
            <a:ext cx="8359795" cy="108188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103092" tIns="51544" rIns="103092" bIns="51544" numCol="1" anchor="ctr" anchorCtr="0" compatLnSpc="1">
            <a:prstTxWarp prst="textNoShape">
              <a:avLst/>
            </a:prstTxWarp>
          </a:bodyPr>
          <a:lstStyle>
            <a:lvl1pPr algn="ctr" rtl="0" eaLnBrk="0" fontAlgn="base" hangingPunct="0">
              <a:spcBef>
                <a:spcPct val="0"/>
              </a:spcBef>
              <a:spcAft>
                <a:spcPct val="0"/>
              </a:spcAft>
              <a:defRPr kumimoji="1" sz="4100" b="1">
                <a:solidFill>
                  <a:srgbClr val="700000"/>
                </a:solidFill>
                <a:latin typeface="+mj-lt"/>
                <a:ea typeface="+mj-ea"/>
                <a:cs typeface="+mj-cs"/>
              </a:defRPr>
            </a:lvl1pPr>
            <a:lvl2pPr algn="ctr" rtl="0" eaLnBrk="0" fontAlgn="base" hangingPunct="0">
              <a:spcBef>
                <a:spcPct val="0"/>
              </a:spcBef>
              <a:spcAft>
                <a:spcPct val="0"/>
              </a:spcAft>
              <a:defRPr kumimoji="1" sz="4100" b="1">
                <a:solidFill>
                  <a:srgbClr val="006666"/>
                </a:solidFill>
                <a:latin typeface="Arial" charset="0"/>
                <a:ea typeface="標楷體" pitchFamily="65" charset="-120"/>
              </a:defRPr>
            </a:lvl2pPr>
            <a:lvl3pPr algn="ctr" rtl="0" eaLnBrk="0" fontAlgn="base" hangingPunct="0">
              <a:spcBef>
                <a:spcPct val="0"/>
              </a:spcBef>
              <a:spcAft>
                <a:spcPct val="0"/>
              </a:spcAft>
              <a:defRPr kumimoji="1" sz="4100" b="1">
                <a:solidFill>
                  <a:srgbClr val="006666"/>
                </a:solidFill>
                <a:latin typeface="Arial" charset="0"/>
                <a:ea typeface="標楷體" pitchFamily="65" charset="-120"/>
              </a:defRPr>
            </a:lvl3pPr>
            <a:lvl4pPr algn="ctr" rtl="0" eaLnBrk="0" fontAlgn="base" hangingPunct="0">
              <a:spcBef>
                <a:spcPct val="0"/>
              </a:spcBef>
              <a:spcAft>
                <a:spcPct val="0"/>
              </a:spcAft>
              <a:defRPr kumimoji="1" sz="4100" b="1">
                <a:solidFill>
                  <a:srgbClr val="006666"/>
                </a:solidFill>
                <a:latin typeface="Arial" charset="0"/>
                <a:ea typeface="標楷體" pitchFamily="65" charset="-120"/>
              </a:defRPr>
            </a:lvl4pPr>
            <a:lvl5pPr algn="ctr" rtl="0" eaLnBrk="0" fontAlgn="base" hangingPunct="0">
              <a:spcBef>
                <a:spcPct val="0"/>
              </a:spcBef>
              <a:spcAft>
                <a:spcPct val="0"/>
              </a:spcAft>
              <a:defRPr kumimoji="1" sz="4100" b="1">
                <a:solidFill>
                  <a:srgbClr val="006666"/>
                </a:solidFill>
                <a:latin typeface="Arial" charset="0"/>
                <a:ea typeface="標楷體" pitchFamily="65" charset="-120"/>
              </a:defRPr>
            </a:lvl5pPr>
            <a:lvl6pPr marL="515467" algn="ctr" rtl="0" fontAlgn="base">
              <a:spcBef>
                <a:spcPct val="0"/>
              </a:spcBef>
              <a:spcAft>
                <a:spcPct val="0"/>
              </a:spcAft>
              <a:defRPr kumimoji="1" sz="4100" b="1">
                <a:solidFill>
                  <a:srgbClr val="006666"/>
                </a:solidFill>
                <a:latin typeface="Arial" charset="0"/>
                <a:ea typeface="標楷體" pitchFamily="65" charset="-120"/>
              </a:defRPr>
            </a:lvl6pPr>
            <a:lvl7pPr marL="1030938" algn="ctr" rtl="0" fontAlgn="base">
              <a:spcBef>
                <a:spcPct val="0"/>
              </a:spcBef>
              <a:spcAft>
                <a:spcPct val="0"/>
              </a:spcAft>
              <a:defRPr kumimoji="1" sz="4100" b="1">
                <a:solidFill>
                  <a:srgbClr val="006666"/>
                </a:solidFill>
                <a:latin typeface="Arial" charset="0"/>
                <a:ea typeface="標楷體" pitchFamily="65" charset="-120"/>
              </a:defRPr>
            </a:lvl7pPr>
            <a:lvl8pPr marL="1546408" algn="ctr" rtl="0" fontAlgn="base">
              <a:spcBef>
                <a:spcPct val="0"/>
              </a:spcBef>
              <a:spcAft>
                <a:spcPct val="0"/>
              </a:spcAft>
              <a:defRPr kumimoji="1" sz="4100" b="1">
                <a:solidFill>
                  <a:srgbClr val="006666"/>
                </a:solidFill>
                <a:latin typeface="Arial" charset="0"/>
                <a:ea typeface="標楷體" pitchFamily="65" charset="-120"/>
              </a:defRPr>
            </a:lvl8pPr>
            <a:lvl9pPr marL="2061875" algn="ctr" rtl="0" fontAlgn="base">
              <a:spcBef>
                <a:spcPct val="0"/>
              </a:spcBef>
              <a:spcAft>
                <a:spcPct val="0"/>
              </a:spcAft>
              <a:defRPr kumimoji="1" sz="4100" b="1">
                <a:solidFill>
                  <a:srgbClr val="006666"/>
                </a:solidFill>
                <a:latin typeface="Arial" charset="0"/>
                <a:ea typeface="標楷體" pitchFamily="65" charset="-120"/>
              </a:defRPr>
            </a:lvl9pPr>
          </a:lstStyle>
          <a:p>
            <a:pPr marL="0" marR="0" lvl="0" indent="0" algn="ctr" defTabSz="989123" rtl="0" eaLnBrk="0" fontAlgn="base" latinLnBrk="0" hangingPunct="0">
              <a:lnSpc>
                <a:spcPct val="90000"/>
              </a:lnSpc>
              <a:spcBef>
                <a:spcPct val="0"/>
              </a:spcBef>
              <a:spcAft>
                <a:spcPct val="0"/>
              </a:spcAft>
              <a:buClrTx/>
              <a:buSzTx/>
              <a:buFontTx/>
              <a:buNone/>
              <a:tabLst/>
              <a:defRPr/>
            </a:pPr>
            <a:r>
              <a:rPr kumimoji="1" lang="zh-TW" altLang="en-US" sz="41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標楷體"/>
                <a:cs typeface="+mj-cs"/>
              </a:rPr>
              <a:t>一、技服科主要業務</a:t>
            </a:r>
            <a:r>
              <a:rPr kumimoji="1" lang="en-US" altLang="zh-TW" sz="41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Arial"/>
                <a:ea typeface="標楷體"/>
                <a:cs typeface="+mj-cs"/>
              </a:rPr>
              <a:t>-</a:t>
            </a:r>
            <a:br>
              <a:rPr kumimoji="1" lang="en-US" altLang="zh-TW" sz="41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Arial"/>
                <a:ea typeface="標楷體"/>
                <a:cs typeface="+mj-cs"/>
              </a:rPr>
            </a:br>
            <a:r>
              <a:rPr kumimoji="1" lang="zh-TW" altLang="en-US" sz="4100" b="1" i="0" u="none" strike="noStrike" kern="1200" cap="none" spc="0" normalizeH="0" baseline="0" noProof="0" dirty="0" smtClean="0">
                <a:ln>
                  <a:noFill/>
                </a:ln>
                <a:solidFill>
                  <a:srgbClr val="0000FF"/>
                </a:solidFill>
                <a:effectLst/>
                <a:uLnTx/>
                <a:uFillTx/>
                <a:latin typeface="Arial"/>
                <a:ea typeface="標楷體"/>
                <a:cs typeface="+mj-cs"/>
              </a:rPr>
              <a:t>業務</a:t>
            </a:r>
            <a:r>
              <a:rPr kumimoji="1" lang="zh-TW" altLang="en-US" sz="4100" b="1" i="0" u="none" strike="noStrike" kern="1200" cap="none" spc="0" normalizeH="0" baseline="0" noProof="0" dirty="0">
                <a:ln>
                  <a:noFill/>
                </a:ln>
                <a:solidFill>
                  <a:srgbClr val="0000FF"/>
                </a:solidFill>
                <a:effectLst/>
                <a:uLnTx/>
                <a:uFillTx/>
                <a:latin typeface="Arial"/>
                <a:ea typeface="標楷體"/>
                <a:cs typeface="+mj-cs"/>
              </a:rPr>
              <a:t>關係圖</a:t>
            </a:r>
            <a:endParaRPr kumimoji="1" lang="en-US" altLang="zh-TW" sz="4100" b="1" i="0" u="none" strike="noStrike" kern="1200" cap="none" spc="0" normalizeH="0" baseline="0" noProof="0" dirty="0">
              <a:ln>
                <a:noFill/>
              </a:ln>
              <a:solidFill>
                <a:srgbClr val="0000FF"/>
              </a:solidFill>
              <a:effectLst/>
              <a:uLnTx/>
              <a:uFillTx/>
              <a:latin typeface="Arial"/>
              <a:ea typeface="標楷體"/>
              <a:cs typeface="+mj-cs"/>
            </a:endParaRPr>
          </a:p>
        </p:txBody>
      </p:sp>
    </p:spTree>
    <p:extLst>
      <p:ext uri="{BB962C8B-B14F-4D97-AF65-F5344CB8AC3E}">
        <p14:creationId xmlns:p14="http://schemas.microsoft.com/office/powerpoint/2010/main" val="37339409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er\AppData\Local\Microsoft\Windows\Temporary Internet Files\Content.IE5\0LRA087H\team-2306525_640[1].jpg"/>
          <p:cNvPicPr>
            <a:picLocks noChangeAspect="1" noChangeArrowheads="1"/>
          </p:cNvPicPr>
          <p:nvPr/>
        </p:nvPicPr>
        <p:blipFill rotWithShape="1">
          <a:blip r:embed="rId3" cstate="print"/>
          <a:srcRect t="35549" b="20247"/>
          <a:stretch/>
        </p:blipFill>
        <p:spPr bwMode="auto">
          <a:xfrm>
            <a:off x="578674" y="1368000"/>
            <a:ext cx="2304288" cy="720000"/>
          </a:xfrm>
          <a:prstGeom prst="rect">
            <a:avLst/>
          </a:prstGeom>
          <a:noFill/>
        </p:spPr>
      </p:pic>
      <p:graphicFrame>
        <p:nvGraphicFramePr>
          <p:cNvPr id="8" name="表格 7"/>
          <p:cNvGraphicFramePr>
            <a:graphicFrameLocks noGrp="1"/>
          </p:cNvGraphicFramePr>
          <p:nvPr>
            <p:extLst/>
          </p:nvPr>
        </p:nvGraphicFramePr>
        <p:xfrm>
          <a:off x="480975" y="2088604"/>
          <a:ext cx="9888252" cy="5127808"/>
        </p:xfrm>
        <a:graphic>
          <a:graphicData uri="http://schemas.openxmlformats.org/drawingml/2006/table">
            <a:tbl>
              <a:tblPr firstRow="1" firstCol="1" bandRow="1" bandCol="1"/>
              <a:tblGrid>
                <a:gridCol w="4321815">
                  <a:extLst>
                    <a:ext uri="{9D8B030D-6E8A-4147-A177-3AD203B41FA5}">
                      <a16:colId xmlns:a16="http://schemas.microsoft.com/office/drawing/2014/main" val="20000"/>
                    </a:ext>
                  </a:extLst>
                </a:gridCol>
                <a:gridCol w="4702341">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tblGrid>
              <a:tr h="620866">
                <a:tc>
                  <a:txBody>
                    <a:bodyPr/>
                    <a:lstStyle/>
                    <a:p>
                      <a:pPr algn="ctr">
                        <a:lnSpc>
                          <a:spcPct val="100000"/>
                        </a:lnSpc>
                        <a:spcBef>
                          <a:spcPts val="0"/>
                        </a:spcBef>
                        <a:spcAft>
                          <a:spcPts val="0"/>
                        </a:spcAft>
                      </a:pPr>
                      <a:r>
                        <a:rPr lang="zh-TW" sz="2800" b="1" kern="100" dirty="0" smtClean="0">
                          <a:effectLst/>
                          <a:latin typeface="Arial" panose="020B0604020202020204" pitchFamily="34" charset="0"/>
                          <a:ea typeface="標楷體" panose="03000509000000000000" pitchFamily="65" charset="-120"/>
                          <a:cs typeface="Arial" panose="020B0604020202020204" pitchFamily="34" charset="0"/>
                        </a:rPr>
                        <a:t>工</a:t>
                      </a:r>
                      <a:r>
                        <a:rPr lang="zh-TW" altLang="en-US" sz="2800" b="1" kern="100" dirty="0" smtClean="0">
                          <a:effectLst/>
                          <a:latin typeface="Arial" panose="020B0604020202020204" pitchFamily="34" charset="0"/>
                          <a:ea typeface="標楷體" panose="03000509000000000000" pitchFamily="65" charset="-120"/>
                          <a:cs typeface="Arial" panose="020B0604020202020204" pitchFamily="34" charset="0"/>
                        </a:rPr>
                        <a:t> </a:t>
                      </a:r>
                      <a:r>
                        <a:rPr lang="zh-TW" sz="2800" b="1" kern="100" dirty="0" smtClean="0">
                          <a:effectLst/>
                          <a:latin typeface="Arial" panose="020B0604020202020204" pitchFamily="34" charset="0"/>
                          <a:ea typeface="標楷體" panose="03000509000000000000" pitchFamily="65" charset="-120"/>
                          <a:cs typeface="Arial" panose="020B0604020202020204" pitchFamily="34" charset="0"/>
                        </a:rPr>
                        <a:t>作</a:t>
                      </a:r>
                      <a:r>
                        <a:rPr lang="zh-TW" altLang="en-US" sz="2800" b="1" kern="100" dirty="0" smtClean="0">
                          <a:effectLst/>
                          <a:latin typeface="Arial" panose="020B0604020202020204" pitchFamily="34" charset="0"/>
                          <a:ea typeface="標楷體" panose="03000509000000000000" pitchFamily="65" charset="-120"/>
                          <a:cs typeface="Arial" panose="020B0604020202020204" pitchFamily="34" charset="0"/>
                        </a:rPr>
                        <a:t> 項目</a:t>
                      </a:r>
                      <a:endParaRPr lang="zh-TW" sz="2800" kern="100" dirty="0">
                        <a:effectLst/>
                        <a:latin typeface="Arial" panose="020B0604020202020204" pitchFamily="34" charset="0"/>
                        <a:ea typeface="標楷體" panose="03000509000000000000" pitchFamily="65" charset="-120"/>
                        <a:cs typeface="Arial" panose="020B0604020202020204" pitchFamily="34" charset="0"/>
                      </a:endParaRPr>
                    </a:p>
                  </a:txBody>
                  <a:tcPr marL="68677" marR="686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Bef>
                          <a:spcPts val="0"/>
                        </a:spcBef>
                        <a:spcAft>
                          <a:spcPts val="0"/>
                        </a:spcAft>
                      </a:pPr>
                      <a:r>
                        <a:rPr lang="zh-TW" sz="2800" b="1" kern="100" dirty="0">
                          <a:effectLst/>
                          <a:latin typeface="Arial" panose="020B0604020202020204" pitchFamily="34" charset="0"/>
                          <a:ea typeface="標楷體" panose="03000509000000000000" pitchFamily="65" charset="-120"/>
                          <a:cs typeface="Arial" panose="020B0604020202020204" pitchFamily="34" charset="0"/>
                        </a:rPr>
                        <a:t>承辦</a:t>
                      </a:r>
                      <a:r>
                        <a:rPr lang="zh-TW" sz="2800" b="1" kern="100" dirty="0" smtClean="0">
                          <a:effectLst/>
                          <a:latin typeface="Arial" panose="020B0604020202020204" pitchFamily="34" charset="0"/>
                          <a:ea typeface="標楷體" panose="03000509000000000000" pitchFamily="65" charset="-120"/>
                          <a:cs typeface="Arial" panose="020B0604020202020204" pitchFamily="34" charset="0"/>
                        </a:rPr>
                        <a:t>人</a:t>
                      </a:r>
                      <a:r>
                        <a:rPr lang="en-US" sz="2800" b="1" kern="100" dirty="0" smtClean="0">
                          <a:effectLst/>
                          <a:latin typeface="Arial" panose="020B0604020202020204" pitchFamily="34" charset="0"/>
                          <a:ea typeface="標楷體" panose="03000509000000000000" pitchFamily="65" charset="-120"/>
                          <a:cs typeface="Arial" panose="020B0604020202020204" pitchFamily="34" charset="0"/>
                        </a:rPr>
                        <a:t>(</a:t>
                      </a:r>
                      <a:r>
                        <a:rPr lang="zh-TW" sz="2800" b="1" kern="100" dirty="0">
                          <a:effectLst/>
                          <a:latin typeface="Arial" panose="020B0604020202020204" pitchFamily="34" charset="0"/>
                          <a:ea typeface="標楷體" panose="03000509000000000000" pitchFamily="65" charset="-120"/>
                          <a:cs typeface="Arial" panose="020B0604020202020204" pitchFamily="34" charset="0"/>
                        </a:rPr>
                        <a:t>負責單位</a:t>
                      </a:r>
                      <a:r>
                        <a:rPr lang="en-US" sz="2800" b="1" kern="100" dirty="0">
                          <a:effectLst/>
                          <a:latin typeface="Arial" panose="020B0604020202020204" pitchFamily="34" charset="0"/>
                          <a:ea typeface="標楷體" panose="03000509000000000000" pitchFamily="65" charset="-120"/>
                          <a:cs typeface="Arial" panose="020B0604020202020204" pitchFamily="34" charset="0"/>
                        </a:rPr>
                        <a:t>)</a:t>
                      </a:r>
                      <a:endParaRPr lang="zh-TW" sz="2800" kern="100" dirty="0">
                        <a:effectLst/>
                        <a:latin typeface="Arial" panose="020B0604020202020204" pitchFamily="34" charset="0"/>
                        <a:ea typeface="標楷體" panose="03000509000000000000" pitchFamily="65" charset="-120"/>
                        <a:cs typeface="Arial" panose="020B0604020202020204" pitchFamily="34" charset="0"/>
                      </a:endParaRPr>
                    </a:p>
                  </a:txBody>
                  <a:tcPr marL="68677" marR="686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Bef>
                          <a:spcPts val="0"/>
                        </a:spcBef>
                        <a:spcAft>
                          <a:spcPts val="0"/>
                        </a:spcAft>
                      </a:pPr>
                      <a:r>
                        <a:rPr lang="zh-TW" sz="2800" b="1" kern="100" dirty="0">
                          <a:effectLst/>
                          <a:latin typeface="Arial" panose="020B0604020202020204" pitchFamily="34" charset="0"/>
                          <a:ea typeface="標楷體" panose="03000509000000000000" pitchFamily="65" charset="-120"/>
                          <a:cs typeface="Arial" panose="020B0604020202020204" pitchFamily="34" charset="0"/>
                        </a:rPr>
                        <a:t>電話</a:t>
                      </a:r>
                      <a:endParaRPr lang="zh-TW" sz="2800" kern="100" dirty="0">
                        <a:effectLst/>
                        <a:latin typeface="Arial" panose="020B0604020202020204" pitchFamily="34" charset="0"/>
                        <a:ea typeface="標楷體" panose="03000509000000000000" pitchFamily="65" charset="-120"/>
                        <a:cs typeface="Arial" panose="020B0604020202020204" pitchFamily="34" charset="0"/>
                      </a:endParaRPr>
                    </a:p>
                  </a:txBody>
                  <a:tcPr marL="68677" marR="686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531262">
                <a:tc>
                  <a:txBody>
                    <a:bodyPr/>
                    <a:lstStyle/>
                    <a:p>
                      <a:pPr algn="just">
                        <a:lnSpc>
                          <a:spcPct val="100000"/>
                        </a:lnSpc>
                        <a:spcBef>
                          <a:spcPts val="0"/>
                        </a:spcBef>
                        <a:spcAft>
                          <a:spcPts val="0"/>
                        </a:spcAft>
                        <a:buFont typeface="Wingdings" pitchFamily="2" charset="2"/>
                        <a:buChar char="l"/>
                      </a:pPr>
                      <a:r>
                        <a:rPr lang="zh-TW" sz="3200" b="1" kern="100" dirty="0">
                          <a:solidFill>
                            <a:schemeClr val="tx1"/>
                          </a:solidFill>
                          <a:effectLst/>
                          <a:latin typeface="Arial" panose="020B0604020202020204" pitchFamily="34" charset="0"/>
                          <a:ea typeface="標楷體" panose="03000509000000000000" pitchFamily="65" charset="-120"/>
                          <a:cs typeface="Arial" panose="020B0604020202020204" pitchFamily="34" charset="0"/>
                        </a:rPr>
                        <a:t>綜理科務</a:t>
                      </a:r>
                      <a:endParaRPr lang="zh-TW" sz="3200" kern="100" dirty="0">
                        <a:solidFill>
                          <a:schemeClr val="tx1"/>
                        </a:solidFill>
                        <a:effectLst/>
                        <a:latin typeface="Arial" panose="020B0604020202020204" pitchFamily="34" charset="0"/>
                        <a:ea typeface="標楷體" panose="03000509000000000000" pitchFamily="65" charset="-120"/>
                        <a:cs typeface="Arial" panose="020B0604020202020204" pitchFamily="34" charset="0"/>
                      </a:endParaRPr>
                    </a:p>
                  </a:txBody>
                  <a:tcPr marL="68677" marR="686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B9C9"/>
                    </a:solidFill>
                  </a:tcPr>
                </a:tc>
                <a:tc>
                  <a:txBody>
                    <a:bodyPr/>
                    <a:lstStyle/>
                    <a:p>
                      <a:pPr algn="just">
                        <a:lnSpc>
                          <a:spcPct val="100000"/>
                        </a:lnSpc>
                        <a:spcBef>
                          <a:spcPts val="0"/>
                        </a:spcBef>
                        <a:spcAft>
                          <a:spcPts val="0"/>
                        </a:spcAft>
                      </a:pPr>
                      <a:r>
                        <a:rPr lang="zh-TW" altLang="en-US" sz="3700" b="1" kern="100" dirty="0" smtClean="0">
                          <a:effectLst/>
                          <a:latin typeface="Arial" panose="020B0604020202020204" pitchFamily="34" charset="0"/>
                          <a:ea typeface="標楷體" panose="03000509000000000000" pitchFamily="65" charset="-120"/>
                          <a:cs typeface="Arial" panose="020B0604020202020204" pitchFamily="34" charset="0"/>
                        </a:rPr>
                        <a:t>陳威志科長 </a:t>
                      </a:r>
                      <a:endParaRPr lang="zh-TW" sz="3700" b="1" kern="100" dirty="0">
                        <a:effectLst/>
                        <a:latin typeface="Arial" panose="020B0604020202020204" pitchFamily="34" charset="0"/>
                        <a:ea typeface="標楷體" panose="03000509000000000000" pitchFamily="65" charset="-120"/>
                        <a:cs typeface="Arial" panose="020B0604020202020204" pitchFamily="34" charset="0"/>
                      </a:endParaRPr>
                    </a:p>
                  </a:txBody>
                  <a:tcPr marL="68677" marR="686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B9C9"/>
                    </a:solidFill>
                  </a:tcPr>
                </a:tc>
                <a:tc>
                  <a:txBody>
                    <a:bodyPr/>
                    <a:lstStyle/>
                    <a:p>
                      <a:pPr algn="ctr">
                        <a:lnSpc>
                          <a:spcPct val="100000"/>
                        </a:lnSpc>
                        <a:spcBef>
                          <a:spcPts val="0"/>
                        </a:spcBef>
                        <a:spcAft>
                          <a:spcPts val="0"/>
                        </a:spcAft>
                      </a:pPr>
                      <a:r>
                        <a:rPr lang="en-US" altLang="zh-TW" sz="2300" b="1" kern="100" dirty="0" smtClean="0">
                          <a:solidFill>
                            <a:schemeClr val="tx1"/>
                          </a:solidFill>
                          <a:effectLst/>
                          <a:latin typeface="Arial" panose="020B0604020202020204" pitchFamily="34" charset="0"/>
                          <a:ea typeface="標楷體" panose="03000509000000000000" pitchFamily="65" charset="-120"/>
                          <a:cs typeface="Arial" panose="020B0604020202020204" pitchFamily="34" charset="0"/>
                        </a:rPr>
                        <a:t>3020</a:t>
                      </a:r>
                      <a:endParaRPr lang="zh-TW" sz="2300" b="1" kern="100" dirty="0">
                        <a:solidFill>
                          <a:schemeClr val="tx1"/>
                        </a:solidFill>
                        <a:effectLst/>
                        <a:latin typeface="Arial" panose="020B0604020202020204" pitchFamily="34" charset="0"/>
                        <a:ea typeface="標楷體" panose="03000509000000000000" pitchFamily="65" charset="-120"/>
                        <a:cs typeface="Arial" panose="020B0604020202020204" pitchFamily="34" charset="0"/>
                      </a:endParaRPr>
                    </a:p>
                  </a:txBody>
                  <a:tcPr marL="68677" marR="686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B9C9"/>
                    </a:solidFill>
                  </a:tcPr>
                </a:tc>
                <a:extLst>
                  <a:ext uri="{0D108BD9-81ED-4DB2-BD59-A6C34878D82A}">
                    <a16:rowId xmlns:a16="http://schemas.microsoft.com/office/drawing/2014/main" val="10001"/>
                  </a:ext>
                </a:extLst>
              </a:tr>
              <a:tr h="1632988">
                <a:tc>
                  <a:txBody>
                    <a:bodyPr/>
                    <a:lstStyle/>
                    <a:p>
                      <a:pPr marL="342900" indent="-342900" algn="just">
                        <a:lnSpc>
                          <a:spcPct val="100000"/>
                        </a:lnSpc>
                        <a:spcBef>
                          <a:spcPts val="0"/>
                        </a:spcBef>
                        <a:spcAft>
                          <a:spcPts val="0"/>
                        </a:spcAft>
                        <a:buFont typeface="Wingdings" pitchFamily="2" charset="2"/>
                        <a:buChar char="l"/>
                      </a:pPr>
                      <a:r>
                        <a:rPr lang="zh-TW" altLang="en-US" sz="2800" b="1" kern="100" dirty="0" smtClean="0">
                          <a:solidFill>
                            <a:schemeClr val="tx1"/>
                          </a:solidFill>
                          <a:effectLst/>
                          <a:latin typeface="Arial" panose="020B0604020202020204" pitchFamily="34" charset="0"/>
                          <a:ea typeface="標楷體" panose="03000509000000000000" pitchFamily="65" charset="-120"/>
                          <a:cs typeface="Arial" panose="020B0604020202020204" pitchFamily="34" charset="0"/>
                        </a:rPr>
                        <a:t>技術移轉</a:t>
                      </a:r>
                      <a:endParaRPr lang="en-US" altLang="zh-TW" sz="2800" b="1" kern="100" dirty="0" smtClean="0">
                        <a:solidFill>
                          <a:schemeClr val="tx1"/>
                        </a:solidFill>
                        <a:effectLst/>
                        <a:latin typeface="Arial" panose="020B0604020202020204" pitchFamily="34" charset="0"/>
                        <a:ea typeface="標楷體" panose="03000509000000000000" pitchFamily="65" charset="-120"/>
                        <a:cs typeface="Arial" panose="020B0604020202020204" pitchFamily="34" charset="0"/>
                      </a:endParaRPr>
                    </a:p>
                    <a:p>
                      <a:pPr marL="342900" marR="0" indent="-342900" algn="just" defTabSz="914400" rtl="0" eaLnBrk="1" fontAlgn="auto" latinLnBrk="0" hangingPunct="1">
                        <a:lnSpc>
                          <a:spcPct val="100000"/>
                        </a:lnSpc>
                        <a:spcBef>
                          <a:spcPts val="0"/>
                        </a:spcBef>
                        <a:spcAft>
                          <a:spcPts val="0"/>
                        </a:spcAft>
                        <a:buClrTx/>
                        <a:buSzTx/>
                        <a:buFont typeface="Wingdings" pitchFamily="2" charset="2"/>
                        <a:buChar char="l"/>
                        <a:tabLst/>
                        <a:defRPr/>
                      </a:pPr>
                      <a:r>
                        <a:rPr lang="zh-TW" altLang="zh-TW" sz="2800" b="1" kern="100" dirty="0" smtClean="0">
                          <a:solidFill>
                            <a:schemeClr val="tx1"/>
                          </a:solidFill>
                          <a:effectLst/>
                          <a:latin typeface="Arial" panose="020B0604020202020204" pitchFamily="34" charset="0"/>
                          <a:ea typeface="標楷體" panose="03000509000000000000" pitchFamily="65" charset="-120"/>
                          <a:cs typeface="Arial" panose="020B0604020202020204" pitchFamily="34" charset="0"/>
                        </a:rPr>
                        <a:t>技術服務</a:t>
                      </a:r>
                      <a:endParaRPr lang="en-US" altLang="zh-TW" sz="2800" b="1" kern="100" dirty="0" smtClean="0">
                        <a:solidFill>
                          <a:schemeClr val="tx1"/>
                        </a:solidFill>
                        <a:effectLst/>
                        <a:latin typeface="Arial" panose="020B0604020202020204" pitchFamily="34" charset="0"/>
                        <a:ea typeface="標楷體" panose="03000509000000000000" pitchFamily="65" charset="-120"/>
                        <a:cs typeface="Arial" panose="020B0604020202020204" pitchFamily="34" charset="0"/>
                      </a:endParaRPr>
                    </a:p>
                    <a:p>
                      <a:pPr marL="342900" marR="0" indent="-342900" algn="just" defTabSz="914400" rtl="0" eaLnBrk="1" fontAlgn="auto" latinLnBrk="0" hangingPunct="1">
                        <a:lnSpc>
                          <a:spcPct val="100000"/>
                        </a:lnSpc>
                        <a:spcBef>
                          <a:spcPts val="0"/>
                        </a:spcBef>
                        <a:spcAft>
                          <a:spcPts val="0"/>
                        </a:spcAft>
                        <a:buClrTx/>
                        <a:buSzTx/>
                        <a:buFont typeface="Wingdings" pitchFamily="2" charset="2"/>
                        <a:buChar char="l"/>
                        <a:tabLst/>
                        <a:defRPr/>
                      </a:pPr>
                      <a:r>
                        <a:rPr lang="zh-TW" altLang="en-US" sz="2800" b="1" dirty="0" smtClean="0">
                          <a:solidFill>
                            <a:schemeClr val="tx1"/>
                          </a:solidFill>
                          <a:latin typeface="標楷體" pitchFamily="65" charset="-120"/>
                          <a:ea typeface="標楷體" pitchFamily="65" charset="-120"/>
                          <a:cs typeface="新細明體" pitchFamily="18" charset="-120"/>
                        </a:rPr>
                        <a:t>合作意願</a:t>
                      </a:r>
                      <a:r>
                        <a:rPr lang="en-US" altLang="zh-TW" sz="2800" b="1" dirty="0" smtClean="0">
                          <a:solidFill>
                            <a:schemeClr val="tx1"/>
                          </a:solidFill>
                          <a:latin typeface="標楷體" pitchFamily="65" charset="-120"/>
                          <a:ea typeface="標楷體" pitchFamily="65" charset="-120"/>
                          <a:cs typeface="新細明體" pitchFamily="18" charset="-120"/>
                        </a:rPr>
                        <a:t>/</a:t>
                      </a:r>
                      <a:r>
                        <a:rPr lang="zh-TW" altLang="en-US" sz="2800" b="1" dirty="0" smtClean="0">
                          <a:solidFill>
                            <a:schemeClr val="tx1"/>
                          </a:solidFill>
                          <a:latin typeface="標楷體" pitchFamily="65" charset="-120"/>
                          <a:ea typeface="標楷體" pitchFamily="65" charset="-120"/>
                          <a:cs typeface="新細明體" pitchFamily="18" charset="-120"/>
                        </a:rPr>
                        <a:t>保密協議</a:t>
                      </a:r>
                      <a:endParaRPr lang="zh-TW" altLang="en-US" sz="2800" dirty="0" smtClean="0">
                        <a:solidFill>
                          <a:schemeClr val="tx1"/>
                        </a:solidFill>
                        <a:latin typeface="Arial" pitchFamily="34" charset="0"/>
                        <a:cs typeface="新細明體" pitchFamily="18" charset="-120"/>
                      </a:endParaRPr>
                    </a:p>
                  </a:txBody>
                  <a:tcPr marL="68677" marR="686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0000"/>
                      </a:schemeClr>
                    </a:solidFill>
                  </a:tcPr>
                </a:tc>
                <a:tc>
                  <a:txBody>
                    <a:bodyPr/>
                    <a:lstStyle/>
                    <a:p>
                      <a:pPr marL="981075" marR="0" indent="-981075" algn="just" defTabSz="981075" rtl="0" eaLnBrk="1" fontAlgn="auto" latinLnBrk="0" hangingPunct="1">
                        <a:lnSpc>
                          <a:spcPct val="100000"/>
                        </a:lnSpc>
                        <a:spcBef>
                          <a:spcPts val="0"/>
                        </a:spcBef>
                        <a:spcAft>
                          <a:spcPts val="0"/>
                        </a:spcAft>
                        <a:buClrTx/>
                        <a:buSzTx/>
                        <a:buFont typeface="+mj-lt"/>
                        <a:buNone/>
                        <a:tabLst/>
                        <a:defRPr/>
                      </a:pPr>
                      <a:r>
                        <a:rPr lang="en-US" altLang="zh-TW" sz="1800" b="1" kern="100" dirty="0" smtClean="0">
                          <a:effectLst/>
                          <a:latin typeface="Arial" panose="020B0604020202020204" pitchFamily="34" charset="0"/>
                          <a:ea typeface="標楷體" panose="03000509000000000000" pitchFamily="65" charset="-120"/>
                          <a:cs typeface="Arial" panose="020B0604020202020204" pitchFamily="34" charset="0"/>
                        </a:rPr>
                        <a:t>1</a:t>
                      </a:r>
                      <a:r>
                        <a:rPr lang="en-US" altLang="zh-TW" sz="2100" b="1" kern="100" dirty="0" smtClean="0">
                          <a:effectLst/>
                          <a:latin typeface="Arial" panose="020B0604020202020204" pitchFamily="34" charset="0"/>
                          <a:ea typeface="標楷體" panose="03000509000000000000" pitchFamily="65" charset="-120"/>
                          <a:cs typeface="Arial" panose="020B0604020202020204" pitchFamily="34" charset="0"/>
                        </a:rPr>
                        <a:t>.</a:t>
                      </a:r>
                      <a:r>
                        <a:rPr lang="zh-TW" altLang="en-US" sz="2100" b="1" kern="100" dirty="0" smtClean="0">
                          <a:effectLst/>
                          <a:latin typeface="Arial" panose="020B0604020202020204" pitchFamily="34" charset="0"/>
                          <a:ea typeface="標楷體" panose="03000509000000000000" pitchFamily="65" charset="-120"/>
                          <a:cs typeface="Arial" panose="020B0604020202020204" pitchFamily="34" charset="0"/>
                        </a:rPr>
                        <a:t>賴俊仁</a:t>
                      </a:r>
                      <a:r>
                        <a:rPr lang="en-US" altLang="zh-TW" sz="2100" b="1" kern="100" dirty="0" smtClean="0">
                          <a:effectLst/>
                          <a:latin typeface="Arial" panose="020B0604020202020204" pitchFamily="34" charset="0"/>
                          <a:ea typeface="標楷體" panose="03000509000000000000" pitchFamily="65" charset="-120"/>
                          <a:cs typeface="Arial" panose="020B0604020202020204" pitchFamily="34" charset="0"/>
                        </a:rPr>
                        <a:t>:</a:t>
                      </a:r>
                      <a:r>
                        <a:rPr lang="zh-TW" altLang="en-US" sz="2100" b="1" kern="100" dirty="0" smtClean="0">
                          <a:solidFill>
                            <a:srgbClr val="C00000"/>
                          </a:solidFill>
                          <a:effectLst/>
                          <a:latin typeface="Arial" panose="020B0604020202020204" pitchFamily="34" charset="0"/>
                          <a:ea typeface="標楷體" panose="03000509000000000000" pitchFamily="65" charset="-120"/>
                          <a:cs typeface="Arial" panose="020B0604020202020204" pitchFamily="34" charset="0"/>
                        </a:rPr>
                        <a:t>化學組、機械系統、核工組</a:t>
                      </a:r>
                      <a:endParaRPr lang="en-US" altLang="zh-TW" sz="2100" b="1" kern="100" dirty="0" smtClean="0">
                        <a:solidFill>
                          <a:srgbClr val="C00000"/>
                        </a:solidFill>
                        <a:effectLst/>
                        <a:latin typeface="Arial" panose="020B0604020202020204" pitchFamily="34" charset="0"/>
                        <a:ea typeface="標楷體" panose="03000509000000000000" pitchFamily="65" charset="-120"/>
                        <a:cs typeface="Arial" panose="020B0604020202020204" pitchFamily="34" charset="0"/>
                      </a:endParaRPr>
                    </a:p>
                    <a:p>
                      <a:pPr marL="981075" marR="0" indent="-981075" algn="just" defTabSz="981075" rtl="0" eaLnBrk="1" fontAlgn="auto" latinLnBrk="0" hangingPunct="1">
                        <a:lnSpc>
                          <a:spcPct val="100000"/>
                        </a:lnSpc>
                        <a:spcBef>
                          <a:spcPts val="0"/>
                        </a:spcBef>
                        <a:spcAft>
                          <a:spcPts val="0"/>
                        </a:spcAft>
                        <a:buClrTx/>
                        <a:buSzTx/>
                        <a:buFont typeface="+mj-lt"/>
                        <a:buNone/>
                        <a:tabLst/>
                        <a:defRPr/>
                      </a:pPr>
                      <a:r>
                        <a:rPr lang="zh-TW" altLang="en-US" sz="2100" b="1" kern="100" dirty="0" smtClean="0">
                          <a:solidFill>
                            <a:srgbClr val="C00000"/>
                          </a:solidFill>
                          <a:effectLst/>
                          <a:latin typeface="Arial" panose="020B0604020202020204" pitchFamily="34" charset="0"/>
                          <a:ea typeface="標楷體" panose="03000509000000000000" pitchFamily="65" charset="-120"/>
                          <a:cs typeface="Arial" panose="020B0604020202020204" pitchFamily="34" charset="0"/>
                        </a:rPr>
                        <a:t>              、</a:t>
                      </a:r>
                      <a:r>
                        <a:rPr kumimoji="0" lang="zh-TW" altLang="en-US" sz="2100" b="1" i="0" u="none" strike="noStrike" kern="100" cap="none" spc="0" normalizeH="0" baseline="0" noProof="0" dirty="0" smtClean="0">
                          <a:ln>
                            <a:noFill/>
                          </a:ln>
                          <a:solidFill>
                            <a:srgbClr val="C00000"/>
                          </a:solidFill>
                          <a:effectLst/>
                          <a:uLnTx/>
                          <a:uFillTx/>
                          <a:latin typeface="Arial" panose="020B0604020202020204" pitchFamily="34" charset="0"/>
                          <a:ea typeface="標楷體" panose="03000509000000000000" pitchFamily="65" charset="-120"/>
                          <a:cs typeface="Arial" panose="020B0604020202020204" pitchFamily="34" charset="0"/>
                        </a:rPr>
                        <a:t>燃材組</a:t>
                      </a:r>
                      <a:r>
                        <a:rPr lang="zh-TW" altLang="en-US" sz="2100" b="1" kern="100" dirty="0" smtClean="0">
                          <a:solidFill>
                            <a:srgbClr val="C00000"/>
                          </a:solidFill>
                          <a:effectLst/>
                          <a:latin typeface="Arial" panose="020B0604020202020204" pitchFamily="34" charset="0"/>
                          <a:ea typeface="標楷體" panose="03000509000000000000" pitchFamily="65" charset="-120"/>
                          <a:cs typeface="Arial" panose="020B0604020202020204" pitchFamily="34" charset="0"/>
                        </a:rPr>
                        <a:t>、化工組、核儀組</a:t>
                      </a:r>
                      <a:endParaRPr lang="en-US" altLang="zh-TW" sz="2100" b="1" kern="100" dirty="0" smtClean="0">
                        <a:solidFill>
                          <a:srgbClr val="C00000"/>
                        </a:solidFill>
                        <a:effectLst/>
                        <a:latin typeface="Arial" panose="020B0604020202020204" pitchFamily="34" charset="0"/>
                        <a:ea typeface="標楷體" panose="03000509000000000000" pitchFamily="65" charset="-120"/>
                        <a:cs typeface="Arial" panose="020B0604020202020204" pitchFamily="34" charset="0"/>
                      </a:endParaRPr>
                    </a:p>
                    <a:p>
                      <a:pPr marL="981075" marR="0" indent="-981075" algn="just" defTabSz="981075" rtl="0" eaLnBrk="1" fontAlgn="auto" latinLnBrk="0" hangingPunct="1">
                        <a:lnSpc>
                          <a:spcPct val="100000"/>
                        </a:lnSpc>
                        <a:spcBef>
                          <a:spcPts val="0"/>
                        </a:spcBef>
                        <a:spcAft>
                          <a:spcPts val="0"/>
                        </a:spcAft>
                        <a:buClrTx/>
                        <a:buSzTx/>
                        <a:buFont typeface="+mj-lt"/>
                        <a:buNone/>
                        <a:tabLst/>
                        <a:defRPr/>
                      </a:pPr>
                      <a:r>
                        <a:rPr lang="en-US" altLang="zh-TW" sz="2100" b="1" kern="100" dirty="0" smtClean="0">
                          <a:effectLst/>
                          <a:latin typeface="Arial" panose="020B0604020202020204" pitchFamily="34" charset="0"/>
                          <a:ea typeface="標楷體" panose="03000509000000000000" pitchFamily="65" charset="-120"/>
                          <a:cs typeface="Arial" panose="020B0604020202020204" pitchFamily="34" charset="0"/>
                        </a:rPr>
                        <a:t>2.</a:t>
                      </a:r>
                      <a:r>
                        <a:rPr lang="zh-TW" altLang="en-US" sz="2100" b="1" kern="100" dirty="0" smtClean="0">
                          <a:effectLst/>
                          <a:latin typeface="Arial" panose="020B0604020202020204" pitchFamily="34" charset="0"/>
                          <a:ea typeface="標楷體" panose="03000509000000000000" pitchFamily="65" charset="-120"/>
                          <a:cs typeface="Arial" panose="020B0604020202020204" pitchFamily="34" charset="0"/>
                        </a:rPr>
                        <a:t>江文堂</a:t>
                      </a:r>
                      <a:r>
                        <a:rPr lang="en-US" altLang="zh-TW" sz="2100" b="1" kern="100" dirty="0" smtClean="0">
                          <a:effectLst/>
                          <a:latin typeface="Arial" panose="020B0604020202020204" pitchFamily="34" charset="0"/>
                          <a:ea typeface="標楷體" panose="03000509000000000000" pitchFamily="65" charset="-120"/>
                          <a:cs typeface="Arial" panose="020B0604020202020204" pitchFamily="34" charset="0"/>
                        </a:rPr>
                        <a:t>:</a:t>
                      </a:r>
                      <a:r>
                        <a:rPr lang="zh-TW" altLang="en-US" sz="2100" b="1" kern="100" dirty="0" smtClean="0">
                          <a:solidFill>
                            <a:srgbClr val="C00000"/>
                          </a:solidFill>
                          <a:effectLst/>
                          <a:latin typeface="Arial" panose="020B0604020202020204" pitchFamily="34" charset="0"/>
                          <a:ea typeface="標楷體" panose="03000509000000000000" pitchFamily="65" charset="-120"/>
                          <a:cs typeface="Arial" panose="020B0604020202020204" pitchFamily="34" charset="0"/>
                        </a:rPr>
                        <a:t>同位素組、工程組、其他</a:t>
                      </a:r>
                      <a:endParaRPr lang="en-US" altLang="zh-TW" sz="2100" b="1" kern="100" dirty="0" smtClean="0">
                        <a:solidFill>
                          <a:srgbClr val="C00000"/>
                        </a:solidFill>
                        <a:effectLst/>
                        <a:latin typeface="Arial" panose="020B0604020202020204" pitchFamily="34" charset="0"/>
                        <a:ea typeface="標楷體" panose="03000509000000000000" pitchFamily="65" charset="-120"/>
                        <a:cs typeface="Arial" panose="020B0604020202020204" pitchFamily="34" charset="0"/>
                      </a:endParaRPr>
                    </a:p>
                    <a:p>
                      <a:pPr marL="981075" marR="0" indent="-981075" algn="just" defTabSz="981075" rtl="0" eaLnBrk="1" fontAlgn="auto" latinLnBrk="0" hangingPunct="1">
                        <a:lnSpc>
                          <a:spcPct val="100000"/>
                        </a:lnSpc>
                        <a:spcBef>
                          <a:spcPts val="0"/>
                        </a:spcBef>
                        <a:spcAft>
                          <a:spcPts val="0"/>
                        </a:spcAft>
                        <a:buClrTx/>
                        <a:buSzTx/>
                        <a:buFont typeface="+mj-lt"/>
                        <a:buNone/>
                        <a:tabLst/>
                        <a:defRPr/>
                      </a:pPr>
                      <a:r>
                        <a:rPr lang="en-US" altLang="zh-TW" sz="2100" b="1" kern="100" dirty="0" smtClean="0">
                          <a:effectLst/>
                          <a:latin typeface="Arial" panose="020B0604020202020204" pitchFamily="34" charset="0"/>
                          <a:ea typeface="標楷體" panose="03000509000000000000" pitchFamily="65" charset="-120"/>
                          <a:cs typeface="Arial" panose="020B0604020202020204" pitchFamily="34" charset="0"/>
                        </a:rPr>
                        <a:t>3.</a:t>
                      </a:r>
                      <a:r>
                        <a:rPr lang="zh-TW" altLang="en-US" sz="2100" b="1" kern="100" dirty="0" smtClean="0">
                          <a:effectLst/>
                          <a:latin typeface="Arial" panose="020B0604020202020204" pitchFamily="34" charset="0"/>
                          <a:ea typeface="標楷體" panose="03000509000000000000" pitchFamily="65" charset="-120"/>
                          <a:cs typeface="Arial" panose="020B0604020202020204" pitchFamily="34" charset="0"/>
                        </a:rPr>
                        <a:t>黃相霖</a:t>
                      </a:r>
                      <a:r>
                        <a:rPr lang="en-US" altLang="zh-TW" sz="2100" b="1" kern="100" dirty="0" smtClean="0">
                          <a:effectLst/>
                          <a:latin typeface="Arial" panose="020B0604020202020204" pitchFamily="34" charset="0"/>
                          <a:ea typeface="標楷體" panose="03000509000000000000" pitchFamily="65" charset="-120"/>
                          <a:cs typeface="Arial" panose="020B0604020202020204" pitchFamily="34" charset="0"/>
                        </a:rPr>
                        <a:t>:</a:t>
                      </a:r>
                      <a:r>
                        <a:rPr lang="zh-TW" altLang="en-US" sz="2100" b="1" kern="100" dirty="0" smtClean="0">
                          <a:solidFill>
                            <a:srgbClr val="C00000"/>
                          </a:solidFill>
                          <a:effectLst/>
                          <a:latin typeface="Arial" panose="020B0604020202020204" pitchFamily="34" charset="0"/>
                          <a:ea typeface="標楷體" panose="03000509000000000000" pitchFamily="65" charset="-120"/>
                          <a:cs typeface="Arial" panose="020B0604020202020204" pitchFamily="34" charset="0"/>
                        </a:rPr>
                        <a:t>物理組</a:t>
                      </a:r>
                      <a:endParaRPr lang="zh-TW" sz="2100" b="0" kern="100" dirty="0">
                        <a:solidFill>
                          <a:srgbClr val="C00000"/>
                        </a:solidFill>
                        <a:effectLst/>
                        <a:latin typeface="Arial" panose="020B0604020202020204" pitchFamily="34" charset="0"/>
                        <a:ea typeface="標楷體" panose="03000509000000000000" pitchFamily="65" charset="-120"/>
                        <a:cs typeface="Arial" panose="020B0604020202020204" pitchFamily="34" charset="0"/>
                      </a:endParaRPr>
                    </a:p>
                  </a:txBody>
                  <a:tcPr marL="68677" marR="686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0000"/>
                      </a:schemeClr>
                    </a:solidFill>
                  </a:tcPr>
                </a:tc>
                <a:tc>
                  <a:txBody>
                    <a:bodyPr/>
                    <a:lstStyle/>
                    <a:p>
                      <a:pPr algn="ctr">
                        <a:lnSpc>
                          <a:spcPct val="100000"/>
                        </a:lnSpc>
                        <a:spcBef>
                          <a:spcPts val="0"/>
                        </a:spcBef>
                        <a:spcAft>
                          <a:spcPts val="0"/>
                        </a:spcAft>
                      </a:pPr>
                      <a:r>
                        <a:rPr lang="en-US" altLang="zh-TW" sz="1800" b="1" kern="100" dirty="0" smtClean="0">
                          <a:solidFill>
                            <a:schemeClr val="tx1"/>
                          </a:solidFill>
                          <a:effectLst/>
                          <a:latin typeface="Arial" panose="020B0604020202020204" pitchFamily="34" charset="0"/>
                          <a:ea typeface="標楷體" panose="03000509000000000000" pitchFamily="65" charset="-120"/>
                          <a:cs typeface="Arial" panose="020B0604020202020204" pitchFamily="34" charset="0"/>
                        </a:rPr>
                        <a:t>3216</a:t>
                      </a:r>
                    </a:p>
                    <a:p>
                      <a:pPr algn="ctr">
                        <a:lnSpc>
                          <a:spcPct val="100000"/>
                        </a:lnSpc>
                        <a:spcBef>
                          <a:spcPts val="0"/>
                        </a:spcBef>
                        <a:spcAft>
                          <a:spcPts val="0"/>
                        </a:spcAft>
                      </a:pPr>
                      <a:endParaRPr lang="en-US" altLang="zh-TW" sz="1800" b="1" kern="100" dirty="0" smtClean="0">
                        <a:solidFill>
                          <a:schemeClr val="tx1"/>
                        </a:solidFill>
                        <a:effectLst/>
                        <a:latin typeface="Arial" panose="020B0604020202020204" pitchFamily="34" charset="0"/>
                        <a:ea typeface="標楷體" panose="03000509000000000000" pitchFamily="65" charset="-120"/>
                        <a:cs typeface="Arial" panose="020B0604020202020204" pitchFamily="34" charset="0"/>
                      </a:endParaRPr>
                    </a:p>
                    <a:p>
                      <a:pPr algn="ctr">
                        <a:lnSpc>
                          <a:spcPct val="100000"/>
                        </a:lnSpc>
                        <a:spcBef>
                          <a:spcPts val="0"/>
                        </a:spcBef>
                        <a:spcAft>
                          <a:spcPts val="0"/>
                        </a:spcAft>
                      </a:pPr>
                      <a:endParaRPr lang="en-US" altLang="zh-TW" sz="1800" b="1" kern="100" dirty="0" smtClean="0">
                        <a:solidFill>
                          <a:schemeClr val="tx1"/>
                        </a:solidFill>
                        <a:effectLst/>
                        <a:latin typeface="Arial" panose="020B0604020202020204" pitchFamily="34" charset="0"/>
                        <a:ea typeface="標楷體" panose="03000509000000000000" pitchFamily="65" charset="-120"/>
                        <a:cs typeface="Arial" panose="020B0604020202020204" pitchFamily="34" charset="0"/>
                      </a:endParaRPr>
                    </a:p>
                    <a:p>
                      <a:pPr algn="ctr">
                        <a:lnSpc>
                          <a:spcPct val="100000"/>
                        </a:lnSpc>
                        <a:spcBef>
                          <a:spcPts val="0"/>
                        </a:spcBef>
                        <a:spcAft>
                          <a:spcPts val="0"/>
                        </a:spcAft>
                      </a:pPr>
                      <a:r>
                        <a:rPr lang="en-US" altLang="zh-TW" sz="1800" b="1" kern="100" dirty="0" smtClean="0">
                          <a:solidFill>
                            <a:schemeClr val="tx1"/>
                          </a:solidFill>
                          <a:effectLst/>
                          <a:latin typeface="Arial" panose="020B0604020202020204" pitchFamily="34" charset="0"/>
                          <a:ea typeface="標楷體" panose="03000509000000000000" pitchFamily="65" charset="-120"/>
                          <a:cs typeface="Arial" panose="020B0604020202020204" pitchFamily="34" charset="0"/>
                        </a:rPr>
                        <a:t>3071</a:t>
                      </a:r>
                    </a:p>
                    <a:p>
                      <a:pPr algn="ctr">
                        <a:lnSpc>
                          <a:spcPct val="100000"/>
                        </a:lnSpc>
                        <a:spcBef>
                          <a:spcPts val="0"/>
                        </a:spcBef>
                        <a:spcAft>
                          <a:spcPts val="0"/>
                        </a:spcAft>
                      </a:pPr>
                      <a:r>
                        <a:rPr lang="en-US" altLang="zh-TW" sz="1800" b="1" kern="100" dirty="0" smtClean="0">
                          <a:solidFill>
                            <a:schemeClr val="tx1"/>
                          </a:solidFill>
                          <a:effectLst/>
                          <a:latin typeface="Arial" panose="020B0604020202020204" pitchFamily="34" charset="0"/>
                          <a:ea typeface="標楷體" panose="03000509000000000000" pitchFamily="65" charset="-120"/>
                          <a:cs typeface="Arial" panose="020B0604020202020204" pitchFamily="34" charset="0"/>
                        </a:rPr>
                        <a:t>3063</a:t>
                      </a:r>
                      <a:endParaRPr lang="zh-TW" sz="1800" b="1" kern="100" dirty="0">
                        <a:solidFill>
                          <a:schemeClr val="tx1"/>
                        </a:solidFill>
                        <a:effectLst/>
                        <a:latin typeface="Arial" panose="020B0604020202020204" pitchFamily="34" charset="0"/>
                        <a:ea typeface="標楷體" panose="03000509000000000000" pitchFamily="65" charset="-120"/>
                        <a:cs typeface="Arial" panose="020B0604020202020204" pitchFamily="34" charset="0"/>
                      </a:endParaRPr>
                    </a:p>
                  </a:txBody>
                  <a:tcPr marL="68677" marR="686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val="10002"/>
                  </a:ext>
                </a:extLst>
              </a:tr>
              <a:tr h="1430738">
                <a:tc>
                  <a:txBody>
                    <a:bodyPr/>
                    <a:lstStyle/>
                    <a:p>
                      <a:pPr algn="just">
                        <a:lnSpc>
                          <a:spcPct val="100000"/>
                        </a:lnSpc>
                        <a:spcBef>
                          <a:spcPts val="0"/>
                        </a:spcBef>
                        <a:spcAft>
                          <a:spcPts val="0"/>
                        </a:spcAft>
                        <a:buFont typeface="Wingdings" pitchFamily="2" charset="2"/>
                        <a:buChar char="l"/>
                      </a:pPr>
                      <a:r>
                        <a:rPr lang="zh-TW" altLang="en-US" sz="2800" b="1" i="0" kern="100" dirty="0" smtClean="0">
                          <a:effectLst/>
                          <a:latin typeface="Arial" panose="020B0604020202020204" pitchFamily="34" charset="0"/>
                          <a:ea typeface="標楷體" panose="03000509000000000000" pitchFamily="65" charset="-120"/>
                          <a:cs typeface="Arial" panose="020B0604020202020204" pitchFamily="34" charset="0"/>
                        </a:rPr>
                        <a:t>管理專利各類業務</a:t>
                      </a:r>
                      <a:endParaRPr lang="en-US" altLang="zh-TW" sz="2800" b="1" i="0" kern="100" dirty="0" smtClean="0">
                        <a:effectLst/>
                        <a:latin typeface="Arial" panose="020B0604020202020204" pitchFamily="34" charset="0"/>
                        <a:ea typeface="標楷體" panose="03000509000000000000" pitchFamily="65" charset="-120"/>
                        <a:cs typeface="Arial" panose="020B0604020202020204" pitchFamily="34" charset="0"/>
                      </a:endParaRPr>
                    </a:p>
                    <a:p>
                      <a:pPr algn="just">
                        <a:lnSpc>
                          <a:spcPct val="100000"/>
                        </a:lnSpc>
                        <a:spcBef>
                          <a:spcPts val="0"/>
                        </a:spcBef>
                        <a:spcAft>
                          <a:spcPts val="0"/>
                        </a:spcAft>
                        <a:buFont typeface="Wingdings" pitchFamily="2" charset="2"/>
                        <a:buChar char="l"/>
                      </a:pPr>
                      <a:r>
                        <a:rPr lang="zh-TW" altLang="en-US" sz="2800" b="1" i="0" kern="100" dirty="0" smtClean="0">
                          <a:effectLst/>
                          <a:latin typeface="Arial" panose="020B0604020202020204" pitchFamily="34" charset="0"/>
                          <a:ea typeface="標楷體" panose="03000509000000000000" pitchFamily="65" charset="-120"/>
                          <a:cs typeface="Arial" panose="020B0604020202020204" pitchFamily="34" charset="0"/>
                        </a:rPr>
                        <a:t>專利管理系統</a:t>
                      </a:r>
                      <a:endParaRPr lang="en-US" altLang="zh-TW" sz="2800" b="1" i="0" kern="100" dirty="0" smtClean="0">
                        <a:effectLst/>
                        <a:latin typeface="Arial" panose="020B0604020202020204" pitchFamily="34" charset="0"/>
                        <a:ea typeface="標楷體" panose="03000509000000000000" pitchFamily="65" charset="-120"/>
                        <a:cs typeface="Arial" panose="020B0604020202020204" pitchFamily="34" charset="0"/>
                      </a:endParaRPr>
                    </a:p>
                    <a:p>
                      <a:pPr marL="0" marR="0" indent="0" algn="just" defTabSz="1030938" rtl="0" eaLnBrk="1" fontAlgn="auto" latinLnBrk="0" hangingPunct="1">
                        <a:lnSpc>
                          <a:spcPct val="100000"/>
                        </a:lnSpc>
                        <a:spcBef>
                          <a:spcPts val="0"/>
                        </a:spcBef>
                        <a:spcAft>
                          <a:spcPts val="0"/>
                        </a:spcAft>
                        <a:buClrTx/>
                        <a:buSzTx/>
                        <a:buFont typeface="Wingdings" pitchFamily="2" charset="2"/>
                        <a:buChar char="l"/>
                        <a:tabLst/>
                        <a:defRPr/>
                      </a:pPr>
                      <a:r>
                        <a:rPr lang="zh-TW" altLang="en-US" sz="2800" b="1" i="0" kern="100" dirty="0" smtClean="0">
                          <a:effectLst/>
                          <a:latin typeface="Arial" panose="020B0604020202020204" pitchFamily="34" charset="0"/>
                          <a:ea typeface="標楷體" panose="03000509000000000000" pitchFamily="65" charset="-120"/>
                          <a:cs typeface="Arial" panose="020B0604020202020204" pitchFamily="34" charset="0"/>
                        </a:rPr>
                        <a:t>辦理智慧財產講座</a:t>
                      </a:r>
                      <a:endParaRPr lang="en-US" altLang="zh-TW" sz="2800" b="1" i="0" kern="100" dirty="0" smtClean="0">
                        <a:effectLst/>
                        <a:latin typeface="Arial" panose="020B0604020202020204" pitchFamily="34" charset="0"/>
                        <a:ea typeface="標楷體" panose="03000509000000000000" pitchFamily="65" charset="-120"/>
                        <a:cs typeface="Arial" panose="020B0604020202020204" pitchFamily="34" charset="0"/>
                      </a:endParaRPr>
                    </a:p>
                  </a:txBody>
                  <a:tcPr marL="68677" marR="686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00000"/>
                        </a:lnSpc>
                        <a:spcBef>
                          <a:spcPts val="0"/>
                        </a:spcBef>
                        <a:spcAft>
                          <a:spcPts val="0"/>
                        </a:spcAft>
                      </a:pPr>
                      <a:endParaRPr lang="en-US" altLang="zh-TW" sz="1800" b="1" kern="100" dirty="0" smtClean="0">
                        <a:effectLst/>
                        <a:latin typeface="Arial" panose="020B0604020202020204" pitchFamily="34" charset="0"/>
                        <a:ea typeface="標楷體" panose="03000509000000000000" pitchFamily="65" charset="-120"/>
                        <a:cs typeface="Arial" panose="020B060402020202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400" b="1" kern="100" dirty="0" smtClean="0">
                          <a:effectLst/>
                          <a:latin typeface="Arial" panose="020B0604020202020204" pitchFamily="34" charset="0"/>
                          <a:ea typeface="標楷體" panose="03000509000000000000" pitchFamily="65" charset="-120"/>
                          <a:cs typeface="Arial" panose="020B0604020202020204" pitchFamily="34" charset="0"/>
                        </a:rPr>
                        <a:t>黃相霖</a:t>
                      </a:r>
                      <a:endParaRPr lang="en-US" altLang="zh-TW" sz="2400" b="1" kern="100" dirty="0" smtClean="0">
                        <a:effectLst/>
                        <a:latin typeface="Arial" panose="020B0604020202020204" pitchFamily="34" charset="0"/>
                        <a:ea typeface="標楷體" panose="03000509000000000000" pitchFamily="65" charset="-120"/>
                        <a:cs typeface="Arial" panose="020B060402020202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zh-TW" altLang="zh-TW" sz="2300" b="1" kern="100" dirty="0" smtClean="0">
                          <a:effectLst/>
                          <a:latin typeface="Arial" panose="020B0604020202020204" pitchFamily="34" charset="0"/>
                          <a:ea typeface="標楷體" panose="03000509000000000000" pitchFamily="65" charset="-120"/>
                          <a:cs typeface="Arial" panose="020B0604020202020204" pitchFamily="34" charset="0"/>
                        </a:rPr>
                        <a:t>林芬枝</a:t>
                      </a:r>
                      <a:endParaRPr lang="en-US" altLang="zh-TW" sz="2300" b="1" kern="100" dirty="0" smtClean="0">
                        <a:effectLst/>
                        <a:latin typeface="Arial" panose="020B0604020202020204" pitchFamily="34" charset="0"/>
                        <a:ea typeface="標楷體" panose="03000509000000000000" pitchFamily="65" charset="-120"/>
                        <a:cs typeface="Arial" panose="020B0604020202020204" pitchFamily="34" charset="0"/>
                      </a:endParaRPr>
                    </a:p>
                    <a:p>
                      <a:pPr algn="just">
                        <a:lnSpc>
                          <a:spcPct val="100000"/>
                        </a:lnSpc>
                        <a:spcBef>
                          <a:spcPts val="0"/>
                        </a:spcBef>
                        <a:spcAft>
                          <a:spcPts val="0"/>
                        </a:spcAft>
                      </a:pPr>
                      <a:r>
                        <a:rPr lang="zh-TW" altLang="en-US" sz="2300" b="1" kern="100" dirty="0" smtClean="0">
                          <a:effectLst/>
                          <a:latin typeface="Arial" panose="020B0604020202020204" pitchFamily="34" charset="0"/>
                          <a:ea typeface="標楷體" panose="03000509000000000000" pitchFamily="65" charset="-120"/>
                          <a:cs typeface="Arial" panose="020B0604020202020204" pitchFamily="34" charset="0"/>
                        </a:rPr>
                        <a:t>廖儷芬</a:t>
                      </a:r>
                      <a:endParaRPr lang="zh-TW" altLang="zh-TW" sz="2300" b="1" kern="100" dirty="0" smtClean="0">
                        <a:effectLst/>
                        <a:latin typeface="Arial" panose="020B0604020202020204" pitchFamily="34" charset="0"/>
                        <a:ea typeface="標楷體" panose="03000509000000000000" pitchFamily="65" charset="-120"/>
                        <a:cs typeface="Arial" panose="020B0604020202020204" pitchFamily="34" charset="0"/>
                      </a:endParaRPr>
                    </a:p>
                    <a:p>
                      <a:pPr algn="just">
                        <a:lnSpc>
                          <a:spcPct val="100000"/>
                        </a:lnSpc>
                        <a:spcBef>
                          <a:spcPts val="0"/>
                        </a:spcBef>
                        <a:spcAft>
                          <a:spcPts val="0"/>
                        </a:spcAft>
                      </a:pPr>
                      <a:endParaRPr lang="en-US" altLang="zh-TW" sz="1800" b="1" kern="100" dirty="0" smtClean="0">
                        <a:effectLst/>
                        <a:latin typeface="Arial" panose="020B0604020202020204" pitchFamily="34" charset="0"/>
                        <a:ea typeface="標楷體" panose="03000509000000000000" pitchFamily="65" charset="-120"/>
                        <a:cs typeface="Arial" panose="020B0604020202020204" pitchFamily="34" charset="0"/>
                      </a:endParaRPr>
                    </a:p>
                  </a:txBody>
                  <a:tcPr marL="68677" marR="686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0000"/>
                        </a:lnSpc>
                        <a:spcBef>
                          <a:spcPts val="0"/>
                        </a:spcBef>
                        <a:spcAft>
                          <a:spcPts val="0"/>
                        </a:spcAft>
                      </a:pPr>
                      <a:r>
                        <a:rPr lang="en-US" altLang="zh-TW" sz="1800" b="1" kern="100" dirty="0" smtClean="0">
                          <a:solidFill>
                            <a:schemeClr val="tx1"/>
                          </a:solidFill>
                          <a:effectLst/>
                          <a:latin typeface="Arial" panose="020B0604020202020204" pitchFamily="34" charset="0"/>
                          <a:ea typeface="標楷體" panose="03000509000000000000" pitchFamily="65" charset="-120"/>
                          <a:cs typeface="Arial" panose="020B0604020202020204" pitchFamily="34" charset="0"/>
                        </a:rPr>
                        <a:t>3063</a:t>
                      </a:r>
                    </a:p>
                    <a:p>
                      <a:pPr algn="ctr">
                        <a:lnSpc>
                          <a:spcPct val="100000"/>
                        </a:lnSpc>
                        <a:spcBef>
                          <a:spcPts val="0"/>
                        </a:spcBef>
                        <a:spcAft>
                          <a:spcPts val="0"/>
                        </a:spcAft>
                      </a:pPr>
                      <a:r>
                        <a:rPr lang="en-US" sz="1800" b="1" kern="100" dirty="0" smtClean="0">
                          <a:solidFill>
                            <a:schemeClr val="tx1"/>
                          </a:solidFill>
                          <a:effectLst/>
                          <a:latin typeface="Arial" panose="020B0604020202020204" pitchFamily="34" charset="0"/>
                          <a:ea typeface="標楷體" panose="03000509000000000000" pitchFamily="65" charset="-120"/>
                          <a:cs typeface="Arial" panose="020B0604020202020204" pitchFamily="34" charset="0"/>
                        </a:rPr>
                        <a:t>3066</a:t>
                      </a:r>
                    </a:p>
                    <a:p>
                      <a:pPr algn="ctr">
                        <a:lnSpc>
                          <a:spcPct val="100000"/>
                        </a:lnSpc>
                        <a:spcBef>
                          <a:spcPts val="0"/>
                        </a:spcBef>
                        <a:spcAft>
                          <a:spcPts val="0"/>
                        </a:spcAft>
                      </a:pPr>
                      <a:r>
                        <a:rPr lang="en-US" altLang="zh-TW" sz="1800" b="1" kern="100" dirty="0" smtClean="0">
                          <a:solidFill>
                            <a:schemeClr val="tx1"/>
                          </a:solidFill>
                          <a:effectLst/>
                          <a:latin typeface="Arial" panose="020B0604020202020204" pitchFamily="34" charset="0"/>
                          <a:ea typeface="標楷體" panose="03000509000000000000" pitchFamily="65" charset="-120"/>
                          <a:cs typeface="Arial" panose="020B0604020202020204" pitchFamily="34" charset="0"/>
                        </a:rPr>
                        <a:t>3072</a:t>
                      </a:r>
                    </a:p>
                  </a:txBody>
                  <a:tcPr marL="68677" marR="686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3"/>
                  </a:ext>
                </a:extLst>
              </a:tr>
              <a:tr h="694634">
                <a:tc>
                  <a:txBody>
                    <a:bodyPr/>
                    <a:lstStyle/>
                    <a:p>
                      <a:pPr algn="just">
                        <a:lnSpc>
                          <a:spcPct val="100000"/>
                        </a:lnSpc>
                        <a:spcBef>
                          <a:spcPts val="0"/>
                        </a:spcBef>
                        <a:spcAft>
                          <a:spcPts val="0"/>
                        </a:spcAft>
                        <a:buFont typeface="Wingdings" pitchFamily="2" charset="2"/>
                        <a:buChar char="l"/>
                      </a:pPr>
                      <a:r>
                        <a:rPr lang="zh-TW" sz="2800" b="1" kern="100" dirty="0">
                          <a:effectLst/>
                          <a:latin typeface="Arial" panose="020B0604020202020204" pitchFamily="34" charset="0"/>
                          <a:ea typeface="標楷體" panose="03000509000000000000" pitchFamily="65" charset="-120"/>
                          <a:cs typeface="Arial" panose="020B0604020202020204" pitchFamily="34" charset="0"/>
                        </a:rPr>
                        <a:t>帳務管理</a:t>
                      </a:r>
                      <a:r>
                        <a:rPr lang="en-US" sz="2300" b="1" kern="100" dirty="0" smtClean="0">
                          <a:effectLst/>
                          <a:latin typeface="Arial" panose="020B0604020202020204" pitchFamily="34" charset="0"/>
                          <a:ea typeface="標楷體" panose="03000509000000000000" pitchFamily="65" charset="-120"/>
                          <a:cs typeface="Arial" panose="020B0604020202020204" pitchFamily="34" charset="0"/>
                        </a:rPr>
                        <a:t>(</a:t>
                      </a:r>
                      <a:r>
                        <a:rPr lang="zh-TW" altLang="en-US" sz="2300" b="1" kern="100" dirty="0" smtClean="0">
                          <a:effectLst/>
                          <a:latin typeface="Arial" panose="020B0604020202020204" pitchFamily="34" charset="0"/>
                          <a:ea typeface="標楷體" panose="03000509000000000000" pitchFamily="65" charset="-120"/>
                          <a:cs typeface="Arial" panose="020B0604020202020204" pitchFamily="34" charset="0"/>
                        </a:rPr>
                        <a:t>技服技轉案收款</a:t>
                      </a:r>
                      <a:r>
                        <a:rPr lang="en-US" sz="2300" b="1" kern="100" dirty="0" smtClean="0">
                          <a:effectLst/>
                          <a:latin typeface="Arial" panose="020B0604020202020204" pitchFamily="34" charset="0"/>
                          <a:ea typeface="標楷體" panose="03000509000000000000" pitchFamily="65" charset="-120"/>
                          <a:cs typeface="Arial" panose="020B0604020202020204" pitchFamily="34" charset="0"/>
                        </a:rPr>
                        <a:t>)</a:t>
                      </a:r>
                      <a:endParaRPr lang="zh-TW" sz="2300" kern="100" dirty="0">
                        <a:effectLst/>
                        <a:latin typeface="Arial" panose="020B0604020202020204" pitchFamily="34" charset="0"/>
                        <a:ea typeface="標楷體" panose="03000509000000000000" pitchFamily="65" charset="-120"/>
                        <a:cs typeface="Arial" panose="020B0604020202020204" pitchFamily="34" charset="0"/>
                      </a:endParaRPr>
                    </a:p>
                  </a:txBody>
                  <a:tcPr marL="68677" marR="686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sz="2300" b="1" kern="100" dirty="0" smtClean="0">
                          <a:effectLst/>
                          <a:latin typeface="Arial" panose="020B0604020202020204" pitchFamily="34" charset="0"/>
                          <a:ea typeface="標楷體" panose="03000509000000000000" pitchFamily="65" charset="-120"/>
                          <a:cs typeface="Arial" panose="020B0604020202020204" pitchFamily="34" charset="0"/>
                        </a:rPr>
                        <a:t>吳盛楨</a:t>
                      </a:r>
                      <a:r>
                        <a:rPr lang="en-US" altLang="zh-TW" sz="2300" b="1" kern="100" dirty="0" smtClean="0">
                          <a:effectLst/>
                          <a:latin typeface="Arial" panose="020B0604020202020204" pitchFamily="34" charset="0"/>
                          <a:ea typeface="標楷體" panose="03000509000000000000" pitchFamily="65" charset="-120"/>
                          <a:cs typeface="Arial" panose="020B0604020202020204" pitchFamily="34" charset="0"/>
                        </a:rPr>
                        <a:t>(</a:t>
                      </a:r>
                      <a:r>
                        <a:rPr lang="zh-TW" altLang="en-US" sz="2300" b="1" kern="100" dirty="0" smtClean="0">
                          <a:effectLst/>
                          <a:latin typeface="Arial" panose="020B0604020202020204" pitchFamily="34" charset="0"/>
                          <a:ea typeface="標楷體" panose="03000509000000000000" pitchFamily="65" charset="-120"/>
                          <a:cs typeface="Arial" panose="020B0604020202020204" pitchFamily="34" charset="0"/>
                        </a:rPr>
                        <a:t>主辦</a:t>
                      </a:r>
                      <a:r>
                        <a:rPr lang="en-US" altLang="zh-TW" sz="2300" b="1" kern="100" dirty="0" smtClean="0">
                          <a:effectLst/>
                          <a:latin typeface="Arial" panose="020B0604020202020204" pitchFamily="34" charset="0"/>
                          <a:ea typeface="標楷體" panose="03000509000000000000" pitchFamily="65" charset="-120"/>
                          <a:cs typeface="Arial" panose="020B0604020202020204" pitchFamily="34" charset="0"/>
                        </a:rPr>
                        <a:t>)</a:t>
                      </a:r>
                      <a:endParaRPr lang="zh-TW" sz="2300" kern="100" dirty="0">
                        <a:effectLst/>
                        <a:latin typeface="Arial" panose="020B0604020202020204" pitchFamily="34" charset="0"/>
                        <a:ea typeface="標楷體" panose="03000509000000000000" pitchFamily="65" charset="-120"/>
                        <a:cs typeface="Arial" panose="020B0604020202020204" pitchFamily="34" charset="0"/>
                      </a:endParaRPr>
                    </a:p>
                  </a:txBody>
                  <a:tcPr marL="68677" marR="686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0000"/>
                        </a:lnSpc>
                        <a:spcBef>
                          <a:spcPts val="0"/>
                        </a:spcBef>
                        <a:spcAft>
                          <a:spcPts val="0"/>
                        </a:spcAft>
                      </a:pPr>
                      <a:r>
                        <a:rPr lang="en-US" sz="1800" b="1" kern="100" dirty="0" smtClean="0">
                          <a:solidFill>
                            <a:schemeClr val="tx1"/>
                          </a:solidFill>
                          <a:effectLst/>
                          <a:latin typeface="Arial" panose="020B0604020202020204" pitchFamily="34" charset="0"/>
                          <a:ea typeface="標楷體" panose="03000509000000000000" pitchFamily="65" charset="-120"/>
                          <a:cs typeface="Arial" panose="020B0604020202020204" pitchFamily="34" charset="0"/>
                        </a:rPr>
                        <a:t>30</a:t>
                      </a:r>
                      <a:r>
                        <a:rPr lang="en-US" altLang="zh-TW" sz="1800" b="1" kern="100" dirty="0" smtClean="0">
                          <a:solidFill>
                            <a:schemeClr val="tx1"/>
                          </a:solidFill>
                          <a:effectLst/>
                          <a:latin typeface="Arial" panose="020B0604020202020204" pitchFamily="34" charset="0"/>
                          <a:ea typeface="標楷體" panose="03000509000000000000" pitchFamily="65" charset="-120"/>
                          <a:cs typeface="Arial" panose="020B0604020202020204" pitchFamily="34" charset="0"/>
                        </a:rPr>
                        <a:t>05</a:t>
                      </a:r>
                    </a:p>
                  </a:txBody>
                  <a:tcPr marL="68677" marR="686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4"/>
                  </a:ext>
                </a:extLst>
              </a:tr>
            </a:tbl>
          </a:graphicData>
        </a:graphic>
      </p:graphicFrame>
      <p:sp>
        <p:nvSpPr>
          <p:cNvPr id="6" name="標題 1"/>
          <p:cNvSpPr>
            <a:spLocks noGrp="1"/>
          </p:cNvSpPr>
          <p:nvPr>
            <p:ph type="title"/>
          </p:nvPr>
        </p:nvSpPr>
        <p:spPr>
          <a:xfrm>
            <a:off x="1411690" y="432420"/>
            <a:ext cx="8244456" cy="838006"/>
          </a:xfrm>
        </p:spPr>
        <p:txBody>
          <a:bodyPr/>
          <a:lstStyle/>
          <a:p>
            <a:pPr>
              <a:lnSpc>
                <a:spcPct val="90000"/>
              </a:lnSpc>
            </a:pPr>
            <a:r>
              <a:rPr lang="zh-TW" altLang="en-US" dirty="0">
                <a:solidFill>
                  <a:schemeClr val="tx1"/>
                </a:solidFill>
                <a:effectLst>
                  <a:outerShdw blurRad="38100" dist="38100" dir="2700000" algn="tl">
                    <a:srgbClr val="000000">
                      <a:alpha val="43137"/>
                    </a:srgbClr>
                  </a:outerShdw>
                </a:effectLst>
              </a:rPr>
              <a:t>二</a:t>
            </a:r>
            <a:r>
              <a:rPr lang="zh-TW" altLang="en-US" dirty="0" smtClean="0">
                <a:solidFill>
                  <a:schemeClr val="tx1"/>
                </a:solidFill>
                <a:effectLst>
                  <a:outerShdw blurRad="38100" dist="38100" dir="2700000" algn="tl">
                    <a:srgbClr val="000000">
                      <a:alpha val="43137"/>
                    </a:srgbClr>
                  </a:outerShdw>
                </a:effectLst>
              </a:rPr>
              <a:t>、技服科業務分工與窗口</a:t>
            </a:r>
            <a:endParaRPr lang="en-US" altLang="zh-TW"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75285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90000"/>
              </a:lnSpc>
            </a:pPr>
            <a:r>
              <a:rPr lang="zh-TW" altLang="en-US" dirty="0" smtClean="0">
                <a:solidFill>
                  <a:srgbClr val="000000"/>
                </a:solidFill>
                <a:effectLst>
                  <a:outerShdw blurRad="38100" dist="38100" dir="2700000" algn="tl">
                    <a:srgbClr val="000000">
                      <a:alpha val="43137"/>
                    </a:srgbClr>
                  </a:outerShdw>
                </a:effectLst>
              </a:rPr>
              <a:t>三、技術移轉業務</a:t>
            </a:r>
            <a:r>
              <a:rPr lang="en-US" altLang="zh-TW" dirty="0" smtClean="0">
                <a:solidFill>
                  <a:srgbClr val="000000"/>
                </a:solidFill>
                <a:effectLst>
                  <a:outerShdw blurRad="38100" dist="38100" dir="2700000" algn="tl">
                    <a:srgbClr val="000000">
                      <a:alpha val="43137"/>
                    </a:srgbClr>
                  </a:outerShdw>
                </a:effectLst>
              </a:rPr>
              <a:t>-</a:t>
            </a:r>
            <a:br>
              <a:rPr lang="en-US" altLang="zh-TW" dirty="0" smtClean="0">
                <a:solidFill>
                  <a:srgbClr val="000000"/>
                </a:solidFill>
                <a:effectLst>
                  <a:outerShdw blurRad="38100" dist="38100" dir="2700000" algn="tl">
                    <a:srgbClr val="000000">
                      <a:alpha val="43137"/>
                    </a:srgbClr>
                  </a:outerShdw>
                </a:effectLst>
              </a:rPr>
            </a:br>
            <a:r>
              <a:rPr lang="zh-TW" altLang="en-US" dirty="0" smtClean="0">
                <a:solidFill>
                  <a:srgbClr val="0000FF"/>
                </a:solidFill>
              </a:rPr>
              <a:t>流程</a:t>
            </a:r>
            <a:r>
              <a:rPr lang="zh-TW" altLang="en-US" dirty="0">
                <a:solidFill>
                  <a:srgbClr val="0000FF"/>
                </a:solidFill>
              </a:rPr>
              <a:t>簡圖</a:t>
            </a:r>
            <a:endParaRPr lang="en-US" altLang="zh-TW" dirty="0">
              <a:solidFill>
                <a:srgbClr val="000000"/>
              </a:solidFill>
              <a:effectLst>
                <a:outerShdw blurRad="38100" dist="38100" dir="2700000" algn="tl">
                  <a:srgbClr val="000000">
                    <a:alpha val="43137"/>
                  </a:srgbClr>
                </a:outerShdw>
              </a:effectLst>
            </a:endParaRPr>
          </a:p>
        </p:txBody>
      </p:sp>
      <p:graphicFrame>
        <p:nvGraphicFramePr>
          <p:cNvPr id="9" name="資料庫圖表 8"/>
          <p:cNvGraphicFramePr/>
          <p:nvPr>
            <p:extLst/>
          </p:nvPr>
        </p:nvGraphicFramePr>
        <p:xfrm>
          <a:off x="1800225" y="1560512"/>
          <a:ext cx="72009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21955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945016" y="296496"/>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5082" dirty="0">
                <a:latin typeface="微軟正黑體" panose="020B0604030504040204" pitchFamily="34" charset="-120"/>
                <a:ea typeface="微軟正黑體" panose="020B0604030504040204" pitchFamily="34" charset="-120"/>
              </a:rPr>
              <a:t>綜計組組織架構</a:t>
            </a:r>
          </a:p>
        </p:txBody>
      </p:sp>
      <p:pic>
        <p:nvPicPr>
          <p:cNvPr id="2" name="圖片 1"/>
          <p:cNvPicPr>
            <a:picLocks noChangeAspect="1"/>
          </p:cNvPicPr>
          <p:nvPr/>
        </p:nvPicPr>
        <p:blipFill>
          <a:blip r:embed="rId2"/>
          <a:stretch>
            <a:fillRect/>
          </a:stretch>
        </p:blipFill>
        <p:spPr>
          <a:xfrm>
            <a:off x="792163" y="1440532"/>
            <a:ext cx="9098037" cy="5832648"/>
          </a:xfrm>
          <a:prstGeom prst="rect">
            <a:avLst/>
          </a:prstGeom>
        </p:spPr>
      </p:pic>
    </p:spTree>
    <p:extLst>
      <p:ext uri="{BB962C8B-B14F-4D97-AF65-F5344CB8AC3E}">
        <p14:creationId xmlns:p14="http://schemas.microsoft.com/office/powerpoint/2010/main" val="17269998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1965" y="360412"/>
            <a:ext cx="9619326" cy="838006"/>
          </a:xfrm>
        </p:spPr>
        <p:txBody>
          <a:bodyPr/>
          <a:lstStyle/>
          <a:p>
            <a:pPr>
              <a:lnSpc>
                <a:spcPct val="90000"/>
              </a:lnSpc>
            </a:pPr>
            <a:r>
              <a:rPr lang="zh-TW" altLang="en-US" dirty="0" smtClean="0">
                <a:solidFill>
                  <a:srgbClr val="000000"/>
                </a:solidFill>
                <a:effectLst>
                  <a:outerShdw blurRad="38100" dist="38100" dir="2700000" algn="tl">
                    <a:srgbClr val="000000">
                      <a:alpha val="43137"/>
                    </a:srgbClr>
                  </a:outerShdw>
                </a:effectLst>
              </a:rPr>
              <a:t>三、技術移轉業務</a:t>
            </a:r>
            <a:r>
              <a:rPr lang="en-US" altLang="zh-TW" dirty="0" smtClean="0">
                <a:solidFill>
                  <a:srgbClr val="000000"/>
                </a:solidFill>
                <a:effectLst>
                  <a:outerShdw blurRad="38100" dist="38100" dir="2700000" algn="tl">
                    <a:srgbClr val="000000">
                      <a:alpha val="43137"/>
                    </a:srgbClr>
                  </a:outerShdw>
                </a:effectLst>
              </a:rPr>
              <a:t>-</a:t>
            </a:r>
            <a:br>
              <a:rPr lang="en-US" altLang="zh-TW" dirty="0" smtClean="0">
                <a:solidFill>
                  <a:srgbClr val="000000"/>
                </a:solidFill>
                <a:effectLst>
                  <a:outerShdw blurRad="38100" dist="38100" dir="2700000" algn="tl">
                    <a:srgbClr val="000000">
                      <a:alpha val="43137"/>
                    </a:srgbClr>
                  </a:outerShdw>
                </a:effectLst>
              </a:rPr>
            </a:br>
            <a:r>
              <a:rPr lang="zh-TW" altLang="en-US" dirty="0">
                <a:solidFill>
                  <a:srgbClr val="0000FF"/>
                </a:solidFill>
              </a:rPr>
              <a:t>研發成果運用技術摘要及彙整表</a:t>
            </a:r>
            <a:endParaRPr lang="en-US" altLang="zh-TW" dirty="0">
              <a:solidFill>
                <a:srgbClr val="0000FF"/>
              </a:solidFill>
              <a:effectLst>
                <a:outerShdw blurRad="38100" dist="38100" dir="2700000" algn="tl">
                  <a:srgbClr val="000000">
                    <a:alpha val="43137"/>
                  </a:srgbClr>
                </a:outerShdw>
              </a:effectLst>
            </a:endParaRPr>
          </a:p>
        </p:txBody>
      </p:sp>
      <p:graphicFrame>
        <p:nvGraphicFramePr>
          <p:cNvPr id="5123" name="Object 3"/>
          <p:cNvGraphicFramePr>
            <a:graphicFrameLocks noChangeAspect="1"/>
          </p:cNvGraphicFramePr>
          <p:nvPr>
            <p:extLst/>
          </p:nvPr>
        </p:nvGraphicFramePr>
        <p:xfrm>
          <a:off x="5449431" y="2133144"/>
          <a:ext cx="5012502" cy="5125757"/>
        </p:xfrm>
        <a:graphic>
          <a:graphicData uri="http://schemas.openxmlformats.org/presentationml/2006/ole">
            <mc:AlternateContent xmlns:mc="http://schemas.openxmlformats.org/markup-compatibility/2006">
              <mc:Choice xmlns:v="urn:schemas-microsoft-com:vml" Requires="v">
                <p:oleObj spid="_x0000_s2068" name="文件" r:id="rId4" imgW="9874428" imgH="6140578" progId="Word.Document.12">
                  <p:embed/>
                </p:oleObj>
              </mc:Choice>
              <mc:Fallback>
                <p:oleObj name="文件" r:id="rId4" imgW="9874428" imgH="6140578" progId="Word.Document.12">
                  <p:embed/>
                  <p:pic>
                    <p:nvPicPr>
                      <p:cNvPr id="5123" name="Object 3"/>
                      <p:cNvPicPr>
                        <a:picLocks noChangeAspect="1" noChangeArrowheads="1"/>
                      </p:cNvPicPr>
                      <p:nvPr/>
                    </p:nvPicPr>
                    <p:blipFill>
                      <a:blip r:embed="rId5"/>
                      <a:srcRect/>
                      <a:stretch>
                        <a:fillRect/>
                      </a:stretch>
                    </p:blipFill>
                    <p:spPr bwMode="auto">
                      <a:xfrm>
                        <a:off x="5449431" y="2133144"/>
                        <a:ext cx="5012502" cy="5125757"/>
                      </a:xfrm>
                      <a:prstGeom prst="rect">
                        <a:avLst/>
                      </a:prstGeom>
                      <a:solidFill>
                        <a:srgbClr val="FFFF99"/>
                      </a:solidFill>
                      <a:ln w="9525">
                        <a:solidFill>
                          <a:srgbClr val="0000FF"/>
                        </a:solidFill>
                        <a:miter lim="800000"/>
                        <a:headEnd/>
                        <a:tailEnd/>
                      </a:ln>
                      <a:effectLst/>
                    </p:spPr>
                  </p:pic>
                </p:oleObj>
              </mc:Fallback>
            </mc:AlternateContent>
          </a:graphicData>
        </a:graphic>
      </p:graphicFrame>
      <p:graphicFrame>
        <p:nvGraphicFramePr>
          <p:cNvPr id="5124" name="Object 4"/>
          <p:cNvGraphicFramePr>
            <a:graphicFrameLocks noChangeAspect="1"/>
          </p:cNvGraphicFramePr>
          <p:nvPr>
            <p:extLst/>
          </p:nvPr>
        </p:nvGraphicFramePr>
        <p:xfrm>
          <a:off x="545287" y="1794297"/>
          <a:ext cx="4777306" cy="4781170"/>
        </p:xfrm>
        <a:graphic>
          <a:graphicData uri="http://schemas.openxmlformats.org/presentationml/2006/ole">
            <mc:AlternateContent xmlns:mc="http://schemas.openxmlformats.org/markup-compatibility/2006">
              <mc:Choice xmlns:v="urn:schemas-microsoft-com:vml" Requires="v">
                <p:oleObj spid="_x0000_s2069" name="文件" r:id="rId6" imgW="6105053" imgH="3119052" progId="Word.Document.12">
                  <p:embed/>
                </p:oleObj>
              </mc:Choice>
              <mc:Fallback>
                <p:oleObj name="文件" r:id="rId6" imgW="6105053" imgH="3119052" progId="Word.Document.12">
                  <p:embed/>
                  <p:pic>
                    <p:nvPicPr>
                      <p:cNvPr id="512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287" y="1794297"/>
                        <a:ext cx="4777306" cy="4781170"/>
                      </a:xfrm>
                      <a:prstGeom prst="rect">
                        <a:avLst/>
                      </a:prstGeom>
                      <a:solidFill>
                        <a:srgbClr val="CCFFFF"/>
                      </a:solidFill>
                      <a:ln w="9525">
                        <a:solidFill>
                          <a:srgbClr val="FF0000"/>
                        </a:solidFill>
                        <a:miter lim="800000"/>
                        <a:headEnd/>
                        <a:tailEnd/>
                      </a:ln>
                      <a:effectLst/>
                    </p:spPr>
                  </p:pic>
                </p:oleObj>
              </mc:Fallback>
            </mc:AlternateContent>
          </a:graphicData>
        </a:graphic>
      </p:graphicFrame>
    </p:spTree>
    <p:extLst>
      <p:ext uri="{BB962C8B-B14F-4D97-AF65-F5344CB8AC3E}">
        <p14:creationId xmlns:p14="http://schemas.microsoft.com/office/powerpoint/2010/main" val="29528890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3" name="Picture 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478" y="1440532"/>
            <a:ext cx="10017723" cy="5829901"/>
          </a:xfrm>
          <a:prstGeom prst="rect">
            <a:avLst/>
          </a:prstGeom>
          <a:solidFill>
            <a:srgbClr val="FFFF99"/>
          </a:solidFill>
          <a:ln>
            <a:noFill/>
          </a:ln>
        </p:spPr>
      </p:pic>
      <p:sp>
        <p:nvSpPr>
          <p:cNvPr id="4" name="標題 1"/>
          <p:cNvSpPr txBox="1">
            <a:spLocks/>
          </p:cNvSpPr>
          <p:nvPr/>
        </p:nvSpPr>
        <p:spPr bwMode="auto">
          <a:xfrm>
            <a:off x="721965" y="360412"/>
            <a:ext cx="9619326" cy="83800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103092" tIns="51544" rIns="103092" bIns="51544" numCol="1" anchor="ctr" anchorCtr="0" compatLnSpc="1">
            <a:prstTxWarp prst="textNoShape">
              <a:avLst/>
            </a:prstTxWarp>
          </a:bodyPr>
          <a:lstStyle>
            <a:lvl1pPr algn="ctr" rtl="0" eaLnBrk="0" fontAlgn="base" hangingPunct="0">
              <a:spcBef>
                <a:spcPct val="0"/>
              </a:spcBef>
              <a:spcAft>
                <a:spcPct val="0"/>
              </a:spcAft>
              <a:defRPr kumimoji="1" sz="4100" b="1">
                <a:solidFill>
                  <a:srgbClr val="700000"/>
                </a:solidFill>
                <a:latin typeface="+mj-lt"/>
                <a:ea typeface="+mj-ea"/>
                <a:cs typeface="+mj-cs"/>
              </a:defRPr>
            </a:lvl1pPr>
            <a:lvl2pPr algn="ctr" rtl="0" eaLnBrk="0" fontAlgn="base" hangingPunct="0">
              <a:spcBef>
                <a:spcPct val="0"/>
              </a:spcBef>
              <a:spcAft>
                <a:spcPct val="0"/>
              </a:spcAft>
              <a:defRPr kumimoji="1" sz="4100" b="1">
                <a:solidFill>
                  <a:srgbClr val="006666"/>
                </a:solidFill>
                <a:latin typeface="Arial" charset="0"/>
                <a:ea typeface="標楷體" pitchFamily="65" charset="-120"/>
              </a:defRPr>
            </a:lvl2pPr>
            <a:lvl3pPr algn="ctr" rtl="0" eaLnBrk="0" fontAlgn="base" hangingPunct="0">
              <a:spcBef>
                <a:spcPct val="0"/>
              </a:spcBef>
              <a:spcAft>
                <a:spcPct val="0"/>
              </a:spcAft>
              <a:defRPr kumimoji="1" sz="4100" b="1">
                <a:solidFill>
                  <a:srgbClr val="006666"/>
                </a:solidFill>
                <a:latin typeface="Arial" charset="0"/>
                <a:ea typeface="標楷體" pitchFamily="65" charset="-120"/>
              </a:defRPr>
            </a:lvl3pPr>
            <a:lvl4pPr algn="ctr" rtl="0" eaLnBrk="0" fontAlgn="base" hangingPunct="0">
              <a:spcBef>
                <a:spcPct val="0"/>
              </a:spcBef>
              <a:spcAft>
                <a:spcPct val="0"/>
              </a:spcAft>
              <a:defRPr kumimoji="1" sz="4100" b="1">
                <a:solidFill>
                  <a:srgbClr val="006666"/>
                </a:solidFill>
                <a:latin typeface="Arial" charset="0"/>
                <a:ea typeface="標楷體" pitchFamily="65" charset="-120"/>
              </a:defRPr>
            </a:lvl4pPr>
            <a:lvl5pPr algn="ctr" rtl="0" eaLnBrk="0" fontAlgn="base" hangingPunct="0">
              <a:spcBef>
                <a:spcPct val="0"/>
              </a:spcBef>
              <a:spcAft>
                <a:spcPct val="0"/>
              </a:spcAft>
              <a:defRPr kumimoji="1" sz="4100" b="1">
                <a:solidFill>
                  <a:srgbClr val="006666"/>
                </a:solidFill>
                <a:latin typeface="Arial" charset="0"/>
                <a:ea typeface="標楷體" pitchFamily="65" charset="-120"/>
              </a:defRPr>
            </a:lvl5pPr>
            <a:lvl6pPr marL="515467" algn="ctr" rtl="0" fontAlgn="base">
              <a:spcBef>
                <a:spcPct val="0"/>
              </a:spcBef>
              <a:spcAft>
                <a:spcPct val="0"/>
              </a:spcAft>
              <a:defRPr kumimoji="1" sz="4100" b="1">
                <a:solidFill>
                  <a:srgbClr val="006666"/>
                </a:solidFill>
                <a:latin typeface="Arial" charset="0"/>
                <a:ea typeface="標楷體" pitchFamily="65" charset="-120"/>
              </a:defRPr>
            </a:lvl6pPr>
            <a:lvl7pPr marL="1030938" algn="ctr" rtl="0" fontAlgn="base">
              <a:spcBef>
                <a:spcPct val="0"/>
              </a:spcBef>
              <a:spcAft>
                <a:spcPct val="0"/>
              </a:spcAft>
              <a:defRPr kumimoji="1" sz="4100" b="1">
                <a:solidFill>
                  <a:srgbClr val="006666"/>
                </a:solidFill>
                <a:latin typeface="Arial" charset="0"/>
                <a:ea typeface="標楷體" pitchFamily="65" charset="-120"/>
              </a:defRPr>
            </a:lvl7pPr>
            <a:lvl8pPr marL="1546408" algn="ctr" rtl="0" fontAlgn="base">
              <a:spcBef>
                <a:spcPct val="0"/>
              </a:spcBef>
              <a:spcAft>
                <a:spcPct val="0"/>
              </a:spcAft>
              <a:defRPr kumimoji="1" sz="4100" b="1">
                <a:solidFill>
                  <a:srgbClr val="006666"/>
                </a:solidFill>
                <a:latin typeface="Arial" charset="0"/>
                <a:ea typeface="標楷體" pitchFamily="65" charset="-120"/>
              </a:defRPr>
            </a:lvl8pPr>
            <a:lvl9pPr marL="2061875" algn="ctr" rtl="0" fontAlgn="base">
              <a:spcBef>
                <a:spcPct val="0"/>
              </a:spcBef>
              <a:spcAft>
                <a:spcPct val="0"/>
              </a:spcAft>
              <a:defRPr kumimoji="1" sz="4100" b="1">
                <a:solidFill>
                  <a:srgbClr val="006666"/>
                </a:solidFill>
                <a:latin typeface="Arial" charset="0"/>
                <a:ea typeface="標楷體" pitchFamily="65" charset="-120"/>
              </a:defRPr>
            </a:lvl9pPr>
          </a:lstStyle>
          <a:p>
            <a:pPr marL="0" marR="0" lvl="0" indent="0" algn="ctr" defTabSz="989123" rtl="0" eaLnBrk="0" fontAlgn="base" latinLnBrk="0" hangingPunct="0">
              <a:lnSpc>
                <a:spcPct val="90000"/>
              </a:lnSpc>
              <a:spcBef>
                <a:spcPct val="0"/>
              </a:spcBef>
              <a:spcAft>
                <a:spcPct val="0"/>
              </a:spcAft>
              <a:buClrTx/>
              <a:buSzTx/>
              <a:buFontTx/>
              <a:buNone/>
              <a:tabLst/>
              <a:defRPr/>
            </a:pPr>
            <a:r>
              <a:rPr kumimoji="1" lang="zh-TW" altLang="en-US" sz="4100" b="1" i="0" u="none" strike="noStrike" kern="1200" cap="none" spc="0" normalizeH="0" baseline="0" noProof="0" smtClean="0">
                <a:ln>
                  <a:noFill/>
                </a:ln>
                <a:solidFill>
                  <a:srgbClr val="000000"/>
                </a:solidFill>
                <a:effectLst>
                  <a:outerShdw blurRad="38100" dist="38100" dir="2700000" algn="tl">
                    <a:srgbClr val="000000">
                      <a:alpha val="43137"/>
                    </a:srgbClr>
                  </a:outerShdw>
                </a:effectLst>
                <a:uLnTx/>
                <a:uFillTx/>
                <a:latin typeface="Arial"/>
                <a:ea typeface="標楷體"/>
                <a:cs typeface="+mj-cs"/>
              </a:rPr>
              <a:t>三、技術移轉業務</a:t>
            </a:r>
            <a:r>
              <a:rPr kumimoji="1" lang="en-US" altLang="zh-TW" sz="4100" b="1" i="0" u="none" strike="noStrike" kern="1200" cap="none" spc="0" normalizeH="0" baseline="0" noProof="0" smtClean="0">
                <a:ln>
                  <a:noFill/>
                </a:ln>
                <a:solidFill>
                  <a:srgbClr val="000000"/>
                </a:solidFill>
                <a:effectLst>
                  <a:outerShdw blurRad="38100" dist="38100" dir="2700000" algn="tl">
                    <a:srgbClr val="000000">
                      <a:alpha val="43137"/>
                    </a:srgbClr>
                  </a:outerShdw>
                </a:effectLst>
                <a:uLnTx/>
                <a:uFillTx/>
                <a:latin typeface="Arial"/>
                <a:ea typeface="標楷體"/>
                <a:cs typeface="+mj-cs"/>
              </a:rPr>
              <a:t>-</a:t>
            </a:r>
            <a:br>
              <a:rPr kumimoji="1" lang="en-US" altLang="zh-TW" sz="4100" b="1" i="0" u="none" strike="noStrike" kern="1200" cap="none" spc="0" normalizeH="0" baseline="0" noProof="0" smtClean="0">
                <a:ln>
                  <a:noFill/>
                </a:ln>
                <a:solidFill>
                  <a:srgbClr val="000000"/>
                </a:solidFill>
                <a:effectLst>
                  <a:outerShdw blurRad="38100" dist="38100" dir="2700000" algn="tl">
                    <a:srgbClr val="000000">
                      <a:alpha val="43137"/>
                    </a:srgbClr>
                  </a:outerShdw>
                </a:effectLst>
                <a:uLnTx/>
                <a:uFillTx/>
                <a:latin typeface="Arial"/>
                <a:ea typeface="標楷體"/>
                <a:cs typeface="+mj-cs"/>
              </a:rPr>
            </a:br>
            <a:r>
              <a:rPr kumimoji="1" lang="zh-TW" altLang="en-US" sz="4100" b="1" i="0" u="none" strike="noStrike" kern="1200" cap="none" spc="0" normalizeH="0" baseline="0" noProof="0" smtClean="0">
                <a:ln>
                  <a:noFill/>
                </a:ln>
                <a:solidFill>
                  <a:srgbClr val="0000FF"/>
                </a:solidFill>
                <a:effectLst/>
                <a:uLnTx/>
                <a:uFillTx/>
                <a:latin typeface="Arial"/>
                <a:ea typeface="標楷體"/>
                <a:cs typeface="+mj-cs"/>
              </a:rPr>
              <a:t>研發成果運用技術摘要及彙整表</a:t>
            </a:r>
            <a:endParaRPr kumimoji="1" lang="en-US" altLang="zh-TW" sz="41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a:ea typeface="標楷體"/>
              <a:cs typeface="+mj-cs"/>
            </a:endParaRPr>
          </a:p>
        </p:txBody>
      </p:sp>
    </p:spTree>
    <p:extLst>
      <p:ext uri="{BB962C8B-B14F-4D97-AF65-F5344CB8AC3E}">
        <p14:creationId xmlns:p14="http://schemas.microsoft.com/office/powerpoint/2010/main" val="41205928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171" y="1427196"/>
            <a:ext cx="9805933" cy="582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標題 1"/>
          <p:cNvSpPr>
            <a:spLocks noGrp="1"/>
          </p:cNvSpPr>
          <p:nvPr>
            <p:ph type="title"/>
          </p:nvPr>
        </p:nvSpPr>
        <p:spPr>
          <a:xfrm>
            <a:off x="874365" y="360412"/>
            <a:ext cx="9619326" cy="838006"/>
          </a:xfrm>
        </p:spPr>
        <p:txBody>
          <a:bodyPr/>
          <a:lstStyle/>
          <a:p>
            <a:pPr>
              <a:lnSpc>
                <a:spcPct val="90000"/>
              </a:lnSpc>
            </a:pPr>
            <a:r>
              <a:rPr lang="zh-TW" altLang="en-US" dirty="0" smtClean="0">
                <a:solidFill>
                  <a:srgbClr val="000000"/>
                </a:solidFill>
                <a:effectLst>
                  <a:outerShdw blurRad="38100" dist="38100" dir="2700000" algn="tl">
                    <a:srgbClr val="000000">
                      <a:alpha val="43137"/>
                    </a:srgbClr>
                  </a:outerShdw>
                </a:effectLst>
              </a:rPr>
              <a:t>三、技術移轉業務</a:t>
            </a:r>
            <a:r>
              <a:rPr lang="en-US" altLang="zh-TW" dirty="0" smtClean="0">
                <a:solidFill>
                  <a:srgbClr val="000000"/>
                </a:solidFill>
                <a:effectLst>
                  <a:outerShdw blurRad="38100" dist="38100" dir="2700000" algn="tl">
                    <a:srgbClr val="000000">
                      <a:alpha val="43137"/>
                    </a:srgbClr>
                  </a:outerShdw>
                </a:effectLst>
              </a:rPr>
              <a:t>-</a:t>
            </a:r>
            <a:br>
              <a:rPr lang="en-US" altLang="zh-TW" dirty="0" smtClean="0">
                <a:solidFill>
                  <a:srgbClr val="000000"/>
                </a:solidFill>
                <a:effectLst>
                  <a:outerShdw blurRad="38100" dist="38100" dir="2700000" algn="tl">
                    <a:srgbClr val="000000">
                      <a:alpha val="43137"/>
                    </a:srgbClr>
                  </a:outerShdw>
                </a:effectLst>
              </a:rPr>
            </a:br>
            <a:r>
              <a:rPr lang="zh-TW" altLang="en-US" dirty="0" smtClean="0">
                <a:solidFill>
                  <a:srgbClr val="0000FF"/>
                </a:solidFill>
              </a:rPr>
              <a:t>成本計價表</a:t>
            </a:r>
            <a:endParaRPr lang="en-US" altLang="zh-TW"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4900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noChangeArrowheads="1"/>
          </p:cNvPicPr>
          <p:nvPr>
            <p:ph idx="1"/>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05395" y="1491627"/>
            <a:ext cx="4981846" cy="5462827"/>
          </a:xfrm>
          <a:prstGeom prst="rect">
            <a:avLst/>
          </a:prstGeom>
          <a:solidFill>
            <a:srgbClr val="FFFF00"/>
          </a:solidFill>
          <a:extLst/>
        </p:spPr>
      </p:pic>
      <p:pic>
        <p:nvPicPr>
          <p:cNvPr id="7" name="圖片 6"/>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348962" y="1800572"/>
            <a:ext cx="4835168" cy="5442020"/>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1"/>
          <p:cNvSpPr>
            <a:spLocks noGrp="1"/>
          </p:cNvSpPr>
          <p:nvPr>
            <p:ph type="title"/>
          </p:nvPr>
        </p:nvSpPr>
        <p:spPr>
          <a:xfrm>
            <a:off x="874365" y="360412"/>
            <a:ext cx="9619326" cy="838006"/>
          </a:xfrm>
        </p:spPr>
        <p:txBody>
          <a:bodyPr/>
          <a:lstStyle/>
          <a:p>
            <a:pPr>
              <a:lnSpc>
                <a:spcPct val="90000"/>
              </a:lnSpc>
            </a:pPr>
            <a:r>
              <a:rPr lang="zh-TW" altLang="en-US" dirty="0" smtClean="0">
                <a:solidFill>
                  <a:srgbClr val="000000"/>
                </a:solidFill>
                <a:effectLst>
                  <a:outerShdw blurRad="38100" dist="38100" dir="2700000" algn="tl">
                    <a:srgbClr val="000000">
                      <a:alpha val="43137"/>
                    </a:srgbClr>
                  </a:outerShdw>
                </a:effectLst>
              </a:rPr>
              <a:t>三、技術移轉業務</a:t>
            </a:r>
            <a:r>
              <a:rPr lang="en-US" altLang="zh-TW" dirty="0" smtClean="0">
                <a:solidFill>
                  <a:srgbClr val="000000"/>
                </a:solidFill>
                <a:effectLst>
                  <a:outerShdw blurRad="38100" dist="38100" dir="2700000" algn="tl">
                    <a:srgbClr val="000000">
                      <a:alpha val="43137"/>
                    </a:srgbClr>
                  </a:outerShdw>
                </a:effectLst>
              </a:rPr>
              <a:t>-</a:t>
            </a:r>
            <a:br>
              <a:rPr lang="en-US" altLang="zh-TW" dirty="0" smtClean="0">
                <a:solidFill>
                  <a:srgbClr val="000000"/>
                </a:solidFill>
                <a:effectLst>
                  <a:outerShdw blurRad="38100" dist="38100" dir="2700000" algn="tl">
                    <a:srgbClr val="000000">
                      <a:alpha val="43137"/>
                    </a:srgbClr>
                  </a:outerShdw>
                </a:effectLst>
              </a:rPr>
            </a:br>
            <a:r>
              <a:rPr lang="zh-TW" altLang="en-US" dirty="0">
                <a:solidFill>
                  <a:srgbClr val="0000FF"/>
                </a:solidFill>
              </a:rPr>
              <a:t>合約</a:t>
            </a:r>
            <a:r>
              <a:rPr lang="zh-TW" altLang="en-US" dirty="0" smtClean="0">
                <a:solidFill>
                  <a:srgbClr val="0000FF"/>
                </a:solidFill>
              </a:rPr>
              <a:t>範例</a:t>
            </a:r>
            <a:endParaRPr lang="en-US" altLang="zh-TW" dirty="0">
              <a:solidFill>
                <a:srgbClr val="0000FF"/>
              </a:solidFill>
            </a:endParaRPr>
          </a:p>
        </p:txBody>
      </p:sp>
    </p:spTree>
    <p:extLst>
      <p:ext uri="{BB962C8B-B14F-4D97-AF65-F5344CB8AC3E}">
        <p14:creationId xmlns:p14="http://schemas.microsoft.com/office/powerpoint/2010/main" val="10822008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90000"/>
              </a:lnSpc>
            </a:pPr>
            <a:r>
              <a:rPr lang="zh-TW" altLang="en-US" dirty="0" smtClean="0">
                <a:solidFill>
                  <a:srgbClr val="000000"/>
                </a:solidFill>
                <a:effectLst>
                  <a:outerShdw blurRad="38100" dist="38100" dir="2700000" algn="tl">
                    <a:srgbClr val="000000">
                      <a:alpha val="43137"/>
                    </a:srgbClr>
                  </a:outerShdw>
                </a:effectLst>
              </a:rPr>
              <a:t>三、技術服務業務</a:t>
            </a:r>
            <a:r>
              <a:rPr lang="en-US" altLang="zh-TW" dirty="0" smtClean="0">
                <a:solidFill>
                  <a:srgbClr val="000000"/>
                </a:solidFill>
                <a:effectLst>
                  <a:outerShdw blurRad="38100" dist="38100" dir="2700000" algn="tl">
                    <a:srgbClr val="000000">
                      <a:alpha val="43137"/>
                    </a:srgbClr>
                  </a:outerShdw>
                </a:effectLst>
              </a:rPr>
              <a:t>-</a:t>
            </a:r>
            <a:br>
              <a:rPr lang="en-US" altLang="zh-TW" dirty="0" smtClean="0">
                <a:solidFill>
                  <a:srgbClr val="000000"/>
                </a:solidFill>
                <a:effectLst>
                  <a:outerShdw blurRad="38100" dist="38100" dir="2700000" algn="tl">
                    <a:srgbClr val="000000">
                      <a:alpha val="43137"/>
                    </a:srgbClr>
                  </a:outerShdw>
                </a:effectLst>
              </a:rPr>
            </a:br>
            <a:r>
              <a:rPr lang="zh-TW" altLang="en-US" dirty="0" smtClean="0">
                <a:solidFill>
                  <a:srgbClr val="0000FF"/>
                </a:solidFill>
              </a:rPr>
              <a:t>流程</a:t>
            </a:r>
            <a:r>
              <a:rPr lang="zh-TW" altLang="en-US" dirty="0">
                <a:solidFill>
                  <a:srgbClr val="0000FF"/>
                </a:solidFill>
              </a:rPr>
              <a:t>簡圖</a:t>
            </a:r>
            <a:endParaRPr lang="en-US" altLang="zh-TW" dirty="0">
              <a:solidFill>
                <a:srgbClr val="000000"/>
              </a:solidFill>
              <a:effectLst>
                <a:outerShdw blurRad="38100" dist="38100" dir="2700000" algn="tl">
                  <a:srgbClr val="000000">
                    <a:alpha val="43137"/>
                  </a:srgbClr>
                </a:outerShdw>
              </a:effectLst>
            </a:endParaRPr>
          </a:p>
        </p:txBody>
      </p:sp>
      <p:graphicFrame>
        <p:nvGraphicFramePr>
          <p:cNvPr id="10" name="資料庫圖表 9"/>
          <p:cNvGraphicFramePr/>
          <p:nvPr>
            <p:extLst/>
          </p:nvPr>
        </p:nvGraphicFramePr>
        <p:xfrm>
          <a:off x="1800225" y="1560512"/>
          <a:ext cx="72009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70904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9839" y="1385276"/>
            <a:ext cx="3831499" cy="49928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1" y="1385276"/>
            <a:ext cx="3990499" cy="59169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圖片 6"/>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953279" y="2168022"/>
            <a:ext cx="3763510" cy="5008483"/>
          </a:xfrm>
          <a:prstGeom prst="rect">
            <a:avLst/>
          </a:prstGeom>
          <a:ln w="88900" cap="sq" cmpd="thickThin">
            <a:solidFill>
              <a:srgbClr val="FFCCFF"/>
            </a:solidFill>
            <a:prstDash val="solid"/>
            <a:miter lim="800000"/>
          </a:ln>
          <a:effectLst>
            <a:innerShdw blurRad="76200">
              <a:srgbClr val="000000"/>
            </a:innerShdw>
          </a:effectLst>
          <a:extLst/>
        </p:spPr>
      </p:pic>
      <p:sp>
        <p:nvSpPr>
          <p:cNvPr id="6" name="標題 1"/>
          <p:cNvSpPr>
            <a:spLocks noGrp="1"/>
          </p:cNvSpPr>
          <p:nvPr>
            <p:ph type="title"/>
          </p:nvPr>
        </p:nvSpPr>
        <p:spPr>
          <a:xfrm>
            <a:off x="1464575" y="218231"/>
            <a:ext cx="8359795" cy="1081889"/>
          </a:xfrm>
        </p:spPr>
        <p:txBody>
          <a:bodyPr/>
          <a:lstStyle/>
          <a:p>
            <a:pPr>
              <a:lnSpc>
                <a:spcPct val="90000"/>
              </a:lnSpc>
            </a:pPr>
            <a:r>
              <a:rPr lang="zh-TW" altLang="en-US" dirty="0" smtClean="0">
                <a:solidFill>
                  <a:srgbClr val="000000"/>
                </a:solidFill>
                <a:effectLst>
                  <a:outerShdw blurRad="38100" dist="38100" dir="2700000" algn="tl">
                    <a:srgbClr val="000000">
                      <a:alpha val="43137"/>
                    </a:srgbClr>
                  </a:outerShdw>
                </a:effectLst>
              </a:rPr>
              <a:t>四</a:t>
            </a:r>
            <a:r>
              <a:rPr lang="zh-TW" altLang="en-US" dirty="0">
                <a:solidFill>
                  <a:srgbClr val="000000"/>
                </a:solidFill>
                <a:effectLst>
                  <a:outerShdw blurRad="38100" dist="38100" dir="2700000" algn="tl">
                    <a:srgbClr val="000000">
                      <a:alpha val="43137"/>
                    </a:srgbClr>
                  </a:outerShdw>
                </a:effectLst>
              </a:rPr>
              <a:t>、技術服務業務</a:t>
            </a:r>
            <a:r>
              <a:rPr lang="en-US" altLang="zh-TW" dirty="0" smtClean="0">
                <a:solidFill>
                  <a:srgbClr val="000000"/>
                </a:solidFill>
                <a:effectLst>
                  <a:outerShdw blurRad="38100" dist="38100" dir="2700000" algn="tl">
                    <a:srgbClr val="000000">
                      <a:alpha val="43137"/>
                    </a:srgbClr>
                  </a:outerShdw>
                </a:effectLst>
              </a:rPr>
              <a:t>-</a:t>
            </a:r>
            <a:br>
              <a:rPr lang="en-US" altLang="zh-TW" dirty="0" smtClean="0">
                <a:solidFill>
                  <a:srgbClr val="000000"/>
                </a:solidFill>
                <a:effectLst>
                  <a:outerShdw blurRad="38100" dist="38100" dir="2700000" algn="tl">
                    <a:srgbClr val="000000">
                      <a:alpha val="43137"/>
                    </a:srgbClr>
                  </a:outerShdw>
                </a:effectLst>
              </a:rPr>
            </a:br>
            <a:r>
              <a:rPr lang="zh-TW" altLang="en-US" dirty="0" smtClean="0">
                <a:solidFill>
                  <a:srgbClr val="0000FF"/>
                </a:solidFill>
              </a:rPr>
              <a:t>無</a:t>
            </a:r>
            <a:r>
              <a:rPr lang="zh-TW" altLang="en-US" dirty="0">
                <a:solidFill>
                  <a:srgbClr val="0000FF"/>
                </a:solidFill>
              </a:rPr>
              <a:t>簽呈範例</a:t>
            </a:r>
            <a:endParaRPr lang="en-US" altLang="zh-TW" dirty="0">
              <a:solidFill>
                <a:srgbClr val="000000"/>
              </a:solidFill>
            </a:endParaRPr>
          </a:p>
        </p:txBody>
      </p:sp>
    </p:spTree>
    <p:extLst>
      <p:ext uri="{BB962C8B-B14F-4D97-AF65-F5344CB8AC3E}">
        <p14:creationId xmlns:p14="http://schemas.microsoft.com/office/powerpoint/2010/main" val="13762281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圖片 1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9838" y="1451564"/>
            <a:ext cx="3831499" cy="499282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 y="1451564"/>
            <a:ext cx="3990499" cy="59169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4"/>
          <p:cNvGrpSpPr>
            <a:grpSpLocks noChangeAspect="1"/>
          </p:cNvGrpSpPr>
          <p:nvPr/>
        </p:nvGrpSpPr>
        <p:grpSpPr bwMode="auto">
          <a:xfrm>
            <a:off x="3382922" y="1430783"/>
            <a:ext cx="4712464" cy="6025569"/>
            <a:chOff x="1804" y="826"/>
            <a:chExt cx="2513" cy="3286"/>
          </a:xfrm>
        </p:grpSpPr>
        <p:sp>
          <p:nvSpPr>
            <p:cNvPr id="11" name="Rectangle 6"/>
            <p:cNvSpPr>
              <a:spLocks noChangeArrowheads="1"/>
            </p:cNvSpPr>
            <p:nvPr/>
          </p:nvSpPr>
          <p:spPr bwMode="auto">
            <a:xfrm>
              <a:off x="1806" y="979"/>
              <a:ext cx="2511" cy="31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9" name="AutoShape 3"/>
            <p:cNvSpPr>
              <a:spLocks noChangeAspect="1" noChangeArrowheads="1" noTextEdit="1"/>
            </p:cNvSpPr>
            <p:nvPr/>
          </p:nvSpPr>
          <p:spPr bwMode="auto">
            <a:xfrm>
              <a:off x="1806" y="979"/>
              <a:ext cx="2511" cy="313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10" name="Rectangle 5"/>
            <p:cNvSpPr>
              <a:spLocks noChangeArrowheads="1"/>
            </p:cNvSpPr>
            <p:nvPr/>
          </p:nvSpPr>
          <p:spPr bwMode="auto">
            <a:xfrm>
              <a:off x="1804" y="977"/>
              <a:ext cx="2511" cy="31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grpSp>
          <p:nvGrpSpPr>
            <p:cNvPr id="12" name="Group 118"/>
            <p:cNvGrpSpPr>
              <a:grpSpLocks/>
            </p:cNvGrpSpPr>
            <p:nvPr/>
          </p:nvGrpSpPr>
          <p:grpSpPr bwMode="auto">
            <a:xfrm>
              <a:off x="1805" y="826"/>
              <a:ext cx="2480" cy="3285"/>
              <a:chOff x="1805" y="826"/>
              <a:chExt cx="2480" cy="3285"/>
            </a:xfrm>
          </p:grpSpPr>
          <p:sp>
            <p:nvSpPr>
              <p:cNvPr id="13" name="Rectangle 7"/>
              <p:cNvSpPr>
                <a:spLocks noChangeArrowheads="1"/>
              </p:cNvSpPr>
              <p:nvPr/>
            </p:nvSpPr>
            <p:spPr bwMode="auto">
              <a:xfrm>
                <a:off x="1879" y="837"/>
                <a:ext cx="2079"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9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行政院原子能委員會核能研究所便簽</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14" name="Rectangle 8"/>
              <p:cNvSpPr>
                <a:spLocks noChangeArrowheads="1"/>
              </p:cNvSpPr>
              <p:nvPr/>
            </p:nvSpPr>
            <p:spPr bwMode="auto">
              <a:xfrm>
                <a:off x="4243" y="826"/>
                <a:ext cx="3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9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15" name="Rectangle 9"/>
              <p:cNvSpPr>
                <a:spLocks noChangeArrowheads="1"/>
              </p:cNvSpPr>
              <p:nvPr/>
            </p:nvSpPr>
            <p:spPr bwMode="auto">
              <a:xfrm>
                <a:off x="1817" y="992"/>
                <a:ext cx="15"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9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16" name="Rectangle 10"/>
              <p:cNvSpPr>
                <a:spLocks noChangeArrowheads="1"/>
              </p:cNvSpPr>
              <p:nvPr/>
            </p:nvSpPr>
            <p:spPr bwMode="auto">
              <a:xfrm>
                <a:off x="1890" y="1132"/>
                <a:ext cx="16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擬辦</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17" name="Rectangle 11"/>
              <p:cNvSpPr>
                <a:spLocks noChangeArrowheads="1"/>
              </p:cNvSpPr>
              <p:nvPr/>
            </p:nvSpPr>
            <p:spPr bwMode="auto">
              <a:xfrm>
                <a:off x="4183" y="1124"/>
                <a:ext cx="2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18" name="Rectangle 12"/>
              <p:cNvSpPr>
                <a:spLocks noChangeArrowheads="1"/>
              </p:cNvSpPr>
              <p:nvPr/>
            </p:nvSpPr>
            <p:spPr bwMode="auto">
              <a:xfrm>
                <a:off x="1805" y="1072"/>
                <a:ext cx="8" cy="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19" name="Rectangle 13"/>
              <p:cNvSpPr>
                <a:spLocks noChangeArrowheads="1"/>
              </p:cNvSpPr>
              <p:nvPr/>
            </p:nvSpPr>
            <p:spPr bwMode="auto">
              <a:xfrm>
                <a:off x="1805" y="1072"/>
                <a:ext cx="8" cy="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20" name="Rectangle 14"/>
              <p:cNvSpPr>
                <a:spLocks noChangeArrowheads="1"/>
              </p:cNvSpPr>
              <p:nvPr/>
            </p:nvSpPr>
            <p:spPr bwMode="auto">
              <a:xfrm>
                <a:off x="1813" y="1072"/>
                <a:ext cx="2447" cy="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21" name="Rectangle 15"/>
              <p:cNvSpPr>
                <a:spLocks noChangeArrowheads="1"/>
              </p:cNvSpPr>
              <p:nvPr/>
            </p:nvSpPr>
            <p:spPr bwMode="auto">
              <a:xfrm>
                <a:off x="4260" y="1072"/>
                <a:ext cx="8" cy="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22" name="Rectangle 16"/>
              <p:cNvSpPr>
                <a:spLocks noChangeArrowheads="1"/>
              </p:cNvSpPr>
              <p:nvPr/>
            </p:nvSpPr>
            <p:spPr bwMode="auto">
              <a:xfrm>
                <a:off x="4260" y="1072"/>
                <a:ext cx="8" cy="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23" name="Rectangle 17"/>
              <p:cNvSpPr>
                <a:spLocks noChangeArrowheads="1"/>
              </p:cNvSpPr>
              <p:nvPr/>
            </p:nvSpPr>
            <p:spPr bwMode="auto">
              <a:xfrm>
                <a:off x="1805" y="1080"/>
                <a:ext cx="8" cy="18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24" name="Rectangle 18"/>
              <p:cNvSpPr>
                <a:spLocks noChangeArrowheads="1"/>
              </p:cNvSpPr>
              <p:nvPr/>
            </p:nvSpPr>
            <p:spPr bwMode="auto">
              <a:xfrm>
                <a:off x="4260" y="1080"/>
                <a:ext cx="8" cy="18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25" name="Rectangle 19"/>
              <p:cNvSpPr>
                <a:spLocks noChangeArrowheads="1"/>
              </p:cNvSpPr>
              <p:nvPr/>
            </p:nvSpPr>
            <p:spPr bwMode="auto">
              <a:xfrm>
                <a:off x="1848" y="1341"/>
                <a:ext cx="16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一、</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26" name="Rectangle 20"/>
              <p:cNvSpPr>
                <a:spLocks noChangeArrowheads="1"/>
              </p:cNvSpPr>
              <p:nvPr/>
            </p:nvSpPr>
            <p:spPr bwMode="auto">
              <a:xfrm>
                <a:off x="2013" y="1341"/>
                <a:ext cx="2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00"/>
                    </a:solidFill>
                    <a:effectLst/>
                    <a:uLnTx/>
                    <a:uFillTx/>
                    <a:latin typeface="新細明體" pitchFamily="18" charset="-120"/>
                    <a:ea typeface="新細明體" pitchFamily="18" charset="-120"/>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27" name="Rectangle 21"/>
              <p:cNvSpPr>
                <a:spLocks noChangeArrowheads="1"/>
              </p:cNvSpPr>
              <p:nvPr/>
            </p:nvSpPr>
            <p:spPr bwMode="auto">
              <a:xfrm>
                <a:off x="2033" y="1341"/>
                <a:ext cx="1970"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有關○○○公司擬委請本所執行「○○○」技術服務案</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28" name="Rectangle 22"/>
              <p:cNvSpPr>
                <a:spLocks noChangeArrowheads="1"/>
              </p:cNvSpPr>
              <p:nvPr/>
            </p:nvSpPr>
            <p:spPr bwMode="auto">
              <a:xfrm>
                <a:off x="4020" y="1341"/>
                <a:ext cx="4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29" name="Rectangle 23"/>
              <p:cNvSpPr>
                <a:spLocks noChangeArrowheads="1"/>
              </p:cNvSpPr>
              <p:nvPr/>
            </p:nvSpPr>
            <p:spPr bwMode="auto">
              <a:xfrm>
                <a:off x="4061" y="1341"/>
                <a:ext cx="16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以下</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30" name="Rectangle 24"/>
              <p:cNvSpPr>
                <a:spLocks noChangeArrowheads="1"/>
              </p:cNvSpPr>
              <p:nvPr/>
            </p:nvSpPr>
            <p:spPr bwMode="auto">
              <a:xfrm>
                <a:off x="2033" y="1455"/>
                <a:ext cx="32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簡稱本案</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31" name="Rectangle 25"/>
              <p:cNvSpPr>
                <a:spLocks noChangeArrowheads="1"/>
              </p:cNvSpPr>
              <p:nvPr/>
            </p:nvSpPr>
            <p:spPr bwMode="auto">
              <a:xfrm>
                <a:off x="2364" y="1455"/>
                <a:ext cx="4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32" name="Rectangle 26"/>
              <p:cNvSpPr>
                <a:spLocks noChangeArrowheads="1"/>
              </p:cNvSpPr>
              <p:nvPr/>
            </p:nvSpPr>
            <p:spPr bwMode="auto">
              <a:xfrm>
                <a:off x="2405" y="1455"/>
                <a:ext cx="82"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33" name="Rectangle 27"/>
              <p:cNvSpPr>
                <a:spLocks noChangeArrowheads="1"/>
              </p:cNvSpPr>
              <p:nvPr/>
            </p:nvSpPr>
            <p:spPr bwMode="auto">
              <a:xfrm>
                <a:off x="2488" y="1455"/>
                <a:ext cx="4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34" name="Rectangle 28"/>
              <p:cNvSpPr>
                <a:spLocks noChangeArrowheads="1"/>
              </p:cNvSpPr>
              <p:nvPr/>
            </p:nvSpPr>
            <p:spPr bwMode="auto">
              <a:xfrm>
                <a:off x="1848" y="1587"/>
                <a:ext cx="16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二、</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35" name="Rectangle 29"/>
              <p:cNvSpPr>
                <a:spLocks noChangeArrowheads="1"/>
              </p:cNvSpPr>
              <p:nvPr/>
            </p:nvSpPr>
            <p:spPr bwMode="auto">
              <a:xfrm>
                <a:off x="2013" y="1587"/>
                <a:ext cx="2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00"/>
                    </a:solidFill>
                    <a:effectLst/>
                    <a:uLnTx/>
                    <a:uFillTx/>
                    <a:latin typeface="新細明體" pitchFamily="18" charset="-120"/>
                    <a:ea typeface="新細明體" pitchFamily="18" charset="-120"/>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36" name="Rectangle 30"/>
              <p:cNvSpPr>
                <a:spLocks noChangeArrowheads="1"/>
              </p:cNvSpPr>
              <p:nvPr/>
            </p:nvSpPr>
            <p:spPr bwMode="auto">
              <a:xfrm>
                <a:off x="2033" y="1587"/>
                <a:ext cx="221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A6A6A6"/>
                    </a:solidFill>
                    <a:effectLst/>
                    <a:uLnTx/>
                    <a:uFillTx/>
                    <a:latin typeface="標楷體" pitchFamily="65" charset="-120"/>
                    <a:ea typeface="標楷體"/>
                    <a:cs typeface="新細明體" pitchFamily="18" charset="-120"/>
                  </a:rPr>
                  <a:t>○○</a:t>
                </a:r>
                <a:r>
                  <a:rPr kumimoji="1" lang="zh-TW" altLang="en-US" sz="1200" b="0" i="0" u="none" strike="noStrike" kern="1200" cap="none" spc="0" normalizeH="0" baseline="0" noProof="0">
                    <a:ln>
                      <a:noFill/>
                    </a:ln>
                    <a:solidFill>
                      <a:srgbClr val="A6A6A6"/>
                    </a:solidFill>
                    <a:effectLst/>
                    <a:uLnTx/>
                    <a:uFillTx/>
                    <a:latin typeface="標楷體" pitchFamily="65" charset="-120"/>
                    <a:ea typeface="標楷體"/>
                    <a:cs typeface="新細明體" pitchFamily="18" charset="-120"/>
                  </a:rPr>
                  <a:t>公司為電子零件製造商，所生產之單層或多層暫態電壓抑</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37" name="Rectangle 31"/>
              <p:cNvSpPr>
                <a:spLocks noChangeArrowheads="1"/>
              </p:cNvSpPr>
              <p:nvPr/>
            </p:nvSpPr>
            <p:spPr bwMode="auto">
              <a:xfrm>
                <a:off x="2033" y="1701"/>
                <a:ext cx="221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A6A6A6"/>
                    </a:solidFill>
                    <a:effectLst/>
                    <a:uLnTx/>
                    <a:uFillTx/>
                    <a:latin typeface="標楷體" pitchFamily="65" charset="-120"/>
                    <a:ea typeface="標楷體"/>
                    <a:cs typeface="新細明體" pitchFamily="18" charset="-120"/>
                  </a:rPr>
                  <a:t>制器為高科技晶片型電子被動元件，其產品已廣泛地被應用在</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38" name="Rectangle 32"/>
              <p:cNvSpPr>
                <a:spLocks noChangeArrowheads="1"/>
              </p:cNvSpPr>
              <p:nvPr/>
            </p:nvSpPr>
            <p:spPr bwMode="auto">
              <a:xfrm>
                <a:off x="2033" y="1815"/>
                <a:ext cx="1970"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A6A6A6"/>
                    </a:solidFill>
                    <a:effectLst/>
                    <a:uLnTx/>
                    <a:uFillTx/>
                    <a:latin typeface="標楷體" pitchFamily="65" charset="-120"/>
                    <a:ea typeface="標楷體"/>
                    <a:cs typeface="新細明體" pitchFamily="18" charset="-120"/>
                  </a:rPr>
                  <a:t>國內外各大行動電話、筆記型電腦、個人數位處理機（</a:t>
                </a:r>
                <a:endParaRPr kumimoji="1" lang="zh-TW" altLang="en-US" sz="2100" b="0" i="0" u="none" strike="noStrike" kern="1200" cap="none" spc="0" normalizeH="0" baseline="0" noProof="0" dirty="0">
                  <a:ln>
                    <a:noFill/>
                  </a:ln>
                  <a:solidFill>
                    <a:srgbClr val="000000"/>
                  </a:solidFill>
                  <a:effectLst/>
                  <a:uLnTx/>
                  <a:uFillTx/>
                  <a:latin typeface="Arial"/>
                  <a:ea typeface="新細明體" pitchFamily="18" charset="-120"/>
                  <a:cs typeface="新細明體" pitchFamily="18" charset="-120"/>
                </a:endParaRPr>
              </a:p>
            </p:txBody>
          </p:sp>
          <p:sp>
            <p:nvSpPr>
              <p:cNvPr id="39" name="Rectangle 33"/>
              <p:cNvSpPr>
                <a:spLocks noChangeArrowheads="1"/>
              </p:cNvSpPr>
              <p:nvPr/>
            </p:nvSpPr>
            <p:spPr bwMode="auto">
              <a:xfrm>
                <a:off x="3996" y="1815"/>
                <a:ext cx="123"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A6A6A6"/>
                    </a:solidFill>
                    <a:effectLst/>
                    <a:uLnTx/>
                    <a:uFillTx/>
                    <a:latin typeface="標楷體" pitchFamily="65" charset="-120"/>
                    <a:ea typeface="標楷體"/>
                    <a:cs typeface="新細明體" pitchFamily="18" charset="-120"/>
                  </a:rPr>
                  <a:t>PDA</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40" name="Rectangle 34"/>
              <p:cNvSpPr>
                <a:spLocks noChangeArrowheads="1"/>
              </p:cNvSpPr>
              <p:nvPr/>
            </p:nvSpPr>
            <p:spPr bwMode="auto">
              <a:xfrm>
                <a:off x="4121" y="1815"/>
                <a:ext cx="16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A6A6A6"/>
                    </a:solidFill>
                    <a:effectLst/>
                    <a:uLnTx/>
                    <a:uFillTx/>
                    <a:latin typeface="標楷體" pitchFamily="65" charset="-120"/>
                    <a:ea typeface="標楷體"/>
                    <a:cs typeface="新細明體" pitchFamily="18" charset="-120"/>
                  </a:rPr>
                  <a:t>）、</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41" name="Rectangle 35"/>
              <p:cNvSpPr>
                <a:spLocks noChangeArrowheads="1"/>
              </p:cNvSpPr>
              <p:nvPr/>
            </p:nvSpPr>
            <p:spPr bwMode="auto">
              <a:xfrm>
                <a:off x="2033" y="1928"/>
                <a:ext cx="213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A6A6A6"/>
                    </a:solidFill>
                    <a:effectLst/>
                    <a:uLnTx/>
                    <a:uFillTx/>
                    <a:latin typeface="標楷體" pitchFamily="65" charset="-120"/>
                    <a:ea typeface="標楷體"/>
                    <a:cs typeface="新細明體" pitchFamily="18" charset="-120"/>
                  </a:rPr>
                  <a:t>影印機、傳真機、通訊網路廠等高科技電子設施保護線路上</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42" name="Rectangle 36"/>
              <p:cNvSpPr>
                <a:spLocks noChangeArrowheads="1"/>
              </p:cNvSpPr>
              <p:nvPr/>
            </p:nvSpPr>
            <p:spPr bwMode="auto">
              <a:xfrm>
                <a:off x="4163" y="1928"/>
                <a:ext cx="82"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43" name="Rectangle 37"/>
              <p:cNvSpPr>
                <a:spLocks noChangeArrowheads="1"/>
              </p:cNvSpPr>
              <p:nvPr/>
            </p:nvSpPr>
            <p:spPr bwMode="auto">
              <a:xfrm>
                <a:off x="4226" y="1928"/>
                <a:ext cx="4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44" name="Rectangle 38"/>
              <p:cNvSpPr>
                <a:spLocks noChangeArrowheads="1"/>
              </p:cNvSpPr>
              <p:nvPr/>
            </p:nvSpPr>
            <p:spPr bwMode="auto">
              <a:xfrm>
                <a:off x="1848" y="2060"/>
                <a:ext cx="16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FF"/>
                    </a:solidFill>
                    <a:effectLst/>
                    <a:uLnTx/>
                    <a:uFillTx/>
                    <a:latin typeface="標楷體" pitchFamily="65" charset="-120"/>
                    <a:ea typeface="標楷體"/>
                    <a:cs typeface="新細明體" pitchFamily="18" charset="-120"/>
                  </a:rPr>
                  <a:t>三、</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45" name="Rectangle 39"/>
              <p:cNvSpPr>
                <a:spLocks noChangeArrowheads="1"/>
              </p:cNvSpPr>
              <p:nvPr/>
            </p:nvSpPr>
            <p:spPr bwMode="auto">
              <a:xfrm>
                <a:off x="2013" y="2060"/>
                <a:ext cx="2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FF"/>
                    </a:solidFill>
                    <a:effectLst/>
                    <a:uLnTx/>
                    <a:uFillTx/>
                    <a:latin typeface="新細明體" pitchFamily="18" charset="-120"/>
                    <a:ea typeface="新細明體" pitchFamily="18" charset="-120"/>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46" name="Rectangle 40"/>
              <p:cNvSpPr>
                <a:spLocks noChangeArrowheads="1"/>
              </p:cNvSpPr>
              <p:nvPr/>
            </p:nvSpPr>
            <p:spPr bwMode="auto">
              <a:xfrm>
                <a:off x="2033" y="2060"/>
                <a:ext cx="24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FF"/>
                    </a:solidFill>
                    <a:effectLst/>
                    <a:uLnTx/>
                    <a:uFillTx/>
                    <a:latin typeface="標楷體" pitchFamily="65" charset="-120"/>
                    <a:ea typeface="標楷體"/>
                    <a:cs typeface="新細明體" pitchFamily="18" charset="-120"/>
                  </a:rPr>
                  <a:t>本案「</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47" name="Rectangle 41"/>
              <p:cNvSpPr>
                <a:spLocks noChangeArrowheads="1"/>
              </p:cNvSpPr>
              <p:nvPr/>
            </p:nvSpPr>
            <p:spPr bwMode="auto">
              <a:xfrm>
                <a:off x="2275" y="2060"/>
                <a:ext cx="82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0000FF"/>
                    </a:solidFill>
                    <a:effectLst/>
                    <a:uLnTx/>
                    <a:uFillTx/>
                    <a:latin typeface="標楷體" pitchFamily="65" charset="-120"/>
                    <a:ea typeface="標楷體"/>
                    <a:cs typeface="新細明體" pitchFamily="18" charset="-120"/>
                  </a:rPr>
                  <a:t>成本分析及建議售價表</a:t>
                </a:r>
                <a:endParaRPr kumimoji="1" lang="zh-TW" altLang="en-US" sz="2100" b="0" i="0" u="none" strike="noStrike" kern="1200" cap="none" spc="0" normalizeH="0" baseline="0" noProof="0" dirty="0">
                  <a:ln>
                    <a:noFill/>
                  </a:ln>
                  <a:solidFill>
                    <a:srgbClr val="000000"/>
                  </a:solidFill>
                  <a:effectLst/>
                  <a:uLnTx/>
                  <a:uFillTx/>
                  <a:latin typeface="Arial"/>
                  <a:ea typeface="新細明體" pitchFamily="18" charset="-120"/>
                  <a:cs typeface="新細明體" pitchFamily="18" charset="-120"/>
                </a:endParaRPr>
              </a:p>
            </p:txBody>
          </p:sp>
          <p:sp>
            <p:nvSpPr>
              <p:cNvPr id="48" name="Rectangle 42"/>
              <p:cNvSpPr>
                <a:spLocks noChangeArrowheads="1"/>
              </p:cNvSpPr>
              <p:nvPr/>
            </p:nvSpPr>
            <p:spPr bwMode="auto">
              <a:xfrm>
                <a:off x="3107" y="2060"/>
                <a:ext cx="24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FF"/>
                    </a:solidFill>
                    <a:effectLst/>
                    <a:uLnTx/>
                    <a:uFillTx/>
                    <a:latin typeface="標楷體" pitchFamily="65" charset="-120"/>
                    <a:ea typeface="標楷體"/>
                    <a:cs typeface="新細明體" pitchFamily="18" charset="-120"/>
                  </a:rPr>
                  <a:t>」及「</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49" name="Rectangle 43"/>
              <p:cNvSpPr>
                <a:spLocks noChangeArrowheads="1"/>
              </p:cNvSpPr>
              <p:nvPr/>
            </p:nvSpPr>
            <p:spPr bwMode="auto">
              <a:xfrm>
                <a:off x="3344" y="2060"/>
                <a:ext cx="24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0" lang="zh-TW" altLang="en-US" sz="1200" b="0" i="0" u="none" strike="noStrike" kern="1200" cap="none" spc="0" normalizeH="0" baseline="0" noProof="0" dirty="0">
                    <a:ln>
                      <a:noFill/>
                    </a:ln>
                    <a:solidFill>
                      <a:srgbClr val="0000FF"/>
                    </a:solidFill>
                    <a:effectLst/>
                    <a:uLnTx/>
                    <a:uFillTx/>
                    <a:latin typeface="標楷體" pitchFamily="65" charset="-120"/>
                    <a:ea typeface="標楷體"/>
                    <a:cs typeface="新細明體" pitchFamily="18" charset="-120"/>
                  </a:rPr>
                  <a:t>報</a:t>
                </a:r>
                <a:r>
                  <a:rPr kumimoji="1" lang="zh-TW" altLang="en-US" sz="1200" b="0" i="0" u="none" strike="noStrike" kern="1200" cap="none" spc="0" normalizeH="0" baseline="0" noProof="0" dirty="0">
                    <a:ln>
                      <a:noFill/>
                    </a:ln>
                    <a:solidFill>
                      <a:srgbClr val="0000FF"/>
                    </a:solidFill>
                    <a:effectLst/>
                    <a:uLnTx/>
                    <a:uFillTx/>
                    <a:latin typeface="標楷體" pitchFamily="65" charset="-120"/>
                    <a:ea typeface="標楷體"/>
                    <a:cs typeface="新細明體" pitchFamily="18" charset="-120"/>
                  </a:rPr>
                  <a:t>價單</a:t>
                </a:r>
                <a:endParaRPr kumimoji="1" lang="zh-TW" altLang="en-US" sz="2100" b="0" i="0" u="none" strike="noStrike" kern="1200" cap="none" spc="0" normalizeH="0" baseline="0" noProof="0" dirty="0">
                  <a:ln>
                    <a:noFill/>
                  </a:ln>
                  <a:solidFill>
                    <a:srgbClr val="000000"/>
                  </a:solidFill>
                  <a:effectLst/>
                  <a:uLnTx/>
                  <a:uFillTx/>
                  <a:latin typeface="Arial"/>
                  <a:ea typeface="新細明體" pitchFamily="18" charset="-120"/>
                  <a:cs typeface="新細明體" pitchFamily="18" charset="-120"/>
                </a:endParaRPr>
              </a:p>
            </p:txBody>
          </p:sp>
          <p:sp>
            <p:nvSpPr>
              <p:cNvPr id="50" name="Rectangle 44"/>
              <p:cNvSpPr>
                <a:spLocks noChangeArrowheads="1"/>
              </p:cNvSpPr>
              <p:nvPr/>
            </p:nvSpPr>
            <p:spPr bwMode="auto">
              <a:xfrm>
                <a:off x="3594" y="2060"/>
                <a:ext cx="657"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FF"/>
                    </a:solidFill>
                    <a:effectLst/>
                    <a:uLnTx/>
                    <a:uFillTx/>
                    <a:latin typeface="標楷體" pitchFamily="65" charset="-120"/>
                    <a:ea typeface="標楷體"/>
                    <a:cs typeface="新細明體" pitchFamily="18" charset="-120"/>
                  </a:rPr>
                  <a:t>」如附件一、二。</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51" name="Rectangle 45"/>
              <p:cNvSpPr>
                <a:spLocks noChangeArrowheads="1"/>
              </p:cNvSpPr>
              <p:nvPr/>
            </p:nvSpPr>
            <p:spPr bwMode="auto">
              <a:xfrm>
                <a:off x="4226" y="2052"/>
                <a:ext cx="2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FF"/>
                    </a:solidFill>
                    <a:effectLst/>
                    <a:uLnTx/>
                    <a:uFillTx/>
                    <a:latin typeface="Times New Roman" pitchFamily="18" charset="0"/>
                    <a:ea typeface="新細明體" pitchFamily="18" charset="-120"/>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52" name="Rectangle 46"/>
              <p:cNvSpPr>
                <a:spLocks noChangeArrowheads="1"/>
              </p:cNvSpPr>
              <p:nvPr/>
            </p:nvSpPr>
            <p:spPr bwMode="auto">
              <a:xfrm>
                <a:off x="1848" y="2193"/>
                <a:ext cx="16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四、</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53" name="Rectangle 47"/>
              <p:cNvSpPr>
                <a:spLocks noChangeArrowheads="1"/>
              </p:cNvSpPr>
              <p:nvPr/>
            </p:nvSpPr>
            <p:spPr bwMode="auto">
              <a:xfrm>
                <a:off x="2013" y="2193"/>
                <a:ext cx="2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00"/>
                    </a:solidFill>
                    <a:effectLst/>
                    <a:uLnTx/>
                    <a:uFillTx/>
                    <a:latin typeface="新細明體" pitchFamily="18" charset="-120"/>
                    <a:ea typeface="新細明體" pitchFamily="18" charset="-120"/>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54" name="Rectangle 48"/>
              <p:cNvSpPr>
                <a:spLocks noChangeArrowheads="1"/>
              </p:cNvSpPr>
              <p:nvPr/>
            </p:nvSpPr>
            <p:spPr bwMode="auto">
              <a:xfrm>
                <a:off x="2033" y="2193"/>
                <a:ext cx="16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本案</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55" name="Rectangle 49"/>
              <p:cNvSpPr>
                <a:spLocks noChangeArrowheads="1"/>
              </p:cNvSpPr>
              <p:nvPr/>
            </p:nvSpPr>
            <p:spPr bwMode="auto">
              <a:xfrm>
                <a:off x="2199" y="2193"/>
                <a:ext cx="32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計畫期程</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56" name="Rectangle 50"/>
              <p:cNvSpPr>
                <a:spLocks noChangeArrowheads="1"/>
              </p:cNvSpPr>
              <p:nvPr/>
            </p:nvSpPr>
            <p:spPr bwMode="auto">
              <a:xfrm>
                <a:off x="2529" y="2193"/>
                <a:ext cx="82"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自</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57" name="Rectangle 51"/>
              <p:cNvSpPr>
                <a:spLocks noChangeArrowheads="1"/>
              </p:cNvSpPr>
              <p:nvPr/>
            </p:nvSpPr>
            <p:spPr bwMode="auto">
              <a:xfrm>
                <a:off x="2611" y="2193"/>
                <a:ext cx="657"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年月日起至年月日</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58" name="Rectangle 52"/>
              <p:cNvSpPr>
                <a:spLocks noChangeArrowheads="1"/>
              </p:cNvSpPr>
              <p:nvPr/>
            </p:nvSpPr>
            <p:spPr bwMode="auto">
              <a:xfrm>
                <a:off x="3266" y="2193"/>
                <a:ext cx="82"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59" name="Rectangle 53"/>
              <p:cNvSpPr>
                <a:spLocks noChangeArrowheads="1"/>
              </p:cNvSpPr>
              <p:nvPr/>
            </p:nvSpPr>
            <p:spPr bwMode="auto">
              <a:xfrm>
                <a:off x="3344" y="2193"/>
                <a:ext cx="32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計畫經費</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60" name="Rectangle 54"/>
              <p:cNvSpPr>
                <a:spLocks noChangeArrowheads="1"/>
              </p:cNvSpPr>
              <p:nvPr/>
            </p:nvSpPr>
            <p:spPr bwMode="auto">
              <a:xfrm>
                <a:off x="3674" y="2193"/>
                <a:ext cx="82"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計</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61" name="Rectangle 55"/>
              <p:cNvSpPr>
                <a:spLocks noChangeArrowheads="1"/>
              </p:cNvSpPr>
              <p:nvPr/>
            </p:nvSpPr>
            <p:spPr bwMode="auto">
              <a:xfrm>
                <a:off x="3757" y="2185"/>
                <a:ext cx="110"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新細明體" pitchFamily="18" charset="-120"/>
                  </a:rPr>
                  <a:t>???</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62" name="Rectangle 56"/>
              <p:cNvSpPr>
                <a:spLocks noChangeArrowheads="1"/>
              </p:cNvSpPr>
              <p:nvPr/>
            </p:nvSpPr>
            <p:spPr bwMode="auto">
              <a:xfrm>
                <a:off x="3906" y="2193"/>
                <a:ext cx="16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元整</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63" name="Rectangle 57"/>
              <p:cNvSpPr>
                <a:spLocks noChangeArrowheads="1"/>
              </p:cNvSpPr>
              <p:nvPr/>
            </p:nvSpPr>
            <p:spPr bwMode="auto">
              <a:xfrm>
                <a:off x="4066" y="2193"/>
                <a:ext cx="82"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192" name="Rectangle 58"/>
              <p:cNvSpPr>
                <a:spLocks noChangeArrowheads="1"/>
              </p:cNvSpPr>
              <p:nvPr/>
            </p:nvSpPr>
            <p:spPr bwMode="auto">
              <a:xfrm>
                <a:off x="4143" y="2193"/>
                <a:ext cx="82"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技</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193" name="Rectangle 59"/>
              <p:cNvSpPr>
                <a:spLocks noChangeArrowheads="1"/>
              </p:cNvSpPr>
              <p:nvPr/>
            </p:nvSpPr>
            <p:spPr bwMode="auto">
              <a:xfrm>
                <a:off x="2033" y="2306"/>
                <a:ext cx="1067"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術服務合約書及計畫書如附件</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195" name="Rectangle 60"/>
              <p:cNvSpPr>
                <a:spLocks noChangeArrowheads="1"/>
              </p:cNvSpPr>
              <p:nvPr/>
            </p:nvSpPr>
            <p:spPr bwMode="auto">
              <a:xfrm>
                <a:off x="3107" y="2306"/>
                <a:ext cx="32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三、四。</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196" name="Rectangle 61"/>
              <p:cNvSpPr>
                <a:spLocks noChangeArrowheads="1"/>
              </p:cNvSpPr>
              <p:nvPr/>
            </p:nvSpPr>
            <p:spPr bwMode="auto">
              <a:xfrm>
                <a:off x="3438" y="2298"/>
                <a:ext cx="2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197" name="Rectangle 62"/>
              <p:cNvSpPr>
                <a:spLocks noChangeArrowheads="1"/>
              </p:cNvSpPr>
              <p:nvPr/>
            </p:nvSpPr>
            <p:spPr bwMode="auto">
              <a:xfrm>
                <a:off x="3479" y="2298"/>
                <a:ext cx="2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198" name="Rectangle 63"/>
              <p:cNvSpPr>
                <a:spLocks noChangeArrowheads="1"/>
              </p:cNvSpPr>
              <p:nvPr/>
            </p:nvSpPr>
            <p:spPr bwMode="auto">
              <a:xfrm>
                <a:off x="1848" y="2439"/>
                <a:ext cx="16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五、</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199" name="Rectangle 64"/>
              <p:cNvSpPr>
                <a:spLocks noChangeArrowheads="1"/>
              </p:cNvSpPr>
              <p:nvPr/>
            </p:nvSpPr>
            <p:spPr bwMode="auto">
              <a:xfrm>
                <a:off x="2013" y="2439"/>
                <a:ext cx="2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00"/>
                    </a:solidFill>
                    <a:effectLst/>
                    <a:uLnTx/>
                    <a:uFillTx/>
                    <a:latin typeface="新細明體" pitchFamily="18" charset="-120"/>
                    <a:ea typeface="新細明體" pitchFamily="18" charset="-120"/>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00" name="Rectangle 65"/>
              <p:cNvSpPr>
                <a:spLocks noChangeArrowheads="1"/>
              </p:cNvSpPr>
              <p:nvPr/>
            </p:nvSpPr>
            <p:spPr bwMode="auto">
              <a:xfrm>
                <a:off x="2033" y="2439"/>
                <a:ext cx="24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本案擬</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01" name="Rectangle 66"/>
              <p:cNvSpPr>
                <a:spLocks noChangeArrowheads="1"/>
              </p:cNvSpPr>
              <p:nvPr/>
            </p:nvSpPr>
            <p:spPr bwMode="auto">
              <a:xfrm>
                <a:off x="2282" y="2439"/>
                <a:ext cx="4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02" name="Rectangle 67"/>
              <p:cNvSpPr>
                <a:spLocks noChangeArrowheads="1"/>
              </p:cNvSpPr>
              <p:nvPr/>
            </p:nvSpPr>
            <p:spPr bwMode="auto">
              <a:xfrm>
                <a:off x="2323" y="2439"/>
                <a:ext cx="492"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陳奉核可後，</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03" name="Rectangle 68"/>
              <p:cNvSpPr>
                <a:spLocks noChangeArrowheads="1"/>
              </p:cNvSpPr>
              <p:nvPr/>
            </p:nvSpPr>
            <p:spPr bwMode="auto">
              <a:xfrm>
                <a:off x="2818" y="2439"/>
                <a:ext cx="739"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移請綜計組辦理後續</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04" name="Rectangle 69"/>
              <p:cNvSpPr>
                <a:spLocks noChangeArrowheads="1"/>
              </p:cNvSpPr>
              <p:nvPr/>
            </p:nvSpPr>
            <p:spPr bwMode="auto">
              <a:xfrm>
                <a:off x="3562" y="2439"/>
                <a:ext cx="410"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合約書簽署</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05" name="Rectangle 70"/>
              <p:cNvSpPr>
                <a:spLocks noChangeArrowheads="1"/>
              </p:cNvSpPr>
              <p:nvPr/>
            </p:nvSpPr>
            <p:spPr bwMode="auto">
              <a:xfrm>
                <a:off x="3975" y="2439"/>
                <a:ext cx="16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事宜</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06" name="Rectangle 71"/>
              <p:cNvSpPr>
                <a:spLocks noChangeArrowheads="1"/>
              </p:cNvSpPr>
              <p:nvPr/>
            </p:nvSpPr>
            <p:spPr bwMode="auto">
              <a:xfrm>
                <a:off x="4140" y="2439"/>
                <a:ext cx="82"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07" name="Rectangle 72"/>
              <p:cNvSpPr>
                <a:spLocks noChangeArrowheads="1"/>
              </p:cNvSpPr>
              <p:nvPr/>
            </p:nvSpPr>
            <p:spPr bwMode="auto">
              <a:xfrm>
                <a:off x="4222" y="2439"/>
                <a:ext cx="4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08" name="Rectangle 73"/>
              <p:cNvSpPr>
                <a:spLocks noChangeArrowheads="1"/>
              </p:cNvSpPr>
              <p:nvPr/>
            </p:nvSpPr>
            <p:spPr bwMode="auto">
              <a:xfrm>
                <a:off x="1848" y="2571"/>
                <a:ext cx="16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六、</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09" name="Rectangle 74"/>
              <p:cNvSpPr>
                <a:spLocks noChangeArrowheads="1"/>
              </p:cNvSpPr>
              <p:nvPr/>
            </p:nvSpPr>
            <p:spPr bwMode="auto">
              <a:xfrm>
                <a:off x="2013" y="2571"/>
                <a:ext cx="2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00"/>
                    </a:solidFill>
                    <a:effectLst/>
                    <a:uLnTx/>
                    <a:uFillTx/>
                    <a:latin typeface="新細明體" pitchFamily="18" charset="-120"/>
                    <a:ea typeface="新細明體" pitchFamily="18" charset="-120"/>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10" name="Rectangle 75"/>
              <p:cNvSpPr>
                <a:spLocks noChangeArrowheads="1"/>
              </p:cNvSpPr>
              <p:nvPr/>
            </p:nvSpPr>
            <p:spPr bwMode="auto">
              <a:xfrm>
                <a:off x="2033" y="2571"/>
                <a:ext cx="16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簽請</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11" name="Rectangle 76"/>
              <p:cNvSpPr>
                <a:spLocks noChangeArrowheads="1"/>
              </p:cNvSpPr>
              <p:nvPr/>
            </p:nvSpPr>
            <p:spPr bwMode="auto">
              <a:xfrm>
                <a:off x="2199" y="2571"/>
                <a:ext cx="4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12" name="Rectangle 77"/>
              <p:cNvSpPr>
                <a:spLocks noChangeArrowheads="1"/>
              </p:cNvSpPr>
              <p:nvPr/>
            </p:nvSpPr>
            <p:spPr bwMode="auto">
              <a:xfrm>
                <a:off x="2240" y="2571"/>
                <a:ext cx="24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核示。</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13" name="Rectangle 78"/>
              <p:cNvSpPr>
                <a:spLocks noChangeArrowheads="1"/>
              </p:cNvSpPr>
              <p:nvPr/>
            </p:nvSpPr>
            <p:spPr bwMode="auto">
              <a:xfrm>
                <a:off x="2488" y="2571"/>
                <a:ext cx="4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14" name="Rectangle 79"/>
              <p:cNvSpPr>
                <a:spLocks noChangeArrowheads="1"/>
              </p:cNvSpPr>
              <p:nvPr/>
            </p:nvSpPr>
            <p:spPr bwMode="auto">
              <a:xfrm>
                <a:off x="1846" y="2667"/>
                <a:ext cx="19"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1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15" name="Rectangle 80"/>
              <p:cNvSpPr>
                <a:spLocks noChangeArrowheads="1"/>
              </p:cNvSpPr>
              <p:nvPr/>
            </p:nvSpPr>
            <p:spPr bwMode="auto">
              <a:xfrm>
                <a:off x="1805" y="1265"/>
                <a:ext cx="8" cy="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16" name="Rectangle 81"/>
              <p:cNvSpPr>
                <a:spLocks noChangeArrowheads="1"/>
              </p:cNvSpPr>
              <p:nvPr/>
            </p:nvSpPr>
            <p:spPr bwMode="auto">
              <a:xfrm>
                <a:off x="1813" y="1265"/>
                <a:ext cx="2447" cy="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17" name="Rectangle 82"/>
              <p:cNvSpPr>
                <a:spLocks noChangeArrowheads="1"/>
              </p:cNvSpPr>
              <p:nvPr/>
            </p:nvSpPr>
            <p:spPr bwMode="auto">
              <a:xfrm>
                <a:off x="4260" y="1265"/>
                <a:ext cx="8" cy="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18" name="Rectangle 83"/>
              <p:cNvSpPr>
                <a:spLocks noChangeArrowheads="1"/>
              </p:cNvSpPr>
              <p:nvPr/>
            </p:nvSpPr>
            <p:spPr bwMode="auto">
              <a:xfrm>
                <a:off x="1805" y="1269"/>
                <a:ext cx="8" cy="245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19" name="Rectangle 84"/>
              <p:cNvSpPr>
                <a:spLocks noChangeArrowheads="1"/>
              </p:cNvSpPr>
              <p:nvPr/>
            </p:nvSpPr>
            <p:spPr bwMode="auto">
              <a:xfrm>
                <a:off x="4260" y="1269"/>
                <a:ext cx="8" cy="245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20" name="Rectangle 85"/>
              <p:cNvSpPr>
                <a:spLocks noChangeArrowheads="1"/>
              </p:cNvSpPr>
              <p:nvPr/>
            </p:nvSpPr>
            <p:spPr bwMode="auto">
              <a:xfrm>
                <a:off x="1817" y="3784"/>
                <a:ext cx="32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承辦單位</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21" name="Rectangle 86"/>
              <p:cNvSpPr>
                <a:spLocks noChangeArrowheads="1"/>
              </p:cNvSpPr>
              <p:nvPr/>
            </p:nvSpPr>
            <p:spPr bwMode="auto">
              <a:xfrm>
                <a:off x="2620" y="3776"/>
                <a:ext cx="2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22" name="Rectangle 87"/>
              <p:cNvSpPr>
                <a:spLocks noChangeArrowheads="1"/>
              </p:cNvSpPr>
              <p:nvPr/>
            </p:nvSpPr>
            <p:spPr bwMode="auto">
              <a:xfrm>
                <a:off x="1933" y="3975"/>
                <a:ext cx="15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1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a:t>
                </a:r>
                <a:r>
                  <a:rPr kumimoji="1" lang="zh-TW" altLang="en-US" sz="11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是</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23" name="Rectangle 88"/>
              <p:cNvSpPr>
                <a:spLocks noChangeArrowheads="1"/>
              </p:cNvSpPr>
              <p:nvPr/>
            </p:nvSpPr>
            <p:spPr bwMode="auto">
              <a:xfrm>
                <a:off x="2079" y="3968"/>
                <a:ext cx="38"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1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24" name="Rectangle 89"/>
              <p:cNvSpPr>
                <a:spLocks noChangeArrowheads="1"/>
              </p:cNvSpPr>
              <p:nvPr/>
            </p:nvSpPr>
            <p:spPr bwMode="auto">
              <a:xfrm>
                <a:off x="2150" y="3975"/>
                <a:ext cx="75"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1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否</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25" name="Rectangle 90"/>
              <p:cNvSpPr>
                <a:spLocks noChangeArrowheads="1"/>
              </p:cNvSpPr>
              <p:nvPr/>
            </p:nvSpPr>
            <p:spPr bwMode="auto">
              <a:xfrm>
                <a:off x="2223" y="3971"/>
                <a:ext cx="6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100" b="0" i="0" u="none" strike="noStrike" kern="1200" cap="none" spc="0" normalizeH="0" baseline="0" noProof="0">
                    <a:ln>
                      <a:noFill/>
                    </a:ln>
                    <a:solidFill>
                      <a:srgbClr val="000000"/>
                    </a:solidFill>
                    <a:effectLst/>
                    <a:uLnTx/>
                    <a:uFillTx/>
                    <a:latin typeface="Wingdings 2" pitchFamily="18" charset="2"/>
                    <a:ea typeface="新細明體" pitchFamily="18" charset="-120"/>
                    <a:cs typeface="新細明體" pitchFamily="18" charset="-120"/>
                  </a:rPr>
                  <a:t>R</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26" name="Rectangle 91"/>
              <p:cNvSpPr>
                <a:spLocks noChangeArrowheads="1"/>
              </p:cNvSpPr>
              <p:nvPr/>
            </p:nvSpPr>
            <p:spPr bwMode="auto">
              <a:xfrm>
                <a:off x="2287" y="3968"/>
                <a:ext cx="38"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1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27" name="Rectangle 92"/>
              <p:cNvSpPr>
                <a:spLocks noChangeArrowheads="1"/>
              </p:cNvSpPr>
              <p:nvPr/>
            </p:nvSpPr>
            <p:spPr bwMode="auto">
              <a:xfrm>
                <a:off x="2359" y="3975"/>
                <a:ext cx="15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1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歸檔</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28" name="Rectangle 93"/>
              <p:cNvSpPr>
                <a:spLocks noChangeArrowheads="1"/>
              </p:cNvSpPr>
              <p:nvPr/>
            </p:nvSpPr>
            <p:spPr bwMode="auto">
              <a:xfrm>
                <a:off x="2504" y="3959"/>
                <a:ext cx="2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29" name="Rectangle 94"/>
              <p:cNvSpPr>
                <a:spLocks noChangeArrowheads="1"/>
              </p:cNvSpPr>
              <p:nvPr/>
            </p:nvSpPr>
            <p:spPr bwMode="auto">
              <a:xfrm>
                <a:off x="2635" y="3877"/>
                <a:ext cx="16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審核</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30" name="Rectangle 95"/>
              <p:cNvSpPr>
                <a:spLocks noChangeArrowheads="1"/>
              </p:cNvSpPr>
              <p:nvPr/>
            </p:nvSpPr>
            <p:spPr bwMode="auto">
              <a:xfrm>
                <a:off x="3439" y="3869"/>
                <a:ext cx="2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31" name="Rectangle 96"/>
              <p:cNvSpPr>
                <a:spLocks noChangeArrowheads="1"/>
              </p:cNvSpPr>
              <p:nvPr/>
            </p:nvSpPr>
            <p:spPr bwMode="auto">
              <a:xfrm>
                <a:off x="3453" y="3877"/>
                <a:ext cx="16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0000"/>
                    </a:solidFill>
                    <a:effectLst/>
                    <a:uLnTx/>
                    <a:uFillTx/>
                    <a:latin typeface="標楷體" pitchFamily="65" charset="-120"/>
                    <a:ea typeface="標楷體"/>
                    <a:cs typeface="新細明體" pitchFamily="18" charset="-120"/>
                  </a:rPr>
                  <a:t>批示</a:t>
                </a:r>
                <a:endParaRPr kumimoji="1" lang="zh-TW" altLang="en-US"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32" name="Rectangle 97"/>
              <p:cNvSpPr>
                <a:spLocks noChangeArrowheads="1"/>
              </p:cNvSpPr>
              <p:nvPr/>
            </p:nvSpPr>
            <p:spPr bwMode="auto">
              <a:xfrm>
                <a:off x="4256" y="3869"/>
                <a:ext cx="2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1069848" rtl="0" eaLnBrk="1" fontAlgn="base" latinLnBrk="0" hangingPunct="1">
                  <a:lnSpc>
                    <a:spcPct val="100000"/>
                  </a:lnSpc>
                  <a:spcBef>
                    <a:spcPct val="0"/>
                  </a:spcBef>
                  <a:spcAft>
                    <a:spcPct val="0"/>
                  </a:spcAft>
                  <a:buClrTx/>
                  <a:buSzTx/>
                  <a:buFontTx/>
                  <a:buNone/>
                  <a:tabLst/>
                  <a:defRPr/>
                </a:pPr>
                <a:r>
                  <a:rPr kumimoji="1" lang="zh-TW" altLang="zh-TW" sz="12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新細明體" pitchFamily="18" charset="-120"/>
                  </a:rPr>
                  <a:t> </a:t>
                </a:r>
                <a:endParaRPr kumimoji="1" lang="zh-TW" altLang="zh-TW" sz="2100" b="0" i="0" u="none" strike="noStrike" kern="1200" cap="none" spc="0" normalizeH="0" baseline="0" noProof="0">
                  <a:ln>
                    <a:noFill/>
                  </a:ln>
                  <a:solidFill>
                    <a:srgbClr val="000000"/>
                  </a:solidFill>
                  <a:effectLst/>
                  <a:uLnTx/>
                  <a:uFillTx/>
                  <a:latin typeface="Arial"/>
                  <a:ea typeface="新細明體" pitchFamily="18" charset="-120"/>
                  <a:cs typeface="新細明體" pitchFamily="18" charset="-120"/>
                </a:endParaRPr>
              </a:p>
            </p:txBody>
          </p:sp>
          <p:sp>
            <p:nvSpPr>
              <p:cNvPr id="8233" name="Rectangle 98"/>
              <p:cNvSpPr>
                <a:spLocks noChangeArrowheads="1"/>
              </p:cNvSpPr>
              <p:nvPr/>
            </p:nvSpPr>
            <p:spPr bwMode="auto">
              <a:xfrm>
                <a:off x="1805" y="3727"/>
                <a:ext cx="8" cy="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34" name="Rectangle 99"/>
              <p:cNvSpPr>
                <a:spLocks noChangeArrowheads="1"/>
              </p:cNvSpPr>
              <p:nvPr/>
            </p:nvSpPr>
            <p:spPr bwMode="auto">
              <a:xfrm>
                <a:off x="1813" y="3727"/>
                <a:ext cx="813" cy="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35" name="Rectangle 100"/>
              <p:cNvSpPr>
                <a:spLocks noChangeArrowheads="1"/>
              </p:cNvSpPr>
              <p:nvPr/>
            </p:nvSpPr>
            <p:spPr bwMode="auto">
              <a:xfrm>
                <a:off x="2626" y="3727"/>
                <a:ext cx="3" cy="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36" name="Rectangle 101"/>
              <p:cNvSpPr>
                <a:spLocks noChangeArrowheads="1"/>
              </p:cNvSpPr>
              <p:nvPr/>
            </p:nvSpPr>
            <p:spPr bwMode="auto">
              <a:xfrm>
                <a:off x="2629" y="3727"/>
                <a:ext cx="815" cy="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37" name="Rectangle 102"/>
              <p:cNvSpPr>
                <a:spLocks noChangeArrowheads="1"/>
              </p:cNvSpPr>
              <p:nvPr/>
            </p:nvSpPr>
            <p:spPr bwMode="auto">
              <a:xfrm>
                <a:off x="3444" y="3727"/>
                <a:ext cx="3" cy="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38" name="Rectangle 103"/>
              <p:cNvSpPr>
                <a:spLocks noChangeArrowheads="1"/>
              </p:cNvSpPr>
              <p:nvPr/>
            </p:nvSpPr>
            <p:spPr bwMode="auto">
              <a:xfrm>
                <a:off x="3447" y="3727"/>
                <a:ext cx="813" cy="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39" name="Rectangle 104"/>
              <p:cNvSpPr>
                <a:spLocks noChangeArrowheads="1"/>
              </p:cNvSpPr>
              <p:nvPr/>
            </p:nvSpPr>
            <p:spPr bwMode="auto">
              <a:xfrm>
                <a:off x="4260" y="3727"/>
                <a:ext cx="8" cy="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40" name="Rectangle 105"/>
              <p:cNvSpPr>
                <a:spLocks noChangeArrowheads="1"/>
              </p:cNvSpPr>
              <p:nvPr/>
            </p:nvSpPr>
            <p:spPr bwMode="auto">
              <a:xfrm>
                <a:off x="1805" y="3731"/>
                <a:ext cx="8" cy="37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41" name="Rectangle 106"/>
              <p:cNvSpPr>
                <a:spLocks noChangeArrowheads="1"/>
              </p:cNvSpPr>
              <p:nvPr/>
            </p:nvSpPr>
            <p:spPr bwMode="auto">
              <a:xfrm>
                <a:off x="1805" y="4103"/>
                <a:ext cx="8" cy="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42" name="Rectangle 107"/>
              <p:cNvSpPr>
                <a:spLocks noChangeArrowheads="1"/>
              </p:cNvSpPr>
              <p:nvPr/>
            </p:nvSpPr>
            <p:spPr bwMode="auto">
              <a:xfrm>
                <a:off x="1805" y="4103"/>
                <a:ext cx="8" cy="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43" name="Rectangle 108"/>
              <p:cNvSpPr>
                <a:spLocks noChangeArrowheads="1"/>
              </p:cNvSpPr>
              <p:nvPr/>
            </p:nvSpPr>
            <p:spPr bwMode="auto">
              <a:xfrm>
                <a:off x="1813" y="4103"/>
                <a:ext cx="813" cy="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44" name="Rectangle 109"/>
              <p:cNvSpPr>
                <a:spLocks noChangeArrowheads="1"/>
              </p:cNvSpPr>
              <p:nvPr/>
            </p:nvSpPr>
            <p:spPr bwMode="auto">
              <a:xfrm>
                <a:off x="2626" y="3731"/>
                <a:ext cx="3" cy="37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45" name="Rectangle 110"/>
              <p:cNvSpPr>
                <a:spLocks noChangeArrowheads="1"/>
              </p:cNvSpPr>
              <p:nvPr/>
            </p:nvSpPr>
            <p:spPr bwMode="auto">
              <a:xfrm>
                <a:off x="2626" y="4103"/>
                <a:ext cx="7" cy="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46" name="Rectangle 111"/>
              <p:cNvSpPr>
                <a:spLocks noChangeArrowheads="1"/>
              </p:cNvSpPr>
              <p:nvPr/>
            </p:nvSpPr>
            <p:spPr bwMode="auto">
              <a:xfrm>
                <a:off x="2633" y="4103"/>
                <a:ext cx="811" cy="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47" name="Rectangle 112"/>
              <p:cNvSpPr>
                <a:spLocks noChangeArrowheads="1"/>
              </p:cNvSpPr>
              <p:nvPr/>
            </p:nvSpPr>
            <p:spPr bwMode="auto">
              <a:xfrm>
                <a:off x="3444" y="3731"/>
                <a:ext cx="3" cy="37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48" name="Rectangle 113"/>
              <p:cNvSpPr>
                <a:spLocks noChangeArrowheads="1"/>
              </p:cNvSpPr>
              <p:nvPr/>
            </p:nvSpPr>
            <p:spPr bwMode="auto">
              <a:xfrm>
                <a:off x="3444" y="4103"/>
                <a:ext cx="7" cy="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49" name="Rectangle 114"/>
              <p:cNvSpPr>
                <a:spLocks noChangeArrowheads="1"/>
              </p:cNvSpPr>
              <p:nvPr/>
            </p:nvSpPr>
            <p:spPr bwMode="auto">
              <a:xfrm>
                <a:off x="3451" y="4103"/>
                <a:ext cx="809" cy="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50" name="Rectangle 115"/>
              <p:cNvSpPr>
                <a:spLocks noChangeArrowheads="1"/>
              </p:cNvSpPr>
              <p:nvPr/>
            </p:nvSpPr>
            <p:spPr bwMode="auto">
              <a:xfrm>
                <a:off x="4260" y="3731"/>
                <a:ext cx="8" cy="37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51" name="Rectangle 116"/>
              <p:cNvSpPr>
                <a:spLocks noChangeArrowheads="1"/>
              </p:cNvSpPr>
              <p:nvPr/>
            </p:nvSpPr>
            <p:spPr bwMode="auto">
              <a:xfrm>
                <a:off x="4260" y="4103"/>
                <a:ext cx="8" cy="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252" name="Rectangle 117"/>
              <p:cNvSpPr>
                <a:spLocks noChangeArrowheads="1"/>
              </p:cNvSpPr>
              <p:nvPr/>
            </p:nvSpPr>
            <p:spPr bwMode="auto">
              <a:xfrm>
                <a:off x="4260" y="4103"/>
                <a:ext cx="8" cy="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grpSp>
      </p:grpSp>
      <p:sp>
        <p:nvSpPr>
          <p:cNvPr id="122" name="標題 1"/>
          <p:cNvSpPr>
            <a:spLocks noGrp="1"/>
          </p:cNvSpPr>
          <p:nvPr>
            <p:ph type="title"/>
          </p:nvPr>
        </p:nvSpPr>
        <p:spPr>
          <a:xfrm>
            <a:off x="1464575" y="218231"/>
            <a:ext cx="8359795" cy="1081889"/>
          </a:xfrm>
        </p:spPr>
        <p:txBody>
          <a:bodyPr/>
          <a:lstStyle/>
          <a:p>
            <a:pPr>
              <a:lnSpc>
                <a:spcPct val="90000"/>
              </a:lnSpc>
            </a:pPr>
            <a:r>
              <a:rPr lang="zh-TW" altLang="en-US" dirty="0" smtClean="0">
                <a:solidFill>
                  <a:srgbClr val="000000"/>
                </a:solidFill>
                <a:effectLst>
                  <a:outerShdw blurRad="38100" dist="38100" dir="2700000" algn="tl">
                    <a:srgbClr val="000000">
                      <a:alpha val="43137"/>
                    </a:srgbClr>
                  </a:outerShdw>
                </a:effectLst>
              </a:rPr>
              <a:t>四</a:t>
            </a:r>
            <a:r>
              <a:rPr lang="zh-TW" altLang="en-US" dirty="0">
                <a:solidFill>
                  <a:srgbClr val="000000"/>
                </a:solidFill>
                <a:effectLst>
                  <a:outerShdw blurRad="38100" dist="38100" dir="2700000" algn="tl">
                    <a:srgbClr val="000000">
                      <a:alpha val="43137"/>
                    </a:srgbClr>
                  </a:outerShdw>
                </a:effectLst>
              </a:rPr>
              <a:t>、技術服務業務</a:t>
            </a:r>
            <a:r>
              <a:rPr lang="en-US" altLang="zh-TW" dirty="0" smtClean="0">
                <a:solidFill>
                  <a:srgbClr val="000000"/>
                </a:solidFill>
                <a:effectLst>
                  <a:outerShdw blurRad="38100" dist="38100" dir="2700000" algn="tl">
                    <a:srgbClr val="000000">
                      <a:alpha val="43137"/>
                    </a:srgbClr>
                  </a:outerShdw>
                </a:effectLst>
              </a:rPr>
              <a:t>-</a:t>
            </a:r>
            <a:br>
              <a:rPr lang="en-US" altLang="zh-TW" dirty="0" smtClean="0">
                <a:solidFill>
                  <a:srgbClr val="000000"/>
                </a:solidFill>
                <a:effectLst>
                  <a:outerShdw blurRad="38100" dist="38100" dir="2700000" algn="tl">
                    <a:srgbClr val="000000">
                      <a:alpha val="43137"/>
                    </a:srgbClr>
                  </a:outerShdw>
                </a:effectLst>
              </a:rPr>
            </a:br>
            <a:r>
              <a:rPr lang="zh-TW" altLang="en-US" dirty="0" smtClean="0">
                <a:solidFill>
                  <a:srgbClr val="0000FF"/>
                </a:solidFill>
              </a:rPr>
              <a:t>有簽呈</a:t>
            </a:r>
            <a:r>
              <a:rPr lang="zh-TW" altLang="en-US" dirty="0">
                <a:solidFill>
                  <a:srgbClr val="0000FF"/>
                </a:solidFill>
              </a:rPr>
              <a:t>範例</a:t>
            </a:r>
            <a:endParaRPr lang="en-US" altLang="zh-TW" dirty="0">
              <a:solidFill>
                <a:srgbClr val="000000"/>
              </a:solidFill>
            </a:endParaRPr>
          </a:p>
        </p:txBody>
      </p:sp>
    </p:spTree>
    <p:extLst>
      <p:ext uri="{BB962C8B-B14F-4D97-AF65-F5344CB8AC3E}">
        <p14:creationId xmlns:p14="http://schemas.microsoft.com/office/powerpoint/2010/main" val="39858685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8359795" cy="1081889"/>
          </a:xfrm>
        </p:spPr>
        <p:txBody>
          <a:bodyPr/>
          <a:lstStyle/>
          <a:p>
            <a:pPr>
              <a:lnSpc>
                <a:spcPct val="90000"/>
              </a:lnSpc>
            </a:pPr>
            <a:r>
              <a:rPr lang="zh-TW" altLang="en-US" dirty="0" smtClean="0">
                <a:solidFill>
                  <a:srgbClr val="000000"/>
                </a:solidFill>
                <a:effectLst>
                  <a:outerShdw blurRad="38100" dist="38100" dir="2700000" algn="tl">
                    <a:srgbClr val="000000">
                      <a:alpha val="43137"/>
                    </a:srgbClr>
                  </a:outerShdw>
                </a:effectLst>
              </a:rPr>
              <a:t>五、專利相關業務</a:t>
            </a:r>
            <a:r>
              <a:rPr lang="en-US" altLang="zh-TW" dirty="0" smtClean="0">
                <a:solidFill>
                  <a:srgbClr val="000000"/>
                </a:solidFill>
                <a:effectLst>
                  <a:outerShdw blurRad="38100" dist="38100" dir="2700000" algn="tl">
                    <a:srgbClr val="000000">
                      <a:alpha val="43137"/>
                    </a:srgbClr>
                  </a:outerShdw>
                </a:effectLst>
              </a:rPr>
              <a:t/>
            </a:r>
            <a:br>
              <a:rPr lang="en-US" altLang="zh-TW" dirty="0" smtClean="0">
                <a:solidFill>
                  <a:srgbClr val="000000"/>
                </a:solidFill>
                <a:effectLst>
                  <a:outerShdw blurRad="38100" dist="38100" dir="2700000" algn="tl">
                    <a:srgbClr val="000000">
                      <a:alpha val="43137"/>
                    </a:srgbClr>
                  </a:outerShdw>
                </a:effectLst>
              </a:rPr>
            </a:br>
            <a:r>
              <a:rPr lang="en-US" altLang="zh-TW" dirty="0" smtClean="0">
                <a:solidFill>
                  <a:srgbClr val="0000FF"/>
                </a:solidFill>
              </a:rPr>
              <a:t>-</a:t>
            </a:r>
            <a:r>
              <a:rPr lang="zh-TW" altLang="en-US" dirty="0" smtClean="0">
                <a:solidFill>
                  <a:srgbClr val="0000FF"/>
                </a:solidFill>
              </a:rPr>
              <a:t>專利的好處</a:t>
            </a:r>
            <a:endParaRPr lang="en-US" altLang="zh-TW" dirty="0">
              <a:solidFill>
                <a:srgbClr val="000000"/>
              </a:solidFill>
              <a:effectLst>
                <a:outerShdw blurRad="38100" dist="38100" dir="2700000" algn="tl">
                  <a:srgbClr val="000000">
                    <a:alpha val="43137"/>
                  </a:srgbClr>
                </a:outerShdw>
              </a:effectLst>
            </a:endParaRPr>
          </a:p>
        </p:txBody>
      </p:sp>
      <p:sp>
        <p:nvSpPr>
          <p:cNvPr id="4" name="文字方塊 3"/>
          <p:cNvSpPr txBox="1"/>
          <p:nvPr/>
        </p:nvSpPr>
        <p:spPr>
          <a:xfrm>
            <a:off x="349237" y="6681147"/>
            <a:ext cx="7560840" cy="400110"/>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srgbClr val="000000"/>
                </a:solidFill>
                <a:effectLst/>
                <a:uLnTx/>
                <a:uFillTx/>
                <a:latin typeface="Arial"/>
                <a:ea typeface="標楷體"/>
                <a:cs typeface="+mn-cs"/>
              </a:rPr>
              <a:t>圖片來源出處</a:t>
            </a:r>
            <a:r>
              <a:rPr kumimoji="0" lang="en-US" altLang="zh-TW" sz="2000" b="0" i="0" u="none" strike="noStrike" kern="1200" cap="none" spc="0" normalizeH="0" baseline="0" noProof="0" dirty="0" smtClean="0">
                <a:ln>
                  <a:noFill/>
                </a:ln>
                <a:solidFill>
                  <a:srgbClr val="000000"/>
                </a:solidFill>
                <a:effectLst/>
                <a:uLnTx/>
                <a:uFillTx/>
                <a:latin typeface="Arial"/>
                <a:ea typeface="標楷體"/>
                <a:cs typeface="+mn-cs"/>
              </a:rPr>
              <a:t>:</a:t>
            </a:r>
            <a:r>
              <a:rPr kumimoji="0" lang="en-US" altLang="zh-TW" sz="2000" b="0" i="0" u="none" strike="noStrike" kern="1200" cap="none" spc="0" normalizeH="0" baseline="0" noProof="0" dirty="0">
                <a:ln>
                  <a:noFill/>
                </a:ln>
                <a:solidFill>
                  <a:srgbClr val="000000"/>
                </a:solidFill>
                <a:effectLst/>
                <a:uLnTx/>
                <a:uFillTx/>
                <a:latin typeface="Arial"/>
                <a:ea typeface="標楷體"/>
                <a:cs typeface="+mn-cs"/>
                <a:hlinkClick r:id="rId3"/>
              </a:rPr>
              <a:t> https://</a:t>
            </a:r>
            <a:r>
              <a:rPr kumimoji="0" lang="en-US" altLang="zh-TW" sz="2000" b="0" i="0" u="none" strike="noStrike" kern="1200" cap="none" spc="0" normalizeH="0" baseline="0" noProof="0" dirty="0" smtClean="0">
                <a:ln>
                  <a:noFill/>
                </a:ln>
                <a:solidFill>
                  <a:srgbClr val="000000"/>
                </a:solidFill>
                <a:effectLst/>
                <a:uLnTx/>
                <a:uFillTx/>
                <a:latin typeface="Arial"/>
                <a:ea typeface="標楷體"/>
                <a:cs typeface="+mn-cs"/>
                <a:hlinkClick r:id="rId3"/>
              </a:rPr>
              <a:t>www.ogerip.com/patent-benefits.php</a:t>
            </a:r>
            <a:r>
              <a:rPr kumimoji="0" lang="zh-TW" altLang="en-US" sz="2000" b="0" i="0" u="none" strike="noStrike" kern="1200" cap="none" spc="0" normalizeH="0" baseline="0" noProof="0" dirty="0" smtClean="0">
                <a:ln>
                  <a:noFill/>
                </a:ln>
                <a:solidFill>
                  <a:srgbClr val="000000"/>
                </a:solidFill>
                <a:effectLst/>
                <a:uLnTx/>
                <a:uFillTx/>
                <a:latin typeface="Arial"/>
                <a:ea typeface="標楷體"/>
                <a:cs typeface="+mn-cs"/>
              </a:rPr>
              <a:t> </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mn-cs"/>
            </a:endParaRPr>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362" y="1579562"/>
            <a:ext cx="8048625" cy="4762500"/>
          </a:xfrm>
          <a:prstGeom prst="rect">
            <a:avLst/>
          </a:prstGeom>
        </p:spPr>
      </p:pic>
    </p:spTree>
    <p:extLst>
      <p:ext uri="{BB962C8B-B14F-4D97-AF65-F5344CB8AC3E}">
        <p14:creationId xmlns:p14="http://schemas.microsoft.com/office/powerpoint/2010/main" val="6381791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8359795" cy="1081889"/>
          </a:xfrm>
        </p:spPr>
        <p:txBody>
          <a:bodyPr/>
          <a:lstStyle/>
          <a:p>
            <a:pPr>
              <a:lnSpc>
                <a:spcPct val="90000"/>
              </a:lnSpc>
            </a:pPr>
            <a:r>
              <a:rPr lang="zh-TW" altLang="en-US" dirty="0" smtClean="0">
                <a:solidFill>
                  <a:srgbClr val="000000"/>
                </a:solidFill>
                <a:effectLst>
                  <a:outerShdw blurRad="38100" dist="38100" dir="2700000" algn="tl">
                    <a:srgbClr val="000000">
                      <a:alpha val="43137"/>
                    </a:srgbClr>
                  </a:outerShdw>
                </a:effectLst>
              </a:rPr>
              <a:t>五、專利相關業務</a:t>
            </a:r>
            <a:r>
              <a:rPr lang="en-US" altLang="zh-TW" dirty="0" smtClean="0">
                <a:solidFill>
                  <a:srgbClr val="000000"/>
                </a:solidFill>
                <a:effectLst>
                  <a:outerShdw blurRad="38100" dist="38100" dir="2700000" algn="tl">
                    <a:srgbClr val="000000">
                      <a:alpha val="43137"/>
                    </a:srgbClr>
                  </a:outerShdw>
                </a:effectLst>
              </a:rPr>
              <a:t/>
            </a:r>
            <a:br>
              <a:rPr lang="en-US" altLang="zh-TW" dirty="0" smtClean="0">
                <a:solidFill>
                  <a:srgbClr val="000000"/>
                </a:solidFill>
                <a:effectLst>
                  <a:outerShdw blurRad="38100" dist="38100" dir="2700000" algn="tl">
                    <a:srgbClr val="000000">
                      <a:alpha val="43137"/>
                    </a:srgbClr>
                  </a:outerShdw>
                </a:effectLst>
              </a:rPr>
            </a:br>
            <a:r>
              <a:rPr lang="en-US" altLang="zh-TW" dirty="0" smtClean="0">
                <a:solidFill>
                  <a:srgbClr val="0000FF"/>
                </a:solidFill>
              </a:rPr>
              <a:t>-</a:t>
            </a:r>
            <a:r>
              <a:rPr lang="zh-TW" altLang="en-US" dirty="0" smtClean="0">
                <a:solidFill>
                  <a:srgbClr val="0000FF"/>
                </a:solidFill>
              </a:rPr>
              <a:t>專利申請到維護流程</a:t>
            </a:r>
            <a:r>
              <a:rPr lang="zh-TW" altLang="en-US" dirty="0">
                <a:solidFill>
                  <a:srgbClr val="0000FF"/>
                </a:solidFill>
              </a:rPr>
              <a:t>簡圖</a:t>
            </a:r>
            <a:endParaRPr lang="en-US" altLang="zh-TW" dirty="0">
              <a:solidFill>
                <a:srgbClr val="000000"/>
              </a:solidFill>
              <a:effectLst>
                <a:outerShdw blurRad="38100" dist="38100" dir="2700000" algn="tl">
                  <a:srgbClr val="000000">
                    <a:alpha val="43137"/>
                  </a:srgbClr>
                </a:outerShdw>
              </a:effectLst>
            </a:endParaRPr>
          </a:p>
        </p:txBody>
      </p:sp>
      <p:graphicFrame>
        <p:nvGraphicFramePr>
          <p:cNvPr id="3" name="資料庫圖表 2"/>
          <p:cNvGraphicFramePr/>
          <p:nvPr>
            <p:extLst/>
          </p:nvPr>
        </p:nvGraphicFramePr>
        <p:xfrm>
          <a:off x="1800225" y="1560512"/>
          <a:ext cx="72009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73039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8359795" cy="1081889"/>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rPr>
              <a:t>五、</a:t>
            </a:r>
            <a:r>
              <a:rPr lang="zh-TW" altLang="en-US" dirty="0" smtClean="0">
                <a:solidFill>
                  <a:srgbClr val="000000"/>
                </a:solidFill>
                <a:effectLst>
                  <a:outerShdw blurRad="38100" dist="38100" dir="2700000" algn="tl">
                    <a:srgbClr val="000000">
                      <a:alpha val="43137"/>
                    </a:srgbClr>
                  </a:outerShdw>
                </a:effectLst>
              </a:rPr>
              <a:t>專利相關業務</a:t>
            </a:r>
            <a:r>
              <a:rPr lang="en-US" altLang="zh-TW" dirty="0" smtClean="0">
                <a:solidFill>
                  <a:srgbClr val="000000"/>
                </a:solidFill>
                <a:effectLst>
                  <a:outerShdw blurRad="38100" dist="38100" dir="2700000" algn="tl">
                    <a:srgbClr val="000000">
                      <a:alpha val="43137"/>
                    </a:srgbClr>
                  </a:outerShdw>
                </a:effectLst>
              </a:rPr>
              <a:t/>
            </a:r>
            <a:br>
              <a:rPr lang="en-US" altLang="zh-TW" dirty="0" smtClean="0">
                <a:solidFill>
                  <a:srgbClr val="000000"/>
                </a:solidFill>
                <a:effectLst>
                  <a:outerShdw blurRad="38100" dist="38100" dir="2700000" algn="tl">
                    <a:srgbClr val="000000">
                      <a:alpha val="43137"/>
                    </a:srgbClr>
                  </a:outerShdw>
                </a:effectLst>
              </a:rPr>
            </a:br>
            <a:r>
              <a:rPr lang="en-US" altLang="zh-TW" dirty="0" smtClean="0">
                <a:solidFill>
                  <a:srgbClr val="0000FF"/>
                </a:solidFill>
              </a:rPr>
              <a:t>-</a:t>
            </a:r>
            <a:r>
              <a:rPr lang="zh-TW" altLang="en-US" dirty="0" smtClean="0">
                <a:solidFill>
                  <a:srgbClr val="0000FF"/>
                </a:solidFill>
              </a:rPr>
              <a:t>專利</a:t>
            </a:r>
            <a:r>
              <a:rPr lang="zh-TW" altLang="en-US" dirty="0">
                <a:solidFill>
                  <a:srgbClr val="0000FF"/>
                </a:solidFill>
              </a:rPr>
              <a:t>申請流程簡圖</a:t>
            </a:r>
            <a:endParaRPr lang="en-US" altLang="zh-TW" dirty="0">
              <a:solidFill>
                <a:srgbClr val="000000"/>
              </a:solidFill>
              <a:effectLst>
                <a:outerShdw blurRad="38100" dist="38100" dir="2700000" algn="tl">
                  <a:srgbClr val="000000">
                    <a:alpha val="43137"/>
                  </a:srgbClr>
                </a:outerShdw>
              </a:effectLst>
            </a:endParaRPr>
          </a:p>
        </p:txBody>
      </p:sp>
      <p:graphicFrame>
        <p:nvGraphicFramePr>
          <p:cNvPr id="3" name="資料庫圖表 2"/>
          <p:cNvGraphicFramePr/>
          <p:nvPr>
            <p:extLst/>
          </p:nvPr>
        </p:nvGraphicFramePr>
        <p:xfrm>
          <a:off x="-1" y="1728564"/>
          <a:ext cx="10729267"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61312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defTabSz="989123"/>
            <a:r>
              <a:rPr lang="en-US" altLang="zh-TW" sz="5082" kern="1200" dirty="0">
                <a:solidFill>
                  <a:schemeClr val="tx2"/>
                </a:solidFill>
                <a:latin typeface="微軟正黑體" panose="020B0604030504040204" pitchFamily="34" charset="-120"/>
                <a:ea typeface="微軟正黑體" panose="020B0604030504040204" pitchFamily="34" charset="-120"/>
              </a:rPr>
              <a:t>KPI</a:t>
            </a:r>
            <a:r>
              <a:rPr lang="zh-TW" altLang="en-US" sz="5082" kern="1200" dirty="0">
                <a:solidFill>
                  <a:schemeClr val="tx2"/>
                </a:solidFill>
                <a:latin typeface="微軟正黑體" panose="020B0604030504040204" pitchFamily="34" charset="-120"/>
                <a:ea typeface="微軟正黑體" panose="020B0604030504040204" pitchFamily="34" charset="-120"/>
              </a:rPr>
              <a:t>績效指標簡介</a:t>
            </a:r>
          </a:p>
        </p:txBody>
      </p:sp>
      <p:sp>
        <p:nvSpPr>
          <p:cNvPr id="9" name="文本占位符 1"/>
          <p:cNvSpPr txBox="1">
            <a:spLocks/>
          </p:cNvSpPr>
          <p:nvPr/>
        </p:nvSpPr>
        <p:spPr>
          <a:xfrm>
            <a:off x="176005" y="1538523"/>
            <a:ext cx="2033137" cy="507871"/>
          </a:xfrm>
          <a:prstGeom prst="rect">
            <a:avLst/>
          </a:prstGeom>
        </p:spPr>
        <p:txBody>
          <a:bodyPr vert="horz" lIns="105622" tIns="52811" rIns="105622" bIns="52811" rtlCol="0" anchor="ctr">
            <a:normAutofit/>
          </a:bodyPr>
          <a:lstStyle>
            <a:lvl1pPr marL="0" indent="0" algn="l" defTabSz="914400" rtl="0" eaLnBrk="1" latinLnBrk="0" hangingPunct="1">
              <a:spcBef>
                <a:spcPct val="20000"/>
              </a:spcBef>
              <a:buFont typeface="Arial" pitchFamily="34" charset="0"/>
              <a:buNone/>
              <a:defRPr sz="2000" b="1"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056223">
              <a:defRPr/>
            </a:pPr>
            <a:r>
              <a:rPr kumimoji="1" lang="zh-TW" altLang="en-US" sz="2310" dirty="0">
                <a:solidFill>
                  <a:schemeClr val="tx1">
                    <a:lumMod val="75000"/>
                    <a:lumOff val="25000"/>
                  </a:schemeClr>
                </a:solidFill>
                <a:latin typeface="Century Gothic"/>
                <a:ea typeface="微软雅黑" charset="0"/>
              </a:rPr>
              <a:t>技術產出時程</a:t>
            </a:r>
            <a:endParaRPr kumimoji="1" lang="zh-CN" altLang="en-US" sz="2310" dirty="0">
              <a:solidFill>
                <a:schemeClr val="tx1">
                  <a:lumMod val="75000"/>
                  <a:lumOff val="25000"/>
                </a:schemeClr>
              </a:solidFill>
              <a:latin typeface="Century Gothic"/>
              <a:ea typeface="微软雅黑" charset="0"/>
            </a:endParaRPr>
          </a:p>
        </p:txBody>
      </p:sp>
      <p:sp>
        <p:nvSpPr>
          <p:cNvPr id="10" name="矩形 9"/>
          <p:cNvSpPr/>
          <p:nvPr/>
        </p:nvSpPr>
        <p:spPr>
          <a:xfrm>
            <a:off x="119592" y="3461559"/>
            <a:ext cx="10132692" cy="288021"/>
          </a:xfrm>
          <a:prstGeom prst="rect">
            <a:avLst/>
          </a:prstGeom>
          <a:solidFill>
            <a:srgbClr val="F79646"/>
          </a:solidFill>
          <a:ln w="25400" cap="flat" cmpd="sng" algn="ctr">
            <a:noFill/>
            <a:prstDash val="solid"/>
          </a:ln>
          <a:effectLst/>
        </p:spPr>
        <p:txBody>
          <a:bodyPr rtlCol="0" anchor="ctr"/>
          <a:lstStyle/>
          <a:p>
            <a:pPr algn="ctr" defTabSz="1056223">
              <a:defRPr/>
            </a:pPr>
            <a:endParaRPr lang="zh-CN" altLang="en-US" sz="2772" kern="0">
              <a:solidFill>
                <a:prstClr val="white"/>
              </a:solidFill>
              <a:latin typeface="Calibri"/>
              <a:ea typeface="宋体" panose="02010600030101010101" pitchFamily="2" charset="-122"/>
            </a:endParaRPr>
          </a:p>
        </p:txBody>
      </p:sp>
      <p:grpSp>
        <p:nvGrpSpPr>
          <p:cNvPr id="11" name="组合 3"/>
          <p:cNvGrpSpPr/>
          <p:nvPr/>
        </p:nvGrpSpPr>
        <p:grpSpPr>
          <a:xfrm>
            <a:off x="2187290" y="2542288"/>
            <a:ext cx="192015" cy="1151571"/>
            <a:chOff x="653444" y="1151906"/>
            <a:chExt cx="166255" cy="997080"/>
          </a:xfrm>
        </p:grpSpPr>
        <p:sp>
          <p:nvSpPr>
            <p:cNvPr id="12" name="椭圆 18"/>
            <p:cNvSpPr/>
            <p:nvPr/>
          </p:nvSpPr>
          <p:spPr>
            <a:xfrm>
              <a:off x="653444" y="1982731"/>
              <a:ext cx="166255" cy="166255"/>
            </a:xfrm>
            <a:prstGeom prst="ellipse">
              <a:avLst/>
            </a:prstGeom>
            <a:solidFill>
              <a:srgbClr val="4F81BD"/>
            </a:solidFill>
            <a:ln w="25400" cap="flat" cmpd="sng" algn="ctr">
              <a:noFill/>
              <a:prstDash val="solid"/>
            </a:ln>
            <a:effectLst/>
          </p:spPr>
          <p:txBody>
            <a:bodyPr rtlCol="0" anchor="ctr"/>
            <a:lstStyle/>
            <a:p>
              <a:pPr algn="ctr" defTabSz="1056223">
                <a:defRPr/>
              </a:pPr>
              <a:endParaRPr lang="zh-CN" altLang="en-US" sz="2772" kern="0">
                <a:solidFill>
                  <a:prstClr val="white"/>
                </a:solidFill>
                <a:latin typeface="Calibri"/>
                <a:ea typeface="宋体" panose="02010600030101010101" pitchFamily="2" charset="-122"/>
              </a:endParaRPr>
            </a:p>
          </p:txBody>
        </p:sp>
        <p:cxnSp>
          <p:nvCxnSpPr>
            <p:cNvPr id="13" name="直线连接符 20"/>
            <p:cNvCxnSpPr/>
            <p:nvPr/>
          </p:nvCxnSpPr>
          <p:spPr>
            <a:xfrm flipH="1" flipV="1">
              <a:off x="726484" y="1151906"/>
              <a:ext cx="10088" cy="858872"/>
            </a:xfrm>
            <a:prstGeom prst="line">
              <a:avLst/>
            </a:prstGeom>
            <a:noFill/>
            <a:ln w="19050" cap="flat" cmpd="sng" algn="ctr">
              <a:solidFill>
                <a:srgbClr val="4F81BD">
                  <a:alpha val="99000"/>
                </a:srgbClr>
              </a:solidFill>
              <a:prstDash val="solid"/>
              <a:tailEnd type="oval" w="lg" len="lg"/>
            </a:ln>
            <a:effectLst/>
          </p:spPr>
        </p:cxnSp>
      </p:grpSp>
      <p:sp>
        <p:nvSpPr>
          <p:cNvPr id="14" name="矩形 13"/>
          <p:cNvSpPr/>
          <p:nvPr/>
        </p:nvSpPr>
        <p:spPr>
          <a:xfrm>
            <a:off x="2448827" y="1907678"/>
            <a:ext cx="1295547" cy="536750"/>
          </a:xfrm>
          <a:prstGeom prst="rect">
            <a:avLst/>
          </a:prstGeom>
        </p:spPr>
        <p:txBody>
          <a:bodyPr wrap="none">
            <a:spAutoFit/>
          </a:bodyPr>
          <a:lstStyle/>
          <a:p>
            <a:r>
              <a:rPr lang="zh-TW" altLang="en-US" sz="2888" b="1" dirty="0">
                <a:solidFill>
                  <a:srgbClr val="4F81BD"/>
                </a:solidFill>
                <a:latin typeface="Century Gothic"/>
                <a:ea typeface="微软雅黑" charset="0"/>
              </a:rPr>
              <a:t>研發期</a:t>
            </a:r>
            <a:endParaRPr lang="zh-CN" altLang="en-US" sz="2888" b="1" dirty="0">
              <a:solidFill>
                <a:srgbClr val="4F81BD"/>
              </a:solidFill>
              <a:latin typeface="Century Gothic"/>
              <a:ea typeface="微软雅黑" charset="0"/>
            </a:endParaRPr>
          </a:p>
        </p:txBody>
      </p:sp>
      <p:grpSp>
        <p:nvGrpSpPr>
          <p:cNvPr id="15" name="组合 4"/>
          <p:cNvGrpSpPr/>
          <p:nvPr/>
        </p:nvGrpSpPr>
        <p:grpSpPr>
          <a:xfrm>
            <a:off x="3664288" y="3534237"/>
            <a:ext cx="192015" cy="1131467"/>
            <a:chOff x="2525772" y="2487879"/>
            <a:chExt cx="166255" cy="979675"/>
          </a:xfrm>
        </p:grpSpPr>
        <p:sp>
          <p:nvSpPr>
            <p:cNvPr id="16" name="椭圆 41"/>
            <p:cNvSpPr/>
            <p:nvPr/>
          </p:nvSpPr>
          <p:spPr>
            <a:xfrm>
              <a:off x="2525772" y="2487879"/>
              <a:ext cx="166255" cy="166255"/>
            </a:xfrm>
            <a:prstGeom prst="ellipse">
              <a:avLst/>
            </a:prstGeom>
            <a:solidFill>
              <a:srgbClr val="C0504D"/>
            </a:solidFill>
            <a:ln w="25400" cap="flat" cmpd="sng" algn="ctr">
              <a:noFill/>
              <a:prstDash val="solid"/>
            </a:ln>
            <a:effectLst/>
          </p:spPr>
          <p:txBody>
            <a:bodyPr rtlCol="0" anchor="ctr"/>
            <a:lstStyle/>
            <a:p>
              <a:pPr algn="ctr" defTabSz="1056223">
                <a:defRPr/>
              </a:pPr>
              <a:endParaRPr lang="zh-CN" altLang="en-US" sz="2772" kern="0">
                <a:solidFill>
                  <a:prstClr val="white"/>
                </a:solidFill>
                <a:latin typeface="Calibri"/>
                <a:ea typeface="宋体" panose="02010600030101010101" pitchFamily="2" charset="-122"/>
              </a:endParaRPr>
            </a:p>
          </p:txBody>
        </p:sp>
        <p:cxnSp>
          <p:nvCxnSpPr>
            <p:cNvPr id="17" name="直线连接符 54"/>
            <p:cNvCxnSpPr/>
            <p:nvPr/>
          </p:nvCxnSpPr>
          <p:spPr>
            <a:xfrm flipH="1">
              <a:off x="2608899" y="2644980"/>
              <a:ext cx="1" cy="822574"/>
            </a:xfrm>
            <a:prstGeom prst="line">
              <a:avLst/>
            </a:prstGeom>
            <a:noFill/>
            <a:ln w="19050" cap="flat" cmpd="sng" algn="ctr">
              <a:solidFill>
                <a:srgbClr val="C0504D">
                  <a:alpha val="99000"/>
                </a:srgbClr>
              </a:solidFill>
              <a:prstDash val="solid"/>
              <a:tailEnd type="oval" w="lg" len="lg"/>
            </a:ln>
            <a:effectLst/>
          </p:spPr>
        </p:cxnSp>
      </p:grpSp>
      <p:sp>
        <p:nvSpPr>
          <p:cNvPr id="18" name="矩形 17"/>
          <p:cNvSpPr/>
          <p:nvPr/>
        </p:nvSpPr>
        <p:spPr>
          <a:xfrm>
            <a:off x="3889914" y="4319168"/>
            <a:ext cx="2260555" cy="447815"/>
          </a:xfrm>
          <a:prstGeom prst="rect">
            <a:avLst/>
          </a:prstGeom>
        </p:spPr>
        <p:txBody>
          <a:bodyPr wrap="none">
            <a:spAutoFit/>
          </a:bodyPr>
          <a:lstStyle/>
          <a:p>
            <a:r>
              <a:rPr lang="zh-TW" altLang="en-US" sz="2310" b="1" dirty="0">
                <a:solidFill>
                  <a:srgbClr val="FFFFFF">
                    <a:lumMod val="50000"/>
                  </a:srgbClr>
                </a:solidFill>
                <a:latin typeface="Century Gothic"/>
                <a:ea typeface="微软雅黑" charset="0"/>
              </a:rPr>
              <a:t>專利申請與取得</a:t>
            </a:r>
            <a:endParaRPr lang="zh-CN" altLang="en-US" sz="2310" b="1" dirty="0">
              <a:solidFill>
                <a:srgbClr val="FFFFFF">
                  <a:lumMod val="50000"/>
                </a:srgbClr>
              </a:solidFill>
              <a:latin typeface="Century Gothic"/>
              <a:ea typeface="微软雅黑" charset="0"/>
            </a:endParaRPr>
          </a:p>
        </p:txBody>
      </p:sp>
      <p:sp>
        <p:nvSpPr>
          <p:cNvPr id="19" name="矩形 18"/>
          <p:cNvSpPr/>
          <p:nvPr/>
        </p:nvSpPr>
        <p:spPr>
          <a:xfrm>
            <a:off x="3856303" y="3844314"/>
            <a:ext cx="1295547" cy="536750"/>
          </a:xfrm>
          <a:prstGeom prst="rect">
            <a:avLst/>
          </a:prstGeom>
        </p:spPr>
        <p:txBody>
          <a:bodyPr wrap="none">
            <a:spAutoFit/>
          </a:bodyPr>
          <a:lstStyle/>
          <a:p>
            <a:r>
              <a:rPr lang="zh-TW" altLang="en-US" sz="2888" b="1" dirty="0">
                <a:solidFill>
                  <a:srgbClr val="C0504D"/>
                </a:solidFill>
                <a:latin typeface="Century Gothic"/>
                <a:ea typeface="微软雅黑" charset="0"/>
              </a:rPr>
              <a:t>示範期</a:t>
            </a:r>
            <a:endParaRPr lang="en-US" altLang="zh-TW" sz="2888" b="1" dirty="0">
              <a:solidFill>
                <a:srgbClr val="C0504D"/>
              </a:solidFill>
              <a:latin typeface="Century Gothic"/>
              <a:ea typeface="微软雅黑" charset="0"/>
            </a:endParaRPr>
          </a:p>
        </p:txBody>
      </p:sp>
      <p:grpSp>
        <p:nvGrpSpPr>
          <p:cNvPr id="20" name="组合 6"/>
          <p:cNvGrpSpPr/>
          <p:nvPr/>
        </p:nvGrpSpPr>
        <p:grpSpPr>
          <a:xfrm>
            <a:off x="5857255" y="2550526"/>
            <a:ext cx="192015" cy="1133202"/>
            <a:chOff x="4408187" y="1151906"/>
            <a:chExt cx="166255" cy="981176"/>
          </a:xfrm>
          <a:solidFill>
            <a:srgbClr val="669900"/>
          </a:solidFill>
        </p:grpSpPr>
        <p:sp>
          <p:nvSpPr>
            <p:cNvPr id="21" name="椭圆 42"/>
            <p:cNvSpPr/>
            <p:nvPr/>
          </p:nvSpPr>
          <p:spPr>
            <a:xfrm>
              <a:off x="4408187" y="1966827"/>
              <a:ext cx="166255" cy="166255"/>
            </a:xfrm>
            <a:prstGeom prst="ellipse">
              <a:avLst/>
            </a:prstGeom>
            <a:grpFill/>
            <a:ln w="25400" cap="flat" cmpd="sng" algn="ctr">
              <a:noFill/>
              <a:prstDash val="solid"/>
            </a:ln>
            <a:effectLst/>
          </p:spPr>
          <p:txBody>
            <a:bodyPr rtlCol="0" anchor="ctr"/>
            <a:lstStyle/>
            <a:p>
              <a:pPr algn="ctr" defTabSz="1056223">
                <a:defRPr/>
              </a:pPr>
              <a:endParaRPr lang="zh-CN" altLang="en-US" sz="2772" kern="0">
                <a:solidFill>
                  <a:srgbClr val="404040"/>
                </a:solidFill>
                <a:latin typeface="Calibri"/>
                <a:ea typeface="宋体" panose="02010600030101010101" pitchFamily="2" charset="-122"/>
              </a:endParaRPr>
            </a:p>
          </p:txBody>
        </p:sp>
        <p:cxnSp>
          <p:nvCxnSpPr>
            <p:cNvPr id="22" name="直线连接符 58"/>
            <p:cNvCxnSpPr/>
            <p:nvPr/>
          </p:nvCxnSpPr>
          <p:spPr>
            <a:xfrm flipV="1">
              <a:off x="4491315" y="1151906"/>
              <a:ext cx="0" cy="823694"/>
            </a:xfrm>
            <a:prstGeom prst="line">
              <a:avLst/>
            </a:prstGeom>
            <a:grpFill/>
            <a:ln w="19050" cap="flat" cmpd="sng" algn="ctr">
              <a:solidFill>
                <a:srgbClr val="669900">
                  <a:alpha val="99000"/>
                </a:srgbClr>
              </a:solidFill>
              <a:prstDash val="solid"/>
              <a:tailEnd type="oval" w="lg" len="lg"/>
            </a:ln>
            <a:effectLst/>
          </p:spPr>
        </p:cxnSp>
      </p:grpSp>
      <p:sp>
        <p:nvSpPr>
          <p:cNvPr id="23" name="矩形 22"/>
          <p:cNvSpPr/>
          <p:nvPr/>
        </p:nvSpPr>
        <p:spPr>
          <a:xfrm>
            <a:off x="5857254" y="1851177"/>
            <a:ext cx="2406428" cy="536750"/>
          </a:xfrm>
          <a:prstGeom prst="rect">
            <a:avLst/>
          </a:prstGeom>
        </p:spPr>
        <p:txBody>
          <a:bodyPr wrap="none">
            <a:spAutoFit/>
          </a:bodyPr>
          <a:lstStyle/>
          <a:p>
            <a:r>
              <a:rPr lang="zh-TW" altLang="en-US" sz="2888" b="1" dirty="0">
                <a:solidFill>
                  <a:srgbClr val="669900"/>
                </a:solidFill>
                <a:latin typeface="Century Gothic"/>
                <a:ea typeface="微软雅黑" charset="0"/>
              </a:rPr>
              <a:t>商業化成熟期</a:t>
            </a:r>
          </a:p>
        </p:txBody>
      </p:sp>
      <p:grpSp>
        <p:nvGrpSpPr>
          <p:cNvPr id="24" name="组合 6"/>
          <p:cNvGrpSpPr/>
          <p:nvPr/>
        </p:nvGrpSpPr>
        <p:grpSpPr>
          <a:xfrm>
            <a:off x="8522520" y="3519881"/>
            <a:ext cx="166452" cy="1238221"/>
            <a:chOff x="6301669" y="2496203"/>
            <a:chExt cx="144122" cy="1072107"/>
          </a:xfrm>
          <a:solidFill>
            <a:srgbClr val="4BACC6"/>
          </a:solidFill>
        </p:grpSpPr>
        <p:sp>
          <p:nvSpPr>
            <p:cNvPr id="25" name="椭圆 45"/>
            <p:cNvSpPr/>
            <p:nvPr/>
          </p:nvSpPr>
          <p:spPr>
            <a:xfrm>
              <a:off x="6301669" y="2496203"/>
              <a:ext cx="144122" cy="144085"/>
            </a:xfrm>
            <a:prstGeom prst="ellipse">
              <a:avLst/>
            </a:prstGeom>
            <a:grpFill/>
            <a:ln w="25400" cap="flat" cmpd="sng" algn="ctr">
              <a:solidFill>
                <a:srgbClr val="4BACC6"/>
              </a:solidFill>
              <a:prstDash val="solid"/>
            </a:ln>
            <a:effectLst/>
          </p:spPr>
          <p:txBody>
            <a:bodyPr rtlCol="0" anchor="ctr"/>
            <a:lstStyle/>
            <a:p>
              <a:pPr algn="ctr" defTabSz="1056223">
                <a:defRPr/>
              </a:pPr>
              <a:endParaRPr lang="zh-CN" altLang="en-US" sz="2772" kern="0">
                <a:solidFill>
                  <a:srgbClr val="FFFFFF"/>
                </a:solidFill>
                <a:latin typeface="Calibri"/>
                <a:ea typeface="宋体" panose="02010600030101010101" pitchFamily="2" charset="-122"/>
              </a:endParaRPr>
            </a:p>
          </p:txBody>
        </p:sp>
        <p:cxnSp>
          <p:nvCxnSpPr>
            <p:cNvPr id="26" name="直线连接符 62"/>
            <p:cNvCxnSpPr/>
            <p:nvPr/>
          </p:nvCxnSpPr>
          <p:spPr>
            <a:xfrm flipH="1">
              <a:off x="6373729" y="2644980"/>
              <a:ext cx="1" cy="923330"/>
            </a:xfrm>
            <a:prstGeom prst="line">
              <a:avLst/>
            </a:prstGeom>
            <a:grpFill/>
            <a:ln w="25400" cap="flat" cmpd="sng" algn="ctr">
              <a:solidFill>
                <a:srgbClr val="4BACC6"/>
              </a:solidFill>
              <a:prstDash val="solid"/>
              <a:tailEnd type="oval" w="lg" len="lg"/>
            </a:ln>
            <a:effectLst/>
          </p:spPr>
        </p:cxnSp>
      </p:grpSp>
      <p:sp>
        <p:nvSpPr>
          <p:cNvPr id="27" name="矩形 26"/>
          <p:cNvSpPr/>
          <p:nvPr/>
        </p:nvSpPr>
        <p:spPr>
          <a:xfrm>
            <a:off x="8766876" y="3844314"/>
            <a:ext cx="1295547" cy="536750"/>
          </a:xfrm>
          <a:prstGeom prst="rect">
            <a:avLst/>
          </a:prstGeom>
        </p:spPr>
        <p:txBody>
          <a:bodyPr wrap="none">
            <a:spAutoFit/>
          </a:bodyPr>
          <a:lstStyle/>
          <a:p>
            <a:r>
              <a:rPr lang="zh-TW" altLang="en-US" sz="2888" b="1" dirty="0">
                <a:solidFill>
                  <a:srgbClr val="4BACC6"/>
                </a:solidFill>
                <a:latin typeface="Century Gothic"/>
                <a:ea typeface="微软雅黑" charset="0"/>
              </a:rPr>
              <a:t>衰退期</a:t>
            </a:r>
          </a:p>
        </p:txBody>
      </p:sp>
      <p:sp>
        <p:nvSpPr>
          <p:cNvPr id="28" name="矩形 27"/>
          <p:cNvSpPr/>
          <p:nvPr/>
        </p:nvSpPr>
        <p:spPr>
          <a:xfrm>
            <a:off x="2524557" y="2443678"/>
            <a:ext cx="1370888" cy="803297"/>
          </a:xfrm>
          <a:prstGeom prst="rect">
            <a:avLst/>
          </a:prstGeom>
        </p:spPr>
        <p:txBody>
          <a:bodyPr wrap="none">
            <a:spAutoFit/>
          </a:bodyPr>
          <a:lstStyle/>
          <a:p>
            <a:r>
              <a:rPr lang="zh-TW" altLang="en-US" sz="2310" b="1" dirty="0">
                <a:solidFill>
                  <a:srgbClr val="FFFFFF">
                    <a:lumMod val="50000"/>
                  </a:srgbClr>
                </a:solidFill>
                <a:latin typeface="Century Gothic"/>
                <a:ea typeface="微软雅黑" charset="0"/>
              </a:rPr>
              <a:t>期刊論文</a:t>
            </a:r>
            <a:endParaRPr lang="en-US" altLang="zh-TW" sz="2310" b="1" dirty="0">
              <a:solidFill>
                <a:srgbClr val="FFFFFF">
                  <a:lumMod val="50000"/>
                </a:srgbClr>
              </a:solidFill>
              <a:latin typeface="Century Gothic"/>
              <a:ea typeface="微软雅黑" charset="0"/>
            </a:endParaRPr>
          </a:p>
          <a:p>
            <a:r>
              <a:rPr lang="zh-TW" altLang="en-US" sz="2310" b="1" dirty="0">
                <a:solidFill>
                  <a:srgbClr val="FFFFFF">
                    <a:lumMod val="50000"/>
                  </a:srgbClr>
                </a:solidFill>
                <a:latin typeface="Century Gothic"/>
                <a:ea typeface="微软雅黑" charset="0"/>
              </a:rPr>
              <a:t>研究報告</a:t>
            </a:r>
            <a:endParaRPr lang="zh-CN" altLang="en-US" sz="2310" b="1" dirty="0">
              <a:solidFill>
                <a:srgbClr val="FFFFFF">
                  <a:lumMod val="50000"/>
                </a:srgbClr>
              </a:solidFill>
              <a:latin typeface="Century Gothic"/>
              <a:ea typeface="微软雅黑" charset="0"/>
            </a:endParaRPr>
          </a:p>
        </p:txBody>
      </p:sp>
      <p:sp>
        <p:nvSpPr>
          <p:cNvPr id="29" name="矩形 28"/>
          <p:cNvSpPr/>
          <p:nvPr/>
        </p:nvSpPr>
        <p:spPr>
          <a:xfrm>
            <a:off x="240803" y="2029886"/>
            <a:ext cx="1833641" cy="52810"/>
          </a:xfrm>
          <a:prstGeom prst="rect">
            <a:avLst/>
          </a:prstGeom>
          <a:solidFill>
            <a:schemeClr val="tx1">
              <a:lumMod val="75000"/>
              <a:lumOff val="25000"/>
            </a:schemeClr>
          </a:solidFill>
          <a:ln w="25400" cap="flat" cmpd="sng" algn="ctr">
            <a:noFill/>
            <a:prstDash val="solid"/>
          </a:ln>
          <a:effectLst/>
        </p:spPr>
        <p:txBody>
          <a:bodyPr rtlCol="0" anchor="ctr"/>
          <a:lstStyle/>
          <a:p>
            <a:pPr algn="ctr" defTabSz="1056223">
              <a:defRPr/>
            </a:pPr>
            <a:endParaRPr lang="zh-CN" altLang="en-US" sz="2772" kern="0">
              <a:latin typeface="Calibri"/>
              <a:ea typeface="宋体" panose="02010600030101010101" pitchFamily="2" charset="-122"/>
            </a:endParaRPr>
          </a:p>
        </p:txBody>
      </p:sp>
      <p:sp>
        <p:nvSpPr>
          <p:cNvPr id="30" name="矩形 29"/>
          <p:cNvSpPr/>
          <p:nvPr/>
        </p:nvSpPr>
        <p:spPr>
          <a:xfrm>
            <a:off x="6170500" y="2361052"/>
            <a:ext cx="2000729" cy="1158779"/>
          </a:xfrm>
          <a:prstGeom prst="rect">
            <a:avLst/>
          </a:prstGeom>
        </p:spPr>
        <p:txBody>
          <a:bodyPr wrap="square">
            <a:spAutoFit/>
          </a:bodyPr>
          <a:lstStyle/>
          <a:p>
            <a:r>
              <a:rPr lang="zh-TW" altLang="en-US" sz="2310" b="1" dirty="0">
                <a:solidFill>
                  <a:srgbClr val="FFFFFF">
                    <a:lumMod val="50000"/>
                  </a:srgbClr>
                </a:solidFill>
                <a:latin typeface="Century Gothic"/>
                <a:ea typeface="微软雅黑" charset="0"/>
              </a:rPr>
              <a:t>簽約金</a:t>
            </a:r>
            <a:endParaRPr lang="en-US" altLang="zh-TW" sz="2310" b="1" dirty="0">
              <a:solidFill>
                <a:srgbClr val="FFFFFF">
                  <a:lumMod val="50000"/>
                </a:srgbClr>
              </a:solidFill>
              <a:latin typeface="Century Gothic"/>
              <a:ea typeface="微软雅黑" charset="0"/>
            </a:endParaRPr>
          </a:p>
          <a:p>
            <a:r>
              <a:rPr lang="zh-TW" altLang="en-US" sz="2310" b="1" dirty="0">
                <a:solidFill>
                  <a:srgbClr val="FFFFFF">
                    <a:lumMod val="50000"/>
                  </a:srgbClr>
                </a:solidFill>
                <a:latin typeface="Century Gothic"/>
                <a:ea typeface="微软雅黑" charset="0"/>
              </a:rPr>
              <a:t>技轉收入</a:t>
            </a:r>
            <a:endParaRPr lang="en-US" altLang="zh-TW" sz="2310" b="1" dirty="0">
              <a:solidFill>
                <a:srgbClr val="FFFFFF">
                  <a:lumMod val="50000"/>
                </a:srgbClr>
              </a:solidFill>
              <a:latin typeface="Century Gothic"/>
              <a:ea typeface="微软雅黑" charset="0"/>
            </a:endParaRPr>
          </a:p>
          <a:p>
            <a:r>
              <a:rPr lang="zh-TW" altLang="en-US" sz="2310" b="1" dirty="0">
                <a:solidFill>
                  <a:srgbClr val="FFFFFF">
                    <a:lumMod val="50000"/>
                  </a:srgbClr>
                </a:solidFill>
                <a:latin typeface="Century Gothic"/>
                <a:ea typeface="微软雅黑" charset="0"/>
              </a:rPr>
              <a:t>技服收入</a:t>
            </a:r>
            <a:endParaRPr lang="zh-CN" altLang="en-US" sz="2310" b="1" dirty="0">
              <a:solidFill>
                <a:srgbClr val="FFFFFF">
                  <a:lumMod val="50000"/>
                </a:srgbClr>
              </a:solidFill>
              <a:latin typeface="Century Gothic"/>
              <a:ea typeface="微软雅黑" charset="0"/>
            </a:endParaRPr>
          </a:p>
        </p:txBody>
      </p:sp>
      <p:sp>
        <p:nvSpPr>
          <p:cNvPr id="31" name="等腰三角形 30"/>
          <p:cNvSpPr/>
          <p:nvPr/>
        </p:nvSpPr>
        <p:spPr>
          <a:xfrm rot="5400000">
            <a:off x="10254060" y="3457593"/>
            <a:ext cx="292398" cy="295952"/>
          </a:xfrm>
          <a:prstGeom prst="triangle">
            <a:avLst/>
          </a:prstGeom>
          <a:solidFill>
            <a:srgbClr val="F79646"/>
          </a:solidFill>
          <a:ln w="25400" cap="flat" cmpd="sng" algn="ctr">
            <a:no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36" name="矩形 35"/>
          <p:cNvSpPr/>
          <p:nvPr/>
        </p:nvSpPr>
        <p:spPr>
          <a:xfrm>
            <a:off x="145527" y="5183319"/>
            <a:ext cx="4633000" cy="447815"/>
          </a:xfrm>
          <a:prstGeom prst="rect">
            <a:avLst/>
          </a:prstGeom>
        </p:spPr>
        <p:txBody>
          <a:bodyPr wrap="none">
            <a:spAutoFit/>
          </a:bodyPr>
          <a:lstStyle/>
          <a:p>
            <a:pPr>
              <a:spcBef>
                <a:spcPct val="20000"/>
              </a:spcBef>
              <a:defRPr/>
            </a:pPr>
            <a:r>
              <a:rPr lang="zh-TW" altLang="en-US" sz="2310" b="1" dirty="0">
                <a:solidFill>
                  <a:schemeClr val="tx1">
                    <a:lumMod val="75000"/>
                    <a:lumOff val="25000"/>
                  </a:schemeClr>
                </a:solidFill>
                <a:latin typeface="Century Gothic"/>
                <a:ea typeface="微软雅黑" charset="0"/>
              </a:rPr>
              <a:t>本所年度各單位量化績效衡量指標</a:t>
            </a:r>
            <a:endParaRPr lang="zh-CN" altLang="en-US" sz="2310" b="1" dirty="0">
              <a:solidFill>
                <a:schemeClr val="tx1">
                  <a:lumMod val="75000"/>
                  <a:lumOff val="25000"/>
                </a:schemeClr>
              </a:solidFill>
              <a:latin typeface="Century Gothic"/>
              <a:ea typeface="微软雅黑" charset="0"/>
            </a:endParaRPr>
          </a:p>
        </p:txBody>
      </p:sp>
      <p:sp>
        <p:nvSpPr>
          <p:cNvPr id="37" name="矩形 36"/>
          <p:cNvSpPr/>
          <p:nvPr/>
        </p:nvSpPr>
        <p:spPr>
          <a:xfrm>
            <a:off x="245273" y="5641041"/>
            <a:ext cx="4407108" cy="52810"/>
          </a:xfrm>
          <a:prstGeom prst="rect">
            <a:avLst/>
          </a:prstGeom>
          <a:solidFill>
            <a:schemeClr val="tx1">
              <a:lumMod val="75000"/>
              <a:lumOff val="25000"/>
            </a:schemeClr>
          </a:solidFill>
          <a:ln w="25400" cap="flat" cmpd="sng" algn="ctr">
            <a:noFill/>
            <a:prstDash val="solid"/>
          </a:ln>
          <a:effectLst/>
        </p:spPr>
        <p:txBody>
          <a:bodyPr rtlCol="0" anchor="ctr"/>
          <a:lstStyle/>
          <a:p>
            <a:pPr algn="ctr" defTabSz="1056223">
              <a:defRPr/>
            </a:pPr>
            <a:endParaRPr lang="zh-CN" altLang="en-US" sz="2772" kern="0">
              <a:latin typeface="Calibri"/>
              <a:ea typeface="宋体" panose="02010600030101010101" pitchFamily="2" charset="-122"/>
            </a:endParaRPr>
          </a:p>
        </p:txBody>
      </p:sp>
      <p:sp>
        <p:nvSpPr>
          <p:cNvPr id="38" name="矩形 37"/>
          <p:cNvSpPr/>
          <p:nvPr/>
        </p:nvSpPr>
        <p:spPr>
          <a:xfrm>
            <a:off x="553800" y="5893655"/>
            <a:ext cx="5303454" cy="1727589"/>
          </a:xfrm>
          <a:prstGeom prst="rect">
            <a:avLst/>
          </a:prstGeom>
        </p:spPr>
        <p:txBody>
          <a:bodyPr wrap="square">
            <a:spAutoFit/>
          </a:bodyPr>
          <a:lstStyle/>
          <a:p>
            <a:pPr>
              <a:spcBef>
                <a:spcPct val="20000"/>
              </a:spcBef>
              <a:defRPr/>
            </a:pPr>
            <a:r>
              <a:rPr lang="zh-TW" altLang="en-US" sz="2310" b="1" dirty="0">
                <a:solidFill>
                  <a:srgbClr val="002060"/>
                </a:solidFill>
                <a:latin typeface="Century Gothic"/>
                <a:ea typeface="微软雅黑" charset="0"/>
              </a:rPr>
              <a:t>簽約金                       國外期刊</a:t>
            </a:r>
            <a:endParaRPr lang="en-US" altLang="zh-TW" sz="2310" b="1" dirty="0">
              <a:solidFill>
                <a:srgbClr val="002060"/>
              </a:solidFill>
              <a:latin typeface="Century Gothic"/>
              <a:ea typeface="微软雅黑" charset="0"/>
            </a:endParaRPr>
          </a:p>
          <a:p>
            <a:pPr>
              <a:spcBef>
                <a:spcPct val="20000"/>
              </a:spcBef>
              <a:defRPr/>
            </a:pPr>
            <a:r>
              <a:rPr lang="zh-TW" altLang="en-US" sz="2310" b="1" dirty="0">
                <a:solidFill>
                  <a:srgbClr val="002060"/>
                </a:solidFill>
                <a:latin typeface="Century Gothic"/>
                <a:ea typeface="微软雅黑" charset="0"/>
              </a:rPr>
              <a:t>外委計畫收入            研究報告</a:t>
            </a:r>
            <a:endParaRPr lang="en-US" altLang="zh-TW" sz="2310" b="1" dirty="0">
              <a:solidFill>
                <a:srgbClr val="002060"/>
              </a:solidFill>
              <a:latin typeface="Century Gothic"/>
              <a:ea typeface="微软雅黑" charset="0"/>
            </a:endParaRPr>
          </a:p>
          <a:p>
            <a:pPr>
              <a:spcBef>
                <a:spcPct val="20000"/>
              </a:spcBef>
              <a:defRPr/>
            </a:pPr>
            <a:r>
              <a:rPr lang="zh-TW" altLang="en-US" sz="2310" b="1" dirty="0">
                <a:solidFill>
                  <a:srgbClr val="002060"/>
                </a:solidFill>
                <a:latin typeface="Century Gothic"/>
                <a:ea typeface="微软雅黑" charset="0"/>
              </a:rPr>
              <a:t>研發成果收入            專利申請與應用</a:t>
            </a:r>
            <a:endParaRPr lang="en-US" altLang="zh-TW" sz="2310" b="1" dirty="0">
              <a:solidFill>
                <a:srgbClr val="002060"/>
              </a:solidFill>
              <a:latin typeface="Century Gothic"/>
              <a:ea typeface="微软雅黑" charset="0"/>
            </a:endParaRPr>
          </a:p>
          <a:p>
            <a:pPr>
              <a:spcBef>
                <a:spcPct val="20000"/>
              </a:spcBef>
              <a:defRPr/>
            </a:pPr>
            <a:endParaRPr lang="en-US" altLang="zh-TW" sz="2310" b="1" dirty="0">
              <a:solidFill>
                <a:srgbClr val="002060"/>
              </a:solidFill>
              <a:latin typeface="Century Gothic"/>
              <a:ea typeface="微软雅黑" charset="0"/>
            </a:endParaRPr>
          </a:p>
        </p:txBody>
      </p:sp>
    </p:spTree>
    <p:extLst>
      <p:ext uri="{BB962C8B-B14F-4D97-AF65-F5344CB8AC3E}">
        <p14:creationId xmlns:p14="http://schemas.microsoft.com/office/powerpoint/2010/main" val="10008549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8359795" cy="1081889"/>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rPr>
              <a:t>五、</a:t>
            </a:r>
            <a:r>
              <a:rPr lang="zh-TW" altLang="en-US" dirty="0" smtClean="0">
                <a:solidFill>
                  <a:srgbClr val="000000"/>
                </a:solidFill>
                <a:effectLst>
                  <a:outerShdw blurRad="38100" dist="38100" dir="2700000" algn="tl">
                    <a:srgbClr val="000000">
                      <a:alpha val="43137"/>
                    </a:srgbClr>
                  </a:outerShdw>
                </a:effectLst>
              </a:rPr>
              <a:t>專利相關業務</a:t>
            </a:r>
            <a:r>
              <a:rPr lang="en-US" altLang="zh-TW" dirty="0" smtClean="0">
                <a:solidFill>
                  <a:srgbClr val="000000"/>
                </a:solidFill>
                <a:effectLst>
                  <a:outerShdw blurRad="38100" dist="38100" dir="2700000" algn="tl">
                    <a:srgbClr val="000000">
                      <a:alpha val="43137"/>
                    </a:srgbClr>
                  </a:outerShdw>
                </a:effectLst>
              </a:rPr>
              <a:t/>
            </a:r>
            <a:br>
              <a:rPr lang="en-US" altLang="zh-TW" dirty="0" smtClean="0">
                <a:solidFill>
                  <a:srgbClr val="000000"/>
                </a:solidFill>
                <a:effectLst>
                  <a:outerShdw blurRad="38100" dist="38100" dir="2700000" algn="tl">
                    <a:srgbClr val="000000">
                      <a:alpha val="43137"/>
                    </a:srgbClr>
                  </a:outerShdw>
                </a:effectLst>
              </a:rPr>
            </a:br>
            <a:r>
              <a:rPr lang="en-US" altLang="zh-TW" dirty="0" smtClean="0">
                <a:solidFill>
                  <a:srgbClr val="0000FF"/>
                </a:solidFill>
              </a:rPr>
              <a:t>-</a:t>
            </a:r>
            <a:r>
              <a:rPr lang="zh-TW" altLang="en-US" dirty="0">
                <a:solidFill>
                  <a:srgbClr val="0000FF"/>
                </a:solidFill>
              </a:rPr>
              <a:t>專利核駁答辯流程簡圖</a:t>
            </a:r>
            <a:endParaRPr lang="en-US" altLang="zh-TW" dirty="0">
              <a:solidFill>
                <a:srgbClr val="000000"/>
              </a:solidFill>
              <a:effectLst>
                <a:outerShdw blurRad="38100" dist="38100" dir="2700000" algn="tl">
                  <a:srgbClr val="000000">
                    <a:alpha val="43137"/>
                  </a:srgbClr>
                </a:outerShdw>
              </a:effectLst>
            </a:endParaRPr>
          </a:p>
        </p:txBody>
      </p:sp>
      <p:graphicFrame>
        <p:nvGraphicFramePr>
          <p:cNvPr id="3" name="資料庫圖表 2"/>
          <p:cNvGraphicFramePr/>
          <p:nvPr>
            <p:extLst/>
          </p:nvPr>
        </p:nvGraphicFramePr>
        <p:xfrm>
          <a:off x="-1" y="1728564"/>
          <a:ext cx="10729267"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77292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rPr>
              <a:t>五、</a:t>
            </a:r>
            <a:r>
              <a:rPr lang="zh-TW" altLang="en-US" dirty="0" smtClean="0">
                <a:solidFill>
                  <a:srgbClr val="000000"/>
                </a:solidFill>
                <a:effectLst>
                  <a:outerShdw blurRad="38100" dist="38100" dir="2700000" algn="tl">
                    <a:srgbClr val="000000">
                      <a:alpha val="43137"/>
                    </a:srgbClr>
                  </a:outerShdw>
                </a:effectLst>
              </a:rPr>
              <a:t>專利相關業務</a:t>
            </a:r>
            <a:r>
              <a:rPr lang="en-US" altLang="zh-TW" dirty="0" smtClean="0">
                <a:solidFill>
                  <a:srgbClr val="000000"/>
                </a:solidFill>
                <a:effectLst>
                  <a:outerShdw blurRad="38100" dist="38100" dir="2700000" algn="tl">
                    <a:srgbClr val="000000">
                      <a:alpha val="43137"/>
                    </a:srgbClr>
                  </a:outerShdw>
                </a:effectLst>
              </a:rPr>
              <a:t/>
            </a:r>
            <a:br>
              <a:rPr lang="en-US" altLang="zh-TW" dirty="0" smtClean="0">
                <a:solidFill>
                  <a:srgbClr val="000000"/>
                </a:solidFill>
                <a:effectLst>
                  <a:outerShdw blurRad="38100" dist="38100" dir="2700000" algn="tl">
                    <a:srgbClr val="000000">
                      <a:alpha val="43137"/>
                    </a:srgbClr>
                  </a:outerShdw>
                </a:effectLst>
              </a:rPr>
            </a:br>
            <a:r>
              <a:rPr lang="en-US" altLang="zh-TW" dirty="0" smtClean="0">
                <a:solidFill>
                  <a:srgbClr val="0000FF"/>
                </a:solidFill>
              </a:rPr>
              <a:t>-</a:t>
            </a:r>
            <a:r>
              <a:rPr lang="zh-TW" altLang="en-US" dirty="0" smtClean="0">
                <a:solidFill>
                  <a:srgbClr val="0000FF"/>
                </a:solidFill>
              </a:rPr>
              <a:t>專利領</a:t>
            </a:r>
            <a:r>
              <a:rPr lang="zh-TW" altLang="en-US" dirty="0">
                <a:solidFill>
                  <a:srgbClr val="0000FF"/>
                </a:solidFill>
              </a:rPr>
              <a:t>證流程簡圖</a:t>
            </a:r>
            <a:endParaRPr lang="en-US" altLang="zh-TW" dirty="0">
              <a:solidFill>
                <a:srgbClr val="000000"/>
              </a:solidFill>
              <a:effectLst>
                <a:outerShdw blurRad="38100" dist="38100" dir="2700000" algn="tl">
                  <a:srgbClr val="000000">
                    <a:alpha val="43137"/>
                  </a:srgbClr>
                </a:outerShdw>
              </a:effectLst>
            </a:endParaRPr>
          </a:p>
        </p:txBody>
      </p:sp>
      <p:graphicFrame>
        <p:nvGraphicFramePr>
          <p:cNvPr id="3" name="資料庫圖表 2"/>
          <p:cNvGraphicFramePr/>
          <p:nvPr>
            <p:extLst/>
          </p:nvPr>
        </p:nvGraphicFramePr>
        <p:xfrm>
          <a:off x="-1" y="1728564"/>
          <a:ext cx="10729267"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67688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9120676" cy="1081889"/>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rPr>
              <a:t>五、</a:t>
            </a:r>
            <a:r>
              <a:rPr lang="zh-TW" altLang="en-US" dirty="0" smtClean="0">
                <a:solidFill>
                  <a:srgbClr val="000000"/>
                </a:solidFill>
                <a:effectLst>
                  <a:outerShdw blurRad="38100" dist="38100" dir="2700000" algn="tl">
                    <a:srgbClr val="000000">
                      <a:alpha val="43137"/>
                    </a:srgbClr>
                  </a:outerShdw>
                </a:effectLst>
              </a:rPr>
              <a:t>專利相關業務</a:t>
            </a:r>
            <a:r>
              <a:rPr lang="en-US" altLang="zh-TW" dirty="0" smtClean="0">
                <a:solidFill>
                  <a:srgbClr val="000000"/>
                </a:solidFill>
                <a:effectLst>
                  <a:outerShdw blurRad="38100" dist="38100" dir="2700000" algn="tl">
                    <a:srgbClr val="000000">
                      <a:alpha val="43137"/>
                    </a:srgbClr>
                  </a:outerShdw>
                </a:effectLst>
              </a:rPr>
              <a:t/>
            </a:r>
            <a:br>
              <a:rPr lang="en-US" altLang="zh-TW" dirty="0" smtClean="0">
                <a:solidFill>
                  <a:srgbClr val="000000"/>
                </a:solidFill>
                <a:effectLst>
                  <a:outerShdw blurRad="38100" dist="38100" dir="2700000" algn="tl">
                    <a:srgbClr val="000000">
                      <a:alpha val="43137"/>
                    </a:srgbClr>
                  </a:outerShdw>
                </a:effectLst>
              </a:rPr>
            </a:br>
            <a:r>
              <a:rPr lang="en-US" altLang="zh-TW" dirty="0" smtClean="0">
                <a:solidFill>
                  <a:srgbClr val="0000FF"/>
                </a:solidFill>
              </a:rPr>
              <a:t>-</a:t>
            </a:r>
            <a:r>
              <a:rPr lang="zh-TW" altLang="en-US" dirty="0" smtClean="0">
                <a:solidFill>
                  <a:srgbClr val="0000FF"/>
                </a:solidFill>
              </a:rPr>
              <a:t>專利年費</a:t>
            </a:r>
            <a:r>
              <a:rPr lang="zh-TW" altLang="en-US" dirty="0">
                <a:solidFill>
                  <a:srgbClr val="0000FF"/>
                </a:solidFill>
              </a:rPr>
              <a:t>維護流程簡圖</a:t>
            </a:r>
            <a:r>
              <a:rPr lang="en-US" altLang="zh-TW" dirty="0" smtClean="0">
                <a:solidFill>
                  <a:srgbClr val="0000FF"/>
                </a:solidFill>
              </a:rPr>
              <a:t>-</a:t>
            </a:r>
            <a:r>
              <a:rPr lang="zh-TW" altLang="en-US" dirty="0" smtClean="0">
                <a:solidFill>
                  <a:srgbClr val="0000FF"/>
                </a:solidFill>
              </a:rPr>
              <a:t>中華民國</a:t>
            </a:r>
            <a:endParaRPr lang="en-US" altLang="zh-TW" dirty="0">
              <a:solidFill>
                <a:srgbClr val="000000"/>
              </a:solidFill>
              <a:effectLst>
                <a:outerShdw blurRad="38100" dist="38100" dir="2700000" algn="tl">
                  <a:srgbClr val="000000">
                    <a:alpha val="43137"/>
                  </a:srgbClr>
                </a:outerShdw>
              </a:effectLst>
            </a:endParaRPr>
          </a:p>
        </p:txBody>
      </p:sp>
      <p:graphicFrame>
        <p:nvGraphicFramePr>
          <p:cNvPr id="3" name="資料庫圖表 2"/>
          <p:cNvGraphicFramePr/>
          <p:nvPr>
            <p:extLst/>
          </p:nvPr>
        </p:nvGraphicFramePr>
        <p:xfrm>
          <a:off x="-1" y="1728564"/>
          <a:ext cx="10729267"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28914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8359795" cy="1081889"/>
          </a:xfrm>
        </p:spPr>
        <p:txBody>
          <a:bodyPr/>
          <a:lstStyle/>
          <a:p>
            <a:pPr>
              <a:lnSpc>
                <a:spcPct val="90000"/>
              </a:lnSpc>
            </a:pPr>
            <a:r>
              <a:rPr lang="zh-TW" altLang="en-US" dirty="0" smtClean="0">
                <a:solidFill>
                  <a:srgbClr val="000000"/>
                </a:solidFill>
                <a:effectLst>
                  <a:outerShdw blurRad="38100" dist="38100" dir="2700000" algn="tl">
                    <a:srgbClr val="000000">
                      <a:alpha val="43137"/>
                    </a:srgbClr>
                  </a:outerShdw>
                </a:effectLst>
              </a:rPr>
              <a:t>五、專利相關業務</a:t>
            </a:r>
            <a:r>
              <a:rPr lang="en-US" altLang="zh-TW" dirty="0" smtClean="0">
                <a:solidFill>
                  <a:srgbClr val="000000"/>
                </a:solidFill>
                <a:effectLst>
                  <a:outerShdw blurRad="38100" dist="38100" dir="2700000" algn="tl">
                    <a:srgbClr val="000000">
                      <a:alpha val="43137"/>
                    </a:srgbClr>
                  </a:outerShdw>
                </a:effectLst>
              </a:rPr>
              <a:t/>
            </a:r>
            <a:br>
              <a:rPr lang="en-US" altLang="zh-TW" dirty="0" smtClean="0">
                <a:solidFill>
                  <a:srgbClr val="000000"/>
                </a:solidFill>
                <a:effectLst>
                  <a:outerShdw blurRad="38100" dist="38100" dir="2700000" algn="tl">
                    <a:srgbClr val="000000">
                      <a:alpha val="43137"/>
                    </a:srgbClr>
                  </a:outerShdw>
                </a:effectLst>
              </a:rPr>
            </a:br>
            <a:r>
              <a:rPr lang="en-US" altLang="zh-TW" dirty="0" smtClean="0">
                <a:solidFill>
                  <a:srgbClr val="0000FF"/>
                </a:solidFill>
              </a:rPr>
              <a:t>-</a:t>
            </a:r>
            <a:r>
              <a:rPr lang="zh-TW" altLang="en-US" dirty="0" smtClean="0">
                <a:solidFill>
                  <a:srgbClr val="0000FF"/>
                </a:solidFill>
              </a:rPr>
              <a:t>專利年費</a:t>
            </a:r>
            <a:r>
              <a:rPr lang="zh-TW" altLang="en-US" dirty="0">
                <a:solidFill>
                  <a:srgbClr val="0000FF"/>
                </a:solidFill>
              </a:rPr>
              <a:t>維護流程簡圖</a:t>
            </a:r>
            <a:r>
              <a:rPr lang="en-US" altLang="zh-TW" dirty="0" smtClean="0">
                <a:solidFill>
                  <a:srgbClr val="0000FF"/>
                </a:solidFill>
              </a:rPr>
              <a:t>-</a:t>
            </a:r>
            <a:r>
              <a:rPr lang="zh-TW" altLang="en-US" dirty="0" smtClean="0">
                <a:solidFill>
                  <a:srgbClr val="0000FF"/>
                </a:solidFill>
              </a:rPr>
              <a:t>國外</a:t>
            </a:r>
            <a:endParaRPr lang="en-US" altLang="zh-TW" dirty="0">
              <a:solidFill>
                <a:srgbClr val="000000"/>
              </a:solidFill>
              <a:effectLst>
                <a:outerShdw blurRad="38100" dist="38100" dir="2700000" algn="tl">
                  <a:srgbClr val="000000">
                    <a:alpha val="43137"/>
                  </a:srgbClr>
                </a:outerShdw>
              </a:effectLst>
            </a:endParaRPr>
          </a:p>
        </p:txBody>
      </p:sp>
      <p:graphicFrame>
        <p:nvGraphicFramePr>
          <p:cNvPr id="3" name="資料庫圖表 2"/>
          <p:cNvGraphicFramePr/>
          <p:nvPr>
            <p:extLst/>
          </p:nvPr>
        </p:nvGraphicFramePr>
        <p:xfrm>
          <a:off x="-1" y="1728564"/>
          <a:ext cx="10729267"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56540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09047" y="372"/>
            <a:ext cx="9316164" cy="1656184"/>
          </a:xfrm>
        </p:spPr>
        <p:txBody>
          <a:bodyPr/>
          <a:lstStyle/>
          <a:p>
            <a:pPr algn="ctr">
              <a:lnSpc>
                <a:spcPct val="90000"/>
              </a:lnSpc>
            </a:pPr>
            <a:r>
              <a:rPr lang="zh-TW" altLang="en-US" dirty="0" smtClean="0">
                <a:solidFill>
                  <a:schemeClr val="tx1"/>
                </a:solidFill>
                <a:effectLst>
                  <a:outerShdw blurRad="38100" dist="38100" dir="2700000" algn="tl">
                    <a:srgbClr val="000000">
                      <a:alpha val="43137"/>
                    </a:srgbClr>
                  </a:outerShdw>
                </a:effectLst>
              </a:rPr>
              <a:t>五、專利</a:t>
            </a:r>
            <a:r>
              <a:rPr lang="zh-TW" altLang="en-US" dirty="0">
                <a:solidFill>
                  <a:srgbClr val="000000"/>
                </a:solidFill>
                <a:effectLst>
                  <a:outerShdw blurRad="38100" dist="38100" dir="2700000" algn="tl">
                    <a:srgbClr val="000000">
                      <a:alpha val="43137"/>
                    </a:srgbClr>
                  </a:outerShdw>
                </a:effectLst>
              </a:rPr>
              <a:t>相關業務</a:t>
            </a:r>
            <a:r>
              <a:rPr lang="en-US" altLang="zh-TW" dirty="0" smtClean="0">
                <a:solidFill>
                  <a:schemeClr val="tx1"/>
                </a:solidFill>
                <a:effectLst>
                  <a:outerShdw blurRad="38100" dist="38100" dir="2700000" algn="tl">
                    <a:srgbClr val="000000">
                      <a:alpha val="43137"/>
                    </a:srgbClr>
                  </a:outerShdw>
                </a:effectLst>
              </a:rPr>
              <a:t/>
            </a:r>
            <a:br>
              <a:rPr lang="en-US" altLang="zh-TW" dirty="0" smtClean="0">
                <a:solidFill>
                  <a:schemeClr val="tx1"/>
                </a:solidFill>
                <a:effectLst>
                  <a:outerShdw blurRad="38100" dist="38100" dir="2700000" algn="tl">
                    <a:srgbClr val="000000">
                      <a:alpha val="43137"/>
                    </a:srgbClr>
                  </a:outerShdw>
                </a:effectLst>
              </a:rPr>
            </a:br>
            <a:r>
              <a:rPr lang="en-US" altLang="zh-TW" sz="4100" dirty="0">
                <a:solidFill>
                  <a:srgbClr val="0000FF"/>
                </a:solidFill>
              </a:rPr>
              <a:t>-</a:t>
            </a:r>
            <a:r>
              <a:rPr lang="zh-TW" altLang="en-US" sz="4100" dirty="0" smtClean="0">
                <a:solidFill>
                  <a:srgbClr val="0000FF"/>
                </a:solidFill>
              </a:rPr>
              <a:t>專利</a:t>
            </a:r>
            <a:r>
              <a:rPr lang="zh-TW" altLang="en-US" sz="4100" dirty="0">
                <a:solidFill>
                  <a:srgbClr val="0000FF"/>
                </a:solidFill>
              </a:rPr>
              <a:t>管理</a:t>
            </a:r>
            <a:r>
              <a:rPr lang="zh-TW" altLang="en-US" sz="4100" dirty="0" smtClean="0">
                <a:solidFill>
                  <a:srgbClr val="0000FF"/>
                </a:solidFill>
              </a:rPr>
              <a:t>系統</a:t>
            </a:r>
            <a:r>
              <a:rPr lang="zh-TW" altLang="en-US" sz="4100" dirty="0">
                <a:solidFill>
                  <a:srgbClr val="0000FF"/>
                </a:solidFill>
              </a:rPr>
              <a:t>及採購系統</a:t>
            </a:r>
            <a:r>
              <a:rPr lang="zh-TW" altLang="en-US" sz="4100" dirty="0" smtClean="0">
                <a:solidFill>
                  <a:srgbClr val="0000FF"/>
                </a:solidFill>
              </a:rPr>
              <a:t>入口</a:t>
            </a:r>
            <a:r>
              <a:rPr lang="zh-TW" altLang="en-US" dirty="0">
                <a:solidFill>
                  <a:schemeClr val="tx1"/>
                </a:solidFill>
                <a:effectLst>
                  <a:outerShdw blurRad="38100" dist="38100" dir="2700000" algn="tl">
                    <a:srgbClr val="000000">
                      <a:alpha val="43137"/>
                    </a:srgbClr>
                  </a:outerShdw>
                </a:effectLst>
              </a:rPr>
              <a:t/>
            </a:r>
            <a:br>
              <a:rPr lang="zh-TW" altLang="en-US" dirty="0">
                <a:solidFill>
                  <a:schemeClr val="tx1"/>
                </a:solidFill>
                <a:effectLst>
                  <a:outerShdw blurRad="38100" dist="38100" dir="2700000" algn="tl">
                    <a:srgbClr val="000000">
                      <a:alpha val="43137"/>
                    </a:srgbClr>
                  </a:outerShdw>
                </a:effectLst>
              </a:rPr>
            </a:br>
            <a:endParaRPr lang="en-US" altLang="zh-TW" dirty="0">
              <a:solidFill>
                <a:schemeClr val="tx1"/>
              </a:solidFill>
              <a:effectLst>
                <a:outerShdw blurRad="38100" dist="38100" dir="2700000" algn="tl">
                  <a:srgbClr val="000000">
                    <a:alpha val="43137"/>
                  </a:srgbClr>
                </a:outerShdw>
              </a:effectLst>
            </a:endParaRPr>
          </a:p>
        </p:txBody>
      </p:sp>
      <p:sp>
        <p:nvSpPr>
          <p:cNvPr id="6" name="矩形 5"/>
          <p:cNvSpPr/>
          <p:nvPr/>
        </p:nvSpPr>
        <p:spPr>
          <a:xfrm>
            <a:off x="946271" y="2016596"/>
            <a:ext cx="8914445" cy="1387333"/>
          </a:xfrm>
          <a:prstGeom prst="rect">
            <a:avLst/>
          </a:prstGeom>
        </p:spPr>
        <p:txBody>
          <a:bodyPr wrap="square" lIns="93756" tIns="46878" rIns="93756" bIns="46878">
            <a:spAutoFit/>
          </a:bodyPr>
          <a:lstStyle/>
          <a:p>
            <a:pPr marL="457200" marR="0" lvl="0" indent="-457200" algn="l" defTabSz="989123"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none" strike="noStrike" kern="1200" cap="none" spc="0" normalizeH="0" baseline="0" noProof="0" dirty="0" smtClean="0">
                <a:ln>
                  <a:noFill/>
                </a:ln>
                <a:solidFill>
                  <a:srgbClr val="000000"/>
                </a:solidFill>
                <a:effectLst/>
                <a:uLnTx/>
                <a:uFillTx/>
                <a:latin typeface="標楷體" panose="03000509000000000000" pitchFamily="65" charset="-120"/>
                <a:ea typeface="標楷體"/>
                <a:cs typeface="+mn-cs"/>
              </a:rPr>
              <a:t>專利各種相關業務都需要透過專利</a:t>
            </a:r>
            <a:r>
              <a:rPr kumimoji="0" lang="zh-TW" altLang="en-US" sz="2800" b="1" i="0" u="none" strike="noStrike" kern="1200" cap="none" spc="0" normalizeH="0" baseline="0" noProof="0" dirty="0">
                <a:ln>
                  <a:noFill/>
                </a:ln>
                <a:solidFill>
                  <a:srgbClr val="000000"/>
                </a:solidFill>
                <a:effectLst/>
                <a:uLnTx/>
                <a:uFillTx/>
                <a:latin typeface="標楷體" panose="03000509000000000000" pitchFamily="65" charset="-120"/>
                <a:ea typeface="標楷體"/>
                <a:cs typeface="+mn-cs"/>
              </a:rPr>
              <a:t>管理</a:t>
            </a:r>
            <a:r>
              <a:rPr kumimoji="0" lang="zh-TW" altLang="en-US" sz="2800" b="1" i="0" u="none" strike="noStrike" kern="1200" cap="none" spc="0" normalizeH="0" baseline="0" noProof="0" dirty="0" smtClean="0">
                <a:ln>
                  <a:noFill/>
                </a:ln>
                <a:solidFill>
                  <a:srgbClr val="000000"/>
                </a:solidFill>
                <a:effectLst/>
                <a:uLnTx/>
                <a:uFillTx/>
                <a:latin typeface="標楷體" panose="03000509000000000000" pitchFamily="65" charset="-120"/>
                <a:ea typeface="標楷體"/>
                <a:cs typeface="+mn-cs"/>
              </a:rPr>
              <a:t>系統及採購系統申請</a:t>
            </a:r>
            <a:endParaRPr kumimoji="0" lang="en-US" altLang="zh-TW" sz="2800" b="1" i="0" u="none" strike="noStrike" kern="1200" cap="none" spc="0" normalizeH="0" baseline="0" noProof="0" dirty="0">
              <a:ln>
                <a:noFill/>
              </a:ln>
              <a:solidFill>
                <a:srgbClr val="000000"/>
              </a:solidFill>
              <a:effectLst/>
              <a:uLnTx/>
              <a:uFillTx/>
              <a:latin typeface="標楷體" panose="03000509000000000000" pitchFamily="65" charset="-120"/>
              <a:ea typeface="標楷體"/>
              <a:cs typeface="+mn-cs"/>
            </a:endParaRPr>
          </a:p>
          <a:p>
            <a:pPr marL="457200" marR="0" lvl="0" indent="-457200" algn="l" defTabSz="989123"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none" strike="noStrike" kern="1200" cap="none" spc="0" normalizeH="0" baseline="0" noProof="0" dirty="0" smtClean="0">
                <a:ln>
                  <a:noFill/>
                </a:ln>
                <a:solidFill>
                  <a:srgbClr val="000000"/>
                </a:solidFill>
                <a:effectLst/>
                <a:uLnTx/>
                <a:uFillTx/>
                <a:latin typeface="標楷體" panose="03000509000000000000" pitchFamily="65" charset="-120"/>
                <a:ea typeface="標楷體"/>
                <a:cs typeface="+mn-cs"/>
              </a:rPr>
              <a:t>入口位置由</a:t>
            </a:r>
            <a:r>
              <a:rPr kumimoji="0" lang="zh-TW" altLang="en-US" sz="2800" b="1" i="0" u="none" strike="noStrike" kern="1200" cap="none" spc="0" normalizeH="0" baseline="0" noProof="0" dirty="0">
                <a:ln>
                  <a:noFill/>
                </a:ln>
                <a:solidFill>
                  <a:srgbClr val="000000"/>
                </a:solidFill>
                <a:effectLst/>
                <a:uLnTx/>
                <a:uFillTx/>
                <a:latin typeface="標楷體" panose="03000509000000000000" pitchFamily="65" charset="-120"/>
                <a:ea typeface="標楷體"/>
                <a:cs typeface="+mn-cs"/>
              </a:rPr>
              <a:t>所內首頁畫面上方點選進入</a:t>
            </a:r>
            <a:endParaRPr kumimoji="0" lang="en-US" altLang="zh-TW" sz="2800" b="1" i="0" u="none" strike="noStrike" kern="1200" cap="none" spc="0" normalizeH="0" baseline="0" noProof="0" dirty="0">
              <a:ln>
                <a:noFill/>
              </a:ln>
              <a:solidFill>
                <a:srgbClr val="000000"/>
              </a:solidFill>
              <a:effectLst/>
              <a:uLnTx/>
              <a:uFillTx/>
              <a:latin typeface="標楷體" panose="03000509000000000000" pitchFamily="65" charset="-120"/>
              <a:ea typeface="標楷體"/>
              <a:cs typeface="+mn-cs"/>
            </a:endParaRPr>
          </a:p>
        </p:txBody>
      </p:sp>
      <p:sp>
        <p:nvSpPr>
          <p:cNvPr id="4" name="手繪多邊形 3"/>
          <p:cNvSpPr/>
          <p:nvPr/>
        </p:nvSpPr>
        <p:spPr>
          <a:xfrm>
            <a:off x="-2914650" y="2328863"/>
            <a:ext cx="6872288" cy="4100512"/>
          </a:xfrm>
          <a:custGeom>
            <a:avLst/>
            <a:gdLst>
              <a:gd name="connsiteX0" fmla="*/ 6215063 w 6872288"/>
              <a:gd name="connsiteY0" fmla="*/ 3343275 h 4100512"/>
              <a:gd name="connsiteX1" fmla="*/ 6215063 w 6872288"/>
              <a:gd name="connsiteY1" fmla="*/ 3343275 h 4100512"/>
              <a:gd name="connsiteX2" fmla="*/ 6372225 w 6872288"/>
              <a:gd name="connsiteY2" fmla="*/ 3386137 h 4100512"/>
              <a:gd name="connsiteX3" fmla="*/ 6415088 w 6872288"/>
              <a:gd name="connsiteY3" fmla="*/ 3414712 h 4100512"/>
              <a:gd name="connsiteX4" fmla="*/ 6500813 w 6872288"/>
              <a:gd name="connsiteY4" fmla="*/ 3457575 h 4100512"/>
              <a:gd name="connsiteX5" fmla="*/ 6557963 w 6872288"/>
              <a:gd name="connsiteY5" fmla="*/ 3529012 h 4100512"/>
              <a:gd name="connsiteX6" fmla="*/ 6572250 w 6872288"/>
              <a:gd name="connsiteY6" fmla="*/ 3571875 h 4100512"/>
              <a:gd name="connsiteX7" fmla="*/ 6600825 w 6872288"/>
              <a:gd name="connsiteY7" fmla="*/ 3614737 h 4100512"/>
              <a:gd name="connsiteX8" fmla="*/ 6657975 w 6872288"/>
              <a:gd name="connsiteY8" fmla="*/ 3700462 h 4100512"/>
              <a:gd name="connsiteX9" fmla="*/ 6686550 w 6872288"/>
              <a:gd name="connsiteY9" fmla="*/ 3786187 h 4100512"/>
              <a:gd name="connsiteX10" fmla="*/ 6500813 w 6872288"/>
              <a:gd name="connsiteY10" fmla="*/ 3814762 h 4100512"/>
              <a:gd name="connsiteX11" fmla="*/ 6472238 w 6872288"/>
              <a:gd name="connsiteY11" fmla="*/ 3386137 h 4100512"/>
              <a:gd name="connsiteX12" fmla="*/ 6843713 w 6872288"/>
              <a:gd name="connsiteY12" fmla="*/ 3443287 h 4100512"/>
              <a:gd name="connsiteX13" fmla="*/ 6872288 w 6872288"/>
              <a:gd name="connsiteY13" fmla="*/ 3500437 h 4100512"/>
              <a:gd name="connsiteX14" fmla="*/ 6858000 w 6872288"/>
              <a:gd name="connsiteY14" fmla="*/ 3786187 h 4100512"/>
              <a:gd name="connsiteX15" fmla="*/ 6800850 w 6872288"/>
              <a:gd name="connsiteY15" fmla="*/ 3843337 h 4100512"/>
              <a:gd name="connsiteX16" fmla="*/ 6686550 w 6872288"/>
              <a:gd name="connsiteY16" fmla="*/ 3914775 h 4100512"/>
              <a:gd name="connsiteX17" fmla="*/ 6600825 w 6872288"/>
              <a:gd name="connsiteY17" fmla="*/ 4043362 h 4100512"/>
              <a:gd name="connsiteX18" fmla="*/ 6572250 w 6872288"/>
              <a:gd name="connsiteY18" fmla="*/ 4100512 h 4100512"/>
              <a:gd name="connsiteX19" fmla="*/ 3414713 w 6872288"/>
              <a:gd name="connsiteY19" fmla="*/ 0 h 4100512"/>
              <a:gd name="connsiteX20" fmla="*/ 3614738 w 6872288"/>
              <a:gd name="connsiteY20" fmla="*/ 114300 h 4100512"/>
              <a:gd name="connsiteX21" fmla="*/ 4129088 w 6872288"/>
              <a:gd name="connsiteY21" fmla="*/ 414337 h 4100512"/>
              <a:gd name="connsiteX22" fmla="*/ 4329113 w 6872288"/>
              <a:gd name="connsiteY22" fmla="*/ 471487 h 4100512"/>
              <a:gd name="connsiteX23" fmla="*/ 4443413 w 6872288"/>
              <a:gd name="connsiteY23" fmla="*/ 528637 h 4100512"/>
              <a:gd name="connsiteX24" fmla="*/ 4572000 w 6872288"/>
              <a:gd name="connsiteY24" fmla="*/ 585787 h 4100512"/>
              <a:gd name="connsiteX25" fmla="*/ 4643438 w 6872288"/>
              <a:gd name="connsiteY25" fmla="*/ 628650 h 4100512"/>
              <a:gd name="connsiteX26" fmla="*/ 4686300 w 6872288"/>
              <a:gd name="connsiteY26" fmla="*/ 671512 h 4100512"/>
              <a:gd name="connsiteX27" fmla="*/ 2085975 w 6872288"/>
              <a:gd name="connsiteY27" fmla="*/ 1671637 h 4100512"/>
              <a:gd name="connsiteX28" fmla="*/ 0 w 6872288"/>
              <a:gd name="connsiteY28" fmla="*/ 3028950 h 410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72288" h="4100512">
                <a:moveTo>
                  <a:pt x="6215063" y="3343275"/>
                </a:moveTo>
                <a:lnTo>
                  <a:pt x="6215063" y="3343275"/>
                </a:lnTo>
                <a:cubicBezTo>
                  <a:pt x="6267450" y="3357562"/>
                  <a:pt x="6321088" y="3367874"/>
                  <a:pt x="6372225" y="3386137"/>
                </a:cubicBezTo>
                <a:cubicBezTo>
                  <a:pt x="6388396" y="3391912"/>
                  <a:pt x="6399729" y="3407033"/>
                  <a:pt x="6415088" y="3414712"/>
                </a:cubicBezTo>
                <a:cubicBezTo>
                  <a:pt x="6533394" y="3473866"/>
                  <a:pt x="6377972" y="3375682"/>
                  <a:pt x="6500813" y="3457575"/>
                </a:cubicBezTo>
                <a:cubicBezTo>
                  <a:pt x="6536724" y="3565311"/>
                  <a:pt x="6484105" y="3436688"/>
                  <a:pt x="6557963" y="3529012"/>
                </a:cubicBezTo>
                <a:cubicBezTo>
                  <a:pt x="6567371" y="3540772"/>
                  <a:pt x="6565515" y="3558404"/>
                  <a:pt x="6572250" y="3571875"/>
                </a:cubicBezTo>
                <a:cubicBezTo>
                  <a:pt x="6579929" y="3587234"/>
                  <a:pt x="6593146" y="3599379"/>
                  <a:pt x="6600825" y="3614737"/>
                </a:cubicBezTo>
                <a:cubicBezTo>
                  <a:pt x="6642180" y="3697446"/>
                  <a:pt x="6576723" y="3619210"/>
                  <a:pt x="6657975" y="3700462"/>
                </a:cubicBezTo>
                <a:cubicBezTo>
                  <a:pt x="6688319" y="3776322"/>
                  <a:pt x="6686550" y="3746253"/>
                  <a:pt x="6686550" y="3786187"/>
                </a:cubicBezTo>
                <a:lnTo>
                  <a:pt x="6500813" y="3814762"/>
                </a:lnTo>
                <a:lnTo>
                  <a:pt x="6472238" y="3386137"/>
                </a:lnTo>
                <a:cubicBezTo>
                  <a:pt x="6628398" y="3392927"/>
                  <a:pt x="6758822" y="3324442"/>
                  <a:pt x="6843713" y="3443287"/>
                </a:cubicBezTo>
                <a:cubicBezTo>
                  <a:pt x="6856093" y="3460618"/>
                  <a:pt x="6862763" y="3481387"/>
                  <a:pt x="6872288" y="3500437"/>
                </a:cubicBezTo>
                <a:cubicBezTo>
                  <a:pt x="6867525" y="3595687"/>
                  <a:pt x="6877451" y="3692823"/>
                  <a:pt x="6858000" y="3786187"/>
                </a:cubicBezTo>
                <a:cubicBezTo>
                  <a:pt x="6852505" y="3812561"/>
                  <a:pt x="6821125" y="3825596"/>
                  <a:pt x="6800850" y="3843337"/>
                </a:cubicBezTo>
                <a:cubicBezTo>
                  <a:pt x="6751390" y="3886615"/>
                  <a:pt x="6742881" y="3886610"/>
                  <a:pt x="6686550" y="3914775"/>
                </a:cubicBezTo>
                <a:cubicBezTo>
                  <a:pt x="6650659" y="3962630"/>
                  <a:pt x="6628379" y="3988254"/>
                  <a:pt x="6600825" y="4043362"/>
                </a:cubicBezTo>
                <a:cubicBezTo>
                  <a:pt x="6567990" y="4109031"/>
                  <a:pt x="6604530" y="4068234"/>
                  <a:pt x="6572250" y="4100512"/>
                </a:cubicBezTo>
                <a:lnTo>
                  <a:pt x="3414713" y="0"/>
                </a:lnTo>
                <a:cubicBezTo>
                  <a:pt x="3481388" y="38100"/>
                  <a:pt x="3550057" y="72904"/>
                  <a:pt x="3614738" y="114300"/>
                </a:cubicBezTo>
                <a:cubicBezTo>
                  <a:pt x="3813522" y="241522"/>
                  <a:pt x="3853043" y="335467"/>
                  <a:pt x="4129088" y="414337"/>
                </a:cubicBezTo>
                <a:cubicBezTo>
                  <a:pt x="4195763" y="433387"/>
                  <a:pt x="4263945" y="447789"/>
                  <a:pt x="4329113" y="471487"/>
                </a:cubicBezTo>
                <a:cubicBezTo>
                  <a:pt x="4369145" y="486044"/>
                  <a:pt x="4404870" y="510499"/>
                  <a:pt x="4443413" y="528637"/>
                </a:cubicBezTo>
                <a:cubicBezTo>
                  <a:pt x="4485854" y="548609"/>
                  <a:pt x="4530047" y="564810"/>
                  <a:pt x="4572000" y="585787"/>
                </a:cubicBezTo>
                <a:cubicBezTo>
                  <a:pt x="4596838" y="598206"/>
                  <a:pt x="4621222" y="611988"/>
                  <a:pt x="4643438" y="628650"/>
                </a:cubicBezTo>
                <a:cubicBezTo>
                  <a:pt x="4659602" y="640773"/>
                  <a:pt x="4686300" y="671512"/>
                  <a:pt x="4686300" y="671512"/>
                </a:cubicBezTo>
                <a:lnTo>
                  <a:pt x="2085975" y="1671637"/>
                </a:lnTo>
                <a:lnTo>
                  <a:pt x="0" y="30289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23" y="3600772"/>
            <a:ext cx="10230877" cy="3604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7200875" y="5403124"/>
            <a:ext cx="720080" cy="9339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9" name="矩形 8"/>
          <p:cNvSpPr/>
          <p:nvPr/>
        </p:nvSpPr>
        <p:spPr>
          <a:xfrm>
            <a:off x="4248547" y="5391284"/>
            <a:ext cx="720080" cy="9339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33294738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7039" y="72380"/>
            <a:ext cx="9316164" cy="1656184"/>
          </a:xfrm>
        </p:spPr>
        <p:txBody>
          <a:bodyPr/>
          <a:lstStyle/>
          <a:p>
            <a:pPr algn="ctr">
              <a:lnSpc>
                <a:spcPct val="90000"/>
              </a:lnSpc>
            </a:pPr>
            <a:r>
              <a:rPr lang="zh-TW" altLang="en-US" dirty="0" smtClean="0">
                <a:solidFill>
                  <a:schemeClr val="tx1"/>
                </a:solidFill>
                <a:effectLst>
                  <a:outerShdw blurRad="38100" dist="38100" dir="2700000" algn="tl">
                    <a:srgbClr val="000000">
                      <a:alpha val="43137"/>
                    </a:srgbClr>
                  </a:outerShdw>
                </a:effectLst>
              </a:rPr>
              <a:t>五、專利</a:t>
            </a:r>
            <a:r>
              <a:rPr lang="zh-TW" altLang="en-US" dirty="0">
                <a:solidFill>
                  <a:srgbClr val="000000"/>
                </a:solidFill>
                <a:effectLst>
                  <a:outerShdw blurRad="38100" dist="38100" dir="2700000" algn="tl">
                    <a:srgbClr val="000000">
                      <a:alpha val="43137"/>
                    </a:srgbClr>
                  </a:outerShdw>
                </a:effectLst>
              </a:rPr>
              <a:t>相關業務</a:t>
            </a:r>
            <a:r>
              <a:rPr lang="en-US" altLang="zh-TW" dirty="0" smtClean="0">
                <a:solidFill>
                  <a:schemeClr val="tx1"/>
                </a:solidFill>
                <a:effectLst>
                  <a:outerShdw blurRad="38100" dist="38100" dir="2700000" algn="tl">
                    <a:srgbClr val="000000">
                      <a:alpha val="43137"/>
                    </a:srgbClr>
                  </a:outerShdw>
                </a:effectLst>
              </a:rPr>
              <a:t/>
            </a:r>
            <a:br>
              <a:rPr lang="en-US" altLang="zh-TW" dirty="0" smtClean="0">
                <a:solidFill>
                  <a:schemeClr val="tx1"/>
                </a:solidFill>
                <a:effectLst>
                  <a:outerShdw blurRad="38100" dist="38100" dir="2700000" algn="tl">
                    <a:srgbClr val="000000">
                      <a:alpha val="43137"/>
                    </a:srgbClr>
                  </a:outerShdw>
                </a:effectLst>
              </a:rPr>
            </a:br>
            <a:r>
              <a:rPr lang="en-US" altLang="zh-TW" sz="4100" dirty="0" smtClean="0">
                <a:solidFill>
                  <a:srgbClr val="0000FF"/>
                </a:solidFill>
              </a:rPr>
              <a:t>-</a:t>
            </a:r>
            <a:r>
              <a:rPr lang="zh-TW" altLang="en-US" sz="4100" dirty="0" smtClean="0">
                <a:solidFill>
                  <a:srgbClr val="0000FF"/>
                </a:solidFill>
              </a:rPr>
              <a:t>智慧財產講座</a:t>
            </a:r>
            <a:r>
              <a:rPr lang="zh-TW" altLang="en-US" dirty="0">
                <a:solidFill>
                  <a:schemeClr val="tx1"/>
                </a:solidFill>
                <a:effectLst>
                  <a:outerShdw blurRad="38100" dist="38100" dir="2700000" algn="tl">
                    <a:srgbClr val="000000">
                      <a:alpha val="43137"/>
                    </a:srgbClr>
                  </a:outerShdw>
                </a:effectLst>
              </a:rPr>
              <a:t/>
            </a:r>
            <a:br>
              <a:rPr lang="zh-TW" altLang="en-US" dirty="0">
                <a:solidFill>
                  <a:schemeClr val="tx1"/>
                </a:solidFill>
                <a:effectLst>
                  <a:outerShdw blurRad="38100" dist="38100" dir="2700000" algn="tl">
                    <a:srgbClr val="000000">
                      <a:alpha val="43137"/>
                    </a:srgbClr>
                  </a:outerShdw>
                </a:effectLst>
              </a:rPr>
            </a:br>
            <a:endParaRPr lang="en-US" altLang="zh-TW" dirty="0">
              <a:solidFill>
                <a:schemeClr val="tx1"/>
              </a:solidFill>
              <a:effectLst>
                <a:outerShdw blurRad="38100" dist="38100" dir="2700000" algn="tl">
                  <a:srgbClr val="000000">
                    <a:alpha val="43137"/>
                  </a:srgbClr>
                </a:outerShdw>
              </a:effectLst>
            </a:endParaRPr>
          </a:p>
        </p:txBody>
      </p:sp>
      <p:sp>
        <p:nvSpPr>
          <p:cNvPr id="6" name="矩形 5"/>
          <p:cNvSpPr/>
          <p:nvPr/>
        </p:nvSpPr>
        <p:spPr>
          <a:xfrm>
            <a:off x="72008" y="1512540"/>
            <a:ext cx="10585251" cy="1818220"/>
          </a:xfrm>
          <a:prstGeom prst="rect">
            <a:avLst/>
          </a:prstGeom>
        </p:spPr>
        <p:txBody>
          <a:bodyPr wrap="square" lIns="93756" tIns="46878" rIns="93756" bIns="46878">
            <a:spAutoFit/>
          </a:bodyPr>
          <a:lstStyle/>
          <a:p>
            <a:pPr marL="457200" marR="0" lvl="0" indent="-457200" algn="l" defTabSz="989123"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none" strike="noStrike" kern="1200" cap="none" spc="0" normalizeH="0" baseline="0" noProof="0" dirty="0" smtClean="0">
                <a:ln>
                  <a:noFill/>
                </a:ln>
                <a:solidFill>
                  <a:srgbClr val="000000"/>
                </a:solidFill>
                <a:effectLst/>
                <a:uLnTx/>
                <a:uFillTx/>
                <a:latin typeface="標楷體" panose="03000509000000000000" pitchFamily="65" charset="-120"/>
                <a:ea typeface="標楷體"/>
                <a:cs typeface="+mn-cs"/>
              </a:rPr>
              <a:t>邀請事務所專業從業人員與同仁分享智慧財產相關知識</a:t>
            </a:r>
            <a:endParaRPr kumimoji="0" lang="en-US" altLang="zh-TW" sz="2800" b="1" i="0" u="none" strike="noStrike" kern="1200" cap="none" spc="0" normalizeH="0" baseline="0" noProof="0" dirty="0">
              <a:ln>
                <a:noFill/>
              </a:ln>
              <a:solidFill>
                <a:srgbClr val="000000"/>
              </a:solidFill>
              <a:effectLst/>
              <a:uLnTx/>
              <a:uFillTx/>
              <a:latin typeface="標楷體" panose="03000509000000000000" pitchFamily="65" charset="-120"/>
              <a:ea typeface="標楷體"/>
              <a:cs typeface="+mn-cs"/>
            </a:endParaRPr>
          </a:p>
          <a:p>
            <a:pPr marL="457200" marR="0" lvl="0" indent="-457200" algn="l" defTabSz="989123"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none" strike="noStrike" kern="1200" cap="none" spc="0" normalizeH="0" baseline="0" noProof="0" dirty="0" smtClean="0">
                <a:ln>
                  <a:noFill/>
                </a:ln>
                <a:solidFill>
                  <a:srgbClr val="000000"/>
                </a:solidFill>
                <a:effectLst/>
                <a:uLnTx/>
                <a:uFillTx/>
                <a:latin typeface="標楷體" panose="03000509000000000000" pitchFamily="65" charset="-120"/>
                <a:ea typeface="標楷體"/>
                <a:cs typeface="+mn-cs"/>
              </a:rPr>
              <a:t>每一年約有</a:t>
            </a:r>
            <a:r>
              <a:rPr kumimoji="0" lang="en-US" altLang="zh-TW" sz="2800" b="1" i="0" u="none" strike="noStrike" kern="1200" cap="none" spc="0" normalizeH="0" baseline="0" noProof="0" dirty="0" smtClean="0">
                <a:ln>
                  <a:noFill/>
                </a:ln>
                <a:solidFill>
                  <a:srgbClr val="000000"/>
                </a:solidFill>
                <a:effectLst/>
                <a:uLnTx/>
                <a:uFillTx/>
                <a:latin typeface="標楷體" panose="03000509000000000000" pitchFamily="65" charset="-120"/>
                <a:ea typeface="標楷體"/>
                <a:cs typeface="+mn-cs"/>
              </a:rPr>
              <a:t>5~6</a:t>
            </a:r>
            <a:r>
              <a:rPr kumimoji="0" lang="zh-TW" altLang="en-US" sz="2800" b="1" i="0" u="none" strike="noStrike" kern="1200" cap="none" spc="0" normalizeH="0" baseline="0" noProof="0" dirty="0" smtClean="0">
                <a:ln>
                  <a:noFill/>
                </a:ln>
                <a:solidFill>
                  <a:srgbClr val="000000"/>
                </a:solidFill>
                <a:effectLst/>
                <a:uLnTx/>
                <a:uFillTx/>
                <a:latin typeface="標楷體" panose="03000509000000000000" pitchFamily="65" charset="-120"/>
                <a:ea typeface="標楷體"/>
                <a:cs typeface="+mn-cs"/>
              </a:rPr>
              <a:t>場次的智慧財產講座</a:t>
            </a:r>
            <a:endParaRPr kumimoji="0" lang="en-US" altLang="zh-TW" sz="2800" b="1" i="0" u="none" strike="noStrike" kern="1200" cap="none" spc="0" normalizeH="0" baseline="0" noProof="0" dirty="0">
              <a:ln>
                <a:noFill/>
              </a:ln>
              <a:solidFill>
                <a:srgbClr val="000000"/>
              </a:solidFill>
              <a:effectLst/>
              <a:uLnTx/>
              <a:uFillTx/>
              <a:latin typeface="標楷體" panose="03000509000000000000" pitchFamily="65" charset="-120"/>
              <a:ea typeface="標楷體"/>
              <a:cs typeface="+mn-cs"/>
            </a:endParaRPr>
          </a:p>
          <a:p>
            <a:pPr marL="457200" marR="0" lvl="0" indent="-457200" algn="l" defTabSz="989123"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none" strike="noStrike" kern="1200" cap="none" spc="0" normalizeH="0" baseline="0" noProof="0" dirty="0" smtClean="0">
                <a:ln>
                  <a:noFill/>
                </a:ln>
                <a:solidFill>
                  <a:srgbClr val="000000"/>
                </a:solidFill>
                <a:effectLst/>
                <a:uLnTx/>
                <a:uFillTx/>
                <a:latin typeface="標楷體" panose="03000509000000000000" pitchFamily="65" charset="-120"/>
                <a:ea typeface="標楷體"/>
                <a:cs typeface="+mn-cs"/>
              </a:rPr>
              <a:t>時間地點於</a:t>
            </a:r>
            <a:r>
              <a:rPr kumimoji="0" lang="zh-TW" altLang="en-US" sz="2800" b="1" i="0" u="none" strike="noStrike" kern="1200" cap="none" spc="0" normalizeH="0" baseline="0" noProof="0" dirty="0">
                <a:ln>
                  <a:noFill/>
                </a:ln>
                <a:solidFill>
                  <a:srgbClr val="000000"/>
                </a:solidFill>
                <a:effectLst/>
                <a:uLnTx/>
                <a:uFillTx/>
                <a:latin typeface="標楷體" panose="03000509000000000000" pitchFamily="65" charset="-120"/>
                <a:ea typeface="標楷體"/>
                <a:cs typeface="+mn-cs"/>
              </a:rPr>
              <a:t>講座</a:t>
            </a:r>
            <a:r>
              <a:rPr kumimoji="0" lang="zh-TW" altLang="en-US" sz="2800" b="1" i="0" u="none" strike="noStrike" kern="1200" cap="none" spc="0" normalizeH="0" baseline="0" noProof="0" dirty="0" smtClean="0">
                <a:ln>
                  <a:noFill/>
                </a:ln>
                <a:solidFill>
                  <a:srgbClr val="000000"/>
                </a:solidFill>
                <a:effectLst/>
                <a:uLnTx/>
                <a:uFillTx/>
                <a:latin typeface="標楷體" panose="03000509000000000000" pitchFamily="65" charset="-120"/>
                <a:ea typeface="標楷體"/>
                <a:cs typeface="+mn-cs"/>
              </a:rPr>
              <a:t>前一週會公告於所內首頁，鼓勵同仁能踴躍報名參加</a:t>
            </a:r>
            <a:endParaRPr kumimoji="0" lang="en-US" altLang="zh-TW" sz="2800" b="1" i="0" u="none" strike="noStrike" kern="1200" cap="none" spc="0" normalizeH="0" baseline="0" noProof="0" dirty="0" smtClean="0">
              <a:ln>
                <a:noFill/>
              </a:ln>
              <a:solidFill>
                <a:srgbClr val="000000"/>
              </a:solidFill>
              <a:effectLst/>
              <a:uLnTx/>
              <a:uFillTx/>
              <a:latin typeface="標楷體" panose="03000509000000000000" pitchFamily="65" charset="-120"/>
              <a:ea typeface="標楷體"/>
              <a:cs typeface="+mn-cs"/>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6399" y="3490986"/>
            <a:ext cx="3443288" cy="4286250"/>
          </a:xfrm>
          <a:prstGeom prst="rect">
            <a:avLst/>
          </a:prstGeom>
        </p:spPr>
      </p:pic>
    </p:spTree>
    <p:extLst>
      <p:ext uri="{BB962C8B-B14F-4D97-AF65-F5344CB8AC3E}">
        <p14:creationId xmlns:p14="http://schemas.microsoft.com/office/powerpoint/2010/main" val="41926676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50963" y="1296989"/>
            <a:ext cx="8101012" cy="1583704"/>
          </a:xfrm>
        </p:spPr>
        <p:txBody>
          <a:bodyPr>
            <a:normAutofit/>
          </a:bodyPr>
          <a:lstStyle/>
          <a:p>
            <a:r>
              <a:rPr lang="en-US" altLang="zh-TW" sz="4620" b="1" dirty="0">
                <a:ln w="12700">
                  <a:noFill/>
                  <a:prstDash val="solid"/>
                </a:ln>
                <a:solidFill>
                  <a:srgbClr val="002060"/>
                </a:solidFill>
                <a:latin typeface="微軟正黑體" pitchFamily="34" charset="-120"/>
                <a:ea typeface="微軟正黑體" pitchFamily="34" charset="-120"/>
                <a:cs typeface="+mn-cs"/>
              </a:rPr>
              <a:t>108</a:t>
            </a:r>
            <a:r>
              <a:rPr lang="zh-TW" altLang="en-US" sz="4620" b="1" dirty="0">
                <a:ln w="12700">
                  <a:noFill/>
                  <a:prstDash val="solid"/>
                </a:ln>
                <a:solidFill>
                  <a:srgbClr val="002060"/>
                </a:solidFill>
                <a:latin typeface="微軟正黑體" pitchFamily="34" charset="-120"/>
                <a:ea typeface="微軟正黑體" pitchFamily="34" charset="-120"/>
                <a:cs typeface="+mn-cs"/>
              </a:rPr>
              <a:t>年新進人員業務簡介</a:t>
            </a:r>
          </a:p>
        </p:txBody>
      </p:sp>
      <p:sp>
        <p:nvSpPr>
          <p:cNvPr id="3" name="副標題 2"/>
          <p:cNvSpPr>
            <a:spLocks noGrp="1"/>
          </p:cNvSpPr>
          <p:nvPr>
            <p:ph type="subTitle" idx="1"/>
          </p:nvPr>
        </p:nvSpPr>
        <p:spPr>
          <a:xfrm>
            <a:off x="1704587" y="4568688"/>
            <a:ext cx="7560945" cy="2042447"/>
          </a:xfrm>
        </p:spPr>
        <p:txBody>
          <a:bodyPr/>
          <a:lstStyle/>
          <a:p>
            <a:pPr defTabSz="989123">
              <a:spcBef>
                <a:spcPts val="1386"/>
              </a:spcBef>
            </a:pPr>
            <a:r>
              <a:rPr lang="zh-TW" altLang="en-US" sz="4043" b="1" dirty="0">
                <a:ln w="12700">
                  <a:noFill/>
                  <a:prstDash val="solid"/>
                </a:ln>
                <a:solidFill>
                  <a:srgbClr val="002060"/>
                </a:solidFill>
                <a:latin typeface="微軟正黑體" pitchFamily="34" charset="-120"/>
                <a:ea typeface="微軟正黑體" pitchFamily="34" charset="-120"/>
              </a:rPr>
              <a:t>綜計</a:t>
            </a:r>
            <a:r>
              <a:rPr lang="zh-TW" altLang="en-US" sz="4043" b="1" dirty="0" smtClean="0">
                <a:ln w="12700">
                  <a:noFill/>
                  <a:prstDash val="solid"/>
                </a:ln>
                <a:solidFill>
                  <a:srgbClr val="002060"/>
                </a:solidFill>
                <a:latin typeface="微軟正黑體" pitchFamily="34" charset="-120"/>
                <a:ea typeface="微軟正黑體" pitchFamily="34" charset="-120"/>
              </a:rPr>
              <a:t>組圖書館</a:t>
            </a:r>
            <a:r>
              <a:rPr lang="en-US" altLang="zh-TW" sz="4043" b="1" dirty="0" smtClean="0">
                <a:ln w="12700">
                  <a:noFill/>
                  <a:prstDash val="solid"/>
                </a:ln>
                <a:solidFill>
                  <a:srgbClr val="002060"/>
                </a:solidFill>
                <a:latin typeface="微軟正黑體" pitchFamily="34" charset="-120"/>
                <a:ea typeface="微軟正黑體" pitchFamily="34" charset="-120"/>
              </a:rPr>
              <a:t>-</a:t>
            </a:r>
            <a:r>
              <a:rPr lang="zh-TW" altLang="en-US" sz="4043" b="1" dirty="0" smtClean="0">
                <a:ln w="12700">
                  <a:noFill/>
                  <a:prstDash val="solid"/>
                </a:ln>
                <a:solidFill>
                  <a:srgbClr val="002060"/>
                </a:solidFill>
                <a:latin typeface="微軟正黑體" pitchFamily="34" charset="-120"/>
                <a:ea typeface="微軟正黑體" pitchFamily="34" charset="-120"/>
              </a:rPr>
              <a:t>丁麗娟</a:t>
            </a:r>
            <a:endParaRPr lang="en-US" altLang="zh-TW" sz="4043" b="1" dirty="0">
              <a:ln w="12700">
                <a:noFill/>
                <a:prstDash val="solid"/>
              </a:ln>
              <a:solidFill>
                <a:srgbClr val="002060"/>
              </a:solidFill>
              <a:latin typeface="微軟正黑體" pitchFamily="34" charset="-120"/>
              <a:ea typeface="微軟正黑體" pitchFamily="34" charset="-120"/>
            </a:endParaRPr>
          </a:p>
          <a:p>
            <a:pPr lvl="0" defTabSz="989123">
              <a:spcBef>
                <a:spcPts val="1386"/>
              </a:spcBef>
            </a:pPr>
            <a:r>
              <a:rPr lang="en-US" altLang="zh-TW" sz="2500" b="1" dirty="0">
                <a:ln w="12700">
                  <a:noFill/>
                  <a:prstDash val="solid"/>
                </a:ln>
                <a:solidFill>
                  <a:srgbClr val="002060"/>
                </a:solidFill>
                <a:latin typeface="微軟正黑體" pitchFamily="34" charset="-120"/>
                <a:ea typeface="微軟正黑體" pitchFamily="34" charset="-120"/>
              </a:rPr>
              <a:t>108</a:t>
            </a:r>
            <a:r>
              <a:rPr lang="zh-TW" altLang="en-US" sz="2500" b="1" dirty="0" smtClean="0">
                <a:ln w="12700">
                  <a:noFill/>
                  <a:prstDash val="solid"/>
                </a:ln>
                <a:solidFill>
                  <a:srgbClr val="002060"/>
                </a:solidFill>
                <a:latin typeface="微軟正黑體" pitchFamily="34" charset="-120"/>
                <a:ea typeface="微軟正黑體" pitchFamily="34" charset="-120"/>
              </a:rPr>
              <a:t>年</a:t>
            </a:r>
            <a:r>
              <a:rPr lang="en-US" altLang="zh-TW" sz="2500" b="1" dirty="0" smtClean="0">
                <a:ln w="12700">
                  <a:noFill/>
                  <a:prstDash val="solid"/>
                </a:ln>
                <a:solidFill>
                  <a:srgbClr val="002060"/>
                </a:solidFill>
                <a:latin typeface="微軟正黑體" pitchFamily="34" charset="-120"/>
                <a:ea typeface="微軟正黑體" pitchFamily="34" charset="-120"/>
              </a:rPr>
              <a:t>11</a:t>
            </a:r>
            <a:r>
              <a:rPr lang="zh-TW" altLang="en-US" sz="2500" b="1" dirty="0" smtClean="0">
                <a:ln w="12700">
                  <a:noFill/>
                  <a:prstDash val="solid"/>
                </a:ln>
                <a:solidFill>
                  <a:srgbClr val="002060"/>
                </a:solidFill>
                <a:latin typeface="微軟正黑體" pitchFamily="34" charset="-120"/>
                <a:ea typeface="微軟正黑體" pitchFamily="34" charset="-120"/>
              </a:rPr>
              <a:t>月</a:t>
            </a:r>
            <a:r>
              <a:rPr lang="en-US" altLang="zh-TW" sz="2500" b="1" dirty="0" smtClean="0">
                <a:ln w="12700">
                  <a:noFill/>
                  <a:prstDash val="solid"/>
                </a:ln>
                <a:solidFill>
                  <a:srgbClr val="002060"/>
                </a:solidFill>
                <a:latin typeface="微軟正黑體" pitchFamily="34" charset="-120"/>
                <a:ea typeface="微軟正黑體" pitchFamily="34" charset="-120"/>
              </a:rPr>
              <a:t>1</a:t>
            </a:r>
            <a:r>
              <a:rPr lang="zh-TW" altLang="en-US" sz="2500" b="1" dirty="0" smtClean="0">
                <a:ln w="12700">
                  <a:noFill/>
                  <a:prstDash val="solid"/>
                </a:ln>
                <a:solidFill>
                  <a:srgbClr val="002060"/>
                </a:solidFill>
                <a:latin typeface="微軟正黑體" pitchFamily="34" charset="-120"/>
                <a:ea typeface="微軟正黑體" pitchFamily="34" charset="-120"/>
              </a:rPr>
              <a:t>日</a:t>
            </a:r>
            <a:endParaRPr lang="zh-TW" altLang="en-US" sz="2500" b="1" dirty="0">
              <a:ln w="12700">
                <a:noFill/>
                <a:prstDash val="solid"/>
              </a:ln>
              <a:solidFill>
                <a:srgbClr val="002060"/>
              </a:solidFill>
              <a:latin typeface="微軟正黑體" pitchFamily="34" charset="-120"/>
              <a:ea typeface="微軟正黑體" pitchFamily="34" charset="-120"/>
            </a:endParaRPr>
          </a:p>
          <a:p>
            <a:pPr defTabSz="989123">
              <a:spcBef>
                <a:spcPts val="1386"/>
              </a:spcBef>
            </a:pPr>
            <a:endParaRPr lang="en-US" altLang="zh-TW" dirty="0" smtClean="0"/>
          </a:p>
        </p:txBody>
      </p:sp>
    </p:spTree>
    <p:extLst>
      <p:ext uri="{BB962C8B-B14F-4D97-AF65-F5344CB8AC3E}">
        <p14:creationId xmlns:p14="http://schemas.microsoft.com/office/powerpoint/2010/main" val="35752133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026545" y="288404"/>
            <a:ext cx="295440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簡 報 大 綱</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
        <p:nvSpPr>
          <p:cNvPr id="6" name="Rectangle 3"/>
          <p:cNvSpPr txBox="1">
            <a:spLocks noChangeArrowheads="1"/>
          </p:cNvSpPr>
          <p:nvPr/>
        </p:nvSpPr>
        <p:spPr>
          <a:xfrm>
            <a:off x="432123" y="1638885"/>
            <a:ext cx="9897523" cy="5490279"/>
          </a:xfrm>
          <a:prstGeom prst="rect">
            <a:avLst/>
          </a:prstGeom>
        </p:spPr>
        <p:txBody>
          <a:bodyPr/>
          <a:lstStyle>
            <a:lvl1pPr marL="386602" indent="-386602" algn="l" rtl="0" eaLnBrk="0" fontAlgn="base" hangingPunct="0">
              <a:spcBef>
                <a:spcPct val="20000"/>
              </a:spcBef>
              <a:spcAft>
                <a:spcPct val="0"/>
              </a:spcAft>
              <a:buChar char="•"/>
              <a:defRPr kumimoji="1" sz="3200" b="1">
                <a:solidFill>
                  <a:schemeClr val="tx1"/>
                </a:solidFill>
                <a:latin typeface="+mn-lt"/>
                <a:ea typeface="+mn-ea"/>
                <a:cs typeface="+mn-cs"/>
              </a:defRPr>
            </a:lvl1pPr>
            <a:lvl2pPr marL="837639" indent="-322167" algn="l" rtl="0" eaLnBrk="0" fontAlgn="base" hangingPunct="0">
              <a:spcBef>
                <a:spcPct val="20000"/>
              </a:spcBef>
              <a:spcAft>
                <a:spcPct val="0"/>
              </a:spcAft>
              <a:buChar char="–"/>
              <a:defRPr kumimoji="1" sz="2700">
                <a:solidFill>
                  <a:schemeClr val="tx1"/>
                </a:solidFill>
                <a:latin typeface="+mn-lt"/>
                <a:ea typeface="+mn-ea"/>
              </a:defRPr>
            </a:lvl2pPr>
            <a:lvl3pPr marL="1288674" indent="-257736" algn="l" rtl="0" eaLnBrk="0" fontAlgn="base" hangingPunct="0">
              <a:spcBef>
                <a:spcPct val="20000"/>
              </a:spcBef>
              <a:spcAft>
                <a:spcPct val="0"/>
              </a:spcAft>
              <a:buChar char="•"/>
              <a:defRPr kumimoji="1" sz="2300">
                <a:solidFill>
                  <a:schemeClr val="tx1"/>
                </a:solidFill>
                <a:latin typeface="+mn-lt"/>
                <a:ea typeface="+mn-ea"/>
              </a:defRPr>
            </a:lvl3pPr>
            <a:lvl4pPr marL="1804142" indent="-257736" algn="l" rtl="0" eaLnBrk="0" fontAlgn="base" hangingPunct="0">
              <a:spcBef>
                <a:spcPct val="20000"/>
              </a:spcBef>
              <a:spcAft>
                <a:spcPct val="0"/>
              </a:spcAft>
              <a:buChar char="–"/>
              <a:defRPr kumimoji="1">
                <a:solidFill>
                  <a:schemeClr val="tx1"/>
                </a:solidFill>
                <a:latin typeface="+mn-lt"/>
                <a:ea typeface="+mn-ea"/>
              </a:defRPr>
            </a:lvl4pPr>
            <a:lvl5pPr marL="2319606" indent="-257736" algn="l" rtl="0" eaLnBrk="0" fontAlgn="base" hangingPunct="0">
              <a:spcBef>
                <a:spcPct val="20000"/>
              </a:spcBef>
              <a:spcAft>
                <a:spcPct val="0"/>
              </a:spcAft>
              <a:buChar char="»"/>
              <a:defRPr kumimoji="1" sz="1800">
                <a:solidFill>
                  <a:schemeClr val="tx1"/>
                </a:solidFill>
                <a:latin typeface="+mn-lt"/>
                <a:ea typeface="+mn-ea"/>
              </a:defRPr>
            </a:lvl5pPr>
            <a:lvl6pPr marL="2835080" indent="-257736" algn="l" rtl="0" fontAlgn="base">
              <a:spcBef>
                <a:spcPct val="20000"/>
              </a:spcBef>
              <a:spcAft>
                <a:spcPct val="0"/>
              </a:spcAft>
              <a:buChar char="»"/>
              <a:defRPr kumimoji="1" sz="1800">
                <a:solidFill>
                  <a:schemeClr val="tx1"/>
                </a:solidFill>
                <a:latin typeface="+mn-lt"/>
                <a:ea typeface="+mn-ea"/>
              </a:defRPr>
            </a:lvl6pPr>
            <a:lvl7pPr marL="3350550" indent="-257736" algn="l" rtl="0" fontAlgn="base">
              <a:spcBef>
                <a:spcPct val="20000"/>
              </a:spcBef>
              <a:spcAft>
                <a:spcPct val="0"/>
              </a:spcAft>
              <a:buChar char="»"/>
              <a:defRPr kumimoji="1" sz="1800">
                <a:solidFill>
                  <a:schemeClr val="tx1"/>
                </a:solidFill>
                <a:latin typeface="+mn-lt"/>
                <a:ea typeface="+mn-ea"/>
              </a:defRPr>
            </a:lvl7pPr>
            <a:lvl8pPr marL="3866013" indent="-257736" algn="l" rtl="0" fontAlgn="base">
              <a:spcBef>
                <a:spcPct val="20000"/>
              </a:spcBef>
              <a:spcAft>
                <a:spcPct val="0"/>
              </a:spcAft>
              <a:buChar char="»"/>
              <a:defRPr kumimoji="1" sz="1800">
                <a:solidFill>
                  <a:schemeClr val="tx1"/>
                </a:solidFill>
                <a:latin typeface="+mn-lt"/>
                <a:ea typeface="+mn-ea"/>
              </a:defRPr>
            </a:lvl8pPr>
            <a:lvl9pPr marL="4381487" indent="-257736" algn="l" rtl="0" fontAlgn="base">
              <a:spcBef>
                <a:spcPct val="20000"/>
              </a:spcBef>
              <a:spcAft>
                <a:spcPct val="0"/>
              </a:spcAft>
              <a:buChar char="»"/>
              <a:defRPr kumimoji="1" sz="18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zh-TW" altLang="en-US" sz="2800" b="1"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一、圖書館環境</a:t>
            </a:r>
            <a:endParaRPr kumimoji="1" lang="en-US" altLang="zh-TW" sz="2800" b="1"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837639" marR="0" lvl="1" indent="-322167"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Char char="p"/>
              <a:tabLst/>
              <a:defRPr/>
            </a:pPr>
            <a:r>
              <a:rPr kumimoji="1" lang="zh-TW" altLang="en-US" sz="24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館舍方位、樓層分佈</a:t>
            </a:r>
            <a:endParaRPr kumimoji="1" lang="en-US" altLang="zh-TW" sz="24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837639" marR="0" lvl="1" indent="-322167"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Char char="p"/>
              <a:tabLst/>
              <a:defRPr/>
            </a:pPr>
            <a:r>
              <a:rPr kumimoji="1" lang="zh-TW" altLang="en-US" sz="24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服務時間、閱覽規則</a:t>
            </a:r>
            <a:endParaRPr kumimoji="1" lang="en-US" altLang="zh-TW" sz="24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515472" marR="0" lvl="1" indent="0" algn="l" defTabSz="914400" rtl="0" eaLnBrk="1" fontAlgn="base" latinLnBrk="0" hangingPunct="1">
              <a:lnSpc>
                <a:spcPct val="100000"/>
              </a:lnSpc>
              <a:spcBef>
                <a:spcPct val="20000"/>
              </a:spcBef>
              <a:spcAft>
                <a:spcPct val="0"/>
              </a:spcAft>
              <a:buClrTx/>
              <a:buSzTx/>
              <a:buFontTx/>
              <a:buNone/>
              <a:tabLst/>
              <a:defRPr/>
            </a:pPr>
            <a:endParaRPr kumimoji="1" lang="en-US" altLang="zh-TW" sz="2400" b="0" i="0" u="none" strike="noStrike" kern="0" cap="none" spc="0" normalizeH="0" baseline="0" noProof="0" dirty="0" smtClean="0">
              <a:ln>
                <a:noFill/>
              </a:ln>
              <a:solidFill>
                <a:srgbClr val="000000"/>
              </a:solidFill>
              <a:effectLst/>
              <a:uLnTx/>
              <a:uFillTx/>
              <a:latin typeface="Arial"/>
              <a:ea typeface="標楷體"/>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zh-TW" altLang="en-US" sz="2800" b="1"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二、圖書館服務</a:t>
            </a:r>
            <a:endParaRPr kumimoji="1" lang="en-US" altLang="zh-TW" sz="2800" b="1"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837639" marR="0" lvl="1" indent="-322167"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Char char="p"/>
              <a:tabLst/>
              <a:defRPr/>
            </a:pPr>
            <a:r>
              <a:rPr kumimoji="1" lang="zh-TW" altLang="en-US" sz="24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館藏資源、電子資料</a:t>
            </a:r>
            <a:endParaRPr kumimoji="1" lang="en-US" altLang="zh-TW" sz="24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837639" marR="0" lvl="1" indent="-322167"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Char char="p"/>
              <a:tabLst/>
              <a:defRPr/>
            </a:pPr>
            <a:r>
              <a:rPr kumimoji="1" lang="zh-TW" altLang="en-US" sz="24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館際合作、本所論著</a:t>
            </a:r>
            <a:endParaRPr kumimoji="1" lang="en-US" altLang="zh-TW" sz="24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837639" marR="0" lvl="1" indent="-322167"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Char char="p"/>
              <a:tabLst/>
              <a:defRPr/>
            </a:pPr>
            <a:r>
              <a:rPr kumimoji="1" lang="zh-TW" altLang="en-US" sz="24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圖書推薦、表單申請</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1" lang="zh-TW" altLang="en-US" sz="3200" b="1" i="0" u="none" strike="noStrike" kern="0" cap="none" spc="0" normalizeH="0" baseline="0" noProof="0" dirty="0" smtClean="0">
              <a:ln>
                <a:noFill/>
              </a:ln>
              <a:solidFill>
                <a:srgbClr val="000000"/>
              </a:solidFill>
              <a:effectLst/>
              <a:uLnTx/>
              <a:uFillTx/>
              <a:latin typeface="Arial"/>
              <a:ea typeface="標楷體"/>
              <a:cs typeface="+mn-cs"/>
            </a:endParaRPr>
          </a:p>
          <a:p>
            <a:pPr marL="837639" marR="0" lvl="1" indent="-322167" algn="l" defTabSz="914400" rtl="0" eaLnBrk="1" fontAlgn="base" latinLnBrk="0" hangingPunct="1">
              <a:lnSpc>
                <a:spcPct val="100000"/>
              </a:lnSpc>
              <a:spcBef>
                <a:spcPct val="20000"/>
              </a:spcBef>
              <a:spcAft>
                <a:spcPct val="0"/>
              </a:spcAft>
              <a:buClrTx/>
              <a:buSzTx/>
              <a:buFont typeface="Arial" charset="0"/>
              <a:buNone/>
              <a:tabLst/>
              <a:defRPr/>
            </a:pPr>
            <a:endParaRPr kumimoji="1" lang="zh-TW" altLang="en-US" sz="2700" b="0" i="0" u="none" strike="noStrike" kern="0" cap="none" spc="0" normalizeH="0" baseline="0" noProof="0" dirty="0" smtClean="0">
              <a:ln>
                <a:noFill/>
              </a:ln>
              <a:solidFill>
                <a:srgbClr val="000000"/>
              </a:solidFill>
              <a:effectLst/>
              <a:uLnTx/>
              <a:uFillTx/>
              <a:latin typeface="Arial"/>
              <a:ea typeface="標楷體"/>
              <a:cs typeface="+mn-cs"/>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358" y="4995160"/>
            <a:ext cx="1535322" cy="2257827"/>
          </a:xfrm>
          <a:prstGeom prst="rect">
            <a:avLst/>
          </a:prstGeom>
        </p:spPr>
      </p:pic>
    </p:spTree>
    <p:extLst>
      <p:ext uri="{BB962C8B-B14F-4D97-AF65-F5344CB8AC3E}">
        <p14:creationId xmlns:p14="http://schemas.microsoft.com/office/powerpoint/2010/main" val="22942524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IMG_155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9705" y="2808684"/>
            <a:ext cx="5891645"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圖書館環境</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
        <p:nvSpPr>
          <p:cNvPr id="4" name="矩形 3"/>
          <p:cNvSpPr/>
          <p:nvPr/>
        </p:nvSpPr>
        <p:spPr>
          <a:xfrm>
            <a:off x="1152203" y="648444"/>
            <a:ext cx="1415772" cy="461665"/>
          </a:xfrm>
          <a:prstGeom prst="rect">
            <a:avLst/>
          </a:prstGeom>
        </p:spPr>
        <p:txBody>
          <a:bodyPr wrap="non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a:ea typeface="標楷體"/>
                <a:cs typeface="+mn-cs"/>
              </a:rPr>
              <a:t>館舍方位</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891" y="1368524"/>
            <a:ext cx="4611814"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橢圓 1"/>
          <p:cNvSpPr/>
          <p:nvPr/>
        </p:nvSpPr>
        <p:spPr>
          <a:xfrm>
            <a:off x="1411005" y="4752900"/>
            <a:ext cx="144016" cy="144016"/>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0000"/>
              </a:solidFill>
              <a:effectLst/>
              <a:uLnTx/>
              <a:uFillTx/>
              <a:latin typeface="Arial"/>
              <a:ea typeface="標楷體"/>
              <a:cs typeface="+mn-cs"/>
            </a:endParaRPr>
          </a:p>
        </p:txBody>
      </p:sp>
      <p:sp>
        <p:nvSpPr>
          <p:cNvPr id="6" name="矩形 5"/>
          <p:cNvSpPr/>
          <p:nvPr/>
        </p:nvSpPr>
        <p:spPr>
          <a:xfrm>
            <a:off x="144091" y="3575117"/>
            <a:ext cx="720079" cy="288032"/>
          </a:xfrm>
          <a:prstGeom prst="rect">
            <a:avLst/>
          </a:prstGeom>
          <a:solidFill>
            <a:srgbClr val="7030A0"/>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FFFFFF"/>
                </a:solidFill>
                <a:effectLst/>
                <a:uLnTx/>
                <a:uFillTx/>
                <a:latin typeface="Arial"/>
                <a:ea typeface="標楷體"/>
                <a:cs typeface="+mn-cs"/>
              </a:rPr>
              <a:t>大門</a:t>
            </a:r>
          </a:p>
        </p:txBody>
      </p:sp>
    </p:spTree>
    <p:extLst>
      <p:ext uri="{BB962C8B-B14F-4D97-AF65-F5344CB8AC3E}">
        <p14:creationId xmlns:p14="http://schemas.microsoft.com/office/powerpoint/2010/main" val="25726591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63"/>
          <a:stretch/>
        </p:blipFill>
        <p:spPr bwMode="auto">
          <a:xfrm>
            <a:off x="0" y="1119154"/>
            <a:ext cx="10801350"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直線單箭頭接點 4"/>
          <p:cNvCxnSpPr/>
          <p:nvPr/>
        </p:nvCxnSpPr>
        <p:spPr>
          <a:xfrm flipH="1" flipV="1">
            <a:off x="6113378" y="3054986"/>
            <a:ext cx="590818" cy="364454"/>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 name="直線單箭頭接點 5"/>
          <p:cNvCxnSpPr/>
          <p:nvPr/>
        </p:nvCxnSpPr>
        <p:spPr>
          <a:xfrm flipV="1">
            <a:off x="844211" y="3982795"/>
            <a:ext cx="536140" cy="364454"/>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圖書館環境</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281354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98"/>
          <p:cNvGrpSpPr/>
          <p:nvPr/>
        </p:nvGrpSpPr>
        <p:grpSpPr>
          <a:xfrm>
            <a:off x="1512243" y="1770447"/>
            <a:ext cx="7865392" cy="5483270"/>
            <a:chOff x="1944844" y="1556791"/>
            <a:chExt cx="6400046" cy="4418847"/>
          </a:xfrm>
        </p:grpSpPr>
        <p:sp>
          <p:nvSpPr>
            <p:cNvPr id="23" name="矩形 22"/>
            <p:cNvSpPr/>
            <p:nvPr/>
          </p:nvSpPr>
          <p:spPr>
            <a:xfrm>
              <a:off x="5464568" y="1556792"/>
              <a:ext cx="2880320" cy="4392488"/>
            </a:xfrm>
            <a:prstGeom prst="rect">
              <a:avLst/>
            </a:prstGeom>
            <a:solidFill>
              <a:srgbClr val="6E6E6E"/>
            </a:solidFill>
            <a:ln w="12700" cap="flat" cmpd="sng" algn="ctr">
              <a:noFill/>
              <a:prstDash val="solid"/>
              <a:miter lim="800000"/>
            </a:ln>
            <a:effectLst/>
          </p:spPr>
          <p:txBody>
            <a:bodyPr rot="0" spcFirstLastPara="0" vertOverflow="overflow" horzOverflow="overflow" vert="horz" wrap="square" lIns="415833" tIns="1663333" rIns="415833" bIns="1039583" numCol="1" spcCol="0" rtlCol="0" fromWordArt="0" anchor="t" anchorCtr="0" forceAA="0" compatLnSpc="1">
              <a:prstTxWarp prst="textNoShape">
                <a:avLst/>
              </a:prstTxWarp>
              <a:noAutofit/>
            </a:bodyPr>
            <a:lstStyle/>
            <a:p>
              <a:pPr defTabSz="528112">
                <a:lnSpc>
                  <a:spcPct val="150000"/>
                </a:lnSpc>
                <a:defRPr/>
              </a:pPr>
              <a:r>
                <a:rPr lang="zh-TW" altLang="en-US" sz="2310" kern="0" dirty="0">
                  <a:solidFill>
                    <a:prstClr val="white"/>
                  </a:solidFill>
                  <a:latin typeface="微软雅黑" panose="020B0503020204020204" pitchFamily="34" charset="-122"/>
                  <a:ea typeface="微软雅黑" panose="020B0503020204020204" pitchFamily="34" charset="-122"/>
                </a:rPr>
                <a:t>主要功能</a:t>
              </a:r>
              <a:endParaRPr lang="en-US" altLang="zh-TW" sz="2310" kern="0" dirty="0">
                <a:solidFill>
                  <a:prstClr val="white"/>
                </a:solidFill>
                <a:latin typeface="微软雅黑" panose="020B0503020204020204" pitchFamily="34" charset="-122"/>
                <a:ea typeface="微软雅黑" panose="020B0503020204020204" pitchFamily="34" charset="-122"/>
              </a:endParaRPr>
            </a:p>
            <a:p>
              <a:pPr marL="198042" indent="-198042" defTabSz="528112">
                <a:lnSpc>
                  <a:spcPct val="150000"/>
                </a:lnSpc>
                <a:buFont typeface="Arial" pitchFamily="34" charset="0"/>
                <a:buChar char="•"/>
                <a:defRPr/>
              </a:pPr>
              <a:r>
                <a:rPr lang="zh-TW" altLang="en-US" sz="2310" kern="0" dirty="0">
                  <a:solidFill>
                    <a:prstClr val="white"/>
                  </a:solidFill>
                  <a:latin typeface="微软雅黑" panose="020B0503020204020204" pitchFamily="34" charset="-122"/>
                  <a:ea typeface="微软雅黑" panose="020B0503020204020204" pitchFamily="34" charset="-122"/>
                </a:rPr>
                <a:t>計畫人力資源管理</a:t>
              </a:r>
              <a:endParaRPr lang="en-US" altLang="zh-TW" sz="2310" kern="0" dirty="0">
                <a:solidFill>
                  <a:prstClr val="white"/>
                </a:solidFill>
                <a:latin typeface="微软雅黑" panose="020B0503020204020204" pitchFamily="34" charset="-122"/>
                <a:ea typeface="微软雅黑" panose="020B0503020204020204" pitchFamily="34" charset="-122"/>
              </a:endParaRPr>
            </a:p>
            <a:p>
              <a:pPr marL="198042" indent="-198042" defTabSz="528112">
                <a:lnSpc>
                  <a:spcPct val="150000"/>
                </a:lnSpc>
                <a:buFont typeface="Arial" pitchFamily="34" charset="0"/>
                <a:buChar char="•"/>
                <a:defRPr/>
              </a:pPr>
              <a:r>
                <a:rPr lang="zh-TW" altLang="en-US" sz="2310" kern="0" dirty="0">
                  <a:solidFill>
                    <a:prstClr val="white"/>
                  </a:solidFill>
                  <a:latin typeface="微软雅黑" panose="020B0503020204020204" pitchFamily="34" charset="-122"/>
                  <a:ea typeface="微软雅黑" panose="020B0503020204020204" pitchFamily="34" charset="-122"/>
                </a:rPr>
                <a:t>單位人力資源運用</a:t>
              </a:r>
              <a:endParaRPr lang="en-US" altLang="zh-TW" sz="2310" kern="0" dirty="0">
                <a:solidFill>
                  <a:prstClr val="white"/>
                </a:solidFill>
                <a:latin typeface="微软雅黑" panose="020B0503020204020204" pitchFamily="34" charset="-122"/>
                <a:ea typeface="微软雅黑" panose="020B0503020204020204" pitchFamily="34" charset="-122"/>
              </a:endParaRPr>
            </a:p>
            <a:p>
              <a:pPr marL="198042" indent="-198042" defTabSz="528112">
                <a:lnSpc>
                  <a:spcPct val="150000"/>
                </a:lnSpc>
                <a:buFont typeface="Arial" pitchFamily="34" charset="0"/>
                <a:buChar char="•"/>
                <a:defRPr/>
              </a:pPr>
              <a:r>
                <a:rPr lang="zh-TW" altLang="en-US" sz="2310" kern="0" dirty="0">
                  <a:solidFill>
                    <a:prstClr val="white"/>
                  </a:solidFill>
                  <a:latin typeface="微软雅黑" panose="020B0503020204020204" pitchFamily="34" charset="-122"/>
                  <a:ea typeface="微软雅黑" panose="020B0503020204020204" pitchFamily="34" charset="-122"/>
                </a:rPr>
                <a:t>人力成本分析</a:t>
              </a:r>
              <a:endParaRPr lang="en-US" altLang="zh-TW" sz="2310" kern="0" dirty="0">
                <a:solidFill>
                  <a:prstClr val="white"/>
                </a:solidFill>
                <a:latin typeface="微软雅黑" panose="020B0503020204020204" pitchFamily="34" charset="-122"/>
                <a:ea typeface="微软雅黑" panose="020B0503020204020204" pitchFamily="34" charset="-122"/>
              </a:endParaRPr>
            </a:p>
            <a:p>
              <a:pPr marL="198042" indent="-198042" defTabSz="528112">
                <a:lnSpc>
                  <a:spcPct val="150000"/>
                </a:lnSpc>
                <a:buFont typeface="Arial" pitchFamily="34" charset="0"/>
                <a:buChar char="•"/>
                <a:defRPr/>
              </a:pPr>
              <a:endParaRPr lang="en-US" altLang="zh-TW" sz="2310" kern="0" dirty="0">
                <a:solidFill>
                  <a:prstClr val="white"/>
                </a:solidFill>
                <a:latin typeface="微软雅黑" panose="020B0503020204020204" pitchFamily="34" charset="-122"/>
                <a:ea typeface="微软雅黑" panose="020B0503020204020204" pitchFamily="34" charset="-122"/>
              </a:endParaRPr>
            </a:p>
            <a:p>
              <a:pPr marL="198042" indent="-198042" defTabSz="528112">
                <a:lnSpc>
                  <a:spcPct val="150000"/>
                </a:lnSpc>
                <a:buFont typeface="Arial" pitchFamily="34" charset="0"/>
                <a:buChar char="•"/>
                <a:defRPr/>
              </a:pPr>
              <a:endParaRPr lang="en-US" altLang="zh-TW" sz="2310" kern="0" dirty="0">
                <a:solidFill>
                  <a:prstClr val="white"/>
                </a:solidFill>
                <a:latin typeface="微软雅黑" panose="020B0503020204020204" pitchFamily="34" charset="-122"/>
                <a:ea typeface="微软雅黑" panose="020B0503020204020204" pitchFamily="34" charset="-122"/>
              </a:endParaRPr>
            </a:p>
            <a:p>
              <a:pPr marL="198042" indent="-198042" defTabSz="528112">
                <a:lnSpc>
                  <a:spcPct val="150000"/>
                </a:lnSpc>
                <a:buFont typeface="Arial" pitchFamily="34" charset="0"/>
                <a:buChar char="•"/>
                <a:defRPr/>
              </a:pPr>
              <a:endParaRPr lang="en-US" altLang="zh-TW" sz="1386" kern="0" dirty="0">
                <a:solidFill>
                  <a:prstClr val="white"/>
                </a:solidFill>
                <a:latin typeface="微软雅黑" panose="020B0503020204020204" pitchFamily="34" charset="-122"/>
                <a:ea typeface="微软雅黑" panose="020B0503020204020204" pitchFamily="34" charset="-122"/>
              </a:endParaRPr>
            </a:p>
            <a:p>
              <a:pPr marL="198042" indent="-198042" algn="ctr" defTabSz="528112">
                <a:lnSpc>
                  <a:spcPct val="150000"/>
                </a:lnSpc>
                <a:buFont typeface="Arial" pitchFamily="34" charset="0"/>
                <a:buChar char="•"/>
                <a:defRPr/>
              </a:pPr>
              <a:endParaRPr lang="en-US" altLang="zh-TW" sz="1386" kern="0" dirty="0">
                <a:solidFill>
                  <a:prstClr val="white"/>
                </a:solidFill>
                <a:latin typeface="微软雅黑" panose="020B0503020204020204" pitchFamily="34" charset="-122"/>
                <a:ea typeface="微软雅黑" panose="020B0503020204020204" pitchFamily="34" charset="-122"/>
              </a:endParaRPr>
            </a:p>
            <a:p>
              <a:pPr marL="198042" indent="-198042" algn="ctr" defTabSz="528112">
                <a:lnSpc>
                  <a:spcPct val="150000"/>
                </a:lnSpc>
                <a:buFont typeface="Arial" pitchFamily="34" charset="0"/>
                <a:buChar char="•"/>
                <a:defRPr/>
              </a:pPr>
              <a:endParaRPr lang="en-US" altLang="zh-TW" sz="1386" kern="0" dirty="0">
                <a:solidFill>
                  <a:prstClr val="white"/>
                </a:solidFill>
                <a:latin typeface="微软雅黑" panose="020B0503020204020204" pitchFamily="34" charset="-122"/>
                <a:ea typeface="微软雅黑" panose="020B0503020204020204" pitchFamily="34" charset="-122"/>
              </a:endParaRPr>
            </a:p>
            <a:p>
              <a:pPr marL="198042" indent="-198042" algn="ctr" defTabSz="528112">
                <a:lnSpc>
                  <a:spcPct val="150000"/>
                </a:lnSpc>
                <a:buFont typeface="Arial" pitchFamily="34" charset="0"/>
                <a:buChar char="•"/>
                <a:defRPr/>
              </a:pPr>
              <a:endParaRPr lang="zh-CN" altLang="en-US" sz="1386" kern="0" dirty="0">
                <a:solidFill>
                  <a:prstClr val="white"/>
                </a:solidFill>
                <a:latin typeface="微软雅黑" panose="020B0503020204020204" pitchFamily="34" charset="-122"/>
                <a:ea typeface="微软雅黑" panose="020B0503020204020204" pitchFamily="34" charset="-122"/>
              </a:endParaRPr>
            </a:p>
          </p:txBody>
        </p:sp>
        <p:sp>
          <p:nvSpPr>
            <p:cNvPr id="24" name="矩形 23"/>
            <p:cNvSpPr/>
            <p:nvPr/>
          </p:nvSpPr>
          <p:spPr>
            <a:xfrm>
              <a:off x="1944844" y="1556791"/>
              <a:ext cx="2835429" cy="4418846"/>
            </a:xfrm>
            <a:prstGeom prst="rect">
              <a:avLst/>
            </a:prstGeom>
            <a:solidFill>
              <a:srgbClr val="6E6E6E"/>
            </a:solidFill>
            <a:ln w="12700" cap="flat" cmpd="sng" algn="ctr">
              <a:noFill/>
              <a:prstDash val="solid"/>
              <a:miter lim="800000"/>
            </a:ln>
            <a:effectLst/>
          </p:spPr>
          <p:txBody>
            <a:bodyPr rot="0" spcFirstLastPara="0" vertOverflow="overflow" horzOverflow="overflow" vert="horz" wrap="square" lIns="415833" tIns="1663333" rIns="415833" bIns="1039583" numCol="1" spcCol="0" rtlCol="0" fromWordArt="0" anchor="ctr" anchorCtr="0" forceAA="0" compatLnSpc="1">
              <a:prstTxWarp prst="textNoShape">
                <a:avLst/>
              </a:prstTxWarp>
              <a:noAutofit/>
            </a:bodyPr>
            <a:lstStyle/>
            <a:p>
              <a:pPr defTabSz="528112">
                <a:lnSpc>
                  <a:spcPct val="150000"/>
                </a:lnSpc>
                <a:defRPr/>
              </a:pPr>
              <a:endParaRPr lang="en-US" altLang="zh-TW" sz="2310" kern="0" dirty="0">
                <a:solidFill>
                  <a:prstClr val="white"/>
                </a:solidFill>
                <a:latin typeface="微软雅黑" panose="020B0503020204020204" pitchFamily="34" charset="-122"/>
                <a:ea typeface="微软雅黑" panose="020B0503020204020204" pitchFamily="34" charset="-122"/>
              </a:endParaRPr>
            </a:p>
            <a:p>
              <a:pPr defTabSz="528112">
                <a:lnSpc>
                  <a:spcPct val="150000"/>
                </a:lnSpc>
                <a:defRPr/>
              </a:pPr>
              <a:r>
                <a:rPr lang="zh-TW" altLang="en-US" sz="2310" kern="0" dirty="0">
                  <a:solidFill>
                    <a:prstClr val="white"/>
                  </a:solidFill>
                  <a:latin typeface="微软雅黑" panose="020B0503020204020204" pitchFamily="34" charset="-122"/>
                  <a:ea typeface="微软雅黑" panose="020B0503020204020204" pitchFamily="34" charset="-122"/>
                </a:rPr>
                <a:t>主要功能</a:t>
              </a:r>
              <a:endParaRPr lang="en-US" altLang="zh-TW" sz="2310" kern="0" dirty="0">
                <a:solidFill>
                  <a:prstClr val="white"/>
                </a:solidFill>
                <a:latin typeface="微软雅黑" panose="020B0503020204020204" pitchFamily="34" charset="-122"/>
                <a:ea typeface="微软雅黑" panose="020B0503020204020204" pitchFamily="34" charset="-122"/>
              </a:endParaRPr>
            </a:p>
            <a:p>
              <a:pPr marL="198042" indent="-198042" defTabSz="528112">
                <a:lnSpc>
                  <a:spcPct val="150000"/>
                </a:lnSpc>
                <a:buFont typeface="Arial" pitchFamily="34" charset="0"/>
                <a:buChar char="•"/>
              </a:pPr>
              <a:r>
                <a:rPr lang="zh-TW" altLang="en-US" sz="2310" kern="0" dirty="0">
                  <a:solidFill>
                    <a:prstClr val="white"/>
                  </a:solidFill>
                  <a:latin typeface="微软雅黑" panose="020B0503020204020204" pitchFamily="34" charset="-122"/>
                  <a:ea typeface="微软雅黑" panose="020B0503020204020204" pitchFamily="34" charset="-122"/>
                </a:rPr>
                <a:t>升遷</a:t>
              </a:r>
            </a:p>
            <a:p>
              <a:pPr marL="198042" indent="-198042" defTabSz="528112">
                <a:lnSpc>
                  <a:spcPct val="150000"/>
                </a:lnSpc>
                <a:buFont typeface="Arial" pitchFamily="34" charset="0"/>
                <a:buChar char="•"/>
                <a:defRPr/>
              </a:pPr>
              <a:r>
                <a:rPr lang="zh-TW" altLang="en-US" sz="2310" kern="0" dirty="0">
                  <a:solidFill>
                    <a:prstClr val="white"/>
                  </a:solidFill>
                  <a:latin typeface="微软雅黑" panose="020B0503020204020204" pitchFamily="34" charset="-122"/>
                  <a:ea typeface="微软雅黑" panose="020B0503020204020204" pitchFamily="34" charset="-122"/>
                </a:rPr>
                <a:t>計畫研究成果產出</a:t>
              </a:r>
              <a:endParaRPr lang="en-US" altLang="zh-TW" sz="2310" kern="0" dirty="0">
                <a:solidFill>
                  <a:prstClr val="white"/>
                </a:solidFill>
                <a:latin typeface="微软雅黑" panose="020B0503020204020204" pitchFamily="34" charset="-122"/>
                <a:ea typeface="微软雅黑" panose="020B0503020204020204" pitchFamily="34" charset="-122"/>
              </a:endParaRPr>
            </a:p>
            <a:p>
              <a:pPr marL="198042" indent="-198042" defTabSz="528112">
                <a:lnSpc>
                  <a:spcPct val="150000"/>
                </a:lnSpc>
                <a:buFont typeface="Arial" pitchFamily="34" charset="0"/>
                <a:buChar char="•"/>
                <a:defRPr/>
              </a:pPr>
              <a:r>
                <a:rPr lang="zh-TW" altLang="en-US" sz="2310" kern="0" dirty="0">
                  <a:solidFill>
                    <a:prstClr val="white"/>
                  </a:solidFill>
                  <a:latin typeface="微软雅黑" panose="020B0503020204020204" pitchFamily="34" charset="-122"/>
                  <a:ea typeface="微软雅黑" panose="020B0503020204020204" pitchFamily="34" charset="-122"/>
                </a:rPr>
                <a:t>關鍵技術傳承</a:t>
              </a:r>
            </a:p>
            <a:p>
              <a:pPr marL="198042" indent="-198042" defTabSz="528112">
                <a:lnSpc>
                  <a:spcPct val="150000"/>
                </a:lnSpc>
                <a:buFont typeface="Arial" pitchFamily="34" charset="0"/>
                <a:buChar char="•"/>
                <a:defRPr/>
              </a:pPr>
              <a:r>
                <a:rPr lang="zh-TW" altLang="en-US" sz="2310" kern="0" dirty="0">
                  <a:solidFill>
                    <a:prstClr val="white"/>
                  </a:solidFill>
                  <a:latin typeface="微软雅黑" panose="020B0503020204020204" pitchFamily="34" charset="-122"/>
                  <a:ea typeface="微软雅黑" panose="020B0503020204020204" pitchFamily="34" charset="-122"/>
                </a:rPr>
                <a:t>知識管理</a:t>
              </a:r>
            </a:p>
            <a:p>
              <a:pPr marL="198042" indent="-198042" defTabSz="528112">
                <a:lnSpc>
                  <a:spcPct val="150000"/>
                </a:lnSpc>
                <a:buFont typeface="Arial" pitchFamily="34" charset="0"/>
                <a:buChar char="•"/>
                <a:defRPr/>
              </a:pPr>
              <a:endParaRPr lang="en-US" altLang="zh-TW" sz="1617" kern="0" dirty="0">
                <a:solidFill>
                  <a:prstClr val="white"/>
                </a:solidFill>
                <a:latin typeface="微软雅黑" panose="020B0503020204020204" pitchFamily="34" charset="-122"/>
                <a:ea typeface="微软雅黑" panose="020B0503020204020204" pitchFamily="34" charset="-122"/>
              </a:endParaRPr>
            </a:p>
            <a:p>
              <a:pPr marL="198042" indent="-198042" defTabSz="528112">
                <a:lnSpc>
                  <a:spcPct val="150000"/>
                </a:lnSpc>
                <a:buFont typeface="Arial" pitchFamily="34" charset="0"/>
                <a:buChar char="•"/>
                <a:defRPr/>
              </a:pPr>
              <a:endParaRPr lang="zh-TW" altLang="en-US" sz="1617" kern="0" dirty="0">
                <a:solidFill>
                  <a:prstClr val="white"/>
                </a:solidFill>
                <a:latin typeface="微软雅黑" panose="020B0503020204020204" pitchFamily="34" charset="-122"/>
                <a:ea typeface="微软雅黑" panose="020B0503020204020204" pitchFamily="34" charset="-122"/>
              </a:endParaRPr>
            </a:p>
            <a:p>
              <a:pPr algn="ctr" defTabSz="528112">
                <a:lnSpc>
                  <a:spcPct val="150000"/>
                </a:lnSpc>
                <a:defRPr/>
              </a:pPr>
              <a:endParaRPr lang="zh-CN" altLang="en-US" sz="1386" kern="0" dirty="0">
                <a:solidFill>
                  <a:prstClr val="white"/>
                </a:solidFill>
                <a:latin typeface="微软雅黑" panose="020B0503020204020204" pitchFamily="34" charset="-122"/>
                <a:ea typeface="微软雅黑" panose="020B0503020204020204" pitchFamily="34" charset="-122"/>
              </a:endParaRPr>
            </a:p>
          </p:txBody>
        </p:sp>
        <p:sp>
          <p:nvSpPr>
            <p:cNvPr id="25" name="矩形 24"/>
            <p:cNvSpPr/>
            <p:nvPr/>
          </p:nvSpPr>
          <p:spPr>
            <a:xfrm>
              <a:off x="5464570" y="1556792"/>
              <a:ext cx="2880320" cy="404783"/>
            </a:xfrm>
            <a:prstGeom prst="rect">
              <a:avLst/>
            </a:prstGeom>
            <a:solidFill>
              <a:srgbClr val="ED7D31"/>
            </a:solidFill>
            <a:ln w="12700" cap="flat" cmpd="sng" algn="ctr">
              <a:noFill/>
              <a:prstDash val="solid"/>
              <a:miter lim="800000"/>
            </a:ln>
            <a:effectLst/>
          </p:spPr>
          <p:txBody>
            <a:bodyPr rtlCol="0" anchor="ctr"/>
            <a:lstStyle/>
            <a:p>
              <a:pPr algn="ctr" defTabSz="528112">
                <a:defRPr/>
              </a:pPr>
              <a:r>
                <a:rPr lang="zh-TW" altLang="en-US" sz="2310" b="1" kern="0" dirty="0">
                  <a:solidFill>
                    <a:prstClr val="white"/>
                  </a:solidFill>
                  <a:latin typeface="微軟正黑體" panose="020B0604030504040204" pitchFamily="34" charset="-120"/>
                  <a:ea typeface="微軟正黑體" panose="020B0604030504040204" pitchFamily="34" charset="-120"/>
                </a:rPr>
                <a:t>人力工時系統</a:t>
              </a:r>
              <a:endParaRPr lang="zh-TW" altLang="en-US" sz="2079" b="1" kern="0" dirty="0">
                <a:solidFill>
                  <a:prstClr val="white"/>
                </a:solidFill>
                <a:latin typeface="微軟正黑體" panose="020B0604030504040204" pitchFamily="34" charset="-120"/>
                <a:ea typeface="微軟正黑體" panose="020B0604030504040204" pitchFamily="34" charset="-120"/>
              </a:endParaRPr>
            </a:p>
          </p:txBody>
        </p:sp>
        <p:sp>
          <p:nvSpPr>
            <p:cNvPr id="26" name="矩形 25"/>
            <p:cNvSpPr/>
            <p:nvPr/>
          </p:nvSpPr>
          <p:spPr>
            <a:xfrm>
              <a:off x="1944844" y="1556791"/>
              <a:ext cx="2835429" cy="404783"/>
            </a:xfrm>
            <a:prstGeom prst="rect">
              <a:avLst/>
            </a:prstGeom>
            <a:solidFill>
              <a:srgbClr val="5B9BD5"/>
            </a:solidFill>
            <a:ln w="12700" cap="flat" cmpd="sng" algn="ctr">
              <a:noFill/>
              <a:prstDash val="solid"/>
              <a:miter lim="800000"/>
            </a:ln>
            <a:effectLst/>
          </p:spPr>
          <p:txBody>
            <a:bodyPr rtlCol="0" anchor="ctr"/>
            <a:lstStyle/>
            <a:p>
              <a:pPr algn="ctr" defTabSz="528112">
                <a:defRPr/>
              </a:pPr>
              <a:r>
                <a:rPr lang="zh-TW" altLang="en-US" sz="2310" b="1" kern="0" dirty="0">
                  <a:solidFill>
                    <a:prstClr val="white"/>
                  </a:solidFill>
                  <a:latin typeface="微軟正黑體" panose="020B0604030504040204" pitchFamily="34" charset="-120"/>
                  <a:ea typeface="微軟正黑體" panose="020B0604030504040204" pitchFamily="34" charset="-120"/>
                </a:rPr>
                <a:t>論著管理系統</a:t>
              </a:r>
              <a:endParaRPr lang="zh-TW" altLang="en-US" sz="2079" b="1" kern="0" dirty="0">
                <a:solidFill>
                  <a:prstClr val="white"/>
                </a:solidFill>
                <a:latin typeface="微軟正黑體" panose="020B0604030504040204" pitchFamily="34" charset="-120"/>
                <a:ea typeface="微軟正黑體" panose="020B0604030504040204" pitchFamily="34" charset="-120"/>
              </a:endParaRPr>
            </a:p>
          </p:txBody>
        </p:sp>
        <p:sp>
          <p:nvSpPr>
            <p:cNvPr id="27" name="矩形 26"/>
            <p:cNvSpPr/>
            <p:nvPr/>
          </p:nvSpPr>
          <p:spPr>
            <a:xfrm>
              <a:off x="5464566" y="5465618"/>
              <a:ext cx="2880320" cy="496842"/>
            </a:xfrm>
            <a:prstGeom prst="rect">
              <a:avLst/>
            </a:prstGeom>
            <a:solidFill>
              <a:srgbClr val="ED7D31"/>
            </a:solidFill>
            <a:ln w="12700" cap="flat" cmpd="sng" algn="ctr">
              <a:noFill/>
              <a:prstDash val="solid"/>
              <a:miter lim="800000"/>
            </a:ln>
            <a:effectLst/>
          </p:spPr>
          <p:txBody>
            <a:bodyPr rtlCol="0" anchor="ctr"/>
            <a:lstStyle/>
            <a:p>
              <a:pPr algn="ctr" defTabSz="528112">
                <a:defRPr/>
              </a:pPr>
              <a:endParaRPr lang="zh-TW" altLang="en-US" sz="2079" b="1" kern="0" dirty="0">
                <a:solidFill>
                  <a:prstClr val="white"/>
                </a:solidFill>
                <a:latin typeface="微软雅黑" panose="020B0503020204020204" pitchFamily="34" charset="-122"/>
                <a:ea typeface="微软雅黑" panose="020B0503020204020204" pitchFamily="34" charset="-122"/>
              </a:endParaRPr>
            </a:p>
          </p:txBody>
        </p:sp>
        <p:sp>
          <p:nvSpPr>
            <p:cNvPr id="28" name="矩形 27"/>
            <p:cNvSpPr/>
            <p:nvPr/>
          </p:nvSpPr>
          <p:spPr>
            <a:xfrm>
              <a:off x="1944845" y="5465618"/>
              <a:ext cx="2835428" cy="510020"/>
            </a:xfrm>
            <a:prstGeom prst="rect">
              <a:avLst/>
            </a:prstGeom>
            <a:solidFill>
              <a:srgbClr val="5B9BD5"/>
            </a:solidFill>
            <a:ln w="12700" cap="flat" cmpd="sng" algn="ctr">
              <a:noFill/>
              <a:prstDash val="solid"/>
              <a:miter lim="800000"/>
            </a:ln>
            <a:effectLst/>
          </p:spPr>
          <p:txBody>
            <a:bodyPr rtlCol="0" anchor="ctr"/>
            <a:lstStyle/>
            <a:p>
              <a:pPr algn="ctr" defTabSz="528112">
                <a:defRPr/>
              </a:pPr>
              <a:endParaRPr lang="en-US" altLang="zh-TW" sz="2079" b="1" kern="0" dirty="0">
                <a:solidFill>
                  <a:prstClr val="white"/>
                </a:solidFill>
                <a:latin typeface="微软雅黑" panose="020B0503020204020204" pitchFamily="34" charset="-122"/>
                <a:ea typeface="微软雅黑" panose="020B0503020204020204" pitchFamily="34" charset="-122"/>
              </a:endParaRPr>
            </a:p>
          </p:txBody>
        </p:sp>
      </p:grpSp>
      <p:sp>
        <p:nvSpPr>
          <p:cNvPr id="31" name="標題 1"/>
          <p:cNvSpPr txBox="1">
            <a:spLocks/>
          </p:cNvSpPr>
          <p:nvPr/>
        </p:nvSpPr>
        <p:spPr>
          <a:xfrm>
            <a:off x="864171" y="289262"/>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5082" dirty="0">
                <a:latin typeface="微軟正黑體" panose="020B0604030504040204" pitchFamily="34" charset="-120"/>
                <a:ea typeface="微軟正黑體" panose="020B0604030504040204" pitchFamily="34" charset="-120"/>
              </a:rPr>
              <a:t>計畫管理系統介紹</a:t>
            </a:r>
          </a:p>
        </p:txBody>
      </p:sp>
      <p:pic>
        <p:nvPicPr>
          <p:cNvPr id="34" name="Picture 2" descr="C:\Users\cesardl\Desktop\Boo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997" y="1986484"/>
            <a:ext cx="1689116" cy="1670236"/>
          </a:xfrm>
          <a:prstGeom prst="rect">
            <a:avLst/>
          </a:prstGeom>
          <a:noFill/>
          <a:extLst>
            <a:ext uri="{909E8E84-426E-40DD-AFC4-6F175D3DCCD1}">
              <a14:hiddenFill xmlns:a14="http://schemas.microsoft.com/office/drawing/2010/main">
                <a:solidFill>
                  <a:srgbClr val="FFFFFF"/>
                </a:solidFill>
              </a14:hiddenFill>
            </a:ext>
          </a:extLst>
        </p:spPr>
      </p:pic>
      <p:sp>
        <p:nvSpPr>
          <p:cNvPr id="35" name="Freeform 33"/>
          <p:cNvSpPr>
            <a:spLocks noChangeAspect="1" noEditPoints="1"/>
          </p:cNvSpPr>
          <p:nvPr/>
        </p:nvSpPr>
        <p:spPr bwMode="auto">
          <a:xfrm>
            <a:off x="7149260" y="2350015"/>
            <a:ext cx="916945" cy="943174"/>
          </a:xfrm>
          <a:custGeom>
            <a:avLst/>
            <a:gdLst>
              <a:gd name="T0" fmla="*/ 305377 w 731"/>
              <a:gd name="T1" fmla="*/ 208172 h 752"/>
              <a:gd name="T2" fmla="*/ 250915 w 731"/>
              <a:gd name="T3" fmla="*/ 419262 h 752"/>
              <a:gd name="T4" fmla="*/ 96281 w 731"/>
              <a:gd name="T5" fmla="*/ 404671 h 752"/>
              <a:gd name="T6" fmla="*/ 270365 w 731"/>
              <a:gd name="T7" fmla="*/ 427044 h 752"/>
              <a:gd name="T8" fmla="*/ 525170 w 731"/>
              <a:gd name="T9" fmla="*/ 401752 h 752"/>
              <a:gd name="T10" fmla="*/ 519335 w 731"/>
              <a:gd name="T11" fmla="*/ 221791 h 752"/>
              <a:gd name="T12" fmla="*/ 326773 w 731"/>
              <a:gd name="T13" fmla="*/ 121596 h 752"/>
              <a:gd name="T14" fmla="*/ 164359 w 731"/>
              <a:gd name="T15" fmla="*/ 501947 h 752"/>
              <a:gd name="T16" fmla="*/ 152688 w 731"/>
              <a:gd name="T17" fmla="*/ 476655 h 752"/>
              <a:gd name="T18" fmla="*/ 164359 w 731"/>
              <a:gd name="T19" fmla="*/ 501947 h 752"/>
              <a:gd name="T20" fmla="*/ 268420 w 731"/>
              <a:gd name="T21" fmla="*/ 519457 h 752"/>
              <a:gd name="T22" fmla="*/ 163386 w 731"/>
              <a:gd name="T23" fmla="*/ 528212 h 752"/>
              <a:gd name="T24" fmla="*/ 45709 w 731"/>
              <a:gd name="T25" fmla="*/ 508757 h 752"/>
              <a:gd name="T26" fmla="*/ 85583 w 731"/>
              <a:gd name="T27" fmla="*/ 517512 h 752"/>
              <a:gd name="T28" fmla="*/ 75858 w 731"/>
              <a:gd name="T29" fmla="*/ 563232 h 752"/>
              <a:gd name="T30" fmla="*/ 128375 w 731"/>
              <a:gd name="T31" fmla="*/ 558368 h 752"/>
              <a:gd name="T32" fmla="*/ 149771 w 731"/>
              <a:gd name="T33" fmla="*/ 606033 h 752"/>
              <a:gd name="T34" fmla="*/ 188672 w 731"/>
              <a:gd name="T35" fmla="*/ 562259 h 752"/>
              <a:gd name="T36" fmla="*/ 231464 w 731"/>
              <a:gd name="T37" fmla="*/ 581714 h 752"/>
              <a:gd name="T38" fmla="*/ 236327 w 731"/>
              <a:gd name="T39" fmla="*/ 528212 h 752"/>
              <a:gd name="T40" fmla="*/ 339416 w 731"/>
              <a:gd name="T41" fmla="*/ 642026 h 752"/>
              <a:gd name="T42" fmla="*/ 357894 w 731"/>
              <a:gd name="T43" fmla="*/ 676072 h 752"/>
              <a:gd name="T44" fmla="*/ 342333 w 731"/>
              <a:gd name="T45" fmla="*/ 697473 h 752"/>
              <a:gd name="T46" fmla="*/ 295651 w 731"/>
              <a:gd name="T47" fmla="*/ 701364 h 752"/>
              <a:gd name="T48" fmla="*/ 265503 w 731"/>
              <a:gd name="T49" fmla="*/ 730547 h 752"/>
              <a:gd name="T50" fmla="*/ 233409 w 731"/>
              <a:gd name="T51" fmla="*/ 688718 h 752"/>
              <a:gd name="T52" fmla="*/ 200343 w 731"/>
              <a:gd name="T53" fmla="*/ 691637 h 752"/>
              <a:gd name="T54" fmla="*/ 195480 w 731"/>
              <a:gd name="T55" fmla="*/ 667317 h 752"/>
              <a:gd name="T56" fmla="*/ 213958 w 731"/>
              <a:gd name="T57" fmla="*/ 627434 h 752"/>
              <a:gd name="T58" fmla="*/ 194508 w 731"/>
              <a:gd name="T59" fmla="*/ 601169 h 752"/>
              <a:gd name="T60" fmla="*/ 212986 w 731"/>
              <a:gd name="T61" fmla="*/ 583660 h 752"/>
              <a:gd name="T62" fmla="*/ 261613 w 731"/>
              <a:gd name="T63" fmla="*/ 556422 h 752"/>
              <a:gd name="T64" fmla="*/ 292734 w 731"/>
              <a:gd name="T65" fmla="*/ 557395 h 752"/>
              <a:gd name="T66" fmla="*/ 324828 w 731"/>
              <a:gd name="T67" fmla="*/ 591442 h 752"/>
              <a:gd name="T68" fmla="*/ 355949 w 731"/>
              <a:gd name="T69" fmla="*/ 599224 h 752"/>
              <a:gd name="T70" fmla="*/ 356921 w 731"/>
              <a:gd name="T71" fmla="*/ 613815 h 752"/>
              <a:gd name="T72" fmla="*/ 250915 w 731"/>
              <a:gd name="T73" fmla="*/ 640080 h 752"/>
              <a:gd name="T74" fmla="*/ 449312 w 731"/>
              <a:gd name="T75" fmla="*/ 527239 h 752"/>
              <a:gd name="T76" fmla="*/ 482379 w 731"/>
              <a:gd name="T77" fmla="*/ 497083 h 752"/>
              <a:gd name="T78" fmla="*/ 639930 w 731"/>
              <a:gd name="T79" fmla="*/ 535994 h 752"/>
              <a:gd name="T80" fmla="*/ 618534 w 731"/>
              <a:gd name="T81" fmla="*/ 482492 h 752"/>
              <a:gd name="T82" fmla="*/ 525170 w 731"/>
              <a:gd name="T83" fmla="*/ 480546 h 752"/>
              <a:gd name="T84" fmla="*/ 525170 w 731"/>
              <a:gd name="T85" fmla="*/ 574905 h 752"/>
              <a:gd name="T86" fmla="*/ 419164 w 731"/>
              <a:gd name="T87" fmla="*/ 551558 h 752"/>
              <a:gd name="T88" fmla="*/ 375400 w 731"/>
              <a:gd name="T89" fmla="*/ 599224 h 752"/>
              <a:gd name="T90" fmla="*/ 384152 w 731"/>
              <a:gd name="T91" fmla="*/ 661481 h 752"/>
              <a:gd name="T92" fmla="*/ 443477 w 731"/>
              <a:gd name="T93" fmla="*/ 638134 h 752"/>
              <a:gd name="T94" fmla="*/ 493077 w 731"/>
              <a:gd name="T95" fmla="*/ 699419 h 752"/>
              <a:gd name="T96" fmla="*/ 524198 w 731"/>
              <a:gd name="T97" fmla="*/ 635216 h 752"/>
              <a:gd name="T98" fmla="*/ 595193 w 731"/>
              <a:gd name="T99" fmla="*/ 645917 h 752"/>
              <a:gd name="T100" fmla="*/ 584495 w 731"/>
              <a:gd name="T101" fmla="*/ 582687 h 752"/>
              <a:gd name="T102" fmla="*/ 644792 w 731"/>
              <a:gd name="T103" fmla="*/ 544749 h 752"/>
              <a:gd name="T104" fmla="*/ 681749 w 731"/>
              <a:gd name="T105" fmla="*/ 495138 h 752"/>
              <a:gd name="T106" fmla="*/ 358866 w 731"/>
              <a:gd name="T107" fmla="*/ 534049 h 752"/>
              <a:gd name="T108" fmla="*/ 23341 w 731"/>
              <a:gd name="T109" fmla="*/ 500975 h 752"/>
              <a:gd name="T110" fmla="*/ 375400 w 731"/>
              <a:gd name="T111" fmla="*/ 579769 h 7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31"/>
              <a:gd name="T169" fmla="*/ 0 h 752"/>
              <a:gd name="T170" fmla="*/ 731 w 731"/>
              <a:gd name="T171" fmla="*/ 752 h 7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31" h="752">
                <a:moveTo>
                  <a:pt x="138" y="214"/>
                </a:moveTo>
                <a:cubicBezTo>
                  <a:pt x="138" y="164"/>
                  <a:pt x="178" y="123"/>
                  <a:pt x="226" y="123"/>
                </a:cubicBezTo>
                <a:cubicBezTo>
                  <a:pt x="274" y="123"/>
                  <a:pt x="314" y="164"/>
                  <a:pt x="314" y="214"/>
                </a:cubicBezTo>
                <a:cubicBezTo>
                  <a:pt x="314" y="245"/>
                  <a:pt x="299" y="273"/>
                  <a:pt x="276" y="289"/>
                </a:cubicBezTo>
                <a:cubicBezTo>
                  <a:pt x="282" y="292"/>
                  <a:pt x="287" y="296"/>
                  <a:pt x="293" y="300"/>
                </a:cubicBezTo>
                <a:cubicBezTo>
                  <a:pt x="272" y="338"/>
                  <a:pt x="259" y="383"/>
                  <a:pt x="258" y="431"/>
                </a:cubicBezTo>
                <a:cubicBezTo>
                  <a:pt x="236" y="421"/>
                  <a:pt x="212" y="415"/>
                  <a:pt x="185" y="411"/>
                </a:cubicBezTo>
                <a:cubicBezTo>
                  <a:pt x="176" y="410"/>
                  <a:pt x="166" y="410"/>
                  <a:pt x="157" y="410"/>
                </a:cubicBezTo>
                <a:cubicBezTo>
                  <a:pt x="136" y="410"/>
                  <a:pt x="117" y="412"/>
                  <a:pt x="99" y="416"/>
                </a:cubicBezTo>
                <a:cubicBezTo>
                  <a:pt x="106" y="359"/>
                  <a:pt x="136" y="311"/>
                  <a:pt x="176" y="289"/>
                </a:cubicBezTo>
                <a:cubicBezTo>
                  <a:pt x="153" y="273"/>
                  <a:pt x="138" y="245"/>
                  <a:pt x="138" y="214"/>
                </a:cubicBezTo>
                <a:close/>
                <a:moveTo>
                  <a:pt x="278" y="439"/>
                </a:moveTo>
                <a:cubicBezTo>
                  <a:pt x="278" y="439"/>
                  <a:pt x="278" y="440"/>
                  <a:pt x="278" y="440"/>
                </a:cubicBezTo>
                <a:cubicBezTo>
                  <a:pt x="319" y="462"/>
                  <a:pt x="349" y="491"/>
                  <a:pt x="369" y="516"/>
                </a:cubicBezTo>
                <a:cubicBezTo>
                  <a:pt x="403" y="475"/>
                  <a:pt x="460" y="424"/>
                  <a:pt x="540" y="413"/>
                </a:cubicBezTo>
                <a:cubicBezTo>
                  <a:pt x="555" y="411"/>
                  <a:pt x="570" y="410"/>
                  <a:pt x="585" y="410"/>
                </a:cubicBezTo>
                <a:cubicBezTo>
                  <a:pt x="607" y="410"/>
                  <a:pt x="627" y="412"/>
                  <a:pt x="645" y="416"/>
                </a:cubicBezTo>
                <a:cubicBezTo>
                  <a:pt x="638" y="331"/>
                  <a:pt x="594" y="260"/>
                  <a:pt x="534" y="228"/>
                </a:cubicBezTo>
                <a:cubicBezTo>
                  <a:pt x="566" y="205"/>
                  <a:pt x="588" y="168"/>
                  <a:pt x="588" y="125"/>
                </a:cubicBezTo>
                <a:cubicBezTo>
                  <a:pt x="588" y="56"/>
                  <a:pt x="531" y="0"/>
                  <a:pt x="462" y="0"/>
                </a:cubicBezTo>
                <a:cubicBezTo>
                  <a:pt x="393" y="0"/>
                  <a:pt x="336" y="56"/>
                  <a:pt x="336" y="125"/>
                </a:cubicBezTo>
                <a:cubicBezTo>
                  <a:pt x="336" y="168"/>
                  <a:pt x="358" y="205"/>
                  <a:pt x="390" y="228"/>
                </a:cubicBezTo>
                <a:cubicBezTo>
                  <a:pt x="324" y="263"/>
                  <a:pt x="278" y="344"/>
                  <a:pt x="278" y="439"/>
                </a:cubicBezTo>
                <a:close/>
                <a:moveTo>
                  <a:pt x="169" y="516"/>
                </a:moveTo>
                <a:cubicBezTo>
                  <a:pt x="181" y="516"/>
                  <a:pt x="192" y="506"/>
                  <a:pt x="192" y="494"/>
                </a:cubicBezTo>
                <a:cubicBezTo>
                  <a:pt x="187" y="492"/>
                  <a:pt x="181" y="491"/>
                  <a:pt x="175" y="491"/>
                </a:cubicBezTo>
                <a:cubicBezTo>
                  <a:pt x="169" y="490"/>
                  <a:pt x="163" y="490"/>
                  <a:pt x="157" y="490"/>
                </a:cubicBezTo>
                <a:cubicBezTo>
                  <a:pt x="153" y="490"/>
                  <a:pt x="150" y="490"/>
                  <a:pt x="146" y="490"/>
                </a:cubicBezTo>
                <a:cubicBezTo>
                  <a:pt x="146" y="491"/>
                  <a:pt x="146" y="491"/>
                  <a:pt x="146" y="492"/>
                </a:cubicBezTo>
                <a:cubicBezTo>
                  <a:pt x="146" y="505"/>
                  <a:pt x="156" y="516"/>
                  <a:pt x="169" y="516"/>
                </a:cubicBezTo>
                <a:close/>
                <a:moveTo>
                  <a:pt x="243" y="543"/>
                </a:moveTo>
                <a:cubicBezTo>
                  <a:pt x="245" y="541"/>
                  <a:pt x="246" y="537"/>
                  <a:pt x="248" y="535"/>
                </a:cubicBezTo>
                <a:cubicBezTo>
                  <a:pt x="262" y="534"/>
                  <a:pt x="271" y="534"/>
                  <a:pt x="276" y="534"/>
                </a:cubicBezTo>
                <a:cubicBezTo>
                  <a:pt x="260" y="521"/>
                  <a:pt x="241" y="509"/>
                  <a:pt x="218" y="501"/>
                </a:cubicBezTo>
                <a:cubicBezTo>
                  <a:pt x="216" y="512"/>
                  <a:pt x="211" y="522"/>
                  <a:pt x="204" y="529"/>
                </a:cubicBezTo>
                <a:cubicBezTo>
                  <a:pt x="194" y="538"/>
                  <a:pt x="182" y="543"/>
                  <a:pt x="168" y="543"/>
                </a:cubicBezTo>
                <a:cubicBezTo>
                  <a:pt x="154" y="542"/>
                  <a:pt x="142" y="537"/>
                  <a:pt x="133" y="527"/>
                </a:cubicBezTo>
                <a:cubicBezTo>
                  <a:pt x="125" y="519"/>
                  <a:pt x="120" y="507"/>
                  <a:pt x="119" y="494"/>
                </a:cubicBezTo>
                <a:cubicBezTo>
                  <a:pt x="87" y="501"/>
                  <a:pt x="61" y="515"/>
                  <a:pt x="47" y="523"/>
                </a:cubicBezTo>
                <a:cubicBezTo>
                  <a:pt x="47" y="524"/>
                  <a:pt x="47" y="524"/>
                  <a:pt x="47" y="524"/>
                </a:cubicBezTo>
                <a:cubicBezTo>
                  <a:pt x="48" y="527"/>
                  <a:pt x="50" y="528"/>
                  <a:pt x="53" y="529"/>
                </a:cubicBezTo>
                <a:cubicBezTo>
                  <a:pt x="88" y="532"/>
                  <a:pt x="88" y="532"/>
                  <a:pt x="88" y="532"/>
                </a:cubicBezTo>
                <a:cubicBezTo>
                  <a:pt x="90" y="534"/>
                  <a:pt x="92" y="538"/>
                  <a:pt x="93" y="540"/>
                </a:cubicBezTo>
                <a:cubicBezTo>
                  <a:pt x="76" y="572"/>
                  <a:pt x="76" y="572"/>
                  <a:pt x="76" y="572"/>
                </a:cubicBezTo>
                <a:cubicBezTo>
                  <a:pt x="75" y="574"/>
                  <a:pt x="76" y="578"/>
                  <a:pt x="78" y="579"/>
                </a:cubicBezTo>
                <a:cubicBezTo>
                  <a:pt x="96" y="594"/>
                  <a:pt x="96" y="594"/>
                  <a:pt x="96" y="594"/>
                </a:cubicBezTo>
                <a:cubicBezTo>
                  <a:pt x="97" y="597"/>
                  <a:pt x="101" y="597"/>
                  <a:pt x="104" y="595"/>
                </a:cubicBezTo>
                <a:cubicBezTo>
                  <a:pt x="132" y="574"/>
                  <a:pt x="132" y="574"/>
                  <a:pt x="132" y="574"/>
                </a:cubicBezTo>
                <a:cubicBezTo>
                  <a:pt x="135" y="575"/>
                  <a:pt x="137" y="576"/>
                  <a:pt x="141" y="577"/>
                </a:cubicBezTo>
                <a:cubicBezTo>
                  <a:pt x="149" y="617"/>
                  <a:pt x="149" y="617"/>
                  <a:pt x="149" y="617"/>
                </a:cubicBezTo>
                <a:cubicBezTo>
                  <a:pt x="149" y="620"/>
                  <a:pt x="152" y="623"/>
                  <a:pt x="154" y="623"/>
                </a:cubicBezTo>
                <a:cubicBezTo>
                  <a:pt x="179" y="623"/>
                  <a:pt x="179" y="623"/>
                  <a:pt x="179" y="623"/>
                </a:cubicBezTo>
                <a:cubicBezTo>
                  <a:pt x="181" y="623"/>
                  <a:pt x="184" y="621"/>
                  <a:pt x="185" y="618"/>
                </a:cubicBezTo>
                <a:cubicBezTo>
                  <a:pt x="194" y="578"/>
                  <a:pt x="194" y="578"/>
                  <a:pt x="194" y="578"/>
                </a:cubicBezTo>
                <a:cubicBezTo>
                  <a:pt x="197" y="577"/>
                  <a:pt x="200" y="577"/>
                  <a:pt x="203" y="575"/>
                </a:cubicBezTo>
                <a:cubicBezTo>
                  <a:pt x="231" y="598"/>
                  <a:pt x="231" y="598"/>
                  <a:pt x="231" y="598"/>
                </a:cubicBezTo>
                <a:cubicBezTo>
                  <a:pt x="233" y="599"/>
                  <a:pt x="237" y="600"/>
                  <a:pt x="238" y="598"/>
                </a:cubicBezTo>
                <a:cubicBezTo>
                  <a:pt x="257" y="583"/>
                  <a:pt x="257" y="583"/>
                  <a:pt x="257" y="583"/>
                </a:cubicBezTo>
                <a:cubicBezTo>
                  <a:pt x="259" y="581"/>
                  <a:pt x="259" y="578"/>
                  <a:pt x="258" y="575"/>
                </a:cubicBezTo>
                <a:cubicBezTo>
                  <a:pt x="243" y="543"/>
                  <a:pt x="243" y="543"/>
                  <a:pt x="243" y="543"/>
                </a:cubicBezTo>
                <a:close/>
                <a:moveTo>
                  <a:pt x="367" y="631"/>
                </a:moveTo>
                <a:cubicBezTo>
                  <a:pt x="367" y="631"/>
                  <a:pt x="367" y="631"/>
                  <a:pt x="347" y="648"/>
                </a:cubicBezTo>
                <a:cubicBezTo>
                  <a:pt x="348" y="652"/>
                  <a:pt x="349" y="656"/>
                  <a:pt x="349" y="660"/>
                </a:cubicBezTo>
                <a:cubicBezTo>
                  <a:pt x="349" y="664"/>
                  <a:pt x="348" y="668"/>
                  <a:pt x="347" y="672"/>
                </a:cubicBezTo>
                <a:cubicBezTo>
                  <a:pt x="347" y="672"/>
                  <a:pt x="347" y="672"/>
                  <a:pt x="366" y="690"/>
                </a:cubicBezTo>
                <a:cubicBezTo>
                  <a:pt x="367" y="691"/>
                  <a:pt x="368" y="693"/>
                  <a:pt x="368" y="695"/>
                </a:cubicBezTo>
                <a:cubicBezTo>
                  <a:pt x="368" y="697"/>
                  <a:pt x="368" y="699"/>
                  <a:pt x="367" y="700"/>
                </a:cubicBezTo>
                <a:cubicBezTo>
                  <a:pt x="367" y="700"/>
                  <a:pt x="367" y="700"/>
                  <a:pt x="359" y="714"/>
                </a:cubicBezTo>
                <a:cubicBezTo>
                  <a:pt x="358" y="716"/>
                  <a:pt x="354" y="717"/>
                  <a:pt x="352" y="717"/>
                </a:cubicBezTo>
                <a:cubicBezTo>
                  <a:pt x="351" y="717"/>
                  <a:pt x="351" y="717"/>
                  <a:pt x="349" y="717"/>
                </a:cubicBezTo>
                <a:cubicBezTo>
                  <a:pt x="349" y="717"/>
                  <a:pt x="349" y="717"/>
                  <a:pt x="325" y="708"/>
                </a:cubicBezTo>
                <a:cubicBezTo>
                  <a:pt x="319" y="714"/>
                  <a:pt x="312" y="719"/>
                  <a:pt x="304" y="721"/>
                </a:cubicBezTo>
                <a:cubicBezTo>
                  <a:pt x="304" y="721"/>
                  <a:pt x="304" y="721"/>
                  <a:pt x="298" y="745"/>
                </a:cubicBezTo>
                <a:cubicBezTo>
                  <a:pt x="297" y="748"/>
                  <a:pt x="294" y="752"/>
                  <a:pt x="290" y="752"/>
                </a:cubicBezTo>
                <a:cubicBezTo>
                  <a:pt x="290" y="752"/>
                  <a:pt x="290" y="752"/>
                  <a:pt x="273" y="751"/>
                </a:cubicBezTo>
                <a:cubicBezTo>
                  <a:pt x="270" y="751"/>
                  <a:pt x="267" y="748"/>
                  <a:pt x="265" y="744"/>
                </a:cubicBezTo>
                <a:cubicBezTo>
                  <a:pt x="265" y="744"/>
                  <a:pt x="265" y="744"/>
                  <a:pt x="261" y="720"/>
                </a:cubicBezTo>
                <a:cubicBezTo>
                  <a:pt x="253" y="717"/>
                  <a:pt x="246" y="713"/>
                  <a:pt x="240" y="708"/>
                </a:cubicBezTo>
                <a:cubicBezTo>
                  <a:pt x="240" y="708"/>
                  <a:pt x="240" y="708"/>
                  <a:pt x="216" y="714"/>
                </a:cubicBezTo>
                <a:cubicBezTo>
                  <a:pt x="215" y="714"/>
                  <a:pt x="214" y="714"/>
                  <a:pt x="214" y="714"/>
                </a:cubicBezTo>
                <a:cubicBezTo>
                  <a:pt x="210" y="714"/>
                  <a:pt x="208" y="713"/>
                  <a:pt x="206" y="711"/>
                </a:cubicBezTo>
                <a:cubicBezTo>
                  <a:pt x="206" y="711"/>
                  <a:pt x="206" y="711"/>
                  <a:pt x="198" y="697"/>
                </a:cubicBezTo>
                <a:cubicBezTo>
                  <a:pt x="198" y="695"/>
                  <a:pt x="198" y="693"/>
                  <a:pt x="198" y="692"/>
                </a:cubicBezTo>
                <a:cubicBezTo>
                  <a:pt x="198" y="690"/>
                  <a:pt x="198" y="687"/>
                  <a:pt x="201" y="686"/>
                </a:cubicBezTo>
                <a:cubicBezTo>
                  <a:pt x="201" y="686"/>
                  <a:pt x="201" y="686"/>
                  <a:pt x="219" y="669"/>
                </a:cubicBezTo>
                <a:cubicBezTo>
                  <a:pt x="218" y="666"/>
                  <a:pt x="217" y="661"/>
                  <a:pt x="217" y="658"/>
                </a:cubicBezTo>
                <a:cubicBezTo>
                  <a:pt x="217" y="653"/>
                  <a:pt x="219" y="648"/>
                  <a:pt x="220" y="645"/>
                </a:cubicBezTo>
                <a:cubicBezTo>
                  <a:pt x="202" y="627"/>
                  <a:pt x="202" y="627"/>
                  <a:pt x="202" y="627"/>
                </a:cubicBezTo>
                <a:cubicBezTo>
                  <a:pt x="199" y="626"/>
                  <a:pt x="198" y="624"/>
                  <a:pt x="200" y="621"/>
                </a:cubicBezTo>
                <a:cubicBezTo>
                  <a:pt x="198" y="620"/>
                  <a:pt x="200" y="619"/>
                  <a:pt x="200" y="618"/>
                </a:cubicBezTo>
                <a:cubicBezTo>
                  <a:pt x="200" y="618"/>
                  <a:pt x="200" y="618"/>
                  <a:pt x="208" y="604"/>
                </a:cubicBezTo>
                <a:cubicBezTo>
                  <a:pt x="210" y="601"/>
                  <a:pt x="213" y="600"/>
                  <a:pt x="216" y="600"/>
                </a:cubicBezTo>
                <a:cubicBezTo>
                  <a:pt x="216" y="600"/>
                  <a:pt x="217" y="600"/>
                  <a:pt x="219" y="600"/>
                </a:cubicBezTo>
                <a:cubicBezTo>
                  <a:pt x="219" y="600"/>
                  <a:pt x="219" y="600"/>
                  <a:pt x="242" y="608"/>
                </a:cubicBezTo>
                <a:cubicBezTo>
                  <a:pt x="249" y="603"/>
                  <a:pt x="256" y="599"/>
                  <a:pt x="264" y="596"/>
                </a:cubicBezTo>
                <a:cubicBezTo>
                  <a:pt x="264" y="596"/>
                  <a:pt x="264" y="596"/>
                  <a:pt x="269" y="572"/>
                </a:cubicBezTo>
                <a:cubicBezTo>
                  <a:pt x="270" y="568"/>
                  <a:pt x="274" y="566"/>
                  <a:pt x="277" y="566"/>
                </a:cubicBezTo>
                <a:cubicBezTo>
                  <a:pt x="277" y="566"/>
                  <a:pt x="277" y="566"/>
                  <a:pt x="293" y="567"/>
                </a:cubicBezTo>
                <a:cubicBezTo>
                  <a:pt x="298" y="567"/>
                  <a:pt x="300" y="569"/>
                  <a:pt x="301" y="573"/>
                </a:cubicBezTo>
                <a:cubicBezTo>
                  <a:pt x="301" y="573"/>
                  <a:pt x="301" y="573"/>
                  <a:pt x="307" y="598"/>
                </a:cubicBezTo>
                <a:cubicBezTo>
                  <a:pt x="315" y="601"/>
                  <a:pt x="321" y="605"/>
                  <a:pt x="327" y="610"/>
                </a:cubicBezTo>
                <a:cubicBezTo>
                  <a:pt x="327" y="610"/>
                  <a:pt x="327" y="610"/>
                  <a:pt x="334" y="608"/>
                </a:cubicBezTo>
                <a:cubicBezTo>
                  <a:pt x="337" y="615"/>
                  <a:pt x="337" y="615"/>
                  <a:pt x="337" y="615"/>
                </a:cubicBezTo>
                <a:cubicBezTo>
                  <a:pt x="349" y="615"/>
                  <a:pt x="349" y="615"/>
                  <a:pt x="349" y="615"/>
                </a:cubicBezTo>
                <a:cubicBezTo>
                  <a:pt x="366" y="616"/>
                  <a:pt x="366" y="616"/>
                  <a:pt x="366" y="616"/>
                </a:cubicBezTo>
                <a:cubicBezTo>
                  <a:pt x="366" y="617"/>
                  <a:pt x="367" y="619"/>
                  <a:pt x="369" y="621"/>
                </a:cubicBezTo>
                <a:cubicBezTo>
                  <a:pt x="370" y="623"/>
                  <a:pt x="370" y="624"/>
                  <a:pt x="370" y="625"/>
                </a:cubicBezTo>
                <a:cubicBezTo>
                  <a:pt x="370" y="627"/>
                  <a:pt x="368" y="629"/>
                  <a:pt x="367" y="631"/>
                </a:cubicBezTo>
                <a:close/>
                <a:moveTo>
                  <a:pt x="309" y="659"/>
                </a:moveTo>
                <a:cubicBezTo>
                  <a:pt x="309" y="646"/>
                  <a:pt x="298" y="634"/>
                  <a:pt x="284" y="634"/>
                </a:cubicBezTo>
                <a:cubicBezTo>
                  <a:pt x="270" y="633"/>
                  <a:pt x="258" y="645"/>
                  <a:pt x="258" y="658"/>
                </a:cubicBezTo>
                <a:cubicBezTo>
                  <a:pt x="258" y="672"/>
                  <a:pt x="269" y="684"/>
                  <a:pt x="283" y="684"/>
                </a:cubicBezTo>
                <a:cubicBezTo>
                  <a:pt x="297" y="685"/>
                  <a:pt x="309" y="673"/>
                  <a:pt x="309" y="659"/>
                </a:cubicBezTo>
                <a:close/>
                <a:moveTo>
                  <a:pt x="462" y="542"/>
                </a:moveTo>
                <a:cubicBezTo>
                  <a:pt x="462" y="559"/>
                  <a:pt x="476" y="573"/>
                  <a:pt x="493" y="573"/>
                </a:cubicBezTo>
                <a:cubicBezTo>
                  <a:pt x="510" y="574"/>
                  <a:pt x="525" y="560"/>
                  <a:pt x="525" y="543"/>
                </a:cubicBezTo>
                <a:cubicBezTo>
                  <a:pt x="525" y="526"/>
                  <a:pt x="513" y="512"/>
                  <a:pt x="496" y="511"/>
                </a:cubicBezTo>
                <a:cubicBezTo>
                  <a:pt x="484" y="518"/>
                  <a:pt x="473" y="525"/>
                  <a:pt x="464" y="534"/>
                </a:cubicBezTo>
                <a:cubicBezTo>
                  <a:pt x="463" y="536"/>
                  <a:pt x="462" y="539"/>
                  <a:pt x="462" y="542"/>
                </a:cubicBezTo>
                <a:close/>
                <a:moveTo>
                  <a:pt x="658" y="551"/>
                </a:moveTo>
                <a:cubicBezTo>
                  <a:pt x="613" y="531"/>
                  <a:pt x="613" y="531"/>
                  <a:pt x="613" y="531"/>
                </a:cubicBezTo>
                <a:cubicBezTo>
                  <a:pt x="612" y="527"/>
                  <a:pt x="613" y="522"/>
                  <a:pt x="611" y="517"/>
                </a:cubicBezTo>
                <a:cubicBezTo>
                  <a:pt x="623" y="508"/>
                  <a:pt x="631" y="501"/>
                  <a:pt x="636" y="496"/>
                </a:cubicBezTo>
                <a:cubicBezTo>
                  <a:pt x="622" y="492"/>
                  <a:pt x="605" y="490"/>
                  <a:pt x="585" y="490"/>
                </a:cubicBezTo>
                <a:cubicBezTo>
                  <a:pt x="574" y="490"/>
                  <a:pt x="562" y="490"/>
                  <a:pt x="551" y="492"/>
                </a:cubicBezTo>
                <a:cubicBezTo>
                  <a:pt x="547" y="492"/>
                  <a:pt x="543" y="493"/>
                  <a:pt x="540" y="494"/>
                </a:cubicBezTo>
                <a:cubicBezTo>
                  <a:pt x="540" y="495"/>
                  <a:pt x="541" y="496"/>
                  <a:pt x="542" y="496"/>
                </a:cubicBezTo>
                <a:cubicBezTo>
                  <a:pt x="554" y="509"/>
                  <a:pt x="561" y="526"/>
                  <a:pt x="561" y="544"/>
                </a:cubicBezTo>
                <a:cubicBezTo>
                  <a:pt x="561" y="563"/>
                  <a:pt x="552" y="580"/>
                  <a:pt x="540" y="591"/>
                </a:cubicBezTo>
                <a:cubicBezTo>
                  <a:pt x="527" y="604"/>
                  <a:pt x="511" y="610"/>
                  <a:pt x="492" y="610"/>
                </a:cubicBezTo>
                <a:cubicBezTo>
                  <a:pt x="474" y="609"/>
                  <a:pt x="458" y="602"/>
                  <a:pt x="445" y="589"/>
                </a:cubicBezTo>
                <a:cubicBezTo>
                  <a:pt x="439" y="583"/>
                  <a:pt x="434" y="575"/>
                  <a:pt x="431" y="567"/>
                </a:cubicBezTo>
                <a:cubicBezTo>
                  <a:pt x="413" y="588"/>
                  <a:pt x="404" y="605"/>
                  <a:pt x="403" y="606"/>
                </a:cubicBezTo>
                <a:cubicBezTo>
                  <a:pt x="397" y="617"/>
                  <a:pt x="397" y="617"/>
                  <a:pt x="397" y="617"/>
                </a:cubicBezTo>
                <a:cubicBezTo>
                  <a:pt x="386" y="616"/>
                  <a:pt x="386" y="616"/>
                  <a:pt x="386" y="616"/>
                </a:cubicBezTo>
                <a:cubicBezTo>
                  <a:pt x="369" y="649"/>
                  <a:pt x="369" y="649"/>
                  <a:pt x="369" y="649"/>
                </a:cubicBezTo>
                <a:cubicBezTo>
                  <a:pt x="366" y="652"/>
                  <a:pt x="367" y="657"/>
                  <a:pt x="371" y="659"/>
                </a:cubicBezTo>
                <a:cubicBezTo>
                  <a:pt x="395" y="680"/>
                  <a:pt x="395" y="680"/>
                  <a:pt x="395" y="680"/>
                </a:cubicBezTo>
                <a:cubicBezTo>
                  <a:pt x="397" y="683"/>
                  <a:pt x="402" y="683"/>
                  <a:pt x="405" y="681"/>
                </a:cubicBezTo>
                <a:cubicBezTo>
                  <a:pt x="444" y="652"/>
                  <a:pt x="444" y="652"/>
                  <a:pt x="444" y="652"/>
                </a:cubicBezTo>
                <a:cubicBezTo>
                  <a:pt x="447" y="654"/>
                  <a:pt x="451" y="655"/>
                  <a:pt x="456" y="656"/>
                </a:cubicBezTo>
                <a:cubicBezTo>
                  <a:pt x="466" y="711"/>
                  <a:pt x="466" y="711"/>
                  <a:pt x="466" y="711"/>
                </a:cubicBezTo>
                <a:cubicBezTo>
                  <a:pt x="467" y="714"/>
                  <a:pt x="471" y="718"/>
                  <a:pt x="474" y="718"/>
                </a:cubicBezTo>
                <a:cubicBezTo>
                  <a:pt x="507" y="719"/>
                  <a:pt x="507" y="719"/>
                  <a:pt x="507" y="719"/>
                </a:cubicBezTo>
                <a:cubicBezTo>
                  <a:pt x="510" y="719"/>
                  <a:pt x="514" y="715"/>
                  <a:pt x="515" y="712"/>
                </a:cubicBezTo>
                <a:cubicBezTo>
                  <a:pt x="527" y="658"/>
                  <a:pt x="527" y="658"/>
                  <a:pt x="527" y="658"/>
                </a:cubicBezTo>
                <a:cubicBezTo>
                  <a:pt x="532" y="657"/>
                  <a:pt x="536" y="656"/>
                  <a:pt x="539" y="653"/>
                </a:cubicBezTo>
                <a:cubicBezTo>
                  <a:pt x="577" y="684"/>
                  <a:pt x="577" y="684"/>
                  <a:pt x="577" y="684"/>
                </a:cubicBezTo>
                <a:cubicBezTo>
                  <a:pt x="580" y="687"/>
                  <a:pt x="585" y="687"/>
                  <a:pt x="587" y="684"/>
                </a:cubicBezTo>
                <a:cubicBezTo>
                  <a:pt x="612" y="664"/>
                  <a:pt x="612" y="664"/>
                  <a:pt x="612" y="664"/>
                </a:cubicBezTo>
                <a:cubicBezTo>
                  <a:pt x="616" y="662"/>
                  <a:pt x="616" y="657"/>
                  <a:pt x="615" y="654"/>
                </a:cubicBezTo>
                <a:cubicBezTo>
                  <a:pt x="593" y="611"/>
                  <a:pt x="593" y="611"/>
                  <a:pt x="593" y="611"/>
                </a:cubicBezTo>
                <a:cubicBezTo>
                  <a:pt x="596" y="607"/>
                  <a:pt x="598" y="603"/>
                  <a:pt x="601" y="599"/>
                </a:cubicBezTo>
                <a:cubicBezTo>
                  <a:pt x="648" y="598"/>
                  <a:pt x="648" y="598"/>
                  <a:pt x="648" y="598"/>
                </a:cubicBezTo>
                <a:cubicBezTo>
                  <a:pt x="653" y="598"/>
                  <a:pt x="655" y="594"/>
                  <a:pt x="656" y="591"/>
                </a:cubicBezTo>
                <a:cubicBezTo>
                  <a:pt x="663" y="560"/>
                  <a:pt x="663" y="560"/>
                  <a:pt x="663" y="560"/>
                </a:cubicBezTo>
                <a:cubicBezTo>
                  <a:pt x="663" y="556"/>
                  <a:pt x="662" y="552"/>
                  <a:pt x="658" y="551"/>
                </a:cubicBezTo>
                <a:close/>
                <a:moveTo>
                  <a:pt x="548" y="472"/>
                </a:moveTo>
                <a:cubicBezTo>
                  <a:pt x="651" y="458"/>
                  <a:pt x="699" y="507"/>
                  <a:pt x="701" y="509"/>
                </a:cubicBezTo>
                <a:cubicBezTo>
                  <a:pt x="731" y="481"/>
                  <a:pt x="731" y="481"/>
                  <a:pt x="731" y="481"/>
                </a:cubicBezTo>
                <a:cubicBezTo>
                  <a:pt x="728" y="479"/>
                  <a:pt x="667" y="415"/>
                  <a:pt x="543" y="433"/>
                </a:cubicBezTo>
                <a:cubicBezTo>
                  <a:pt x="456" y="445"/>
                  <a:pt x="397" y="510"/>
                  <a:pt x="369" y="549"/>
                </a:cubicBezTo>
                <a:cubicBezTo>
                  <a:pt x="342" y="509"/>
                  <a:pt x="283" y="443"/>
                  <a:pt x="182" y="431"/>
                </a:cubicBezTo>
                <a:cubicBezTo>
                  <a:pt x="83" y="419"/>
                  <a:pt x="3" y="481"/>
                  <a:pt x="0" y="483"/>
                </a:cubicBezTo>
                <a:cubicBezTo>
                  <a:pt x="24" y="515"/>
                  <a:pt x="24" y="515"/>
                  <a:pt x="24" y="515"/>
                </a:cubicBezTo>
                <a:cubicBezTo>
                  <a:pt x="25" y="514"/>
                  <a:pt x="95" y="461"/>
                  <a:pt x="178" y="471"/>
                </a:cubicBezTo>
                <a:cubicBezTo>
                  <a:pt x="298" y="485"/>
                  <a:pt x="348" y="591"/>
                  <a:pt x="350" y="595"/>
                </a:cubicBezTo>
                <a:cubicBezTo>
                  <a:pt x="386" y="596"/>
                  <a:pt x="386" y="596"/>
                  <a:pt x="386" y="596"/>
                </a:cubicBezTo>
                <a:cubicBezTo>
                  <a:pt x="386" y="595"/>
                  <a:pt x="446" y="486"/>
                  <a:pt x="548" y="4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07704" tIns="53850" rIns="107704" bIns="53850"/>
          <a:lstStyle/>
          <a:p>
            <a:endParaRPr lang="en-US" sz="1271">
              <a:gradFill>
                <a:gsLst>
                  <a:gs pos="0">
                    <a:schemeClr val="accent1">
                      <a:lumMod val="5000"/>
                      <a:lumOff val="95000"/>
                    </a:schemeClr>
                  </a:gs>
                  <a:gs pos="100000">
                    <a:schemeClr val="tx1"/>
                  </a:gs>
                </a:gsLst>
                <a:lin ang="5400000" scaled="1"/>
              </a:gradFill>
            </a:endParaRPr>
          </a:p>
        </p:txBody>
      </p:sp>
    </p:spTree>
    <p:extLst>
      <p:ext uri="{BB962C8B-B14F-4D97-AF65-F5344CB8AC3E}">
        <p14:creationId xmlns:p14="http://schemas.microsoft.com/office/powerpoint/2010/main" val="10365787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0492"/>
            <a:ext cx="10801350"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圓角矩形 2"/>
          <p:cNvSpPr/>
          <p:nvPr/>
        </p:nvSpPr>
        <p:spPr>
          <a:xfrm>
            <a:off x="7560915" y="4272417"/>
            <a:ext cx="1121532" cy="2880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4" name="矩形 3"/>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圖書館環境</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214321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 y="1152501"/>
            <a:ext cx="10798372" cy="633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矩形 2"/>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圖書館環境</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
        <p:nvSpPr>
          <p:cNvPr id="4" name="矩形 3"/>
          <p:cNvSpPr/>
          <p:nvPr/>
        </p:nvSpPr>
        <p:spPr>
          <a:xfrm>
            <a:off x="1152203" y="690836"/>
            <a:ext cx="1415772" cy="461665"/>
          </a:xfrm>
          <a:prstGeom prst="rect">
            <a:avLst/>
          </a:prstGeom>
        </p:spPr>
        <p:txBody>
          <a:bodyPr wrap="non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a:ea typeface="標楷體"/>
                <a:cs typeface="+mn-cs"/>
              </a:rPr>
              <a:t>樓層分佈</a:t>
            </a:r>
          </a:p>
        </p:txBody>
      </p:sp>
    </p:spTree>
    <p:extLst>
      <p:ext uri="{BB962C8B-B14F-4D97-AF65-F5344CB8AC3E}">
        <p14:creationId xmlns:p14="http://schemas.microsoft.com/office/powerpoint/2010/main" val="4213441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 y="1152501"/>
            <a:ext cx="10798372" cy="633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cxnSp>
        <p:nvCxnSpPr>
          <p:cNvPr id="3" name="直線單箭頭接點 2"/>
          <p:cNvCxnSpPr/>
          <p:nvPr/>
        </p:nvCxnSpPr>
        <p:spPr>
          <a:xfrm>
            <a:off x="504131" y="4684276"/>
            <a:ext cx="791740"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圖書館環境</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35780570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2501"/>
            <a:ext cx="10801350"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直線單箭頭接點 2"/>
          <p:cNvCxnSpPr/>
          <p:nvPr/>
        </p:nvCxnSpPr>
        <p:spPr>
          <a:xfrm flipV="1">
            <a:off x="7992963" y="4596085"/>
            <a:ext cx="0" cy="794106"/>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 name="圓角矩形 3"/>
          <p:cNvSpPr/>
          <p:nvPr/>
        </p:nvSpPr>
        <p:spPr>
          <a:xfrm>
            <a:off x="1368227" y="1289540"/>
            <a:ext cx="1121532" cy="93846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5" name="圓角矩形 4"/>
          <p:cNvSpPr/>
          <p:nvPr/>
        </p:nvSpPr>
        <p:spPr>
          <a:xfrm>
            <a:off x="6062903" y="2654925"/>
            <a:ext cx="1026424" cy="101785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6" name="圓角矩形 5"/>
          <p:cNvSpPr/>
          <p:nvPr/>
        </p:nvSpPr>
        <p:spPr>
          <a:xfrm>
            <a:off x="3744491" y="5184948"/>
            <a:ext cx="3096344" cy="1828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7" name="矩形 6"/>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圖書館環境</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35188848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56"/>
          <a:stretch/>
        </p:blipFill>
        <p:spPr bwMode="auto">
          <a:xfrm>
            <a:off x="0" y="1152501"/>
            <a:ext cx="10801349"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圖書館環境</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10542896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5724"/>
            <a:ext cx="10801350"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圓角矩形 2"/>
          <p:cNvSpPr/>
          <p:nvPr/>
        </p:nvSpPr>
        <p:spPr>
          <a:xfrm>
            <a:off x="3672483" y="2542175"/>
            <a:ext cx="1206897" cy="98658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4" name="矩形 3"/>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圖書館環境</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13412901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7376"/>
            <a:ext cx="10801350" cy="63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圓角矩形 3"/>
          <p:cNvSpPr/>
          <p:nvPr/>
        </p:nvSpPr>
        <p:spPr>
          <a:xfrm>
            <a:off x="216099" y="4464868"/>
            <a:ext cx="2520280" cy="28392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5" name="矩形 4"/>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圖書館環境</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
        <p:nvSpPr>
          <p:cNvPr id="2" name="矩形 1"/>
          <p:cNvSpPr/>
          <p:nvPr/>
        </p:nvSpPr>
        <p:spPr>
          <a:xfrm>
            <a:off x="1152203" y="655711"/>
            <a:ext cx="1415772" cy="461665"/>
          </a:xfrm>
          <a:prstGeom prst="rect">
            <a:avLst/>
          </a:prstGeom>
        </p:spPr>
        <p:txBody>
          <a:bodyPr wrap="non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FF"/>
                </a:solidFill>
                <a:effectLst/>
                <a:uLnTx/>
                <a:uFillTx/>
                <a:latin typeface="Arial"/>
                <a:ea typeface="標楷體"/>
                <a:cs typeface="+mn-cs"/>
              </a:rPr>
              <a:t>服務時間</a:t>
            </a:r>
          </a:p>
        </p:txBody>
      </p:sp>
    </p:spTree>
    <p:extLst>
      <p:ext uri="{BB962C8B-B14F-4D97-AF65-F5344CB8AC3E}">
        <p14:creationId xmlns:p14="http://schemas.microsoft.com/office/powerpoint/2010/main" val="18957699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 y="1152501"/>
            <a:ext cx="10798372" cy="633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cxnSp>
        <p:nvCxnSpPr>
          <p:cNvPr id="3" name="直線單箭頭接點 2"/>
          <p:cNvCxnSpPr/>
          <p:nvPr/>
        </p:nvCxnSpPr>
        <p:spPr>
          <a:xfrm>
            <a:off x="504131" y="4513475"/>
            <a:ext cx="791740"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0591" y="1154306"/>
            <a:ext cx="8460759" cy="633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5" name="矩形 4"/>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圖書館環境</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
        <p:nvSpPr>
          <p:cNvPr id="6" name="矩形 5"/>
          <p:cNvSpPr/>
          <p:nvPr/>
        </p:nvSpPr>
        <p:spPr>
          <a:xfrm>
            <a:off x="1152203" y="690836"/>
            <a:ext cx="1415772" cy="461665"/>
          </a:xfrm>
          <a:prstGeom prst="rect">
            <a:avLst/>
          </a:prstGeom>
        </p:spPr>
        <p:txBody>
          <a:bodyPr wrap="non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FF"/>
                </a:solidFill>
                <a:effectLst/>
                <a:uLnTx/>
                <a:uFillTx/>
                <a:latin typeface="Arial"/>
                <a:ea typeface="標楷體"/>
                <a:cs typeface="+mn-cs"/>
              </a:rPr>
              <a:t>閱覽規則</a:t>
            </a:r>
          </a:p>
        </p:txBody>
      </p:sp>
    </p:spTree>
    <p:extLst>
      <p:ext uri="{BB962C8B-B14F-4D97-AF65-F5344CB8AC3E}">
        <p14:creationId xmlns:p14="http://schemas.microsoft.com/office/powerpoint/2010/main" val="233532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 y="1152501"/>
            <a:ext cx="10798372" cy="633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cxnSp>
        <p:nvCxnSpPr>
          <p:cNvPr id="3" name="直線單箭頭接點 2"/>
          <p:cNvCxnSpPr/>
          <p:nvPr/>
        </p:nvCxnSpPr>
        <p:spPr>
          <a:xfrm flipH="1" flipV="1">
            <a:off x="5472683" y="2664667"/>
            <a:ext cx="696660" cy="4694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圓角矩形 1"/>
          <p:cNvSpPr>
            <a:spLocks noChangeArrowheads="1"/>
          </p:cNvSpPr>
          <p:nvPr/>
        </p:nvSpPr>
        <p:spPr bwMode="auto">
          <a:xfrm>
            <a:off x="4968627" y="3149277"/>
            <a:ext cx="4403558" cy="781050"/>
          </a:xfrm>
          <a:prstGeom prst="roundRect">
            <a:avLst>
              <a:gd name="adj" fmla="val 16667"/>
            </a:avLst>
          </a:prstGeom>
          <a:solidFill>
            <a:srgbClr val="FFFF66"/>
          </a:solidFill>
          <a:ln w="38100" algn="ctr">
            <a:solidFill>
              <a:srgbClr val="0000FF"/>
            </a:solidFill>
            <a:round/>
            <a:headEnd/>
            <a:tailEnd/>
          </a:ln>
        </p:spPr>
        <p:txBody>
          <a:bodyPr wrap="none" anchor="ctr"/>
          <a:lstStyle>
            <a:lvl1pPr eaLnBrk="0" hangingPunct="0">
              <a:spcBef>
                <a:spcPct val="20000"/>
              </a:spcBef>
              <a:buClr>
                <a:schemeClr val="accent2"/>
              </a:buClr>
              <a:buChar char="•"/>
              <a:defRPr sz="2200">
                <a:solidFill>
                  <a:schemeClr val="tx1"/>
                </a:solidFill>
                <a:latin typeface="標楷體" pitchFamily="65" charset="-120"/>
                <a:ea typeface="標楷體" pitchFamily="65" charset="-120"/>
              </a:defRPr>
            </a:lvl1pPr>
            <a:lvl2pPr marL="742950" indent="-285750" eaLnBrk="0" hangingPunct="0">
              <a:spcBef>
                <a:spcPct val="20000"/>
              </a:spcBef>
              <a:buClr>
                <a:schemeClr val="tx2"/>
              </a:buClr>
              <a:buFont typeface="Arial" charset="0"/>
              <a:buChar char="–"/>
              <a:defRPr sz="2000">
                <a:solidFill>
                  <a:schemeClr val="tx1"/>
                </a:solidFill>
                <a:latin typeface="標楷體" pitchFamily="65" charset="-120"/>
                <a:ea typeface="標楷體" pitchFamily="65" charset="-120"/>
              </a:defRPr>
            </a:lvl2pPr>
            <a:lvl3pPr marL="1143000" indent="-228600" eaLnBrk="0" hangingPunct="0">
              <a:spcBef>
                <a:spcPct val="20000"/>
              </a:spcBef>
              <a:buClr>
                <a:schemeClr val="accent2"/>
              </a:buClr>
              <a:buChar char="•"/>
              <a:defRPr sz="2000">
                <a:solidFill>
                  <a:schemeClr val="tx1"/>
                </a:solidFill>
                <a:latin typeface="標楷體" pitchFamily="65" charset="-120"/>
                <a:ea typeface="標楷體" pitchFamily="65" charset="-120"/>
              </a:defRPr>
            </a:lvl3pPr>
            <a:lvl4pPr marL="1600200" indent="-228600" eaLnBrk="0" hangingPunct="0">
              <a:spcBef>
                <a:spcPct val="20000"/>
              </a:spcBef>
              <a:buClr>
                <a:schemeClr val="hlink"/>
              </a:buClr>
              <a:buFont typeface="Arial" charset="0"/>
              <a:buChar char="–"/>
              <a:defRPr sz="2000">
                <a:solidFill>
                  <a:schemeClr val="tx1"/>
                </a:solidFill>
                <a:latin typeface="標楷體" pitchFamily="65" charset="-120"/>
                <a:ea typeface="標楷體" pitchFamily="65" charset="-120"/>
              </a:defRPr>
            </a:lvl4pPr>
            <a:lvl5pPr marL="2057400" indent="-228600" eaLnBrk="0" hangingPunct="0">
              <a:spcBef>
                <a:spcPct val="20000"/>
              </a:spcBef>
              <a:buClr>
                <a:schemeClr val="accent1"/>
              </a:buClr>
              <a:buFont typeface="Arial" charset="0"/>
              <a:buChar char="»"/>
              <a:defRPr sz="2000">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9pPr>
          </a:lstStyle>
          <a:p>
            <a:pPr marL="0" marR="0" lvl="0" indent="0" algn="ctr" defTabSz="989123" rtl="0" eaLnBrk="1" fontAlgn="auto" latinLnBrk="0" hangingPunct="1">
              <a:lnSpc>
                <a:spcPct val="100000"/>
              </a:lnSpc>
              <a:spcBef>
                <a:spcPct val="0"/>
              </a:spcBef>
              <a:spcAft>
                <a:spcPts val="0"/>
              </a:spcAft>
              <a:buClrTx/>
              <a:buSzTx/>
              <a:buFontTx/>
              <a:buNone/>
              <a:tabLst/>
              <a:defRPr/>
            </a:pPr>
            <a:r>
              <a:rPr kumimoji="0" lang="zh-TW" altLang="en-US" sz="2000" b="1" i="0" u="none" strike="noStrike" kern="1200" cap="none" spc="0" normalizeH="0" baseline="0" noProof="0" dirty="0">
                <a:ln>
                  <a:noFill/>
                </a:ln>
                <a:solidFill>
                  <a:srgbClr val="FF5050"/>
                </a:solidFill>
                <a:effectLst/>
                <a:uLnTx/>
                <a:uFillTx/>
                <a:latin typeface="微軟正黑體" panose="020B0604030504040204" pitchFamily="34" charset="-120"/>
                <a:ea typeface="微軟正黑體" panose="020B0604030504040204" pitchFamily="34" charset="-120"/>
                <a:cs typeface="+mn-cs"/>
              </a:rPr>
              <a:t>圖書、期刊、視聽資料、</a:t>
            </a:r>
            <a:r>
              <a:rPr kumimoji="0" lang="zh-TW" altLang="en-US" sz="20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電子資源</a:t>
            </a:r>
            <a:r>
              <a:rPr kumimoji="0" lang="zh-TW" altLang="en-US" sz="2000" b="1" i="0" u="none" strike="noStrike" kern="1200" cap="none" spc="0" normalizeH="0" baseline="0" noProof="0" dirty="0">
                <a:ln>
                  <a:noFill/>
                </a:ln>
                <a:solidFill>
                  <a:srgbClr val="FF5050"/>
                </a:solidFill>
                <a:effectLst/>
                <a:uLnTx/>
                <a:uFillTx/>
                <a:latin typeface="微軟正黑體" panose="020B0604030504040204" pitchFamily="34" charset="-120"/>
                <a:ea typeface="微軟正黑體" panose="020B0604030504040204" pitchFamily="34" charset="-120"/>
                <a:cs typeface="+mn-cs"/>
              </a:rPr>
              <a:t>、</a:t>
            </a:r>
            <a:endParaRPr kumimoji="0" lang="en-US" altLang="zh-TW" sz="2000" b="1" i="0" u="none" strike="noStrike" kern="1200" cap="none" spc="0" normalizeH="0" baseline="0" noProof="0" dirty="0">
              <a:ln>
                <a:noFill/>
              </a:ln>
              <a:solidFill>
                <a:srgbClr val="FF505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ct val="0"/>
              </a:spcBef>
              <a:spcAft>
                <a:spcPts val="0"/>
              </a:spcAft>
              <a:buClrTx/>
              <a:buSzTx/>
              <a:buFontTx/>
              <a:buNone/>
              <a:tabLst/>
              <a:defRPr/>
            </a:pPr>
            <a:r>
              <a:rPr kumimoji="0" lang="zh-TW" altLang="en-US" sz="2000" b="1" i="0" u="none" strike="noStrike" kern="1200" cap="none" spc="0" normalizeH="0" baseline="0" noProof="0" dirty="0">
                <a:ln>
                  <a:noFill/>
                </a:ln>
                <a:solidFill>
                  <a:srgbClr val="FF5050"/>
                </a:solidFill>
                <a:effectLst/>
                <a:uLnTx/>
                <a:uFillTx/>
                <a:latin typeface="微軟正黑體" panose="020B0604030504040204" pitchFamily="34" charset="-120"/>
                <a:ea typeface="微軟正黑體" panose="020B0604030504040204" pitchFamily="34" charset="-120"/>
                <a:cs typeface="+mn-cs"/>
              </a:rPr>
              <a:t>論著報告等</a:t>
            </a:r>
            <a:r>
              <a:rPr kumimoji="0" lang="en-US" altLang="zh-TW" sz="2000" b="1" i="0" u="none" strike="noStrike" kern="1200" cap="none" spc="0" normalizeH="0" baseline="0" noProof="0" dirty="0">
                <a:ln>
                  <a:noFill/>
                </a:ln>
                <a:solidFill>
                  <a:srgbClr val="FF5050"/>
                </a:solidFill>
                <a:effectLst/>
                <a:uLnTx/>
                <a:uFillTx/>
                <a:latin typeface="微軟正黑體" panose="020B0604030504040204" pitchFamily="34" charset="-120"/>
                <a:ea typeface="微軟正黑體" panose="020B0604030504040204" pitchFamily="34" charset="-120"/>
                <a:cs typeface="+mn-cs"/>
              </a:rPr>
              <a:t>...</a:t>
            </a:r>
            <a:r>
              <a:rPr kumimoji="0" lang="zh-TW" altLang="en-US" sz="2000" b="1" i="0" u="none" strike="noStrike" kern="1200" cap="none" spc="0" normalizeH="0" baseline="0" noProof="0" dirty="0">
                <a:ln>
                  <a:noFill/>
                </a:ln>
                <a:solidFill>
                  <a:srgbClr val="FF5050"/>
                </a:solidFill>
                <a:effectLst/>
                <a:uLnTx/>
                <a:uFillTx/>
                <a:latin typeface="微軟正黑體" panose="020B0604030504040204" pitchFamily="34" charset="-120"/>
                <a:ea typeface="微軟正黑體" panose="020B0604030504040204" pitchFamily="34" charset="-120"/>
                <a:cs typeface="+mn-cs"/>
              </a:rPr>
              <a:t>整合查詢</a:t>
            </a:r>
          </a:p>
        </p:txBody>
      </p:sp>
      <p:sp>
        <p:nvSpPr>
          <p:cNvPr id="5" name="矩形 4"/>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
        <p:nvSpPr>
          <p:cNvPr id="6" name="矩形 5"/>
          <p:cNvSpPr/>
          <p:nvPr/>
        </p:nvSpPr>
        <p:spPr>
          <a:xfrm>
            <a:off x="1152203" y="699011"/>
            <a:ext cx="2954655" cy="461665"/>
          </a:xfrm>
          <a:prstGeom prst="rect">
            <a:avLst/>
          </a:prstGeom>
        </p:spPr>
        <p:txBody>
          <a:bodyPr wrap="non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a:ea typeface="標楷體"/>
                <a:cs typeface="+mn-cs"/>
              </a:rPr>
              <a:t>館藏資源、電子資料</a:t>
            </a:r>
          </a:p>
        </p:txBody>
      </p:sp>
    </p:spTree>
    <p:extLst>
      <p:ext uri="{BB962C8B-B14F-4D97-AF65-F5344CB8AC3E}">
        <p14:creationId xmlns:p14="http://schemas.microsoft.com/office/powerpoint/2010/main" val="41302469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3997"/>
            <a:ext cx="10801350" cy="63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cxnSp>
        <p:nvCxnSpPr>
          <p:cNvPr id="3" name="直線單箭頭接點 2"/>
          <p:cNvCxnSpPr/>
          <p:nvPr/>
        </p:nvCxnSpPr>
        <p:spPr>
          <a:xfrm flipH="1">
            <a:off x="4572000" y="2592660"/>
            <a:ext cx="974558"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橢圓 4"/>
          <p:cNvSpPr>
            <a:spLocks noChangeArrowheads="1"/>
          </p:cNvSpPr>
          <p:nvPr/>
        </p:nvSpPr>
        <p:spPr bwMode="auto">
          <a:xfrm>
            <a:off x="3912394" y="3741921"/>
            <a:ext cx="1301026" cy="637200"/>
          </a:xfrm>
          <a:prstGeom prst="ellipse">
            <a:avLst/>
          </a:prstGeom>
          <a:noFill/>
          <a:ln w="381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2"/>
              </a:buClr>
              <a:buChar char="•"/>
              <a:defRPr sz="2200">
                <a:solidFill>
                  <a:schemeClr val="tx1"/>
                </a:solidFill>
                <a:latin typeface="標楷體" pitchFamily="65" charset="-120"/>
                <a:ea typeface="標楷體" pitchFamily="65" charset="-120"/>
              </a:defRPr>
            </a:lvl1pPr>
            <a:lvl2pPr marL="742950" indent="-285750" eaLnBrk="0" hangingPunct="0">
              <a:spcBef>
                <a:spcPct val="20000"/>
              </a:spcBef>
              <a:buClr>
                <a:schemeClr val="tx2"/>
              </a:buClr>
              <a:buFont typeface="Arial" charset="0"/>
              <a:buChar char="–"/>
              <a:defRPr sz="2000">
                <a:solidFill>
                  <a:schemeClr val="tx1"/>
                </a:solidFill>
                <a:latin typeface="標楷體" pitchFamily="65" charset="-120"/>
                <a:ea typeface="標楷體" pitchFamily="65" charset="-120"/>
              </a:defRPr>
            </a:lvl2pPr>
            <a:lvl3pPr marL="1143000" indent="-228600" eaLnBrk="0" hangingPunct="0">
              <a:spcBef>
                <a:spcPct val="20000"/>
              </a:spcBef>
              <a:buClr>
                <a:schemeClr val="accent2"/>
              </a:buClr>
              <a:buChar char="•"/>
              <a:defRPr sz="2000">
                <a:solidFill>
                  <a:schemeClr val="tx1"/>
                </a:solidFill>
                <a:latin typeface="標楷體" pitchFamily="65" charset="-120"/>
                <a:ea typeface="標楷體" pitchFamily="65" charset="-120"/>
              </a:defRPr>
            </a:lvl3pPr>
            <a:lvl4pPr marL="1600200" indent="-228600" eaLnBrk="0" hangingPunct="0">
              <a:spcBef>
                <a:spcPct val="20000"/>
              </a:spcBef>
              <a:buClr>
                <a:schemeClr val="hlink"/>
              </a:buClr>
              <a:buFont typeface="Arial" charset="0"/>
              <a:buChar char="–"/>
              <a:defRPr sz="2000">
                <a:solidFill>
                  <a:schemeClr val="tx1"/>
                </a:solidFill>
                <a:latin typeface="標楷體" pitchFamily="65" charset="-120"/>
                <a:ea typeface="標楷體" pitchFamily="65" charset="-120"/>
              </a:defRPr>
            </a:lvl4pPr>
            <a:lvl5pPr marL="2057400" indent="-228600" eaLnBrk="0" hangingPunct="0">
              <a:spcBef>
                <a:spcPct val="20000"/>
              </a:spcBef>
              <a:buClr>
                <a:schemeClr val="accent1"/>
              </a:buClr>
              <a:buFont typeface="Arial" charset="0"/>
              <a:buChar char="»"/>
              <a:defRPr sz="2000">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9pPr>
          </a:lstStyle>
          <a:p>
            <a:pPr marL="0" marR="0" lvl="0" indent="0" algn="ctr" defTabSz="989123" rtl="0" eaLnBrk="1" fontAlgn="auto" latinLnBrk="0" hangingPunct="1">
              <a:lnSpc>
                <a:spcPct val="100000"/>
              </a:lnSpc>
              <a:spcBef>
                <a:spcPct val="0"/>
              </a:spcBef>
              <a:spcAft>
                <a:spcPts val="0"/>
              </a:spcAft>
              <a:buClrTx/>
              <a:buSzTx/>
              <a:buFontTx/>
              <a:buNone/>
              <a:tabLst/>
              <a:defRPr/>
            </a:pPr>
            <a:endParaRPr kumimoji="0" lang="zh-TW" altLang="en-US" sz="2000" b="0" i="0" u="none" strike="noStrike" kern="1200" cap="none" spc="0" normalizeH="0" baseline="0" noProof="0">
              <a:ln>
                <a:noFill/>
              </a:ln>
              <a:solidFill>
                <a:srgbClr val="FF5050"/>
              </a:solidFill>
              <a:effectLst/>
              <a:uLnTx/>
              <a:uFillTx/>
              <a:latin typeface="標楷體" pitchFamily="65" charset="-120"/>
              <a:ea typeface="標楷體" pitchFamily="65" charset="-120"/>
              <a:cs typeface="+mn-cs"/>
            </a:endParaRPr>
          </a:p>
        </p:txBody>
      </p:sp>
      <p:sp>
        <p:nvSpPr>
          <p:cNvPr id="5" name="橢圓 4"/>
          <p:cNvSpPr>
            <a:spLocks noChangeArrowheads="1"/>
          </p:cNvSpPr>
          <p:nvPr/>
        </p:nvSpPr>
        <p:spPr bwMode="auto">
          <a:xfrm>
            <a:off x="3912394" y="5112940"/>
            <a:ext cx="1319212" cy="637158"/>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2"/>
              </a:buClr>
              <a:buChar char="•"/>
              <a:defRPr sz="2200">
                <a:solidFill>
                  <a:schemeClr val="tx1"/>
                </a:solidFill>
                <a:latin typeface="標楷體" pitchFamily="65" charset="-120"/>
                <a:ea typeface="標楷體" pitchFamily="65" charset="-120"/>
              </a:defRPr>
            </a:lvl1pPr>
            <a:lvl2pPr marL="742950" indent="-285750" eaLnBrk="0" hangingPunct="0">
              <a:spcBef>
                <a:spcPct val="20000"/>
              </a:spcBef>
              <a:buClr>
                <a:schemeClr val="tx2"/>
              </a:buClr>
              <a:buFont typeface="Arial" charset="0"/>
              <a:buChar char="–"/>
              <a:defRPr sz="2000">
                <a:solidFill>
                  <a:schemeClr val="tx1"/>
                </a:solidFill>
                <a:latin typeface="標楷體" pitchFamily="65" charset="-120"/>
                <a:ea typeface="標楷體" pitchFamily="65" charset="-120"/>
              </a:defRPr>
            </a:lvl2pPr>
            <a:lvl3pPr marL="1143000" indent="-228600" eaLnBrk="0" hangingPunct="0">
              <a:spcBef>
                <a:spcPct val="20000"/>
              </a:spcBef>
              <a:buClr>
                <a:schemeClr val="accent2"/>
              </a:buClr>
              <a:buChar char="•"/>
              <a:defRPr sz="2000">
                <a:solidFill>
                  <a:schemeClr val="tx1"/>
                </a:solidFill>
                <a:latin typeface="標楷體" pitchFamily="65" charset="-120"/>
                <a:ea typeface="標楷體" pitchFamily="65" charset="-120"/>
              </a:defRPr>
            </a:lvl3pPr>
            <a:lvl4pPr marL="1600200" indent="-228600" eaLnBrk="0" hangingPunct="0">
              <a:spcBef>
                <a:spcPct val="20000"/>
              </a:spcBef>
              <a:buClr>
                <a:schemeClr val="hlink"/>
              </a:buClr>
              <a:buFont typeface="Arial" charset="0"/>
              <a:buChar char="–"/>
              <a:defRPr sz="2000">
                <a:solidFill>
                  <a:schemeClr val="tx1"/>
                </a:solidFill>
                <a:latin typeface="標楷體" pitchFamily="65" charset="-120"/>
                <a:ea typeface="標楷體" pitchFamily="65" charset="-120"/>
              </a:defRPr>
            </a:lvl4pPr>
            <a:lvl5pPr marL="2057400" indent="-228600" eaLnBrk="0" hangingPunct="0">
              <a:spcBef>
                <a:spcPct val="20000"/>
              </a:spcBef>
              <a:buClr>
                <a:schemeClr val="accent1"/>
              </a:buClr>
              <a:buFont typeface="Arial" charset="0"/>
              <a:buChar char="»"/>
              <a:defRPr sz="2000">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9pPr>
          </a:lstStyle>
          <a:p>
            <a:pPr marL="0" marR="0" lvl="0" indent="0" algn="ctr" defTabSz="989123" rtl="0" eaLnBrk="1" fontAlgn="auto" latinLnBrk="0" hangingPunct="1">
              <a:lnSpc>
                <a:spcPct val="100000"/>
              </a:lnSpc>
              <a:spcBef>
                <a:spcPct val="0"/>
              </a:spcBef>
              <a:spcAft>
                <a:spcPts val="0"/>
              </a:spcAft>
              <a:buClrTx/>
              <a:buSzTx/>
              <a:buFontTx/>
              <a:buNone/>
              <a:tabLst/>
              <a:defRPr/>
            </a:pPr>
            <a:endParaRPr kumimoji="0" lang="zh-TW" altLang="en-US" sz="2000" b="0" i="0" u="none" strike="noStrike" kern="1200" cap="none" spc="0" normalizeH="0" baseline="0" noProof="0">
              <a:ln>
                <a:noFill/>
              </a:ln>
              <a:solidFill>
                <a:srgbClr val="FF5050"/>
              </a:solidFill>
              <a:effectLst/>
              <a:uLnTx/>
              <a:uFillTx/>
              <a:latin typeface="標楷體" pitchFamily="65" charset="-120"/>
              <a:ea typeface="標楷體" pitchFamily="65" charset="-120"/>
              <a:cs typeface="+mn-cs"/>
            </a:endParaRPr>
          </a:p>
        </p:txBody>
      </p:sp>
      <p:sp>
        <p:nvSpPr>
          <p:cNvPr id="6" name="矩形 5"/>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101586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群組 34"/>
          <p:cNvGrpSpPr/>
          <p:nvPr/>
        </p:nvGrpSpPr>
        <p:grpSpPr>
          <a:xfrm>
            <a:off x="819451" y="2305584"/>
            <a:ext cx="9232526" cy="4860504"/>
            <a:chOff x="1115616" y="1529408"/>
            <a:chExt cx="6264696" cy="4005303"/>
          </a:xfrm>
        </p:grpSpPr>
        <p:grpSp>
          <p:nvGrpSpPr>
            <p:cNvPr id="36" name="组合 237"/>
            <p:cNvGrpSpPr/>
            <p:nvPr/>
          </p:nvGrpSpPr>
          <p:grpSpPr>
            <a:xfrm>
              <a:off x="1115616" y="1529408"/>
              <a:ext cx="6264696" cy="4005303"/>
              <a:chOff x="10328275" y="5896481"/>
              <a:chExt cx="869950" cy="603983"/>
            </a:xfrm>
          </p:grpSpPr>
          <p:sp>
            <p:nvSpPr>
              <p:cNvPr id="38" name="Freeform 50449"/>
              <p:cNvSpPr>
                <a:spLocks/>
              </p:cNvSpPr>
              <p:nvPr/>
            </p:nvSpPr>
            <p:spPr bwMode="auto">
              <a:xfrm>
                <a:off x="10628313" y="6462106"/>
                <a:ext cx="271462" cy="38027"/>
              </a:xfrm>
              <a:custGeom>
                <a:avLst/>
                <a:gdLst>
                  <a:gd name="T0" fmla="*/ 154 w 171"/>
                  <a:gd name="T1" fmla="*/ 0 h 103"/>
                  <a:gd name="T2" fmla="*/ 17 w 171"/>
                  <a:gd name="T3" fmla="*/ 0 h 103"/>
                  <a:gd name="T4" fmla="*/ 0 w 171"/>
                  <a:gd name="T5" fmla="*/ 103 h 103"/>
                  <a:gd name="T6" fmla="*/ 171 w 171"/>
                  <a:gd name="T7" fmla="*/ 103 h 103"/>
                  <a:gd name="T8" fmla="*/ 154 w 171"/>
                  <a:gd name="T9" fmla="*/ 0 h 103"/>
                </a:gdLst>
                <a:ahLst/>
                <a:cxnLst>
                  <a:cxn ang="0">
                    <a:pos x="T0" y="T1"/>
                  </a:cxn>
                  <a:cxn ang="0">
                    <a:pos x="T2" y="T3"/>
                  </a:cxn>
                  <a:cxn ang="0">
                    <a:pos x="T4" y="T5"/>
                  </a:cxn>
                  <a:cxn ang="0">
                    <a:pos x="T6" y="T7"/>
                  </a:cxn>
                  <a:cxn ang="0">
                    <a:pos x="T8" y="T9"/>
                  </a:cxn>
                </a:cxnLst>
                <a:rect l="0" t="0" r="r" b="b"/>
                <a:pathLst>
                  <a:path w="171" h="103">
                    <a:moveTo>
                      <a:pt x="154" y="0"/>
                    </a:moveTo>
                    <a:lnTo>
                      <a:pt x="17" y="0"/>
                    </a:lnTo>
                    <a:lnTo>
                      <a:pt x="0" y="103"/>
                    </a:lnTo>
                    <a:lnTo>
                      <a:pt x="171" y="103"/>
                    </a:lnTo>
                    <a:lnTo>
                      <a:pt x="154"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39" name="Freeform 50450"/>
              <p:cNvSpPr>
                <a:spLocks/>
              </p:cNvSpPr>
              <p:nvPr/>
            </p:nvSpPr>
            <p:spPr bwMode="auto">
              <a:xfrm>
                <a:off x="10328275" y="6411913"/>
                <a:ext cx="869950" cy="53975"/>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40" name="Freeform 50451"/>
              <p:cNvSpPr>
                <a:spLocks/>
              </p:cNvSpPr>
              <p:nvPr/>
            </p:nvSpPr>
            <p:spPr bwMode="auto">
              <a:xfrm>
                <a:off x="10328275" y="5896481"/>
                <a:ext cx="869950" cy="515938"/>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42" name="Freeform 50453"/>
              <p:cNvSpPr>
                <a:spLocks/>
              </p:cNvSpPr>
              <p:nvPr/>
            </p:nvSpPr>
            <p:spPr bwMode="auto">
              <a:xfrm>
                <a:off x="10587037" y="6486970"/>
                <a:ext cx="352425" cy="13494"/>
              </a:xfrm>
              <a:custGeom>
                <a:avLst/>
                <a:gdLst>
                  <a:gd name="T0" fmla="*/ 214 w 222"/>
                  <a:gd name="T1" fmla="*/ 0 h 17"/>
                  <a:gd name="T2" fmla="*/ 8 w 222"/>
                  <a:gd name="T3" fmla="*/ 0 h 17"/>
                  <a:gd name="T4" fmla="*/ 0 w 222"/>
                  <a:gd name="T5" fmla="*/ 17 h 17"/>
                  <a:gd name="T6" fmla="*/ 222 w 222"/>
                  <a:gd name="T7" fmla="*/ 17 h 17"/>
                  <a:gd name="T8" fmla="*/ 214 w 222"/>
                  <a:gd name="T9" fmla="*/ 0 h 17"/>
                </a:gdLst>
                <a:ahLst/>
                <a:cxnLst>
                  <a:cxn ang="0">
                    <a:pos x="T0" y="T1"/>
                  </a:cxn>
                  <a:cxn ang="0">
                    <a:pos x="T2" y="T3"/>
                  </a:cxn>
                  <a:cxn ang="0">
                    <a:pos x="T4" y="T5"/>
                  </a:cxn>
                  <a:cxn ang="0">
                    <a:pos x="T6" y="T7"/>
                  </a:cxn>
                  <a:cxn ang="0">
                    <a:pos x="T8" y="T9"/>
                  </a:cxn>
                </a:cxnLst>
                <a:rect l="0" t="0" r="r" b="b"/>
                <a:pathLst>
                  <a:path w="222" h="17">
                    <a:moveTo>
                      <a:pt x="214" y="0"/>
                    </a:moveTo>
                    <a:lnTo>
                      <a:pt x="8" y="0"/>
                    </a:lnTo>
                    <a:lnTo>
                      <a:pt x="0" y="17"/>
                    </a:lnTo>
                    <a:lnTo>
                      <a:pt x="222" y="17"/>
                    </a:lnTo>
                    <a:lnTo>
                      <a:pt x="214"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37" name="Oval 98"/>
            <p:cNvSpPr>
              <a:spLocks noChangeArrowheads="1"/>
            </p:cNvSpPr>
            <p:nvPr/>
          </p:nvSpPr>
          <p:spPr bwMode="auto">
            <a:xfrm>
              <a:off x="4018123" y="4980774"/>
              <a:ext cx="305995" cy="239707"/>
            </a:xfrm>
            <a:prstGeom prst="ellipse">
              <a:avLst/>
            </a:prstGeom>
            <a:solidFill>
              <a:sysClr val="window" lastClr="FFFFFF">
                <a:lumMod val="50000"/>
              </a:sysClr>
            </a:solidFill>
            <a:ln>
              <a:noFill/>
            </a:ln>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pic>
        <p:nvPicPr>
          <p:cNvPr id="65" name="圖片 64"/>
          <p:cNvPicPr>
            <a:picLocks noChangeAspect="1"/>
          </p:cNvPicPr>
          <p:nvPr/>
        </p:nvPicPr>
        <p:blipFill rotWithShape="1">
          <a:blip r:embed="rId2"/>
          <a:srcRect b="21172"/>
          <a:stretch/>
        </p:blipFill>
        <p:spPr>
          <a:xfrm>
            <a:off x="1392142" y="2621740"/>
            <a:ext cx="8174563" cy="3715273"/>
          </a:xfrm>
          <a:prstGeom prst="rect">
            <a:avLst/>
          </a:prstGeom>
        </p:spPr>
      </p:pic>
      <p:sp>
        <p:nvSpPr>
          <p:cNvPr id="66" name="圓角矩形 65"/>
          <p:cNvSpPr/>
          <p:nvPr/>
        </p:nvSpPr>
        <p:spPr bwMode="auto">
          <a:xfrm>
            <a:off x="5276060" y="3712158"/>
            <a:ext cx="543770" cy="554253"/>
          </a:xfrm>
          <a:prstGeom prst="roundRect">
            <a:avLst/>
          </a:prstGeom>
          <a:noFill/>
          <a:ln w="38100" cap="flat" cmpd="sng" algn="ctr">
            <a:solidFill>
              <a:srgbClr val="FF0000"/>
            </a:solidFill>
            <a:prstDash val="solid"/>
            <a:round/>
            <a:headEnd type="none" w="med" len="med"/>
            <a:tailEnd type="none" w="med" len="med"/>
          </a:ln>
          <a:effectLst/>
          <a:extLst/>
        </p:spPr>
        <p:txBody>
          <a:bodyPr vert="horz" wrap="none" lIns="105622" tIns="52811" rIns="105622" bIns="52811" numCol="1" rtlCol="0" anchor="ctr" anchorCtr="0" compatLnSpc="1">
            <a:prstTxWarp prst="textNoShape">
              <a:avLst/>
            </a:prstTxWarp>
          </a:bodyPr>
          <a:lstStyle/>
          <a:p>
            <a:pPr defTabSz="1056223" fontAlgn="base">
              <a:spcBef>
                <a:spcPct val="0"/>
              </a:spcBef>
              <a:spcAft>
                <a:spcPct val="0"/>
              </a:spcAft>
            </a:pPr>
            <a:endParaRPr kumimoji="1" lang="zh-TW" altLang="en-US" sz="2079">
              <a:latin typeface="Arial" panose="020B0604020202020204" pitchFamily="34" charset="0"/>
              <a:ea typeface="新細明體" panose="02020500000000000000" pitchFamily="18" charset="-120"/>
            </a:endParaRPr>
          </a:p>
        </p:txBody>
      </p:sp>
      <p:grpSp>
        <p:nvGrpSpPr>
          <p:cNvPr id="46" name="群組 45"/>
          <p:cNvGrpSpPr/>
          <p:nvPr/>
        </p:nvGrpSpPr>
        <p:grpSpPr>
          <a:xfrm>
            <a:off x="5834823" y="4282119"/>
            <a:ext cx="249529" cy="332704"/>
            <a:chOff x="410521" y="5918444"/>
            <a:chExt cx="403923" cy="496303"/>
          </a:xfrm>
        </p:grpSpPr>
        <p:sp>
          <p:nvSpPr>
            <p:cNvPr id="47" name="矩形 46"/>
            <p:cNvSpPr/>
            <p:nvPr/>
          </p:nvSpPr>
          <p:spPr>
            <a:xfrm rot="8100000">
              <a:off x="693810" y="6054707"/>
              <a:ext cx="72008" cy="360040"/>
            </a:xfrm>
            <a:prstGeom prst="rect">
              <a:avLst/>
            </a:prstGeom>
            <a:solidFill>
              <a:srgbClr val="FFFFFF"/>
            </a:solidFill>
            <a:ln w="9525" cap="flat" cmpd="sng" algn="ctr">
              <a:solidFill>
                <a:srgbClr val="000000"/>
              </a:solid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48" name="稻壳儿小白白(http://dwz.cn/Wu2UP)"/>
            <p:cNvSpPr>
              <a:spLocks/>
            </p:cNvSpPr>
            <p:nvPr/>
          </p:nvSpPr>
          <p:spPr bwMode="auto">
            <a:xfrm flipH="1">
              <a:off x="410521" y="5918444"/>
              <a:ext cx="403923" cy="418545"/>
            </a:xfrm>
            <a:custGeom>
              <a:avLst/>
              <a:gdLst>
                <a:gd name="T0" fmla="*/ 904781520 w 38"/>
                <a:gd name="T1" fmla="*/ 1673832537 h 38"/>
                <a:gd name="T2" fmla="*/ 859542444 w 38"/>
                <a:gd name="T3" fmla="*/ 1719071436 h 38"/>
                <a:gd name="T4" fmla="*/ 814303368 w 38"/>
                <a:gd name="T5" fmla="*/ 1719071436 h 38"/>
                <a:gd name="T6" fmla="*/ 769064292 w 38"/>
                <a:gd name="T7" fmla="*/ 1628593638 h 38"/>
                <a:gd name="T8" fmla="*/ 769064292 w 38"/>
                <a:gd name="T9" fmla="*/ 904771254 h 38"/>
                <a:gd name="T10" fmla="*/ 45239076 w 38"/>
                <a:gd name="T11" fmla="*/ 904771254 h 38"/>
                <a:gd name="T12" fmla="*/ 0 w 38"/>
                <a:gd name="T13" fmla="*/ 859539081 h 38"/>
                <a:gd name="T14" fmla="*/ 45239076 w 38"/>
                <a:gd name="T15" fmla="*/ 769061283 h 38"/>
                <a:gd name="T16" fmla="*/ 1583367660 w 38"/>
                <a:gd name="T17" fmla="*/ 0 h 38"/>
                <a:gd name="T18" fmla="*/ 1628606736 w 38"/>
                <a:gd name="T19" fmla="*/ 0 h 38"/>
                <a:gd name="T20" fmla="*/ 1673845812 w 38"/>
                <a:gd name="T21" fmla="*/ 0 h 38"/>
                <a:gd name="T22" fmla="*/ 1673845812 w 38"/>
                <a:gd name="T23" fmla="*/ 90477798 h 38"/>
                <a:gd name="T24" fmla="*/ 904781520 w 38"/>
                <a:gd name="T25" fmla="*/ 1673832537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38">
                  <a:moveTo>
                    <a:pt x="20" y="37"/>
                  </a:moveTo>
                  <a:cubicBezTo>
                    <a:pt x="20" y="37"/>
                    <a:pt x="19" y="38"/>
                    <a:pt x="19" y="38"/>
                  </a:cubicBezTo>
                  <a:cubicBezTo>
                    <a:pt x="18" y="38"/>
                    <a:pt x="18" y="38"/>
                    <a:pt x="18" y="38"/>
                  </a:cubicBezTo>
                  <a:cubicBezTo>
                    <a:pt x="17" y="37"/>
                    <a:pt x="17" y="37"/>
                    <a:pt x="17" y="36"/>
                  </a:cubicBezTo>
                  <a:cubicBezTo>
                    <a:pt x="17" y="20"/>
                    <a:pt x="17" y="20"/>
                    <a:pt x="17" y="20"/>
                  </a:cubicBezTo>
                  <a:cubicBezTo>
                    <a:pt x="1" y="20"/>
                    <a:pt x="1" y="20"/>
                    <a:pt x="1" y="20"/>
                  </a:cubicBezTo>
                  <a:cubicBezTo>
                    <a:pt x="1" y="20"/>
                    <a:pt x="0" y="20"/>
                    <a:pt x="0" y="19"/>
                  </a:cubicBezTo>
                  <a:cubicBezTo>
                    <a:pt x="0" y="18"/>
                    <a:pt x="0" y="18"/>
                    <a:pt x="1" y="17"/>
                  </a:cubicBezTo>
                  <a:cubicBezTo>
                    <a:pt x="35" y="0"/>
                    <a:pt x="35" y="0"/>
                    <a:pt x="35" y="0"/>
                  </a:cubicBezTo>
                  <a:cubicBezTo>
                    <a:pt x="35" y="0"/>
                    <a:pt x="35" y="0"/>
                    <a:pt x="36" y="0"/>
                  </a:cubicBezTo>
                  <a:cubicBezTo>
                    <a:pt x="36" y="0"/>
                    <a:pt x="37" y="0"/>
                    <a:pt x="37" y="0"/>
                  </a:cubicBezTo>
                  <a:cubicBezTo>
                    <a:pt x="37" y="1"/>
                    <a:pt x="38" y="2"/>
                    <a:pt x="37" y="2"/>
                  </a:cubicBezTo>
                  <a:lnTo>
                    <a:pt x="20" y="37"/>
                  </a:lnTo>
                  <a:close/>
                </a:path>
              </a:pathLst>
            </a:custGeom>
            <a:solidFill>
              <a:sysClr val="window" lastClr="FFFFFF"/>
            </a:solidFill>
            <a:ln w="9525">
              <a:solidFill>
                <a:srgbClr val="000000"/>
              </a:solidFill>
              <a:round/>
              <a:headEnd/>
              <a:tailEnd/>
            </a:ln>
            <a:extLst/>
          </p:spPr>
          <p:txBody>
            <a:bodyPr lIns="140829" tIns="70414" rIns="140829" bIns="70414"/>
            <a:lstStyle/>
            <a:p>
              <a:pPr defTabSz="1056223">
                <a:defRPr/>
              </a:pPr>
              <a:endParaRPr lang="zh-CN" altLang="en-US" sz="2079" kern="0">
                <a:solidFill>
                  <a:srgbClr val="FFFFFF"/>
                </a:solidFill>
                <a:latin typeface="Calibri"/>
                <a:ea typeface="宋体" panose="02010600030101010101" pitchFamily="2" charset="-122"/>
              </a:endParaRPr>
            </a:p>
          </p:txBody>
        </p:sp>
        <p:sp>
          <p:nvSpPr>
            <p:cNvPr id="49" name="矩形 48"/>
            <p:cNvSpPr/>
            <p:nvPr/>
          </p:nvSpPr>
          <p:spPr>
            <a:xfrm rot="8100000">
              <a:off x="549569" y="6062079"/>
              <a:ext cx="125824" cy="130133"/>
            </a:xfrm>
            <a:prstGeom prst="rect">
              <a:avLst/>
            </a:prstGeom>
            <a:solidFill>
              <a:srgbClr val="FFFFFF"/>
            </a:solidFill>
            <a:ln w="3175" cap="flat" cmpd="sng" algn="ctr">
              <a:no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grpSp>
      <p:sp>
        <p:nvSpPr>
          <p:cNvPr id="67" name="標題 1"/>
          <p:cNvSpPr txBox="1">
            <a:spLocks/>
          </p:cNvSpPr>
          <p:nvPr/>
        </p:nvSpPr>
        <p:spPr>
          <a:xfrm>
            <a:off x="985721" y="353801"/>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5082" dirty="0">
                <a:latin typeface="微軟正黑體" panose="020B0604030504040204" pitchFamily="34" charset="-120"/>
                <a:ea typeface="微軟正黑體" panose="020B0604030504040204" pitchFamily="34" charset="-120"/>
              </a:rPr>
              <a:t>論著管理系統使用介紹</a:t>
            </a:r>
          </a:p>
        </p:txBody>
      </p:sp>
      <p:sp>
        <p:nvSpPr>
          <p:cNvPr id="68" name="圓角矩形 67"/>
          <p:cNvSpPr/>
          <p:nvPr/>
        </p:nvSpPr>
        <p:spPr>
          <a:xfrm>
            <a:off x="1392143" y="1377969"/>
            <a:ext cx="1497166" cy="848029"/>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論著申請</a:t>
            </a:r>
          </a:p>
        </p:txBody>
      </p:sp>
      <p:sp>
        <p:nvSpPr>
          <p:cNvPr id="69" name="向右箭號 68"/>
          <p:cNvSpPr/>
          <p:nvPr/>
        </p:nvSpPr>
        <p:spPr>
          <a:xfrm>
            <a:off x="3042743" y="1693774"/>
            <a:ext cx="332704" cy="332704"/>
          </a:xfrm>
          <a:prstGeom prst="rightArrow">
            <a:avLst/>
          </a:prstGeom>
          <a:solidFill>
            <a:srgbClr val="C0504D"/>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70" name="圓角矩形 69"/>
          <p:cNvSpPr/>
          <p:nvPr/>
        </p:nvSpPr>
        <p:spPr>
          <a:xfrm>
            <a:off x="3472133" y="1377968"/>
            <a:ext cx="1497166" cy="848029"/>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所部核准</a:t>
            </a:r>
          </a:p>
        </p:txBody>
      </p:sp>
      <p:sp>
        <p:nvSpPr>
          <p:cNvPr id="71" name="向右箭號 70"/>
          <p:cNvSpPr/>
          <p:nvPr/>
        </p:nvSpPr>
        <p:spPr>
          <a:xfrm>
            <a:off x="5155128" y="1692195"/>
            <a:ext cx="332704" cy="332704"/>
          </a:xfrm>
          <a:prstGeom prst="rightArrow">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72" name="圓角矩形 71"/>
          <p:cNvSpPr/>
          <p:nvPr/>
        </p:nvSpPr>
        <p:spPr>
          <a:xfrm>
            <a:off x="5658401" y="1402409"/>
            <a:ext cx="1497166" cy="848029"/>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對外發表</a:t>
            </a:r>
          </a:p>
        </p:txBody>
      </p:sp>
      <p:sp>
        <p:nvSpPr>
          <p:cNvPr id="73" name="向右箭號 72"/>
          <p:cNvSpPr/>
          <p:nvPr/>
        </p:nvSpPr>
        <p:spPr>
          <a:xfrm>
            <a:off x="7339818" y="1692195"/>
            <a:ext cx="332704" cy="332704"/>
          </a:xfrm>
          <a:prstGeom prst="rightArrow">
            <a:avLst/>
          </a:prstGeom>
          <a:solidFill>
            <a:srgbClr val="8064A2"/>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74" name="圓角矩形 73"/>
          <p:cNvSpPr/>
          <p:nvPr/>
        </p:nvSpPr>
        <p:spPr>
          <a:xfrm>
            <a:off x="7806348" y="1434532"/>
            <a:ext cx="1497166" cy="84802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en-US" altLang="zh-TW" sz="2079" b="1" kern="0" dirty="0">
                <a:solidFill>
                  <a:prstClr val="white"/>
                </a:solidFill>
                <a:latin typeface="微軟正黑體" panose="020B0604030504040204" pitchFamily="34" charset="-120"/>
                <a:ea typeface="微軟正黑體" panose="020B0604030504040204" pitchFamily="34" charset="-120"/>
              </a:rPr>
              <a:t>INER</a:t>
            </a:r>
            <a:r>
              <a:rPr lang="zh-TW" altLang="en-US" sz="2079" b="1" kern="0" dirty="0">
                <a:solidFill>
                  <a:prstClr val="white"/>
                </a:solidFill>
                <a:latin typeface="微軟正黑體" panose="020B0604030504040204" pitchFamily="34" charset="-120"/>
                <a:ea typeface="微軟正黑體" panose="020B0604030504040204" pitchFamily="34" charset="-120"/>
              </a:rPr>
              <a:t>編號</a:t>
            </a:r>
          </a:p>
        </p:txBody>
      </p:sp>
    </p:spTree>
    <p:extLst>
      <p:ext uri="{BB962C8B-B14F-4D97-AF65-F5344CB8AC3E}">
        <p14:creationId xmlns:p14="http://schemas.microsoft.com/office/powerpoint/2010/main" val="30343615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9386"/>
            <a:ext cx="10801349" cy="63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cxnSp>
        <p:nvCxnSpPr>
          <p:cNvPr id="3" name="直線單箭頭接點 2"/>
          <p:cNvCxnSpPr/>
          <p:nvPr/>
        </p:nvCxnSpPr>
        <p:spPr>
          <a:xfrm flipH="1">
            <a:off x="2808387" y="1872580"/>
            <a:ext cx="974558"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 name="直線單箭頭接點 3"/>
          <p:cNvCxnSpPr/>
          <p:nvPr/>
        </p:nvCxnSpPr>
        <p:spPr>
          <a:xfrm flipH="1">
            <a:off x="3168427" y="3240732"/>
            <a:ext cx="974558"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287916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52500"/>
            <a:ext cx="10800000"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矩形 2"/>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2714813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700000"/>
            <a:ext cx="10801350" cy="1719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7324356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2500"/>
            <a:ext cx="10801350"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3" name="群組 2"/>
          <p:cNvGrpSpPr/>
          <p:nvPr/>
        </p:nvGrpSpPr>
        <p:grpSpPr>
          <a:xfrm>
            <a:off x="6760542" y="3175008"/>
            <a:ext cx="2240532" cy="966643"/>
            <a:chOff x="5538086" y="2601742"/>
            <a:chExt cx="2240532" cy="966643"/>
          </a:xfrm>
        </p:grpSpPr>
        <p:cxnSp>
          <p:nvCxnSpPr>
            <p:cNvPr id="4" name="直線單箭頭接點 3"/>
            <p:cNvCxnSpPr/>
            <p:nvPr/>
          </p:nvCxnSpPr>
          <p:spPr>
            <a:xfrm flipV="1">
              <a:off x="5538086" y="3171522"/>
              <a:ext cx="670253" cy="396863"/>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 name="橢圓 4"/>
            <p:cNvSpPr>
              <a:spLocks noChangeArrowheads="1"/>
            </p:cNvSpPr>
            <p:nvPr/>
          </p:nvSpPr>
          <p:spPr bwMode="auto">
            <a:xfrm>
              <a:off x="6122435" y="2601742"/>
              <a:ext cx="1656183" cy="689161"/>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2"/>
                </a:buClr>
                <a:buChar char="•"/>
                <a:defRPr sz="2200">
                  <a:solidFill>
                    <a:schemeClr val="tx1"/>
                  </a:solidFill>
                  <a:latin typeface="標楷體" pitchFamily="65" charset="-120"/>
                  <a:ea typeface="標楷體" pitchFamily="65" charset="-120"/>
                </a:defRPr>
              </a:lvl1pPr>
              <a:lvl2pPr marL="742950" indent="-285750" eaLnBrk="0" hangingPunct="0">
                <a:spcBef>
                  <a:spcPct val="20000"/>
                </a:spcBef>
                <a:buClr>
                  <a:schemeClr val="tx2"/>
                </a:buClr>
                <a:buFont typeface="Arial" charset="0"/>
                <a:buChar char="–"/>
                <a:defRPr sz="2000">
                  <a:solidFill>
                    <a:schemeClr val="tx1"/>
                  </a:solidFill>
                  <a:latin typeface="標楷體" pitchFamily="65" charset="-120"/>
                  <a:ea typeface="標楷體" pitchFamily="65" charset="-120"/>
                </a:defRPr>
              </a:lvl2pPr>
              <a:lvl3pPr marL="1143000" indent="-228600" eaLnBrk="0" hangingPunct="0">
                <a:spcBef>
                  <a:spcPct val="20000"/>
                </a:spcBef>
                <a:buClr>
                  <a:schemeClr val="accent2"/>
                </a:buClr>
                <a:buChar char="•"/>
                <a:defRPr sz="2000">
                  <a:solidFill>
                    <a:schemeClr val="tx1"/>
                  </a:solidFill>
                  <a:latin typeface="標楷體" pitchFamily="65" charset="-120"/>
                  <a:ea typeface="標楷體" pitchFamily="65" charset="-120"/>
                </a:defRPr>
              </a:lvl3pPr>
              <a:lvl4pPr marL="1600200" indent="-228600" eaLnBrk="0" hangingPunct="0">
                <a:spcBef>
                  <a:spcPct val="20000"/>
                </a:spcBef>
                <a:buClr>
                  <a:schemeClr val="hlink"/>
                </a:buClr>
                <a:buFont typeface="Arial" charset="0"/>
                <a:buChar char="–"/>
                <a:defRPr sz="2000">
                  <a:solidFill>
                    <a:schemeClr val="tx1"/>
                  </a:solidFill>
                  <a:latin typeface="標楷體" pitchFamily="65" charset="-120"/>
                  <a:ea typeface="標楷體" pitchFamily="65" charset="-120"/>
                </a:defRPr>
              </a:lvl4pPr>
              <a:lvl5pPr marL="2057400" indent="-228600" eaLnBrk="0" hangingPunct="0">
                <a:spcBef>
                  <a:spcPct val="20000"/>
                </a:spcBef>
                <a:buClr>
                  <a:schemeClr val="accent1"/>
                </a:buClr>
                <a:buFont typeface="Arial" charset="0"/>
                <a:buChar char="»"/>
                <a:defRPr sz="2000">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9pPr>
            </a:lstStyle>
            <a:p>
              <a:pPr marL="0" marR="0" lvl="0" indent="0" algn="ctr" defTabSz="989123" rtl="0" eaLnBrk="1" fontAlgn="auto" latinLnBrk="0" hangingPunct="1">
                <a:lnSpc>
                  <a:spcPct val="100000"/>
                </a:lnSpc>
                <a:spcBef>
                  <a:spcPct val="0"/>
                </a:spcBef>
                <a:spcAft>
                  <a:spcPts val="0"/>
                </a:spcAft>
                <a:buClrTx/>
                <a:buSzTx/>
                <a:buFontTx/>
                <a:buNone/>
                <a:tabLst/>
                <a:defRPr/>
              </a:pPr>
              <a:endParaRPr kumimoji="0" lang="zh-TW" altLang="en-US" sz="2000" b="0" i="0" u="none" strike="noStrike" kern="1200" cap="none" spc="0" normalizeH="0" baseline="0" noProof="0">
                <a:ln>
                  <a:noFill/>
                </a:ln>
                <a:solidFill>
                  <a:srgbClr val="FF5050"/>
                </a:solidFill>
                <a:effectLst/>
                <a:uLnTx/>
                <a:uFillTx/>
                <a:latin typeface="標楷體" pitchFamily="65" charset="-120"/>
                <a:ea typeface="標楷體" pitchFamily="65" charset="-120"/>
                <a:cs typeface="+mn-cs"/>
              </a:endParaRPr>
            </a:p>
          </p:txBody>
        </p:sp>
      </p:grpSp>
      <p:grpSp>
        <p:nvGrpSpPr>
          <p:cNvPr id="14" name="群組 13"/>
          <p:cNvGrpSpPr/>
          <p:nvPr/>
        </p:nvGrpSpPr>
        <p:grpSpPr>
          <a:xfrm>
            <a:off x="7311718" y="4207755"/>
            <a:ext cx="1689356" cy="2962498"/>
            <a:chOff x="7311718" y="4207755"/>
            <a:chExt cx="1689356" cy="2962498"/>
          </a:xfrm>
        </p:grpSpPr>
        <p:sp>
          <p:nvSpPr>
            <p:cNvPr id="10" name="橢圓 9"/>
            <p:cNvSpPr>
              <a:spLocks noChangeArrowheads="1"/>
            </p:cNvSpPr>
            <p:nvPr/>
          </p:nvSpPr>
          <p:spPr bwMode="auto">
            <a:xfrm>
              <a:off x="7311718" y="4207755"/>
              <a:ext cx="1656183" cy="689161"/>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2"/>
                </a:buClr>
                <a:buChar char="•"/>
                <a:defRPr sz="2200">
                  <a:solidFill>
                    <a:schemeClr val="tx1"/>
                  </a:solidFill>
                  <a:latin typeface="標楷體" pitchFamily="65" charset="-120"/>
                  <a:ea typeface="標楷體" pitchFamily="65" charset="-120"/>
                </a:defRPr>
              </a:lvl1pPr>
              <a:lvl2pPr marL="742950" indent="-285750" eaLnBrk="0" hangingPunct="0">
                <a:spcBef>
                  <a:spcPct val="20000"/>
                </a:spcBef>
                <a:buClr>
                  <a:schemeClr val="tx2"/>
                </a:buClr>
                <a:buFont typeface="Arial" charset="0"/>
                <a:buChar char="–"/>
                <a:defRPr sz="2000">
                  <a:solidFill>
                    <a:schemeClr val="tx1"/>
                  </a:solidFill>
                  <a:latin typeface="標楷體" pitchFamily="65" charset="-120"/>
                  <a:ea typeface="標楷體" pitchFamily="65" charset="-120"/>
                </a:defRPr>
              </a:lvl2pPr>
              <a:lvl3pPr marL="1143000" indent="-228600" eaLnBrk="0" hangingPunct="0">
                <a:spcBef>
                  <a:spcPct val="20000"/>
                </a:spcBef>
                <a:buClr>
                  <a:schemeClr val="accent2"/>
                </a:buClr>
                <a:buChar char="•"/>
                <a:defRPr sz="2000">
                  <a:solidFill>
                    <a:schemeClr val="tx1"/>
                  </a:solidFill>
                  <a:latin typeface="標楷體" pitchFamily="65" charset="-120"/>
                  <a:ea typeface="標楷體" pitchFamily="65" charset="-120"/>
                </a:defRPr>
              </a:lvl3pPr>
              <a:lvl4pPr marL="1600200" indent="-228600" eaLnBrk="0" hangingPunct="0">
                <a:spcBef>
                  <a:spcPct val="20000"/>
                </a:spcBef>
                <a:buClr>
                  <a:schemeClr val="hlink"/>
                </a:buClr>
                <a:buFont typeface="Arial" charset="0"/>
                <a:buChar char="–"/>
                <a:defRPr sz="2000">
                  <a:solidFill>
                    <a:schemeClr val="tx1"/>
                  </a:solidFill>
                  <a:latin typeface="標楷體" pitchFamily="65" charset="-120"/>
                  <a:ea typeface="標楷體" pitchFamily="65" charset="-120"/>
                </a:defRPr>
              </a:lvl4pPr>
              <a:lvl5pPr marL="2057400" indent="-228600" eaLnBrk="0" hangingPunct="0">
                <a:spcBef>
                  <a:spcPct val="20000"/>
                </a:spcBef>
                <a:buClr>
                  <a:schemeClr val="accent1"/>
                </a:buClr>
                <a:buFont typeface="Arial" charset="0"/>
                <a:buChar char="»"/>
                <a:defRPr sz="2000">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9pPr>
            </a:lstStyle>
            <a:p>
              <a:pPr marL="0" marR="0" lvl="0" indent="0" algn="ctr" defTabSz="989123" rtl="0" eaLnBrk="1" fontAlgn="auto" latinLnBrk="0" hangingPunct="1">
                <a:lnSpc>
                  <a:spcPct val="100000"/>
                </a:lnSpc>
                <a:spcBef>
                  <a:spcPct val="0"/>
                </a:spcBef>
                <a:spcAft>
                  <a:spcPts val="0"/>
                </a:spcAft>
                <a:buClrTx/>
                <a:buSzTx/>
                <a:buFontTx/>
                <a:buNone/>
                <a:tabLst/>
                <a:defRPr/>
              </a:pPr>
              <a:endParaRPr kumimoji="0" lang="zh-TW" altLang="en-US" sz="2000" b="0" i="0" u="none" strike="noStrike" kern="1200" cap="none" spc="0" normalizeH="0" baseline="0" noProof="0">
                <a:ln>
                  <a:noFill/>
                </a:ln>
                <a:solidFill>
                  <a:srgbClr val="FF5050"/>
                </a:solidFill>
                <a:effectLst/>
                <a:uLnTx/>
                <a:uFillTx/>
                <a:latin typeface="標楷體" pitchFamily="65" charset="-120"/>
                <a:ea typeface="標楷體" pitchFamily="65" charset="-120"/>
                <a:cs typeface="+mn-cs"/>
              </a:endParaRPr>
            </a:p>
          </p:txBody>
        </p:sp>
        <p:sp>
          <p:nvSpPr>
            <p:cNvPr id="12" name="橢圓 11"/>
            <p:cNvSpPr>
              <a:spLocks noChangeArrowheads="1"/>
            </p:cNvSpPr>
            <p:nvPr/>
          </p:nvSpPr>
          <p:spPr bwMode="auto">
            <a:xfrm>
              <a:off x="7344889" y="5409327"/>
              <a:ext cx="1656183" cy="689161"/>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2"/>
                </a:buClr>
                <a:buChar char="•"/>
                <a:defRPr sz="2200">
                  <a:solidFill>
                    <a:schemeClr val="tx1"/>
                  </a:solidFill>
                  <a:latin typeface="標楷體" pitchFamily="65" charset="-120"/>
                  <a:ea typeface="標楷體" pitchFamily="65" charset="-120"/>
                </a:defRPr>
              </a:lvl1pPr>
              <a:lvl2pPr marL="742950" indent="-285750" eaLnBrk="0" hangingPunct="0">
                <a:spcBef>
                  <a:spcPct val="20000"/>
                </a:spcBef>
                <a:buClr>
                  <a:schemeClr val="tx2"/>
                </a:buClr>
                <a:buFont typeface="Arial" charset="0"/>
                <a:buChar char="–"/>
                <a:defRPr sz="2000">
                  <a:solidFill>
                    <a:schemeClr val="tx1"/>
                  </a:solidFill>
                  <a:latin typeface="標楷體" pitchFamily="65" charset="-120"/>
                  <a:ea typeface="標楷體" pitchFamily="65" charset="-120"/>
                </a:defRPr>
              </a:lvl2pPr>
              <a:lvl3pPr marL="1143000" indent="-228600" eaLnBrk="0" hangingPunct="0">
                <a:spcBef>
                  <a:spcPct val="20000"/>
                </a:spcBef>
                <a:buClr>
                  <a:schemeClr val="accent2"/>
                </a:buClr>
                <a:buChar char="•"/>
                <a:defRPr sz="2000">
                  <a:solidFill>
                    <a:schemeClr val="tx1"/>
                  </a:solidFill>
                  <a:latin typeface="標楷體" pitchFamily="65" charset="-120"/>
                  <a:ea typeface="標楷體" pitchFamily="65" charset="-120"/>
                </a:defRPr>
              </a:lvl3pPr>
              <a:lvl4pPr marL="1600200" indent="-228600" eaLnBrk="0" hangingPunct="0">
                <a:spcBef>
                  <a:spcPct val="20000"/>
                </a:spcBef>
                <a:buClr>
                  <a:schemeClr val="hlink"/>
                </a:buClr>
                <a:buFont typeface="Arial" charset="0"/>
                <a:buChar char="–"/>
                <a:defRPr sz="2000">
                  <a:solidFill>
                    <a:schemeClr val="tx1"/>
                  </a:solidFill>
                  <a:latin typeface="標楷體" pitchFamily="65" charset="-120"/>
                  <a:ea typeface="標楷體" pitchFamily="65" charset="-120"/>
                </a:defRPr>
              </a:lvl4pPr>
              <a:lvl5pPr marL="2057400" indent="-228600" eaLnBrk="0" hangingPunct="0">
                <a:spcBef>
                  <a:spcPct val="20000"/>
                </a:spcBef>
                <a:buClr>
                  <a:schemeClr val="accent1"/>
                </a:buClr>
                <a:buFont typeface="Arial" charset="0"/>
                <a:buChar char="»"/>
                <a:defRPr sz="2000">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9pPr>
            </a:lstStyle>
            <a:p>
              <a:pPr marL="0" marR="0" lvl="0" indent="0" algn="ctr" defTabSz="989123" rtl="0" eaLnBrk="1" fontAlgn="auto" latinLnBrk="0" hangingPunct="1">
                <a:lnSpc>
                  <a:spcPct val="100000"/>
                </a:lnSpc>
                <a:spcBef>
                  <a:spcPct val="0"/>
                </a:spcBef>
                <a:spcAft>
                  <a:spcPts val="0"/>
                </a:spcAft>
                <a:buClrTx/>
                <a:buSzTx/>
                <a:buFontTx/>
                <a:buNone/>
                <a:tabLst/>
                <a:defRPr/>
              </a:pPr>
              <a:endParaRPr kumimoji="0" lang="zh-TW" altLang="en-US" sz="2000" b="0" i="0" u="none" strike="noStrike" kern="1200" cap="none" spc="0" normalizeH="0" baseline="0" noProof="0">
                <a:ln>
                  <a:noFill/>
                </a:ln>
                <a:solidFill>
                  <a:srgbClr val="FF5050"/>
                </a:solidFill>
                <a:effectLst/>
                <a:uLnTx/>
                <a:uFillTx/>
                <a:latin typeface="標楷體" pitchFamily="65" charset="-120"/>
                <a:ea typeface="標楷體" pitchFamily="65" charset="-120"/>
                <a:cs typeface="+mn-cs"/>
              </a:endParaRPr>
            </a:p>
          </p:txBody>
        </p:sp>
        <p:sp>
          <p:nvSpPr>
            <p:cNvPr id="13" name="橢圓 12"/>
            <p:cNvSpPr>
              <a:spLocks noChangeArrowheads="1"/>
            </p:cNvSpPr>
            <p:nvPr/>
          </p:nvSpPr>
          <p:spPr bwMode="auto">
            <a:xfrm>
              <a:off x="7344891" y="6481092"/>
              <a:ext cx="1656183" cy="689161"/>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2"/>
                </a:buClr>
                <a:buChar char="•"/>
                <a:defRPr sz="2200">
                  <a:solidFill>
                    <a:schemeClr val="tx1"/>
                  </a:solidFill>
                  <a:latin typeface="標楷體" pitchFamily="65" charset="-120"/>
                  <a:ea typeface="標楷體" pitchFamily="65" charset="-120"/>
                </a:defRPr>
              </a:lvl1pPr>
              <a:lvl2pPr marL="742950" indent="-285750" eaLnBrk="0" hangingPunct="0">
                <a:spcBef>
                  <a:spcPct val="20000"/>
                </a:spcBef>
                <a:buClr>
                  <a:schemeClr val="tx2"/>
                </a:buClr>
                <a:buFont typeface="Arial" charset="0"/>
                <a:buChar char="–"/>
                <a:defRPr sz="2000">
                  <a:solidFill>
                    <a:schemeClr val="tx1"/>
                  </a:solidFill>
                  <a:latin typeface="標楷體" pitchFamily="65" charset="-120"/>
                  <a:ea typeface="標楷體" pitchFamily="65" charset="-120"/>
                </a:defRPr>
              </a:lvl2pPr>
              <a:lvl3pPr marL="1143000" indent="-228600" eaLnBrk="0" hangingPunct="0">
                <a:spcBef>
                  <a:spcPct val="20000"/>
                </a:spcBef>
                <a:buClr>
                  <a:schemeClr val="accent2"/>
                </a:buClr>
                <a:buChar char="•"/>
                <a:defRPr sz="2000">
                  <a:solidFill>
                    <a:schemeClr val="tx1"/>
                  </a:solidFill>
                  <a:latin typeface="標楷體" pitchFamily="65" charset="-120"/>
                  <a:ea typeface="標楷體" pitchFamily="65" charset="-120"/>
                </a:defRPr>
              </a:lvl3pPr>
              <a:lvl4pPr marL="1600200" indent="-228600" eaLnBrk="0" hangingPunct="0">
                <a:spcBef>
                  <a:spcPct val="20000"/>
                </a:spcBef>
                <a:buClr>
                  <a:schemeClr val="hlink"/>
                </a:buClr>
                <a:buFont typeface="Arial" charset="0"/>
                <a:buChar char="–"/>
                <a:defRPr sz="2000">
                  <a:solidFill>
                    <a:schemeClr val="tx1"/>
                  </a:solidFill>
                  <a:latin typeface="標楷體" pitchFamily="65" charset="-120"/>
                  <a:ea typeface="標楷體" pitchFamily="65" charset="-120"/>
                </a:defRPr>
              </a:lvl4pPr>
              <a:lvl5pPr marL="2057400" indent="-228600" eaLnBrk="0" hangingPunct="0">
                <a:spcBef>
                  <a:spcPct val="20000"/>
                </a:spcBef>
                <a:buClr>
                  <a:schemeClr val="accent1"/>
                </a:buClr>
                <a:buFont typeface="Arial" charset="0"/>
                <a:buChar char="»"/>
                <a:defRPr sz="2000">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9pPr>
            </a:lstStyle>
            <a:p>
              <a:pPr marL="0" marR="0" lvl="0" indent="0" algn="ctr" defTabSz="989123" rtl="0" eaLnBrk="1" fontAlgn="auto" latinLnBrk="0" hangingPunct="1">
                <a:lnSpc>
                  <a:spcPct val="100000"/>
                </a:lnSpc>
                <a:spcBef>
                  <a:spcPct val="0"/>
                </a:spcBef>
                <a:spcAft>
                  <a:spcPts val="0"/>
                </a:spcAft>
                <a:buClrTx/>
                <a:buSzTx/>
                <a:buFontTx/>
                <a:buNone/>
                <a:tabLst/>
                <a:defRPr/>
              </a:pPr>
              <a:endParaRPr kumimoji="0" lang="zh-TW" altLang="en-US" sz="2000" b="0" i="0" u="none" strike="noStrike" kern="1200" cap="none" spc="0" normalizeH="0" baseline="0" noProof="0">
                <a:ln>
                  <a:noFill/>
                </a:ln>
                <a:solidFill>
                  <a:srgbClr val="FF5050"/>
                </a:solidFill>
                <a:effectLst/>
                <a:uLnTx/>
                <a:uFillTx/>
                <a:latin typeface="標楷體" pitchFamily="65" charset="-120"/>
                <a:ea typeface="標楷體" pitchFamily="65" charset="-120"/>
                <a:cs typeface="+mn-cs"/>
              </a:endParaRPr>
            </a:p>
          </p:txBody>
        </p:sp>
      </p:grpSp>
      <p:sp>
        <p:nvSpPr>
          <p:cNvPr id="11" name="矩形 10"/>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146516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9145"/>
            <a:ext cx="10801350" cy="63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cxnSp>
        <p:nvCxnSpPr>
          <p:cNvPr id="3" name="直線單箭頭接點 2"/>
          <p:cNvCxnSpPr/>
          <p:nvPr/>
        </p:nvCxnSpPr>
        <p:spPr>
          <a:xfrm flipH="1">
            <a:off x="3459923" y="3416927"/>
            <a:ext cx="974558"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 name="群組 3"/>
          <p:cNvGrpSpPr/>
          <p:nvPr/>
        </p:nvGrpSpPr>
        <p:grpSpPr>
          <a:xfrm>
            <a:off x="3816499" y="3778708"/>
            <a:ext cx="3383547" cy="1076742"/>
            <a:chOff x="3216774" y="3185132"/>
            <a:chExt cx="3383547" cy="1076742"/>
          </a:xfrm>
        </p:grpSpPr>
        <p:cxnSp>
          <p:nvCxnSpPr>
            <p:cNvPr id="5" name="直線單箭頭接點 4"/>
            <p:cNvCxnSpPr/>
            <p:nvPr/>
          </p:nvCxnSpPr>
          <p:spPr>
            <a:xfrm flipH="1" flipV="1">
              <a:off x="3216774" y="3185132"/>
              <a:ext cx="683794" cy="4211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橢圓 6"/>
            <p:cNvSpPr>
              <a:spLocks noChangeArrowheads="1"/>
            </p:cNvSpPr>
            <p:nvPr/>
          </p:nvSpPr>
          <p:spPr bwMode="auto">
            <a:xfrm>
              <a:off x="3558671" y="3545912"/>
              <a:ext cx="3041650" cy="715962"/>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2"/>
                </a:buClr>
                <a:buChar char="•"/>
                <a:defRPr sz="2200">
                  <a:solidFill>
                    <a:schemeClr val="tx1"/>
                  </a:solidFill>
                  <a:latin typeface="標楷體" pitchFamily="65" charset="-120"/>
                  <a:ea typeface="標楷體" pitchFamily="65" charset="-120"/>
                </a:defRPr>
              </a:lvl1pPr>
              <a:lvl2pPr marL="742950" indent="-285750" eaLnBrk="0" hangingPunct="0">
                <a:spcBef>
                  <a:spcPct val="20000"/>
                </a:spcBef>
                <a:buClr>
                  <a:schemeClr val="tx2"/>
                </a:buClr>
                <a:buFont typeface="Arial" charset="0"/>
                <a:buChar char="–"/>
                <a:defRPr sz="2000">
                  <a:solidFill>
                    <a:schemeClr val="tx1"/>
                  </a:solidFill>
                  <a:latin typeface="標楷體" pitchFamily="65" charset="-120"/>
                  <a:ea typeface="標楷體" pitchFamily="65" charset="-120"/>
                </a:defRPr>
              </a:lvl2pPr>
              <a:lvl3pPr marL="1143000" indent="-228600" eaLnBrk="0" hangingPunct="0">
                <a:spcBef>
                  <a:spcPct val="20000"/>
                </a:spcBef>
                <a:buClr>
                  <a:schemeClr val="accent2"/>
                </a:buClr>
                <a:buChar char="•"/>
                <a:defRPr sz="2000">
                  <a:solidFill>
                    <a:schemeClr val="tx1"/>
                  </a:solidFill>
                  <a:latin typeface="標楷體" pitchFamily="65" charset="-120"/>
                  <a:ea typeface="標楷體" pitchFamily="65" charset="-120"/>
                </a:defRPr>
              </a:lvl3pPr>
              <a:lvl4pPr marL="1600200" indent="-228600" eaLnBrk="0" hangingPunct="0">
                <a:spcBef>
                  <a:spcPct val="20000"/>
                </a:spcBef>
                <a:buClr>
                  <a:schemeClr val="hlink"/>
                </a:buClr>
                <a:buFont typeface="Arial" charset="0"/>
                <a:buChar char="–"/>
                <a:defRPr sz="2000">
                  <a:solidFill>
                    <a:schemeClr val="tx1"/>
                  </a:solidFill>
                  <a:latin typeface="標楷體" pitchFamily="65" charset="-120"/>
                  <a:ea typeface="標楷體" pitchFamily="65" charset="-120"/>
                </a:defRPr>
              </a:lvl4pPr>
              <a:lvl5pPr marL="2057400" indent="-228600" eaLnBrk="0" hangingPunct="0">
                <a:spcBef>
                  <a:spcPct val="20000"/>
                </a:spcBef>
                <a:buClr>
                  <a:schemeClr val="accent1"/>
                </a:buClr>
                <a:buFont typeface="Arial" charset="0"/>
                <a:buChar char="»"/>
                <a:defRPr sz="2000">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9pPr>
            </a:lstStyle>
            <a:p>
              <a:pPr marL="0" marR="0" lvl="0" indent="0" algn="ctr" defTabSz="989123" rtl="0" eaLnBrk="1" fontAlgn="auto" latinLnBrk="0" hangingPunct="1">
                <a:lnSpc>
                  <a:spcPct val="100000"/>
                </a:lnSpc>
                <a:spcBef>
                  <a:spcPct val="0"/>
                </a:spcBef>
                <a:spcAft>
                  <a:spcPts val="0"/>
                </a:spcAft>
                <a:buClrTx/>
                <a:buSzTx/>
                <a:buFontTx/>
                <a:buNone/>
                <a:tabLst/>
                <a:defRPr/>
              </a:pPr>
              <a:r>
                <a:rPr kumimoji="0" lang="en-US" altLang="zh-TW" sz="2000" b="1" i="0" u="none" strike="noStrike" kern="1200" cap="none" spc="0" normalizeH="0" baseline="0" noProof="0" dirty="0">
                  <a:ln>
                    <a:noFill/>
                  </a:ln>
                  <a:solidFill>
                    <a:srgbClr val="C00000"/>
                  </a:solidFill>
                  <a:effectLst/>
                  <a:uLnTx/>
                  <a:uFillTx/>
                  <a:latin typeface="標楷體" pitchFamily="65" charset="-120"/>
                  <a:ea typeface="標楷體" pitchFamily="65" charset="-120"/>
                  <a:cs typeface="+mn-cs"/>
                </a:rPr>
                <a:t>Paper</a:t>
              </a:r>
              <a:r>
                <a:rPr kumimoji="0" lang="zh-TW" altLang="en-US" sz="2000" b="1" i="0" u="none" strike="noStrike" kern="1200" cap="none" spc="0" normalizeH="0" baseline="0" noProof="0" dirty="0">
                  <a:ln>
                    <a:noFill/>
                  </a:ln>
                  <a:solidFill>
                    <a:srgbClr val="C00000"/>
                  </a:solidFill>
                  <a:effectLst/>
                  <a:uLnTx/>
                  <a:uFillTx/>
                  <a:latin typeface="標楷體" pitchFamily="65" charset="-120"/>
                  <a:ea typeface="標楷體" pitchFamily="65" charset="-120"/>
                  <a:cs typeface="+mn-cs"/>
                </a:rPr>
                <a:t>的年份卷期頁數</a:t>
              </a:r>
            </a:p>
          </p:txBody>
        </p:sp>
      </p:grpSp>
      <p:sp>
        <p:nvSpPr>
          <p:cNvPr id="7" name="矩形 6"/>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93674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 y="1142760"/>
            <a:ext cx="10801603" cy="63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3" name="群組 2"/>
          <p:cNvGrpSpPr/>
          <p:nvPr/>
        </p:nvGrpSpPr>
        <p:grpSpPr>
          <a:xfrm>
            <a:off x="1944291" y="1944588"/>
            <a:ext cx="1485900" cy="1366065"/>
            <a:chOff x="1643397" y="1416969"/>
            <a:chExt cx="1485900" cy="1366065"/>
          </a:xfrm>
        </p:grpSpPr>
        <p:cxnSp>
          <p:nvCxnSpPr>
            <p:cNvPr id="4" name="直線單箭頭接點 3"/>
            <p:cNvCxnSpPr/>
            <p:nvPr/>
          </p:nvCxnSpPr>
          <p:spPr>
            <a:xfrm flipV="1">
              <a:off x="2064420" y="2061517"/>
              <a:ext cx="0" cy="72151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圓角矩形 1"/>
            <p:cNvSpPr>
              <a:spLocks noChangeArrowheads="1"/>
            </p:cNvSpPr>
            <p:nvPr/>
          </p:nvSpPr>
          <p:spPr bwMode="auto">
            <a:xfrm>
              <a:off x="1643397" y="1416969"/>
              <a:ext cx="1485900" cy="644548"/>
            </a:xfrm>
            <a:prstGeom prst="roundRect">
              <a:avLst>
                <a:gd name="adj" fmla="val 16667"/>
              </a:avLst>
            </a:prstGeom>
            <a:noFill/>
            <a:ln w="381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2"/>
                </a:buClr>
                <a:buChar char="•"/>
                <a:defRPr sz="2200">
                  <a:solidFill>
                    <a:schemeClr val="tx1"/>
                  </a:solidFill>
                  <a:latin typeface="標楷體" pitchFamily="65" charset="-120"/>
                  <a:ea typeface="標楷體" pitchFamily="65" charset="-120"/>
                </a:defRPr>
              </a:lvl1pPr>
              <a:lvl2pPr marL="742950" indent="-285750" eaLnBrk="0" hangingPunct="0">
                <a:spcBef>
                  <a:spcPct val="20000"/>
                </a:spcBef>
                <a:buClr>
                  <a:schemeClr val="tx2"/>
                </a:buClr>
                <a:buFont typeface="Arial" charset="0"/>
                <a:buChar char="–"/>
                <a:defRPr sz="2000">
                  <a:solidFill>
                    <a:schemeClr val="tx1"/>
                  </a:solidFill>
                  <a:latin typeface="標楷體" pitchFamily="65" charset="-120"/>
                  <a:ea typeface="標楷體" pitchFamily="65" charset="-120"/>
                </a:defRPr>
              </a:lvl2pPr>
              <a:lvl3pPr marL="1143000" indent="-228600" eaLnBrk="0" hangingPunct="0">
                <a:spcBef>
                  <a:spcPct val="20000"/>
                </a:spcBef>
                <a:buClr>
                  <a:schemeClr val="accent2"/>
                </a:buClr>
                <a:buChar char="•"/>
                <a:defRPr sz="2000">
                  <a:solidFill>
                    <a:schemeClr val="tx1"/>
                  </a:solidFill>
                  <a:latin typeface="標楷體" pitchFamily="65" charset="-120"/>
                  <a:ea typeface="標楷體" pitchFamily="65" charset="-120"/>
                </a:defRPr>
              </a:lvl3pPr>
              <a:lvl4pPr marL="1600200" indent="-228600" eaLnBrk="0" hangingPunct="0">
                <a:spcBef>
                  <a:spcPct val="20000"/>
                </a:spcBef>
                <a:buClr>
                  <a:schemeClr val="hlink"/>
                </a:buClr>
                <a:buFont typeface="Arial" charset="0"/>
                <a:buChar char="–"/>
                <a:defRPr sz="2000">
                  <a:solidFill>
                    <a:schemeClr val="tx1"/>
                  </a:solidFill>
                  <a:latin typeface="標楷體" pitchFamily="65" charset="-120"/>
                  <a:ea typeface="標楷體" pitchFamily="65" charset="-120"/>
                </a:defRPr>
              </a:lvl4pPr>
              <a:lvl5pPr marL="2057400" indent="-228600" eaLnBrk="0" hangingPunct="0">
                <a:spcBef>
                  <a:spcPct val="20000"/>
                </a:spcBef>
                <a:buClr>
                  <a:schemeClr val="accent1"/>
                </a:buClr>
                <a:buFont typeface="Arial" charset="0"/>
                <a:buChar char="»"/>
                <a:defRPr sz="2000">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9pPr>
            </a:lstStyle>
            <a:p>
              <a:pPr marL="0" marR="0" lvl="0" indent="0" algn="ctr" defTabSz="989123" rtl="0" eaLnBrk="1" fontAlgn="auto" latinLnBrk="0" hangingPunct="1">
                <a:lnSpc>
                  <a:spcPct val="100000"/>
                </a:lnSpc>
                <a:spcBef>
                  <a:spcPct val="0"/>
                </a:spcBef>
                <a:spcAft>
                  <a:spcPts val="0"/>
                </a:spcAft>
                <a:buClrTx/>
                <a:buSzTx/>
                <a:buFontTx/>
                <a:buNone/>
                <a:tabLst/>
                <a:defRPr/>
              </a:pPr>
              <a:endParaRPr kumimoji="0" lang="zh-TW" altLang="en-US" sz="2000" b="0" i="0" u="none" strike="noStrike" kern="1200" cap="none" spc="0" normalizeH="0" baseline="0" noProof="0">
                <a:ln>
                  <a:noFill/>
                </a:ln>
                <a:solidFill>
                  <a:srgbClr val="FF5050"/>
                </a:solidFill>
                <a:effectLst/>
                <a:uLnTx/>
                <a:uFillTx/>
                <a:latin typeface="標楷體" pitchFamily="65" charset="-120"/>
                <a:ea typeface="標楷體" pitchFamily="65" charset="-120"/>
                <a:cs typeface="+mn-cs"/>
              </a:endParaRPr>
            </a:p>
          </p:txBody>
        </p:sp>
      </p:grpSp>
      <p:sp>
        <p:nvSpPr>
          <p:cNvPr id="6" name="矩形 5"/>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106371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 y="1152501"/>
            <a:ext cx="10798372" cy="633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圓角矩形 2"/>
          <p:cNvSpPr/>
          <p:nvPr/>
        </p:nvSpPr>
        <p:spPr>
          <a:xfrm>
            <a:off x="7272883" y="1440532"/>
            <a:ext cx="2304256" cy="4523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4" name="圓角矩形 3"/>
          <p:cNvSpPr/>
          <p:nvPr/>
        </p:nvSpPr>
        <p:spPr>
          <a:xfrm>
            <a:off x="7488907" y="4327612"/>
            <a:ext cx="1311465" cy="3078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5" name="矩形 4"/>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367257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2500"/>
            <a:ext cx="10801350"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3" name="群組 2"/>
          <p:cNvGrpSpPr/>
          <p:nvPr/>
        </p:nvGrpSpPr>
        <p:grpSpPr>
          <a:xfrm>
            <a:off x="3060923" y="4392860"/>
            <a:ext cx="4572000" cy="1349520"/>
            <a:chOff x="2286000" y="3797634"/>
            <a:chExt cx="4572000" cy="1349520"/>
          </a:xfrm>
        </p:grpSpPr>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164491"/>
              <a:ext cx="4572000"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橢圓 3"/>
            <p:cNvSpPr>
              <a:spLocks noChangeArrowheads="1"/>
            </p:cNvSpPr>
            <p:nvPr/>
          </p:nvSpPr>
          <p:spPr bwMode="auto">
            <a:xfrm>
              <a:off x="4022809" y="3797634"/>
              <a:ext cx="876300" cy="241300"/>
            </a:xfrm>
            <a:prstGeom prst="ellipse">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2"/>
                </a:buClr>
                <a:buChar char="•"/>
                <a:defRPr sz="2200">
                  <a:solidFill>
                    <a:schemeClr val="tx1"/>
                  </a:solidFill>
                  <a:latin typeface="標楷體" pitchFamily="65" charset="-120"/>
                  <a:ea typeface="標楷體" pitchFamily="65" charset="-120"/>
                </a:defRPr>
              </a:lvl1pPr>
              <a:lvl2pPr marL="742950" indent="-285750" eaLnBrk="0" hangingPunct="0">
                <a:spcBef>
                  <a:spcPct val="20000"/>
                </a:spcBef>
                <a:buClr>
                  <a:schemeClr val="tx2"/>
                </a:buClr>
                <a:buFont typeface="Arial" charset="0"/>
                <a:buChar char="–"/>
                <a:defRPr sz="2000">
                  <a:solidFill>
                    <a:schemeClr val="tx1"/>
                  </a:solidFill>
                  <a:latin typeface="標楷體" pitchFamily="65" charset="-120"/>
                  <a:ea typeface="標楷體" pitchFamily="65" charset="-120"/>
                </a:defRPr>
              </a:lvl2pPr>
              <a:lvl3pPr marL="1143000" indent="-228600" eaLnBrk="0" hangingPunct="0">
                <a:spcBef>
                  <a:spcPct val="20000"/>
                </a:spcBef>
                <a:buClr>
                  <a:schemeClr val="accent2"/>
                </a:buClr>
                <a:buChar char="•"/>
                <a:defRPr sz="2000">
                  <a:solidFill>
                    <a:schemeClr val="tx1"/>
                  </a:solidFill>
                  <a:latin typeface="標楷體" pitchFamily="65" charset="-120"/>
                  <a:ea typeface="標楷體" pitchFamily="65" charset="-120"/>
                </a:defRPr>
              </a:lvl3pPr>
              <a:lvl4pPr marL="1600200" indent="-228600" eaLnBrk="0" hangingPunct="0">
                <a:spcBef>
                  <a:spcPct val="20000"/>
                </a:spcBef>
                <a:buClr>
                  <a:schemeClr val="hlink"/>
                </a:buClr>
                <a:buFont typeface="Arial" charset="0"/>
                <a:buChar char="–"/>
                <a:defRPr sz="2000">
                  <a:solidFill>
                    <a:schemeClr val="tx1"/>
                  </a:solidFill>
                  <a:latin typeface="標楷體" pitchFamily="65" charset="-120"/>
                  <a:ea typeface="標楷體" pitchFamily="65" charset="-120"/>
                </a:defRPr>
              </a:lvl4pPr>
              <a:lvl5pPr marL="2057400" indent="-228600" eaLnBrk="0" hangingPunct="0">
                <a:spcBef>
                  <a:spcPct val="20000"/>
                </a:spcBef>
                <a:buClr>
                  <a:schemeClr val="accent1"/>
                </a:buClr>
                <a:buFont typeface="Arial" charset="0"/>
                <a:buChar char="»"/>
                <a:defRPr sz="2000">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9pPr>
            </a:lstStyle>
            <a:p>
              <a:pPr marL="0" marR="0" lvl="0" indent="0" algn="ctr" defTabSz="989123" rtl="0" eaLnBrk="1" fontAlgn="auto" latinLnBrk="0" hangingPunct="1">
                <a:lnSpc>
                  <a:spcPct val="100000"/>
                </a:lnSpc>
                <a:spcBef>
                  <a:spcPct val="0"/>
                </a:spcBef>
                <a:spcAft>
                  <a:spcPts val="0"/>
                </a:spcAft>
                <a:buClrTx/>
                <a:buSzTx/>
                <a:buFontTx/>
                <a:buNone/>
                <a:tabLst/>
                <a:defRPr/>
              </a:pPr>
              <a:endParaRPr kumimoji="0" lang="zh-TW" altLang="en-US" sz="2000" b="0" i="0" u="none" strike="noStrike" kern="1200" cap="none" spc="0" normalizeH="0" baseline="0" noProof="0">
                <a:ln>
                  <a:noFill/>
                </a:ln>
                <a:solidFill>
                  <a:srgbClr val="FF5050"/>
                </a:solidFill>
                <a:effectLst/>
                <a:uLnTx/>
                <a:uFillTx/>
                <a:latin typeface="標楷體" pitchFamily="65" charset="-120"/>
                <a:ea typeface="標楷體" pitchFamily="65" charset="-120"/>
                <a:cs typeface="+mn-cs"/>
              </a:endParaRPr>
            </a:p>
          </p:txBody>
        </p:sp>
      </p:grpSp>
      <p:sp>
        <p:nvSpPr>
          <p:cNvPr id="6" name="矩形 5"/>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392932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2500"/>
            <a:ext cx="10801350" cy="63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10" name="群組 9"/>
          <p:cNvGrpSpPr/>
          <p:nvPr/>
        </p:nvGrpSpPr>
        <p:grpSpPr>
          <a:xfrm>
            <a:off x="1152203" y="2952701"/>
            <a:ext cx="8424936" cy="2814392"/>
            <a:chOff x="1152203" y="2952701"/>
            <a:chExt cx="8424936" cy="2814392"/>
          </a:xfrm>
        </p:grpSpPr>
        <p:sp>
          <p:nvSpPr>
            <p:cNvPr id="6" name="圓角矩形 1"/>
            <p:cNvSpPr>
              <a:spLocks noChangeArrowheads="1"/>
            </p:cNvSpPr>
            <p:nvPr/>
          </p:nvSpPr>
          <p:spPr bwMode="auto">
            <a:xfrm>
              <a:off x="1152203" y="3056594"/>
              <a:ext cx="3072982" cy="544178"/>
            </a:xfrm>
            <a:prstGeom prst="roundRect">
              <a:avLst>
                <a:gd name="adj" fmla="val 16667"/>
              </a:avLst>
            </a:prstGeom>
            <a:noFill/>
            <a:ln w="381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2"/>
                </a:buClr>
                <a:buChar char="•"/>
                <a:defRPr sz="2200">
                  <a:solidFill>
                    <a:schemeClr val="tx1"/>
                  </a:solidFill>
                  <a:latin typeface="標楷體" pitchFamily="65" charset="-120"/>
                  <a:ea typeface="標楷體" pitchFamily="65" charset="-120"/>
                </a:defRPr>
              </a:lvl1pPr>
              <a:lvl2pPr marL="742950" indent="-285750" eaLnBrk="0" hangingPunct="0">
                <a:spcBef>
                  <a:spcPct val="20000"/>
                </a:spcBef>
                <a:buClr>
                  <a:schemeClr val="tx2"/>
                </a:buClr>
                <a:buFont typeface="Arial" charset="0"/>
                <a:buChar char="–"/>
                <a:defRPr sz="2000">
                  <a:solidFill>
                    <a:schemeClr val="tx1"/>
                  </a:solidFill>
                  <a:latin typeface="標楷體" pitchFamily="65" charset="-120"/>
                  <a:ea typeface="標楷體" pitchFamily="65" charset="-120"/>
                </a:defRPr>
              </a:lvl2pPr>
              <a:lvl3pPr marL="1143000" indent="-228600" eaLnBrk="0" hangingPunct="0">
                <a:spcBef>
                  <a:spcPct val="20000"/>
                </a:spcBef>
                <a:buClr>
                  <a:schemeClr val="accent2"/>
                </a:buClr>
                <a:buChar char="•"/>
                <a:defRPr sz="2000">
                  <a:solidFill>
                    <a:schemeClr val="tx1"/>
                  </a:solidFill>
                  <a:latin typeface="標楷體" pitchFamily="65" charset="-120"/>
                  <a:ea typeface="標楷體" pitchFamily="65" charset="-120"/>
                </a:defRPr>
              </a:lvl3pPr>
              <a:lvl4pPr marL="1600200" indent="-228600" eaLnBrk="0" hangingPunct="0">
                <a:spcBef>
                  <a:spcPct val="20000"/>
                </a:spcBef>
                <a:buClr>
                  <a:schemeClr val="hlink"/>
                </a:buClr>
                <a:buFont typeface="Arial" charset="0"/>
                <a:buChar char="–"/>
                <a:defRPr sz="2000">
                  <a:solidFill>
                    <a:schemeClr val="tx1"/>
                  </a:solidFill>
                  <a:latin typeface="標楷體" pitchFamily="65" charset="-120"/>
                  <a:ea typeface="標楷體" pitchFamily="65" charset="-120"/>
                </a:defRPr>
              </a:lvl4pPr>
              <a:lvl5pPr marL="2057400" indent="-228600" eaLnBrk="0" hangingPunct="0">
                <a:spcBef>
                  <a:spcPct val="20000"/>
                </a:spcBef>
                <a:buClr>
                  <a:schemeClr val="accent1"/>
                </a:buClr>
                <a:buFont typeface="Arial" charset="0"/>
                <a:buChar char="»"/>
                <a:defRPr sz="2000">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9pPr>
            </a:lstStyle>
            <a:p>
              <a:pPr marL="0" marR="0" lvl="0" indent="0" algn="ctr" defTabSz="989123" rtl="0" eaLnBrk="1" fontAlgn="auto" latinLnBrk="0" hangingPunct="1">
                <a:lnSpc>
                  <a:spcPct val="100000"/>
                </a:lnSpc>
                <a:spcBef>
                  <a:spcPct val="0"/>
                </a:spcBef>
                <a:spcAft>
                  <a:spcPts val="0"/>
                </a:spcAft>
                <a:buClrTx/>
                <a:buSzTx/>
                <a:buFontTx/>
                <a:buNone/>
                <a:tabLst/>
                <a:defRPr/>
              </a:pPr>
              <a:endParaRPr kumimoji="0" lang="zh-TW" altLang="en-US" sz="2000" b="0" i="0" u="none" strike="noStrike" kern="1200" cap="none" spc="0" normalizeH="0" baseline="0" noProof="0">
                <a:ln>
                  <a:noFill/>
                </a:ln>
                <a:solidFill>
                  <a:srgbClr val="FF5050"/>
                </a:solidFill>
                <a:effectLst/>
                <a:uLnTx/>
                <a:uFillTx/>
                <a:latin typeface="標楷體" pitchFamily="65" charset="-120"/>
                <a:ea typeface="標楷體" pitchFamily="65" charset="-120"/>
                <a:cs typeface="+mn-cs"/>
              </a:endParaRPr>
            </a:p>
          </p:txBody>
        </p:sp>
        <p:sp>
          <p:nvSpPr>
            <p:cNvPr id="7" name="圓角矩形 6"/>
            <p:cNvSpPr/>
            <p:nvPr/>
          </p:nvSpPr>
          <p:spPr>
            <a:xfrm>
              <a:off x="7776939" y="2952701"/>
              <a:ext cx="1800200" cy="28143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grpSp>
      <p:grpSp>
        <p:nvGrpSpPr>
          <p:cNvPr id="11" name="群組 10"/>
          <p:cNvGrpSpPr/>
          <p:nvPr/>
        </p:nvGrpSpPr>
        <p:grpSpPr>
          <a:xfrm>
            <a:off x="0" y="3600772"/>
            <a:ext cx="7708151" cy="3887728"/>
            <a:chOff x="0" y="3600772"/>
            <a:chExt cx="7708151" cy="3887728"/>
          </a:xfrm>
        </p:grpSpPr>
        <p:pic>
          <p:nvPicPr>
            <p:cNvPr id="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00772"/>
              <a:ext cx="7708151" cy="3887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直線單箭頭接點 5"/>
            <p:cNvCxnSpPr>
              <a:cxnSpLocks noChangeShapeType="1"/>
            </p:cNvCxnSpPr>
            <p:nvPr/>
          </p:nvCxnSpPr>
          <p:spPr bwMode="auto">
            <a:xfrm flipV="1">
              <a:off x="785764" y="4454908"/>
              <a:ext cx="636939" cy="393894"/>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12" name="矩形 11"/>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222367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 y="1152501"/>
            <a:ext cx="10798372" cy="633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cxnSp>
        <p:nvCxnSpPr>
          <p:cNvPr id="3" name="直線單箭頭接點 2"/>
          <p:cNvCxnSpPr/>
          <p:nvPr/>
        </p:nvCxnSpPr>
        <p:spPr>
          <a:xfrm flipV="1">
            <a:off x="648146" y="6193060"/>
            <a:ext cx="670253" cy="396863"/>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7" y="1152501"/>
            <a:ext cx="9360000" cy="489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1350" y="2592659"/>
            <a:ext cx="9360000" cy="4896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394194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379742" y="1368524"/>
            <a:ext cx="1497166" cy="848029"/>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論著申請</a:t>
            </a:r>
          </a:p>
        </p:txBody>
      </p:sp>
      <p:sp>
        <p:nvSpPr>
          <p:cNvPr id="4" name="向右箭號 3"/>
          <p:cNvSpPr/>
          <p:nvPr/>
        </p:nvSpPr>
        <p:spPr>
          <a:xfrm>
            <a:off x="3030343" y="1684328"/>
            <a:ext cx="332704" cy="332704"/>
          </a:xfrm>
          <a:prstGeom prst="rightArrow">
            <a:avLst/>
          </a:prstGeom>
          <a:solidFill>
            <a:srgbClr val="C0504D"/>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5" name="圓角矩形 4"/>
          <p:cNvSpPr/>
          <p:nvPr/>
        </p:nvSpPr>
        <p:spPr>
          <a:xfrm>
            <a:off x="3459733" y="1368522"/>
            <a:ext cx="1497166" cy="848029"/>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所部核准</a:t>
            </a:r>
          </a:p>
        </p:txBody>
      </p:sp>
      <p:sp>
        <p:nvSpPr>
          <p:cNvPr id="6" name="向右箭號 5"/>
          <p:cNvSpPr/>
          <p:nvPr/>
        </p:nvSpPr>
        <p:spPr>
          <a:xfrm>
            <a:off x="5142728" y="1682749"/>
            <a:ext cx="332704" cy="332704"/>
          </a:xfrm>
          <a:prstGeom prst="rightArrow">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7" name="圓角矩形 6"/>
          <p:cNvSpPr/>
          <p:nvPr/>
        </p:nvSpPr>
        <p:spPr>
          <a:xfrm>
            <a:off x="5646001" y="1392963"/>
            <a:ext cx="1497166" cy="848029"/>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對外發表</a:t>
            </a:r>
          </a:p>
        </p:txBody>
      </p:sp>
      <p:sp>
        <p:nvSpPr>
          <p:cNvPr id="8" name="向右箭號 7"/>
          <p:cNvSpPr/>
          <p:nvPr/>
        </p:nvSpPr>
        <p:spPr>
          <a:xfrm>
            <a:off x="7296654" y="1682749"/>
            <a:ext cx="332704" cy="332704"/>
          </a:xfrm>
          <a:prstGeom prst="rightArrow">
            <a:avLst/>
          </a:prstGeom>
          <a:solidFill>
            <a:srgbClr val="8064A2"/>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9" name="圓角矩形 8"/>
          <p:cNvSpPr/>
          <p:nvPr/>
        </p:nvSpPr>
        <p:spPr>
          <a:xfrm>
            <a:off x="7763184" y="1425086"/>
            <a:ext cx="1497166" cy="84802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en-US" altLang="zh-TW" sz="2079" b="1" kern="0" dirty="0">
                <a:solidFill>
                  <a:prstClr val="white"/>
                </a:solidFill>
                <a:latin typeface="微軟正黑體" panose="020B0604030504040204" pitchFamily="34" charset="-120"/>
                <a:ea typeface="微軟正黑體" panose="020B0604030504040204" pitchFamily="34" charset="-120"/>
              </a:rPr>
              <a:t>INER</a:t>
            </a:r>
            <a:r>
              <a:rPr lang="zh-TW" altLang="en-US" sz="2079" b="1" kern="0" dirty="0">
                <a:solidFill>
                  <a:prstClr val="white"/>
                </a:solidFill>
                <a:latin typeface="微軟正黑體" panose="020B0604030504040204" pitchFamily="34" charset="-120"/>
                <a:ea typeface="微軟正黑體" panose="020B0604030504040204" pitchFamily="34" charset="-120"/>
              </a:rPr>
              <a:t>編號</a:t>
            </a:r>
          </a:p>
        </p:txBody>
      </p:sp>
      <p:grpSp>
        <p:nvGrpSpPr>
          <p:cNvPr id="13" name="群組 12"/>
          <p:cNvGrpSpPr/>
          <p:nvPr/>
        </p:nvGrpSpPr>
        <p:grpSpPr>
          <a:xfrm>
            <a:off x="808508" y="2382350"/>
            <a:ext cx="9232526" cy="4860504"/>
            <a:chOff x="1115616" y="1529408"/>
            <a:chExt cx="6264696" cy="4005303"/>
          </a:xfrm>
        </p:grpSpPr>
        <p:grpSp>
          <p:nvGrpSpPr>
            <p:cNvPr id="14" name="组合 237"/>
            <p:cNvGrpSpPr/>
            <p:nvPr/>
          </p:nvGrpSpPr>
          <p:grpSpPr>
            <a:xfrm>
              <a:off x="1115616" y="1529408"/>
              <a:ext cx="6264696" cy="4005303"/>
              <a:chOff x="10328275" y="5896481"/>
              <a:chExt cx="869950" cy="603983"/>
            </a:xfrm>
          </p:grpSpPr>
          <p:sp>
            <p:nvSpPr>
              <p:cNvPr id="16" name="Freeform 50449"/>
              <p:cNvSpPr>
                <a:spLocks/>
              </p:cNvSpPr>
              <p:nvPr/>
            </p:nvSpPr>
            <p:spPr bwMode="auto">
              <a:xfrm>
                <a:off x="10628313" y="6462106"/>
                <a:ext cx="271462" cy="38027"/>
              </a:xfrm>
              <a:custGeom>
                <a:avLst/>
                <a:gdLst>
                  <a:gd name="T0" fmla="*/ 154 w 171"/>
                  <a:gd name="T1" fmla="*/ 0 h 103"/>
                  <a:gd name="T2" fmla="*/ 17 w 171"/>
                  <a:gd name="T3" fmla="*/ 0 h 103"/>
                  <a:gd name="T4" fmla="*/ 0 w 171"/>
                  <a:gd name="T5" fmla="*/ 103 h 103"/>
                  <a:gd name="T6" fmla="*/ 171 w 171"/>
                  <a:gd name="T7" fmla="*/ 103 h 103"/>
                  <a:gd name="T8" fmla="*/ 154 w 171"/>
                  <a:gd name="T9" fmla="*/ 0 h 103"/>
                </a:gdLst>
                <a:ahLst/>
                <a:cxnLst>
                  <a:cxn ang="0">
                    <a:pos x="T0" y="T1"/>
                  </a:cxn>
                  <a:cxn ang="0">
                    <a:pos x="T2" y="T3"/>
                  </a:cxn>
                  <a:cxn ang="0">
                    <a:pos x="T4" y="T5"/>
                  </a:cxn>
                  <a:cxn ang="0">
                    <a:pos x="T6" y="T7"/>
                  </a:cxn>
                  <a:cxn ang="0">
                    <a:pos x="T8" y="T9"/>
                  </a:cxn>
                </a:cxnLst>
                <a:rect l="0" t="0" r="r" b="b"/>
                <a:pathLst>
                  <a:path w="171" h="103">
                    <a:moveTo>
                      <a:pt x="154" y="0"/>
                    </a:moveTo>
                    <a:lnTo>
                      <a:pt x="17" y="0"/>
                    </a:lnTo>
                    <a:lnTo>
                      <a:pt x="0" y="103"/>
                    </a:lnTo>
                    <a:lnTo>
                      <a:pt x="171" y="103"/>
                    </a:lnTo>
                    <a:lnTo>
                      <a:pt x="154"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17" name="Freeform 50450"/>
              <p:cNvSpPr>
                <a:spLocks/>
              </p:cNvSpPr>
              <p:nvPr/>
            </p:nvSpPr>
            <p:spPr bwMode="auto">
              <a:xfrm>
                <a:off x="10328275" y="6411913"/>
                <a:ext cx="869950" cy="53975"/>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18" name="Freeform 50451"/>
              <p:cNvSpPr>
                <a:spLocks/>
              </p:cNvSpPr>
              <p:nvPr/>
            </p:nvSpPr>
            <p:spPr bwMode="auto">
              <a:xfrm>
                <a:off x="10328275" y="5896481"/>
                <a:ext cx="869950" cy="515938"/>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19" name="Freeform 50453"/>
              <p:cNvSpPr>
                <a:spLocks/>
              </p:cNvSpPr>
              <p:nvPr/>
            </p:nvSpPr>
            <p:spPr bwMode="auto">
              <a:xfrm>
                <a:off x="10587037" y="6486970"/>
                <a:ext cx="352425" cy="13494"/>
              </a:xfrm>
              <a:custGeom>
                <a:avLst/>
                <a:gdLst>
                  <a:gd name="T0" fmla="*/ 214 w 222"/>
                  <a:gd name="T1" fmla="*/ 0 h 17"/>
                  <a:gd name="T2" fmla="*/ 8 w 222"/>
                  <a:gd name="T3" fmla="*/ 0 h 17"/>
                  <a:gd name="T4" fmla="*/ 0 w 222"/>
                  <a:gd name="T5" fmla="*/ 17 h 17"/>
                  <a:gd name="T6" fmla="*/ 222 w 222"/>
                  <a:gd name="T7" fmla="*/ 17 h 17"/>
                  <a:gd name="T8" fmla="*/ 214 w 222"/>
                  <a:gd name="T9" fmla="*/ 0 h 17"/>
                </a:gdLst>
                <a:ahLst/>
                <a:cxnLst>
                  <a:cxn ang="0">
                    <a:pos x="T0" y="T1"/>
                  </a:cxn>
                  <a:cxn ang="0">
                    <a:pos x="T2" y="T3"/>
                  </a:cxn>
                  <a:cxn ang="0">
                    <a:pos x="T4" y="T5"/>
                  </a:cxn>
                  <a:cxn ang="0">
                    <a:pos x="T6" y="T7"/>
                  </a:cxn>
                  <a:cxn ang="0">
                    <a:pos x="T8" y="T9"/>
                  </a:cxn>
                </a:cxnLst>
                <a:rect l="0" t="0" r="r" b="b"/>
                <a:pathLst>
                  <a:path w="222" h="17">
                    <a:moveTo>
                      <a:pt x="214" y="0"/>
                    </a:moveTo>
                    <a:lnTo>
                      <a:pt x="8" y="0"/>
                    </a:lnTo>
                    <a:lnTo>
                      <a:pt x="0" y="17"/>
                    </a:lnTo>
                    <a:lnTo>
                      <a:pt x="222" y="17"/>
                    </a:lnTo>
                    <a:lnTo>
                      <a:pt x="214"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15" name="Oval 98"/>
            <p:cNvSpPr>
              <a:spLocks noChangeArrowheads="1"/>
            </p:cNvSpPr>
            <p:nvPr/>
          </p:nvSpPr>
          <p:spPr bwMode="auto">
            <a:xfrm>
              <a:off x="4018123" y="4980774"/>
              <a:ext cx="305995" cy="239707"/>
            </a:xfrm>
            <a:prstGeom prst="ellipse">
              <a:avLst/>
            </a:prstGeom>
            <a:solidFill>
              <a:sysClr val="window" lastClr="FFFFFF">
                <a:lumMod val="50000"/>
              </a:sysClr>
            </a:solidFill>
            <a:ln>
              <a:noFill/>
            </a:ln>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pic>
        <p:nvPicPr>
          <p:cNvPr id="32" name="圖片 31"/>
          <p:cNvPicPr>
            <a:picLocks noChangeAspect="1"/>
          </p:cNvPicPr>
          <p:nvPr/>
        </p:nvPicPr>
        <p:blipFill rotWithShape="1">
          <a:blip r:embed="rId2"/>
          <a:srcRect r="13694" b="31832"/>
          <a:stretch/>
        </p:blipFill>
        <p:spPr>
          <a:xfrm>
            <a:off x="1146375" y="2620688"/>
            <a:ext cx="8573646" cy="3675291"/>
          </a:xfrm>
          <a:prstGeom prst="rect">
            <a:avLst/>
          </a:prstGeom>
        </p:spPr>
      </p:pic>
      <p:sp>
        <p:nvSpPr>
          <p:cNvPr id="33" name="圓角矩形 32"/>
          <p:cNvSpPr/>
          <p:nvPr/>
        </p:nvSpPr>
        <p:spPr bwMode="auto">
          <a:xfrm>
            <a:off x="1328746" y="4852287"/>
            <a:ext cx="948423" cy="307638"/>
          </a:xfrm>
          <a:prstGeom prst="roundRect">
            <a:avLst/>
          </a:prstGeom>
          <a:noFill/>
          <a:ln w="38100" cap="flat" cmpd="sng" algn="ctr">
            <a:solidFill>
              <a:srgbClr val="FF0000"/>
            </a:solidFill>
            <a:prstDash val="solid"/>
            <a:round/>
            <a:headEnd type="none" w="med" len="med"/>
            <a:tailEnd type="none" w="med" len="med"/>
          </a:ln>
          <a:effectLst/>
          <a:extLst/>
        </p:spPr>
        <p:txBody>
          <a:bodyPr vert="horz" wrap="none" lIns="105622" tIns="52811" rIns="105622" bIns="52811" numCol="1" rtlCol="0" anchor="ctr" anchorCtr="0" compatLnSpc="1">
            <a:prstTxWarp prst="textNoShape">
              <a:avLst/>
            </a:prstTxWarp>
          </a:bodyPr>
          <a:lstStyle/>
          <a:p>
            <a:pPr defTabSz="1056223" fontAlgn="base">
              <a:spcBef>
                <a:spcPct val="0"/>
              </a:spcBef>
              <a:spcAft>
                <a:spcPct val="0"/>
              </a:spcAft>
            </a:pPr>
            <a:endParaRPr kumimoji="1" lang="zh-TW" altLang="en-US" sz="2079">
              <a:latin typeface="Arial" panose="020B0604020202020204" pitchFamily="34" charset="0"/>
              <a:ea typeface="新細明體" panose="02020500000000000000" pitchFamily="18" charset="-120"/>
            </a:endParaRPr>
          </a:p>
        </p:txBody>
      </p:sp>
      <p:grpSp>
        <p:nvGrpSpPr>
          <p:cNvPr id="34" name="群組 33"/>
          <p:cNvGrpSpPr/>
          <p:nvPr/>
        </p:nvGrpSpPr>
        <p:grpSpPr>
          <a:xfrm>
            <a:off x="2441228" y="5159925"/>
            <a:ext cx="249529" cy="332704"/>
            <a:chOff x="410521" y="5918444"/>
            <a:chExt cx="403923" cy="496303"/>
          </a:xfrm>
        </p:grpSpPr>
        <p:sp>
          <p:nvSpPr>
            <p:cNvPr id="35" name="矩形 34"/>
            <p:cNvSpPr/>
            <p:nvPr/>
          </p:nvSpPr>
          <p:spPr>
            <a:xfrm rot="8100000">
              <a:off x="693810" y="6054707"/>
              <a:ext cx="72008" cy="360040"/>
            </a:xfrm>
            <a:prstGeom prst="rect">
              <a:avLst/>
            </a:prstGeom>
            <a:solidFill>
              <a:srgbClr val="FFFFFF"/>
            </a:solidFill>
            <a:ln w="9525" cap="flat" cmpd="sng" algn="ctr">
              <a:solidFill>
                <a:srgbClr val="000000"/>
              </a:solid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36" name="稻壳儿小白白(http://dwz.cn/Wu2UP)"/>
            <p:cNvSpPr>
              <a:spLocks/>
            </p:cNvSpPr>
            <p:nvPr/>
          </p:nvSpPr>
          <p:spPr bwMode="auto">
            <a:xfrm flipH="1">
              <a:off x="410521" y="5918444"/>
              <a:ext cx="403923" cy="418545"/>
            </a:xfrm>
            <a:custGeom>
              <a:avLst/>
              <a:gdLst>
                <a:gd name="T0" fmla="*/ 904781520 w 38"/>
                <a:gd name="T1" fmla="*/ 1673832537 h 38"/>
                <a:gd name="T2" fmla="*/ 859542444 w 38"/>
                <a:gd name="T3" fmla="*/ 1719071436 h 38"/>
                <a:gd name="T4" fmla="*/ 814303368 w 38"/>
                <a:gd name="T5" fmla="*/ 1719071436 h 38"/>
                <a:gd name="T6" fmla="*/ 769064292 w 38"/>
                <a:gd name="T7" fmla="*/ 1628593638 h 38"/>
                <a:gd name="T8" fmla="*/ 769064292 w 38"/>
                <a:gd name="T9" fmla="*/ 904771254 h 38"/>
                <a:gd name="T10" fmla="*/ 45239076 w 38"/>
                <a:gd name="T11" fmla="*/ 904771254 h 38"/>
                <a:gd name="T12" fmla="*/ 0 w 38"/>
                <a:gd name="T13" fmla="*/ 859539081 h 38"/>
                <a:gd name="T14" fmla="*/ 45239076 w 38"/>
                <a:gd name="T15" fmla="*/ 769061283 h 38"/>
                <a:gd name="T16" fmla="*/ 1583367660 w 38"/>
                <a:gd name="T17" fmla="*/ 0 h 38"/>
                <a:gd name="T18" fmla="*/ 1628606736 w 38"/>
                <a:gd name="T19" fmla="*/ 0 h 38"/>
                <a:gd name="T20" fmla="*/ 1673845812 w 38"/>
                <a:gd name="T21" fmla="*/ 0 h 38"/>
                <a:gd name="T22" fmla="*/ 1673845812 w 38"/>
                <a:gd name="T23" fmla="*/ 90477798 h 38"/>
                <a:gd name="T24" fmla="*/ 904781520 w 38"/>
                <a:gd name="T25" fmla="*/ 1673832537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38">
                  <a:moveTo>
                    <a:pt x="20" y="37"/>
                  </a:moveTo>
                  <a:cubicBezTo>
                    <a:pt x="20" y="37"/>
                    <a:pt x="19" y="38"/>
                    <a:pt x="19" y="38"/>
                  </a:cubicBezTo>
                  <a:cubicBezTo>
                    <a:pt x="18" y="38"/>
                    <a:pt x="18" y="38"/>
                    <a:pt x="18" y="38"/>
                  </a:cubicBezTo>
                  <a:cubicBezTo>
                    <a:pt x="17" y="37"/>
                    <a:pt x="17" y="37"/>
                    <a:pt x="17" y="36"/>
                  </a:cubicBezTo>
                  <a:cubicBezTo>
                    <a:pt x="17" y="20"/>
                    <a:pt x="17" y="20"/>
                    <a:pt x="17" y="20"/>
                  </a:cubicBezTo>
                  <a:cubicBezTo>
                    <a:pt x="1" y="20"/>
                    <a:pt x="1" y="20"/>
                    <a:pt x="1" y="20"/>
                  </a:cubicBezTo>
                  <a:cubicBezTo>
                    <a:pt x="1" y="20"/>
                    <a:pt x="0" y="20"/>
                    <a:pt x="0" y="19"/>
                  </a:cubicBezTo>
                  <a:cubicBezTo>
                    <a:pt x="0" y="18"/>
                    <a:pt x="0" y="18"/>
                    <a:pt x="1" y="17"/>
                  </a:cubicBezTo>
                  <a:cubicBezTo>
                    <a:pt x="35" y="0"/>
                    <a:pt x="35" y="0"/>
                    <a:pt x="35" y="0"/>
                  </a:cubicBezTo>
                  <a:cubicBezTo>
                    <a:pt x="35" y="0"/>
                    <a:pt x="35" y="0"/>
                    <a:pt x="36" y="0"/>
                  </a:cubicBezTo>
                  <a:cubicBezTo>
                    <a:pt x="36" y="0"/>
                    <a:pt x="37" y="0"/>
                    <a:pt x="37" y="0"/>
                  </a:cubicBezTo>
                  <a:cubicBezTo>
                    <a:pt x="37" y="1"/>
                    <a:pt x="38" y="2"/>
                    <a:pt x="37" y="2"/>
                  </a:cubicBezTo>
                  <a:lnTo>
                    <a:pt x="20" y="37"/>
                  </a:lnTo>
                  <a:close/>
                </a:path>
              </a:pathLst>
            </a:custGeom>
            <a:solidFill>
              <a:sysClr val="window" lastClr="FFFFFF"/>
            </a:solidFill>
            <a:ln w="9525">
              <a:solidFill>
                <a:srgbClr val="000000"/>
              </a:solidFill>
              <a:round/>
              <a:headEnd/>
              <a:tailEnd/>
            </a:ln>
            <a:extLst/>
          </p:spPr>
          <p:txBody>
            <a:bodyPr lIns="140829" tIns="70414" rIns="140829" bIns="70414"/>
            <a:lstStyle/>
            <a:p>
              <a:pPr defTabSz="1056223">
                <a:defRPr/>
              </a:pPr>
              <a:endParaRPr lang="zh-CN" altLang="en-US" sz="2079" kern="0">
                <a:solidFill>
                  <a:srgbClr val="FFFFFF"/>
                </a:solidFill>
                <a:latin typeface="Calibri"/>
                <a:ea typeface="宋体" panose="02010600030101010101" pitchFamily="2" charset="-122"/>
              </a:endParaRPr>
            </a:p>
          </p:txBody>
        </p:sp>
        <p:sp>
          <p:nvSpPr>
            <p:cNvPr id="37" name="矩形 36"/>
            <p:cNvSpPr/>
            <p:nvPr/>
          </p:nvSpPr>
          <p:spPr>
            <a:xfrm rot="8100000">
              <a:off x="549569" y="6062079"/>
              <a:ext cx="125824" cy="130133"/>
            </a:xfrm>
            <a:prstGeom prst="rect">
              <a:avLst/>
            </a:prstGeom>
            <a:solidFill>
              <a:srgbClr val="FFFFFF"/>
            </a:solidFill>
            <a:ln w="3175" cap="flat" cmpd="sng" algn="ctr">
              <a:no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grpSp>
      <p:sp>
        <p:nvSpPr>
          <p:cNvPr id="38" name="標題 1"/>
          <p:cNvSpPr txBox="1">
            <a:spLocks/>
          </p:cNvSpPr>
          <p:nvPr/>
        </p:nvSpPr>
        <p:spPr>
          <a:xfrm>
            <a:off x="894465" y="322206"/>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5082" dirty="0">
                <a:latin typeface="微軟正黑體" panose="020B0604030504040204" pitchFamily="34" charset="-120"/>
                <a:ea typeface="微軟正黑體" panose="020B0604030504040204" pitchFamily="34" charset="-120"/>
              </a:rPr>
              <a:t>論著管理系統使用介紹</a:t>
            </a:r>
          </a:p>
        </p:txBody>
      </p:sp>
    </p:spTree>
    <p:extLst>
      <p:ext uri="{BB962C8B-B14F-4D97-AF65-F5344CB8AC3E}">
        <p14:creationId xmlns:p14="http://schemas.microsoft.com/office/powerpoint/2010/main" val="381591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2000" tmFilter="0, 0; .2, .5; .8, .5; 1, 0"/>
                                        <p:tgtEl>
                                          <p:spTgt spid="3"/>
                                        </p:tgtEl>
                                      </p:cBhvr>
                                    </p:animEffect>
                                    <p:animScale>
                                      <p:cBhvr>
                                        <p:cTn id="7" dur="1000" autoRev="1" fill="hold"/>
                                        <p:tgtEl>
                                          <p:spTgt spid="3"/>
                                        </p:tgtEl>
                                      </p:cBhvr>
                                      <p:by x="105000" y="105000"/>
                                    </p:animScale>
                                  </p:childTnLst>
                                </p:cTn>
                              </p:par>
                              <p:par>
                                <p:cTn id="8" presetID="26" presetClass="emph" presetSubtype="0" repeatCount="4000" fill="hold" grpId="0"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 y="1152501"/>
            <a:ext cx="10798372" cy="633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 name="圓角矩形 3"/>
          <p:cNvSpPr/>
          <p:nvPr/>
        </p:nvSpPr>
        <p:spPr>
          <a:xfrm>
            <a:off x="7488907" y="4536876"/>
            <a:ext cx="1311465" cy="3078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5" name="矩形 4"/>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
        <p:nvSpPr>
          <p:cNvPr id="3" name="矩形 2"/>
          <p:cNvSpPr/>
          <p:nvPr/>
        </p:nvSpPr>
        <p:spPr>
          <a:xfrm>
            <a:off x="1152202" y="704672"/>
            <a:ext cx="2954655" cy="461665"/>
          </a:xfrm>
          <a:prstGeom prst="rect">
            <a:avLst/>
          </a:prstGeom>
        </p:spPr>
        <p:txBody>
          <a:bodyPr wrap="non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a:ea typeface="標楷體"/>
                <a:cs typeface="+mn-cs"/>
              </a:rPr>
              <a:t>館際合作、本所論著</a:t>
            </a:r>
          </a:p>
        </p:txBody>
      </p:sp>
    </p:spTree>
    <p:extLst>
      <p:ext uri="{BB962C8B-B14F-4D97-AF65-F5344CB8AC3E}">
        <p14:creationId xmlns:p14="http://schemas.microsoft.com/office/powerpoint/2010/main" val="12543354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2500"/>
            <a:ext cx="10801350" cy="63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圓角矩形 1"/>
          <p:cNvSpPr>
            <a:spLocks noChangeArrowheads="1"/>
          </p:cNvSpPr>
          <p:nvPr/>
        </p:nvSpPr>
        <p:spPr bwMode="auto">
          <a:xfrm>
            <a:off x="951171" y="4103738"/>
            <a:ext cx="2217256" cy="433138"/>
          </a:xfrm>
          <a:prstGeom prst="roundRect">
            <a:avLst>
              <a:gd name="adj" fmla="val 16667"/>
            </a:avLst>
          </a:prstGeom>
          <a:noFill/>
          <a:ln w="381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2"/>
              </a:buClr>
              <a:buChar char="•"/>
              <a:defRPr sz="2200">
                <a:solidFill>
                  <a:schemeClr val="tx1"/>
                </a:solidFill>
                <a:latin typeface="標楷體" pitchFamily="65" charset="-120"/>
                <a:ea typeface="標楷體" pitchFamily="65" charset="-120"/>
              </a:defRPr>
            </a:lvl1pPr>
            <a:lvl2pPr marL="742950" indent="-285750" eaLnBrk="0" hangingPunct="0">
              <a:spcBef>
                <a:spcPct val="20000"/>
              </a:spcBef>
              <a:buClr>
                <a:schemeClr val="tx2"/>
              </a:buClr>
              <a:buFont typeface="Arial" charset="0"/>
              <a:buChar char="–"/>
              <a:defRPr sz="2000">
                <a:solidFill>
                  <a:schemeClr val="tx1"/>
                </a:solidFill>
                <a:latin typeface="標楷體" pitchFamily="65" charset="-120"/>
                <a:ea typeface="標楷體" pitchFamily="65" charset="-120"/>
              </a:defRPr>
            </a:lvl2pPr>
            <a:lvl3pPr marL="1143000" indent="-228600" eaLnBrk="0" hangingPunct="0">
              <a:spcBef>
                <a:spcPct val="20000"/>
              </a:spcBef>
              <a:buClr>
                <a:schemeClr val="accent2"/>
              </a:buClr>
              <a:buChar char="•"/>
              <a:defRPr sz="2000">
                <a:solidFill>
                  <a:schemeClr val="tx1"/>
                </a:solidFill>
                <a:latin typeface="標楷體" pitchFamily="65" charset="-120"/>
                <a:ea typeface="標楷體" pitchFamily="65" charset="-120"/>
              </a:defRPr>
            </a:lvl3pPr>
            <a:lvl4pPr marL="1600200" indent="-228600" eaLnBrk="0" hangingPunct="0">
              <a:spcBef>
                <a:spcPct val="20000"/>
              </a:spcBef>
              <a:buClr>
                <a:schemeClr val="hlink"/>
              </a:buClr>
              <a:buFont typeface="Arial" charset="0"/>
              <a:buChar char="–"/>
              <a:defRPr sz="2000">
                <a:solidFill>
                  <a:schemeClr val="tx1"/>
                </a:solidFill>
                <a:latin typeface="標楷體" pitchFamily="65" charset="-120"/>
                <a:ea typeface="標楷體" pitchFamily="65" charset="-120"/>
              </a:defRPr>
            </a:lvl4pPr>
            <a:lvl5pPr marL="2057400" indent="-228600" eaLnBrk="0" hangingPunct="0">
              <a:spcBef>
                <a:spcPct val="20000"/>
              </a:spcBef>
              <a:buClr>
                <a:schemeClr val="accent1"/>
              </a:buClr>
              <a:buFont typeface="Arial" charset="0"/>
              <a:buChar char="»"/>
              <a:defRPr sz="2000">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9pPr>
          </a:lstStyle>
          <a:p>
            <a:pPr marL="0" marR="0" lvl="0" indent="0" algn="ctr" defTabSz="989123" rtl="0" eaLnBrk="1" fontAlgn="auto" latinLnBrk="0" hangingPunct="1">
              <a:lnSpc>
                <a:spcPct val="100000"/>
              </a:lnSpc>
              <a:spcBef>
                <a:spcPct val="0"/>
              </a:spcBef>
              <a:spcAft>
                <a:spcPts val="0"/>
              </a:spcAft>
              <a:buClrTx/>
              <a:buSzTx/>
              <a:buFontTx/>
              <a:buNone/>
              <a:tabLst/>
              <a:defRPr/>
            </a:pPr>
            <a:endParaRPr kumimoji="0" lang="zh-TW" altLang="en-US" sz="2000" b="0" i="0" u="none" strike="noStrike" kern="1200" cap="none" spc="0" normalizeH="0" baseline="0" noProof="0">
              <a:ln>
                <a:noFill/>
              </a:ln>
              <a:solidFill>
                <a:srgbClr val="FF5050"/>
              </a:solidFill>
              <a:effectLst/>
              <a:uLnTx/>
              <a:uFillTx/>
              <a:latin typeface="標楷體" pitchFamily="65" charset="-120"/>
              <a:ea typeface="標楷體" pitchFamily="65" charset="-120"/>
              <a:cs typeface="+mn-cs"/>
            </a:endParaRPr>
          </a:p>
        </p:txBody>
      </p:sp>
      <p:sp>
        <p:nvSpPr>
          <p:cNvPr id="4" name="圓角矩形 3"/>
          <p:cNvSpPr/>
          <p:nvPr/>
        </p:nvSpPr>
        <p:spPr>
          <a:xfrm>
            <a:off x="951171" y="4824908"/>
            <a:ext cx="4449504" cy="4298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5" name="矩形 4"/>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391650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2500"/>
            <a:ext cx="10801350" cy="63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群組 4"/>
          <p:cNvGrpSpPr/>
          <p:nvPr/>
        </p:nvGrpSpPr>
        <p:grpSpPr>
          <a:xfrm>
            <a:off x="5616699" y="3384748"/>
            <a:ext cx="4032448" cy="2514392"/>
            <a:chOff x="4448686" y="2915570"/>
            <a:chExt cx="4032448" cy="2514392"/>
          </a:xfrm>
        </p:grpSpPr>
        <p:sp>
          <p:nvSpPr>
            <p:cNvPr id="6" name="圓角矩形圖說文字 5"/>
            <p:cNvSpPr/>
            <p:nvPr/>
          </p:nvSpPr>
          <p:spPr>
            <a:xfrm>
              <a:off x="6032862" y="3413738"/>
              <a:ext cx="2448272" cy="2016224"/>
            </a:xfrm>
            <a:prstGeom prst="wedgeRoundRectCallout">
              <a:avLst>
                <a:gd name="adj1" fmla="val -41339"/>
                <a:gd name="adj2" fmla="val -59102"/>
                <a:gd name="adj3" fmla="val 1666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7" name="文字方塊 6"/>
            <p:cNvSpPr txBox="1"/>
            <p:nvPr/>
          </p:nvSpPr>
          <p:spPr>
            <a:xfrm>
              <a:off x="4448686" y="2915570"/>
              <a:ext cx="2088232" cy="584775"/>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帳號：身分證字號</a:t>
              </a:r>
              <a:endParaRPr kumimoji="0" lang="en-US" altLang="zh-TW" sz="1600" b="1"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密碼：自</a:t>
              </a:r>
              <a:r>
                <a:rPr kumimoji="0" lang="zh-TW" altLang="en-US" sz="1600" b="1"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訂</a:t>
              </a:r>
            </a:p>
          </p:txBody>
        </p:sp>
      </p:grpSp>
      <p:grpSp>
        <p:nvGrpSpPr>
          <p:cNvPr id="8" name="群組 7"/>
          <p:cNvGrpSpPr/>
          <p:nvPr/>
        </p:nvGrpSpPr>
        <p:grpSpPr>
          <a:xfrm>
            <a:off x="0" y="2714414"/>
            <a:ext cx="10801350" cy="4774086"/>
            <a:chOff x="-1" y="2153634"/>
            <a:chExt cx="9104537" cy="4774086"/>
          </a:xfrm>
        </p:grpSpPr>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153634"/>
              <a:ext cx="9104537" cy="4650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群組 9"/>
            <p:cNvGrpSpPr/>
            <p:nvPr/>
          </p:nvGrpSpPr>
          <p:grpSpPr>
            <a:xfrm>
              <a:off x="3019927" y="5396067"/>
              <a:ext cx="6005425" cy="1531653"/>
              <a:chOff x="3019927" y="5396067"/>
              <a:chExt cx="6005425" cy="1531653"/>
            </a:xfrm>
          </p:grpSpPr>
          <p:sp>
            <p:nvSpPr>
              <p:cNvPr id="11" name="向左箭號 10"/>
              <p:cNvSpPr/>
              <p:nvPr/>
            </p:nvSpPr>
            <p:spPr>
              <a:xfrm>
                <a:off x="3019927" y="5534527"/>
                <a:ext cx="637673" cy="360948"/>
              </a:xfrm>
              <a:prstGeom prst="lef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2" name="圓角矩形 11"/>
              <p:cNvSpPr/>
              <p:nvPr/>
            </p:nvSpPr>
            <p:spPr>
              <a:xfrm>
                <a:off x="3763219" y="5396067"/>
                <a:ext cx="5262133" cy="1531653"/>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1300" b="0" i="0" u="none" strike="noStrike" kern="1200" cap="none" spc="0" normalizeH="0" baseline="0" noProof="0" dirty="0" smtClean="0">
                    <a:ln>
                      <a:noFill/>
                    </a:ln>
                    <a:solidFill>
                      <a:srgbClr val="FF0000"/>
                    </a:solidFill>
                    <a:effectLst/>
                    <a:uLnTx/>
                    <a:uFillTx/>
                    <a:latin typeface="Arial"/>
                    <a:ea typeface="標楷體"/>
                    <a:cs typeface="+mn-cs"/>
                  </a:rPr>
                  <a:t>網址：</a:t>
                </a:r>
                <a:r>
                  <a:rPr kumimoji="0" lang="en-US" altLang="zh-TW" sz="1300" b="0" i="0" u="none" strike="noStrike" kern="1200" cap="none" spc="0" normalizeH="0" baseline="0" noProof="0" dirty="0">
                    <a:ln>
                      <a:noFill/>
                    </a:ln>
                    <a:solidFill>
                      <a:srgbClr val="FF0000"/>
                    </a:solidFill>
                    <a:effectLst/>
                    <a:uLnTx/>
                    <a:uFillTx/>
                    <a:latin typeface="Arial"/>
                    <a:ea typeface="標楷體"/>
                    <a:cs typeface="+mn-cs"/>
                    <a:hlinkClick r:id="rId5"/>
                  </a:rPr>
                  <a:t>http://</a:t>
                </a:r>
                <a:r>
                  <a:rPr kumimoji="0" lang="en-US" altLang="zh-TW" sz="1300" b="0" i="0" u="none" strike="noStrike" kern="1200" cap="none" spc="0" normalizeH="0" baseline="0" noProof="0" dirty="0" smtClean="0">
                    <a:ln>
                      <a:noFill/>
                    </a:ln>
                    <a:solidFill>
                      <a:srgbClr val="FF0000"/>
                    </a:solidFill>
                    <a:effectLst/>
                    <a:uLnTx/>
                    <a:uFillTx/>
                    <a:latin typeface="Arial"/>
                    <a:ea typeface="標楷體"/>
                    <a:cs typeface="+mn-cs"/>
                    <a:hlinkClick r:id="rId5"/>
                  </a:rPr>
                  <a:t>owl.iner.gov.tw/faq/index.php?action=artikel&amp;cat=12&amp;id=86&amp;artlang=tw</a:t>
                </a:r>
                <a:endParaRPr kumimoji="0" lang="en-US" altLang="zh-TW" sz="1300" b="0" i="0" u="none" strike="noStrike" kern="1200" cap="none" spc="0" normalizeH="0" baseline="0" noProof="0" dirty="0" smtClean="0">
                  <a:ln>
                    <a:noFill/>
                  </a:ln>
                  <a:solidFill>
                    <a:srgbClr val="FF0000"/>
                  </a:solidFill>
                  <a:effectLst/>
                  <a:uLnTx/>
                  <a:uFillTx/>
                  <a:latin typeface="Arial"/>
                  <a:ea typeface="標楷體"/>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1300" b="0" i="0" u="none" strike="noStrike" kern="1200" cap="none" spc="0" normalizeH="0" baseline="0" noProof="0" dirty="0" smtClean="0">
                    <a:ln>
                      <a:noFill/>
                    </a:ln>
                    <a:solidFill>
                      <a:srgbClr val="FF0000"/>
                    </a:solidFill>
                    <a:effectLst/>
                    <a:uLnTx/>
                    <a:uFillTx/>
                    <a:latin typeface="Arial"/>
                    <a:ea typeface="標楷體"/>
                    <a:cs typeface="+mn-cs"/>
                  </a:rPr>
                  <a:t>路徑：</a:t>
                </a:r>
                <a:endParaRPr kumimoji="0" lang="en-US" altLang="zh-TW" sz="1300" b="0" i="0" u="none" strike="noStrike" kern="1200" cap="none" spc="0" normalizeH="0" baseline="0" noProof="0" dirty="0" smtClean="0">
                  <a:ln>
                    <a:noFill/>
                  </a:ln>
                  <a:solidFill>
                    <a:srgbClr val="FF0000"/>
                  </a:solidFill>
                  <a:effectLst/>
                  <a:uLnTx/>
                  <a:uFillTx/>
                  <a:latin typeface="Arial"/>
                  <a:ea typeface="標楷體"/>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en-US" altLang="zh-TW" sz="1300" b="0" i="0" u="none" strike="noStrike" kern="1200" cap="none" spc="0" normalizeH="0" baseline="0" noProof="0" dirty="0" smtClean="0">
                    <a:ln>
                      <a:noFill/>
                    </a:ln>
                    <a:solidFill>
                      <a:srgbClr val="FF0000"/>
                    </a:solidFill>
                    <a:effectLst/>
                    <a:uLnTx/>
                    <a:uFillTx/>
                    <a:latin typeface="Arial"/>
                    <a:ea typeface="標楷體"/>
                    <a:cs typeface="+mn-cs"/>
                  </a:rPr>
                  <a:t>1.</a:t>
                </a:r>
                <a:r>
                  <a:rPr kumimoji="0" lang="zh-TW" altLang="en-US" sz="1300" b="0" i="0" u="none" strike="noStrike" kern="1200" cap="none" spc="0" normalizeH="0" baseline="0" noProof="0" dirty="0" smtClean="0">
                    <a:ln>
                      <a:noFill/>
                    </a:ln>
                    <a:solidFill>
                      <a:srgbClr val="FF0000"/>
                    </a:solidFill>
                    <a:effectLst/>
                    <a:uLnTx/>
                    <a:uFillTx/>
                    <a:latin typeface="Arial"/>
                    <a:ea typeface="標楷體"/>
                    <a:cs typeface="+mn-cs"/>
                  </a:rPr>
                  <a:t>圖書館首頁下方</a:t>
                </a:r>
                <a:r>
                  <a:rPr kumimoji="0" lang="en-US" altLang="zh-TW" sz="1300" b="0" i="0" u="none" strike="noStrike" kern="1200" cap="none" spc="0" normalizeH="0" baseline="0" noProof="0" dirty="0" smtClean="0">
                    <a:ln>
                      <a:noFill/>
                    </a:ln>
                    <a:solidFill>
                      <a:srgbClr val="FF0000"/>
                    </a:solidFill>
                    <a:effectLst/>
                    <a:uLnTx/>
                    <a:uFillTx/>
                    <a:latin typeface="Arial"/>
                    <a:ea typeface="標楷體"/>
                    <a:cs typeface="+mn-cs"/>
                  </a:rPr>
                  <a:t>【</a:t>
                </a:r>
                <a:r>
                  <a:rPr kumimoji="0" lang="zh-TW" altLang="en-US" sz="1300" b="0" i="0" u="none" strike="noStrike" kern="1200" cap="none" spc="0" normalizeH="0" baseline="0" noProof="0" dirty="0" smtClean="0">
                    <a:ln>
                      <a:noFill/>
                    </a:ln>
                    <a:solidFill>
                      <a:srgbClr val="FF0000"/>
                    </a:solidFill>
                    <a:effectLst/>
                    <a:uLnTx/>
                    <a:uFillTx/>
                    <a:latin typeface="Arial"/>
                    <a:ea typeface="標楷體"/>
                    <a:cs typeface="+mn-cs"/>
                  </a:rPr>
                  <a:t>最新消息</a:t>
                </a:r>
                <a:r>
                  <a:rPr kumimoji="0" lang="en-US" altLang="zh-TW" sz="1300" b="0" i="0" u="none" strike="noStrike" kern="1200" cap="none" spc="0" normalizeH="0" baseline="0" noProof="0" dirty="0" smtClean="0">
                    <a:ln>
                      <a:noFill/>
                    </a:ln>
                    <a:solidFill>
                      <a:srgbClr val="FF0000"/>
                    </a:solidFill>
                    <a:effectLst/>
                    <a:uLnTx/>
                    <a:uFillTx/>
                    <a:latin typeface="Arial"/>
                    <a:ea typeface="標楷體"/>
                    <a:cs typeface="+mn-cs"/>
                  </a:rPr>
                  <a:t>】</a:t>
                </a:r>
                <a:r>
                  <a:rPr kumimoji="0" lang="zh-TW" altLang="en-US" sz="1300" b="0" i="0" u="none" strike="noStrike" kern="1200" cap="none" spc="0" normalizeH="0" baseline="0" noProof="0" dirty="0" smtClean="0">
                    <a:ln>
                      <a:noFill/>
                    </a:ln>
                    <a:solidFill>
                      <a:srgbClr val="FF0000"/>
                    </a:solidFill>
                    <a:effectLst/>
                    <a:uLnTx/>
                    <a:uFillTx/>
                    <a:latin typeface="Arial"/>
                    <a:ea typeface="標楷體"/>
                    <a:cs typeface="+mn-cs"/>
                  </a:rPr>
                  <a:t>第</a:t>
                </a:r>
                <a:r>
                  <a:rPr kumimoji="0" lang="en-US" altLang="zh-TW" sz="1300" b="0" i="0" u="none" strike="noStrike" kern="1200" cap="none" spc="0" normalizeH="0" baseline="0" noProof="0" dirty="0" smtClean="0">
                    <a:ln>
                      <a:noFill/>
                    </a:ln>
                    <a:solidFill>
                      <a:srgbClr val="FF0000"/>
                    </a:solidFill>
                    <a:effectLst/>
                    <a:uLnTx/>
                    <a:uFillTx/>
                    <a:latin typeface="Arial"/>
                    <a:ea typeface="標楷體"/>
                    <a:cs typeface="+mn-cs"/>
                  </a:rPr>
                  <a:t>3</a:t>
                </a:r>
                <a:r>
                  <a:rPr kumimoji="0" lang="zh-TW" altLang="en-US" sz="1300" b="0" i="0" u="none" strike="noStrike" kern="1200" cap="none" spc="0" normalizeH="0" baseline="0" noProof="0" dirty="0" smtClean="0">
                    <a:ln>
                      <a:noFill/>
                    </a:ln>
                    <a:solidFill>
                      <a:srgbClr val="FF0000"/>
                    </a:solidFill>
                    <a:effectLst/>
                    <a:uLnTx/>
                    <a:uFillTx/>
                    <a:latin typeface="Arial"/>
                    <a:ea typeface="標楷體"/>
                    <a:cs typeface="+mn-cs"/>
                  </a:rPr>
                  <a:t>條</a:t>
                </a:r>
                <a:r>
                  <a:rPr kumimoji="0" lang="en-US" altLang="zh-TW" sz="1300" b="0" i="0" u="none" strike="noStrike" kern="1200" cap="none" spc="0" normalizeH="0" baseline="0" noProof="0" dirty="0" smtClean="0">
                    <a:ln>
                      <a:noFill/>
                    </a:ln>
                    <a:solidFill>
                      <a:srgbClr val="FF0000"/>
                    </a:solidFill>
                    <a:effectLst/>
                    <a:uLnTx/>
                    <a:uFillTx/>
                    <a:latin typeface="Arial"/>
                    <a:ea typeface="標楷體"/>
                    <a:cs typeface="+mn-cs"/>
                  </a:rPr>
                  <a:t>【</a:t>
                </a:r>
                <a:r>
                  <a:rPr kumimoji="0" lang="zh-TW" altLang="en-US" sz="1300" b="0" i="0" u="none" strike="noStrike" kern="1200" cap="none" spc="0" normalizeH="0" baseline="0" noProof="0" dirty="0" smtClean="0">
                    <a:ln>
                      <a:noFill/>
                    </a:ln>
                    <a:solidFill>
                      <a:srgbClr val="FF0000"/>
                    </a:solidFill>
                    <a:effectLst/>
                    <a:uLnTx/>
                    <a:uFillTx/>
                    <a:latin typeface="Arial"/>
                    <a:ea typeface="標楷體"/>
                    <a:cs typeface="+mn-cs"/>
                  </a:rPr>
                  <a:t>在</a:t>
                </a:r>
                <a:r>
                  <a:rPr kumimoji="0" lang="zh-TW" altLang="en-US" sz="1300" b="0" i="0" u="none" strike="noStrike" kern="1200" cap="none" spc="0" normalizeH="0" baseline="0" noProof="0" dirty="0">
                    <a:ln>
                      <a:noFill/>
                    </a:ln>
                    <a:solidFill>
                      <a:srgbClr val="FF0000"/>
                    </a:solidFill>
                    <a:effectLst/>
                    <a:uLnTx/>
                    <a:uFillTx/>
                    <a:latin typeface="Arial"/>
                    <a:ea typeface="標楷體"/>
                    <a:cs typeface="+mn-cs"/>
                  </a:rPr>
                  <a:t>圖書館找不到我要的期刊</a:t>
                </a:r>
                <a:r>
                  <a:rPr kumimoji="0" lang="en-US" altLang="zh-TW" sz="1300" b="0" i="0" u="none" strike="noStrike" kern="1200" cap="none" spc="0" normalizeH="0" baseline="0" noProof="0" dirty="0" smtClean="0">
                    <a:ln>
                      <a:noFill/>
                    </a:ln>
                    <a:solidFill>
                      <a:srgbClr val="FF0000"/>
                    </a:solidFill>
                    <a:effectLst/>
                    <a:uLnTx/>
                    <a:uFillTx/>
                    <a:latin typeface="Arial"/>
                    <a:ea typeface="標楷體"/>
                    <a:cs typeface="+mn-cs"/>
                  </a:rPr>
                  <a:t>paper</a:t>
                </a:r>
                <a:br>
                  <a:rPr kumimoji="0" lang="en-US" altLang="zh-TW" sz="1300" b="0" i="0" u="none" strike="noStrike" kern="1200" cap="none" spc="0" normalizeH="0" baseline="0" noProof="0" dirty="0" smtClean="0">
                    <a:ln>
                      <a:noFill/>
                    </a:ln>
                    <a:solidFill>
                      <a:srgbClr val="FF0000"/>
                    </a:solidFill>
                    <a:effectLst/>
                    <a:uLnTx/>
                    <a:uFillTx/>
                    <a:latin typeface="Arial"/>
                    <a:ea typeface="標楷體"/>
                    <a:cs typeface="+mn-cs"/>
                  </a:rPr>
                </a:br>
                <a:r>
                  <a:rPr kumimoji="0" lang="zh-TW" altLang="en-US" sz="1300" b="0" i="0" u="none" strike="noStrike" kern="1200" cap="none" spc="0" normalizeH="0" baseline="0" noProof="0" dirty="0" smtClean="0">
                    <a:ln>
                      <a:noFill/>
                    </a:ln>
                    <a:solidFill>
                      <a:srgbClr val="FF0000"/>
                    </a:solidFill>
                    <a:effectLst/>
                    <a:uLnTx/>
                    <a:uFillTx/>
                    <a:latin typeface="Arial"/>
                    <a:ea typeface="標楷體"/>
                    <a:cs typeface="+mn-cs"/>
                  </a:rPr>
                  <a:t>   或</a:t>
                </a:r>
                <a:r>
                  <a:rPr kumimoji="0" lang="zh-TW" altLang="en-US" sz="1300" b="0" i="0" u="none" strike="noStrike" kern="1200" cap="none" spc="0" normalizeH="0" baseline="0" noProof="0" dirty="0">
                    <a:ln>
                      <a:noFill/>
                    </a:ln>
                    <a:solidFill>
                      <a:srgbClr val="FF0000"/>
                    </a:solidFill>
                    <a:effectLst/>
                    <a:uLnTx/>
                    <a:uFillTx/>
                    <a:latin typeface="Arial"/>
                    <a:ea typeface="標楷體"/>
                    <a:cs typeface="+mn-cs"/>
                  </a:rPr>
                  <a:t>圖書時，該怎麼辦</a:t>
                </a:r>
                <a:r>
                  <a:rPr kumimoji="0" lang="zh-TW" altLang="en-US" sz="1300" b="0" i="0" u="none" strike="noStrike" kern="1200" cap="none" spc="0" normalizeH="0" baseline="0" noProof="0" dirty="0" smtClean="0">
                    <a:ln>
                      <a:noFill/>
                    </a:ln>
                    <a:solidFill>
                      <a:srgbClr val="FF0000"/>
                    </a:solidFill>
                    <a:effectLst/>
                    <a:uLnTx/>
                    <a:uFillTx/>
                    <a:latin typeface="Arial"/>
                    <a:ea typeface="標楷體"/>
                    <a:cs typeface="+mn-cs"/>
                  </a:rPr>
                  <a:t>？</a:t>
                </a:r>
                <a:r>
                  <a:rPr kumimoji="0" lang="en-US" altLang="zh-TW" sz="1300" b="0" i="0" u="none" strike="noStrike" kern="1200" cap="none" spc="0" normalizeH="0" baseline="0" noProof="0" dirty="0" smtClean="0">
                    <a:ln>
                      <a:noFill/>
                    </a:ln>
                    <a:solidFill>
                      <a:srgbClr val="FF0000"/>
                    </a:solidFill>
                    <a:effectLst/>
                    <a:uLnTx/>
                    <a:uFillTx/>
                    <a:latin typeface="Arial"/>
                    <a:ea typeface="標楷體"/>
                    <a:cs typeface="+mn-cs"/>
                  </a:rPr>
                  <a:t>】</a:t>
                </a: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en-US" altLang="zh-TW" sz="1300" b="0" i="0" u="none" strike="noStrike" kern="1200" cap="none" spc="0" normalizeH="0" baseline="0" noProof="0" dirty="0" smtClean="0">
                    <a:ln>
                      <a:noFill/>
                    </a:ln>
                    <a:solidFill>
                      <a:srgbClr val="FF0000"/>
                    </a:solidFill>
                    <a:effectLst/>
                    <a:uLnTx/>
                    <a:uFillTx/>
                    <a:latin typeface="Arial"/>
                    <a:ea typeface="標楷體"/>
                    <a:cs typeface="+mn-cs"/>
                  </a:rPr>
                  <a:t>2.</a:t>
                </a:r>
                <a:r>
                  <a:rPr kumimoji="0" lang="zh-TW" altLang="en-US" sz="1300" b="0" i="0" u="none" strike="noStrike" kern="1200" cap="none" spc="0" normalizeH="0" baseline="0" noProof="0" dirty="0" smtClean="0">
                    <a:ln>
                      <a:noFill/>
                    </a:ln>
                    <a:solidFill>
                      <a:srgbClr val="FF0000"/>
                    </a:solidFill>
                    <a:effectLst/>
                    <a:uLnTx/>
                    <a:uFillTx/>
                    <a:latin typeface="Arial"/>
                    <a:ea typeface="標楷體"/>
                    <a:cs typeface="+mn-cs"/>
                  </a:rPr>
                  <a:t>本所首頁→更多服務→線上</a:t>
                </a:r>
                <a:r>
                  <a:rPr kumimoji="0" lang="en-US" altLang="zh-TW" sz="1300" b="0" i="0" u="none" strike="noStrike" kern="1200" cap="none" spc="0" normalizeH="0" baseline="0" noProof="0" dirty="0" smtClean="0">
                    <a:ln>
                      <a:noFill/>
                    </a:ln>
                    <a:solidFill>
                      <a:srgbClr val="FF0000"/>
                    </a:solidFill>
                    <a:effectLst/>
                    <a:uLnTx/>
                    <a:uFillTx/>
                    <a:latin typeface="Arial"/>
                    <a:ea typeface="標楷體"/>
                    <a:cs typeface="+mn-cs"/>
                  </a:rPr>
                  <a:t>FAQ</a:t>
                </a:r>
                <a:r>
                  <a:rPr kumimoji="0" lang="zh-TW" altLang="en-US" sz="1300" b="0" i="0" u="none" strike="noStrike" kern="1200" cap="none" spc="0" normalizeH="0" baseline="0" noProof="0" dirty="0" smtClean="0">
                    <a:ln>
                      <a:noFill/>
                    </a:ln>
                    <a:solidFill>
                      <a:srgbClr val="FF0000"/>
                    </a:solidFill>
                    <a:effectLst/>
                    <a:uLnTx/>
                    <a:uFillTx/>
                    <a:latin typeface="Arial"/>
                    <a:ea typeface="標楷體"/>
                    <a:cs typeface="+mn-cs"/>
                  </a:rPr>
                  <a:t> →綜合計畫組→圖書館→第</a:t>
                </a:r>
                <a:r>
                  <a:rPr kumimoji="0" lang="en-US" altLang="zh-TW" sz="1300" b="0" i="0" u="none" strike="noStrike" kern="1200" cap="none" spc="0" normalizeH="0" baseline="0" noProof="0" dirty="0" smtClean="0">
                    <a:ln>
                      <a:noFill/>
                    </a:ln>
                    <a:solidFill>
                      <a:srgbClr val="FF0000"/>
                    </a:solidFill>
                    <a:effectLst/>
                    <a:uLnTx/>
                    <a:uFillTx/>
                    <a:latin typeface="Arial"/>
                    <a:ea typeface="標楷體"/>
                    <a:cs typeface="+mn-cs"/>
                  </a:rPr>
                  <a:t>2</a:t>
                </a:r>
                <a:r>
                  <a:rPr kumimoji="0" lang="zh-TW" altLang="en-US" sz="1300" b="0" i="0" u="none" strike="noStrike" kern="1200" cap="none" spc="0" normalizeH="0" baseline="0" noProof="0" dirty="0" smtClean="0">
                    <a:ln>
                      <a:noFill/>
                    </a:ln>
                    <a:solidFill>
                      <a:srgbClr val="FF0000"/>
                    </a:solidFill>
                    <a:effectLst/>
                    <a:uLnTx/>
                    <a:uFillTx/>
                    <a:latin typeface="Arial"/>
                    <a:ea typeface="標楷體"/>
                    <a:cs typeface="+mn-cs"/>
                  </a:rPr>
                  <a:t>頁第</a:t>
                </a:r>
                <a:r>
                  <a:rPr kumimoji="0" lang="en-US" altLang="zh-TW" sz="1300" b="0" i="0" u="none" strike="noStrike" kern="1200" cap="none" spc="0" normalizeH="0" baseline="0" noProof="0" dirty="0" smtClean="0">
                    <a:ln>
                      <a:noFill/>
                    </a:ln>
                    <a:solidFill>
                      <a:srgbClr val="FF0000"/>
                    </a:solidFill>
                    <a:effectLst/>
                    <a:uLnTx/>
                    <a:uFillTx/>
                    <a:latin typeface="Arial"/>
                    <a:ea typeface="標楷體"/>
                    <a:cs typeface="+mn-cs"/>
                  </a:rPr>
                  <a:t>1</a:t>
                </a:r>
                <a:r>
                  <a:rPr kumimoji="0" lang="zh-TW" altLang="en-US" sz="1300" b="0" i="0" u="none" strike="noStrike" kern="1200" cap="none" spc="0" normalizeH="0" baseline="0" noProof="0" dirty="0" smtClean="0">
                    <a:ln>
                      <a:noFill/>
                    </a:ln>
                    <a:solidFill>
                      <a:srgbClr val="FF0000"/>
                    </a:solidFill>
                    <a:effectLst/>
                    <a:uLnTx/>
                    <a:uFillTx/>
                    <a:latin typeface="Arial"/>
                    <a:ea typeface="標楷體"/>
                    <a:cs typeface="+mn-cs"/>
                  </a:rPr>
                  <a:t>條</a:t>
                </a:r>
                <a:endParaRPr kumimoji="0" lang="en-US" altLang="zh-TW" sz="1300" b="0" i="0" u="none" strike="noStrike" kern="1200" cap="none" spc="0" normalizeH="0" baseline="0" noProof="0" dirty="0" smtClean="0">
                  <a:ln>
                    <a:noFill/>
                  </a:ln>
                  <a:solidFill>
                    <a:srgbClr val="FF0000"/>
                  </a:solidFill>
                  <a:effectLst/>
                  <a:uLnTx/>
                  <a:uFillTx/>
                  <a:latin typeface="Arial"/>
                  <a:ea typeface="標楷體"/>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1300" b="0" i="0" u="none" strike="noStrike" kern="1200" cap="none" spc="0" normalizeH="0" baseline="0" noProof="0" dirty="0">
                    <a:ln>
                      <a:noFill/>
                    </a:ln>
                    <a:solidFill>
                      <a:srgbClr val="FF0000"/>
                    </a:solidFill>
                    <a:effectLst/>
                    <a:uLnTx/>
                    <a:uFillTx/>
                    <a:latin typeface="Arial"/>
                    <a:ea typeface="標楷體"/>
                    <a:cs typeface="+mn-cs"/>
                  </a:rPr>
                  <a:t> </a:t>
                </a:r>
                <a:r>
                  <a:rPr kumimoji="0" lang="en-US" altLang="zh-TW" sz="1300" b="0" i="0" u="none" strike="noStrike" kern="1200" cap="none" spc="0" normalizeH="0" baseline="0" noProof="0" dirty="0" smtClean="0">
                    <a:ln>
                      <a:noFill/>
                    </a:ln>
                    <a:solidFill>
                      <a:srgbClr val="FF0000"/>
                    </a:solidFill>
                    <a:effectLst/>
                    <a:uLnTx/>
                    <a:uFillTx/>
                    <a:latin typeface="Arial"/>
                    <a:ea typeface="標楷體"/>
                    <a:cs typeface="+mn-cs"/>
                  </a:rPr>
                  <a:t>【</a:t>
                </a:r>
                <a:r>
                  <a:rPr kumimoji="0" lang="zh-TW" altLang="en-US" sz="1300" b="0" i="0" u="none" strike="noStrike" kern="1200" cap="none" spc="0" normalizeH="0" baseline="0" noProof="0" dirty="0" smtClean="0">
                    <a:ln>
                      <a:noFill/>
                    </a:ln>
                    <a:solidFill>
                      <a:srgbClr val="FF0000"/>
                    </a:solidFill>
                    <a:effectLst/>
                    <a:uLnTx/>
                    <a:uFillTx/>
                    <a:latin typeface="Arial"/>
                    <a:ea typeface="標楷體"/>
                    <a:cs typeface="+mn-cs"/>
                  </a:rPr>
                  <a:t>圖書館</a:t>
                </a:r>
                <a:r>
                  <a:rPr kumimoji="0" lang="zh-TW" altLang="en-US" sz="1300" b="0" i="0" u="none" strike="noStrike" kern="1200" cap="none" spc="0" normalizeH="0" baseline="0" noProof="0" dirty="0">
                    <a:ln>
                      <a:noFill/>
                    </a:ln>
                    <a:solidFill>
                      <a:srgbClr val="FF0000"/>
                    </a:solidFill>
                    <a:effectLst/>
                    <a:uLnTx/>
                    <a:uFillTx/>
                    <a:latin typeface="Arial"/>
                    <a:ea typeface="標楷體"/>
                    <a:cs typeface="+mn-cs"/>
                  </a:rPr>
                  <a:t>找不到我要的資料時，該怎麼辦</a:t>
                </a:r>
                <a:r>
                  <a:rPr kumimoji="0" lang="zh-TW" altLang="en-US" sz="1300" b="0" i="0" u="none" strike="noStrike" kern="1200" cap="none" spc="0" normalizeH="0" baseline="0" noProof="0" dirty="0" smtClean="0">
                    <a:ln>
                      <a:noFill/>
                    </a:ln>
                    <a:solidFill>
                      <a:srgbClr val="FF0000"/>
                    </a:solidFill>
                    <a:effectLst/>
                    <a:uLnTx/>
                    <a:uFillTx/>
                    <a:latin typeface="Arial"/>
                    <a:ea typeface="標楷體"/>
                    <a:cs typeface="+mn-cs"/>
                  </a:rPr>
                  <a:t>？</a:t>
                </a:r>
                <a:r>
                  <a:rPr kumimoji="0" lang="en-US" altLang="zh-TW" sz="1300" b="0" i="0" u="none" strike="noStrike" kern="1200" cap="none" spc="0" normalizeH="0" baseline="0" noProof="0" dirty="0" smtClean="0">
                    <a:ln>
                      <a:noFill/>
                    </a:ln>
                    <a:solidFill>
                      <a:srgbClr val="FF0000"/>
                    </a:solidFill>
                    <a:effectLst/>
                    <a:uLnTx/>
                    <a:uFillTx/>
                    <a:latin typeface="Arial"/>
                    <a:ea typeface="標楷體"/>
                    <a:cs typeface="+mn-cs"/>
                  </a:rPr>
                  <a:t>】</a:t>
                </a:r>
              </a:p>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0000"/>
                  </a:solidFill>
                  <a:effectLst/>
                  <a:uLnTx/>
                  <a:uFillTx/>
                  <a:latin typeface="Arial"/>
                  <a:ea typeface="標楷體"/>
                  <a:cs typeface="+mn-cs"/>
                </a:endParaRPr>
              </a:p>
            </p:txBody>
          </p:sp>
        </p:grpSp>
      </p:grpSp>
      <p:sp>
        <p:nvSpPr>
          <p:cNvPr id="13" name="矩形 12"/>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107912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 y="1152501"/>
            <a:ext cx="10798372" cy="633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 name="圓角矩形 3"/>
          <p:cNvSpPr/>
          <p:nvPr/>
        </p:nvSpPr>
        <p:spPr>
          <a:xfrm>
            <a:off x="7488907" y="4752900"/>
            <a:ext cx="1311465" cy="3078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5" name="矩形 4"/>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423264125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2500"/>
            <a:ext cx="10801350" cy="63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27877786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2500"/>
            <a:ext cx="10801350" cy="63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3" name="群組 2"/>
          <p:cNvGrpSpPr/>
          <p:nvPr/>
        </p:nvGrpSpPr>
        <p:grpSpPr>
          <a:xfrm>
            <a:off x="2217117" y="4015859"/>
            <a:ext cx="3543598" cy="1209348"/>
            <a:chOff x="1750990" y="3358076"/>
            <a:chExt cx="3174734" cy="1063761"/>
          </a:xfrm>
        </p:grpSpPr>
        <p:cxnSp>
          <p:nvCxnSpPr>
            <p:cNvPr id="4" name="直線單箭頭接點 3"/>
            <p:cNvCxnSpPr/>
            <p:nvPr/>
          </p:nvCxnSpPr>
          <p:spPr>
            <a:xfrm flipH="1" flipV="1">
              <a:off x="1750990" y="3358076"/>
              <a:ext cx="696660" cy="46941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橢圓 1"/>
            <p:cNvSpPr>
              <a:spLocks noChangeArrowheads="1"/>
            </p:cNvSpPr>
            <p:nvPr/>
          </p:nvSpPr>
          <p:spPr bwMode="auto">
            <a:xfrm>
              <a:off x="2285711" y="3796362"/>
              <a:ext cx="2640013" cy="625475"/>
            </a:xfrm>
            <a:prstGeom prst="ellipse">
              <a:avLst/>
            </a:prstGeom>
            <a:solidFill>
              <a:schemeClr val="accent1"/>
            </a:solidFill>
            <a:ln w="9525" algn="ctr">
              <a:solidFill>
                <a:schemeClr val="tx1"/>
              </a:solidFill>
              <a:round/>
              <a:headEnd/>
              <a:tailEnd/>
            </a:ln>
          </p:spPr>
          <p:txBody>
            <a:bodyPr wrap="none" anchor="ctr"/>
            <a:lstStyle>
              <a:lvl1pPr eaLnBrk="0" hangingPunct="0">
                <a:spcBef>
                  <a:spcPct val="20000"/>
                </a:spcBef>
                <a:buClr>
                  <a:schemeClr val="accent2"/>
                </a:buClr>
                <a:buChar char="•"/>
                <a:defRPr sz="2200">
                  <a:solidFill>
                    <a:schemeClr val="tx1"/>
                  </a:solidFill>
                  <a:latin typeface="標楷體" panose="03000509000000000000" pitchFamily="65" charset="-120"/>
                  <a:ea typeface="標楷體" panose="03000509000000000000" pitchFamily="65" charset="-120"/>
                </a:defRPr>
              </a:lvl1pPr>
              <a:lvl2pPr marL="742950" indent="-285750" eaLnBrk="0" hangingPunct="0">
                <a:spcBef>
                  <a:spcPct val="20000"/>
                </a:spcBef>
                <a:buClr>
                  <a:schemeClr val="tx2"/>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2pPr>
              <a:lvl3pPr marL="1143000" indent="-228600" eaLnBrk="0" hangingPunct="0">
                <a:spcBef>
                  <a:spcPct val="20000"/>
                </a:spcBef>
                <a:buClr>
                  <a:schemeClr val="accent2"/>
                </a:buClr>
                <a:buChar char="•"/>
                <a:defRPr sz="2000">
                  <a:solidFill>
                    <a:schemeClr val="tx1"/>
                  </a:solidFill>
                  <a:latin typeface="標楷體" panose="03000509000000000000" pitchFamily="65" charset="-120"/>
                  <a:ea typeface="標楷體" panose="03000509000000000000" pitchFamily="65" charset="-120"/>
                </a:defRPr>
              </a:lvl3pPr>
              <a:lvl4pPr marL="1600200" indent="-228600" eaLnBrk="0" hangingPunct="0">
                <a:spcBef>
                  <a:spcPct val="20000"/>
                </a:spcBef>
                <a:buClr>
                  <a:schemeClr val="hlink"/>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4pPr>
              <a:lvl5pPr marL="2057400" indent="-228600" eaLnBrk="0" hangingPunct="0">
                <a:spcBef>
                  <a:spcPct val="20000"/>
                </a:spcBef>
                <a:buClr>
                  <a:schemeClr val="accent1"/>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9pPr>
            </a:lstStyle>
            <a:p>
              <a:pPr marL="0" marR="0" lvl="0" indent="0" algn="ctr" defTabSz="989123" rtl="0" eaLnBrk="1" fontAlgn="auto" latinLnBrk="0" hangingPunct="1">
                <a:lnSpc>
                  <a:spcPct val="100000"/>
                </a:lnSpc>
                <a:spcBef>
                  <a:spcPct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本所論著報告資料庫</a:t>
              </a:r>
            </a:p>
          </p:txBody>
        </p:sp>
      </p:grpSp>
      <p:sp>
        <p:nvSpPr>
          <p:cNvPr id="6" name="矩形 5"/>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270044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2500"/>
            <a:ext cx="10801351" cy="63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28955638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 y="1152501"/>
            <a:ext cx="10798372" cy="633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 name="圓角矩形 3"/>
          <p:cNvSpPr/>
          <p:nvPr/>
        </p:nvSpPr>
        <p:spPr>
          <a:xfrm>
            <a:off x="7488907" y="4968924"/>
            <a:ext cx="1311465" cy="3078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5" name="矩形 4"/>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
        <p:nvSpPr>
          <p:cNvPr id="3" name="矩形 2"/>
          <p:cNvSpPr/>
          <p:nvPr/>
        </p:nvSpPr>
        <p:spPr>
          <a:xfrm>
            <a:off x="1152203" y="690836"/>
            <a:ext cx="2954655" cy="461665"/>
          </a:xfrm>
          <a:prstGeom prst="rect">
            <a:avLst/>
          </a:prstGeom>
        </p:spPr>
        <p:txBody>
          <a:bodyPr wrap="non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a:ea typeface="標楷體"/>
                <a:cs typeface="+mn-cs"/>
              </a:rPr>
              <a:t>圖書推薦、表單申請</a:t>
            </a:r>
          </a:p>
        </p:txBody>
      </p:sp>
    </p:spTree>
    <p:extLst>
      <p:ext uri="{BB962C8B-B14F-4D97-AF65-F5344CB8AC3E}">
        <p14:creationId xmlns:p14="http://schemas.microsoft.com/office/powerpoint/2010/main" val="31938025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2500"/>
            <a:ext cx="10801350"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書卷 (垂直) 5"/>
          <p:cNvSpPr/>
          <p:nvPr/>
        </p:nvSpPr>
        <p:spPr>
          <a:xfrm>
            <a:off x="-5043" y="1152500"/>
            <a:ext cx="2885438" cy="2304256"/>
          </a:xfrm>
          <a:prstGeom prst="verticalScroll">
            <a:avLst/>
          </a:prstGeom>
          <a:solidFill>
            <a:srgbClr val="FFFF66"/>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89123" rtl="0" eaLnBrk="1" fontAlgn="auto" latinLnBrk="0" hangingPunct="1">
              <a:lnSpc>
                <a:spcPct val="100000"/>
              </a:lnSpc>
              <a:spcBef>
                <a:spcPts val="1200"/>
              </a:spcBef>
              <a:spcAft>
                <a:spcPts val="1200"/>
              </a:spcAft>
              <a:buClrTx/>
              <a:buSzTx/>
              <a:buFontTx/>
              <a:buNone/>
              <a:tabLst/>
              <a:defRPr/>
            </a:pPr>
            <a:r>
              <a:rPr kumimoji="0" lang="zh-TW" altLang="en-US" sz="17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提醒：</a:t>
            </a:r>
            <a:endParaRPr kumimoji="0" lang="en-US" altLang="zh-TW" sz="17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285750" marR="0" lvl="0" indent="-285750" algn="l" defTabSz="989123" rtl="0" eaLnBrk="1" fontAlgn="auto" latinLnBrk="0" hangingPunct="1">
              <a:lnSpc>
                <a:spcPct val="100000"/>
              </a:lnSpc>
              <a:spcBef>
                <a:spcPts val="300"/>
              </a:spcBef>
              <a:spcAft>
                <a:spcPts val="300"/>
              </a:spcAft>
              <a:buClr>
                <a:srgbClr val="FF0000"/>
              </a:buClr>
              <a:buSzPct val="90000"/>
              <a:buFont typeface="Wingdings" panose="05000000000000000000" pitchFamily="2" charset="2"/>
              <a:buChar char="Ø"/>
              <a:tabLst/>
              <a:defRPr/>
            </a:pPr>
            <a:r>
              <a:rPr kumimoji="0" lang="zh-TW" altLang="en-US" sz="1700" b="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n-cs"/>
              </a:rPr>
              <a:t>*</a:t>
            </a:r>
            <a:r>
              <a:rPr kumimoji="0" lang="zh-TW" altLang="en-US" sz="17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為必填欄位</a:t>
            </a:r>
            <a:endParaRPr kumimoji="0" lang="en-US" altLang="zh-TW" sz="17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285750" marR="0" lvl="0" indent="-285750" algn="l" defTabSz="989123" rtl="0" eaLnBrk="1" fontAlgn="auto" latinLnBrk="0" hangingPunct="1">
              <a:lnSpc>
                <a:spcPct val="100000"/>
              </a:lnSpc>
              <a:spcBef>
                <a:spcPts val="300"/>
              </a:spcBef>
              <a:spcAft>
                <a:spcPts val="300"/>
              </a:spcAft>
              <a:buClr>
                <a:srgbClr val="FF0000"/>
              </a:buClr>
              <a:buSzPct val="90000"/>
              <a:buFont typeface="Wingdings" panose="05000000000000000000" pitchFamily="2" charset="2"/>
              <a:buChar char="Ø"/>
              <a:tabLst/>
              <a:defRPr/>
            </a:pPr>
            <a:r>
              <a:rPr kumimoji="0" lang="zh-TW" altLang="en-US" sz="17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審核機制</a:t>
            </a:r>
            <a:endParaRPr kumimoji="0" lang="en-US" altLang="zh-TW" sz="17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285750" marR="0" lvl="0" indent="-285750" algn="l" defTabSz="989123" rtl="0" eaLnBrk="1" fontAlgn="auto" latinLnBrk="0" hangingPunct="1">
              <a:lnSpc>
                <a:spcPct val="100000"/>
              </a:lnSpc>
              <a:spcBef>
                <a:spcPts val="300"/>
              </a:spcBef>
              <a:spcAft>
                <a:spcPts val="300"/>
              </a:spcAft>
              <a:buClr>
                <a:srgbClr val="FF0000"/>
              </a:buClr>
              <a:buSzPct val="90000"/>
              <a:buFont typeface="Wingdings" panose="05000000000000000000" pitchFamily="2" charset="2"/>
              <a:buChar char="Ø"/>
              <a:tabLst/>
              <a:defRPr/>
            </a:pPr>
            <a:r>
              <a:rPr kumimoji="0" lang="zh-TW" altLang="en-US" sz="17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利用年度專業圖書推薦</a:t>
            </a:r>
            <a:endParaRPr kumimoji="0" lang="zh-TW" altLang="en-US" sz="17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4" name="矩形 3"/>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323355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 y="1152501"/>
            <a:ext cx="10798372" cy="633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 name="圓角矩形 3"/>
          <p:cNvSpPr/>
          <p:nvPr/>
        </p:nvSpPr>
        <p:spPr>
          <a:xfrm>
            <a:off x="7488907" y="5184948"/>
            <a:ext cx="1311465" cy="3078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5" name="矩形 4"/>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6640888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481643" y="1351443"/>
            <a:ext cx="1497166" cy="848029"/>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論著申請</a:t>
            </a:r>
          </a:p>
        </p:txBody>
      </p:sp>
      <p:sp>
        <p:nvSpPr>
          <p:cNvPr id="4" name="向右箭號 3"/>
          <p:cNvSpPr/>
          <p:nvPr/>
        </p:nvSpPr>
        <p:spPr>
          <a:xfrm>
            <a:off x="3132243" y="1667247"/>
            <a:ext cx="332704" cy="332704"/>
          </a:xfrm>
          <a:prstGeom prst="rightArrow">
            <a:avLst/>
          </a:prstGeom>
          <a:solidFill>
            <a:srgbClr val="C0504D"/>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5" name="圓角矩形 4"/>
          <p:cNvSpPr/>
          <p:nvPr/>
        </p:nvSpPr>
        <p:spPr>
          <a:xfrm>
            <a:off x="3561633" y="1351442"/>
            <a:ext cx="1497166" cy="848029"/>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所部核准</a:t>
            </a:r>
          </a:p>
        </p:txBody>
      </p:sp>
      <p:sp>
        <p:nvSpPr>
          <p:cNvPr id="6" name="向右箭號 5"/>
          <p:cNvSpPr/>
          <p:nvPr/>
        </p:nvSpPr>
        <p:spPr>
          <a:xfrm>
            <a:off x="5244628" y="1665668"/>
            <a:ext cx="332704" cy="332704"/>
          </a:xfrm>
          <a:prstGeom prst="rightArrow">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7" name="圓角矩形 6"/>
          <p:cNvSpPr/>
          <p:nvPr/>
        </p:nvSpPr>
        <p:spPr>
          <a:xfrm>
            <a:off x="5747901" y="1375882"/>
            <a:ext cx="1497166" cy="848029"/>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對外發表</a:t>
            </a:r>
          </a:p>
        </p:txBody>
      </p:sp>
      <p:sp>
        <p:nvSpPr>
          <p:cNvPr id="8" name="向右箭號 7"/>
          <p:cNvSpPr/>
          <p:nvPr/>
        </p:nvSpPr>
        <p:spPr>
          <a:xfrm>
            <a:off x="7429318" y="1665668"/>
            <a:ext cx="332704" cy="332704"/>
          </a:xfrm>
          <a:prstGeom prst="rightArrow">
            <a:avLst/>
          </a:prstGeom>
          <a:solidFill>
            <a:srgbClr val="8064A2"/>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9" name="圓角矩形 8"/>
          <p:cNvSpPr/>
          <p:nvPr/>
        </p:nvSpPr>
        <p:spPr>
          <a:xfrm>
            <a:off x="7895848" y="1408005"/>
            <a:ext cx="1497166" cy="84802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en-US" altLang="zh-TW" sz="2079" b="1" kern="0" dirty="0">
                <a:solidFill>
                  <a:prstClr val="white"/>
                </a:solidFill>
                <a:latin typeface="微軟正黑體" panose="020B0604030504040204" pitchFamily="34" charset="-120"/>
                <a:ea typeface="微軟正黑體" panose="020B0604030504040204" pitchFamily="34" charset="-120"/>
              </a:rPr>
              <a:t>INER</a:t>
            </a:r>
            <a:r>
              <a:rPr lang="zh-TW" altLang="en-US" sz="2079" b="1" kern="0" dirty="0">
                <a:solidFill>
                  <a:prstClr val="white"/>
                </a:solidFill>
                <a:latin typeface="微軟正黑體" panose="020B0604030504040204" pitchFamily="34" charset="-120"/>
                <a:ea typeface="微軟正黑體" panose="020B0604030504040204" pitchFamily="34" charset="-120"/>
              </a:rPr>
              <a:t>編號</a:t>
            </a:r>
          </a:p>
        </p:txBody>
      </p:sp>
      <p:grpSp>
        <p:nvGrpSpPr>
          <p:cNvPr id="13" name="群組 12"/>
          <p:cNvGrpSpPr/>
          <p:nvPr/>
        </p:nvGrpSpPr>
        <p:grpSpPr>
          <a:xfrm>
            <a:off x="817016" y="2352368"/>
            <a:ext cx="9232526" cy="4860504"/>
            <a:chOff x="1115616" y="1529408"/>
            <a:chExt cx="6264696" cy="4005303"/>
          </a:xfrm>
        </p:grpSpPr>
        <p:grpSp>
          <p:nvGrpSpPr>
            <p:cNvPr id="14" name="组合 237"/>
            <p:cNvGrpSpPr/>
            <p:nvPr/>
          </p:nvGrpSpPr>
          <p:grpSpPr>
            <a:xfrm>
              <a:off x="1115616" y="1529408"/>
              <a:ext cx="6264696" cy="4005303"/>
              <a:chOff x="10328275" y="5896481"/>
              <a:chExt cx="869950" cy="603983"/>
            </a:xfrm>
          </p:grpSpPr>
          <p:sp>
            <p:nvSpPr>
              <p:cNvPr id="16" name="Freeform 50449"/>
              <p:cNvSpPr>
                <a:spLocks/>
              </p:cNvSpPr>
              <p:nvPr/>
            </p:nvSpPr>
            <p:spPr bwMode="auto">
              <a:xfrm>
                <a:off x="10628313" y="6462106"/>
                <a:ext cx="271462" cy="38027"/>
              </a:xfrm>
              <a:custGeom>
                <a:avLst/>
                <a:gdLst>
                  <a:gd name="T0" fmla="*/ 154 w 171"/>
                  <a:gd name="T1" fmla="*/ 0 h 103"/>
                  <a:gd name="T2" fmla="*/ 17 w 171"/>
                  <a:gd name="T3" fmla="*/ 0 h 103"/>
                  <a:gd name="T4" fmla="*/ 0 w 171"/>
                  <a:gd name="T5" fmla="*/ 103 h 103"/>
                  <a:gd name="T6" fmla="*/ 171 w 171"/>
                  <a:gd name="T7" fmla="*/ 103 h 103"/>
                  <a:gd name="T8" fmla="*/ 154 w 171"/>
                  <a:gd name="T9" fmla="*/ 0 h 103"/>
                </a:gdLst>
                <a:ahLst/>
                <a:cxnLst>
                  <a:cxn ang="0">
                    <a:pos x="T0" y="T1"/>
                  </a:cxn>
                  <a:cxn ang="0">
                    <a:pos x="T2" y="T3"/>
                  </a:cxn>
                  <a:cxn ang="0">
                    <a:pos x="T4" y="T5"/>
                  </a:cxn>
                  <a:cxn ang="0">
                    <a:pos x="T6" y="T7"/>
                  </a:cxn>
                  <a:cxn ang="0">
                    <a:pos x="T8" y="T9"/>
                  </a:cxn>
                </a:cxnLst>
                <a:rect l="0" t="0" r="r" b="b"/>
                <a:pathLst>
                  <a:path w="171" h="103">
                    <a:moveTo>
                      <a:pt x="154" y="0"/>
                    </a:moveTo>
                    <a:lnTo>
                      <a:pt x="17" y="0"/>
                    </a:lnTo>
                    <a:lnTo>
                      <a:pt x="0" y="103"/>
                    </a:lnTo>
                    <a:lnTo>
                      <a:pt x="171" y="103"/>
                    </a:lnTo>
                    <a:lnTo>
                      <a:pt x="154"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17" name="Freeform 50450"/>
              <p:cNvSpPr>
                <a:spLocks/>
              </p:cNvSpPr>
              <p:nvPr/>
            </p:nvSpPr>
            <p:spPr bwMode="auto">
              <a:xfrm>
                <a:off x="10328275" y="6411913"/>
                <a:ext cx="869950" cy="53975"/>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18" name="Freeform 50451"/>
              <p:cNvSpPr>
                <a:spLocks/>
              </p:cNvSpPr>
              <p:nvPr/>
            </p:nvSpPr>
            <p:spPr bwMode="auto">
              <a:xfrm>
                <a:off x="10328275" y="5896481"/>
                <a:ext cx="869950" cy="515938"/>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19" name="Freeform 50453"/>
              <p:cNvSpPr>
                <a:spLocks/>
              </p:cNvSpPr>
              <p:nvPr/>
            </p:nvSpPr>
            <p:spPr bwMode="auto">
              <a:xfrm>
                <a:off x="10587037" y="6486970"/>
                <a:ext cx="352425" cy="13494"/>
              </a:xfrm>
              <a:custGeom>
                <a:avLst/>
                <a:gdLst>
                  <a:gd name="T0" fmla="*/ 214 w 222"/>
                  <a:gd name="T1" fmla="*/ 0 h 17"/>
                  <a:gd name="T2" fmla="*/ 8 w 222"/>
                  <a:gd name="T3" fmla="*/ 0 h 17"/>
                  <a:gd name="T4" fmla="*/ 0 w 222"/>
                  <a:gd name="T5" fmla="*/ 17 h 17"/>
                  <a:gd name="T6" fmla="*/ 222 w 222"/>
                  <a:gd name="T7" fmla="*/ 17 h 17"/>
                  <a:gd name="T8" fmla="*/ 214 w 222"/>
                  <a:gd name="T9" fmla="*/ 0 h 17"/>
                </a:gdLst>
                <a:ahLst/>
                <a:cxnLst>
                  <a:cxn ang="0">
                    <a:pos x="T0" y="T1"/>
                  </a:cxn>
                  <a:cxn ang="0">
                    <a:pos x="T2" y="T3"/>
                  </a:cxn>
                  <a:cxn ang="0">
                    <a:pos x="T4" y="T5"/>
                  </a:cxn>
                  <a:cxn ang="0">
                    <a:pos x="T6" y="T7"/>
                  </a:cxn>
                  <a:cxn ang="0">
                    <a:pos x="T8" y="T9"/>
                  </a:cxn>
                </a:cxnLst>
                <a:rect l="0" t="0" r="r" b="b"/>
                <a:pathLst>
                  <a:path w="222" h="17">
                    <a:moveTo>
                      <a:pt x="214" y="0"/>
                    </a:moveTo>
                    <a:lnTo>
                      <a:pt x="8" y="0"/>
                    </a:lnTo>
                    <a:lnTo>
                      <a:pt x="0" y="17"/>
                    </a:lnTo>
                    <a:lnTo>
                      <a:pt x="222" y="17"/>
                    </a:lnTo>
                    <a:lnTo>
                      <a:pt x="214"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15" name="Oval 98"/>
            <p:cNvSpPr>
              <a:spLocks noChangeArrowheads="1"/>
            </p:cNvSpPr>
            <p:nvPr/>
          </p:nvSpPr>
          <p:spPr bwMode="auto">
            <a:xfrm>
              <a:off x="4018123" y="4980774"/>
              <a:ext cx="305995" cy="239707"/>
            </a:xfrm>
            <a:prstGeom prst="ellipse">
              <a:avLst/>
            </a:prstGeom>
            <a:solidFill>
              <a:sysClr val="window" lastClr="FFFFFF">
                <a:lumMod val="50000"/>
              </a:sysClr>
            </a:solidFill>
            <a:ln>
              <a:noFill/>
            </a:ln>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38" name="標題 1"/>
          <p:cNvSpPr txBox="1">
            <a:spLocks/>
          </p:cNvSpPr>
          <p:nvPr/>
        </p:nvSpPr>
        <p:spPr>
          <a:xfrm>
            <a:off x="921048" y="353149"/>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5082" dirty="0">
                <a:latin typeface="微軟正黑體" panose="020B0604030504040204" pitchFamily="34" charset="-120"/>
                <a:ea typeface="微軟正黑體" panose="020B0604030504040204" pitchFamily="34" charset="-120"/>
              </a:rPr>
              <a:t>論著管理系統使用介紹</a:t>
            </a:r>
          </a:p>
        </p:txBody>
      </p:sp>
      <p:pic>
        <p:nvPicPr>
          <p:cNvPr id="12" name="圖片 11"/>
          <p:cNvPicPr>
            <a:picLocks noChangeAspect="1"/>
          </p:cNvPicPr>
          <p:nvPr/>
        </p:nvPicPr>
        <p:blipFill rotWithShape="1">
          <a:blip r:embed="rId2"/>
          <a:srcRect b="26435"/>
          <a:stretch/>
        </p:blipFill>
        <p:spPr>
          <a:xfrm>
            <a:off x="1224833" y="2576328"/>
            <a:ext cx="8438731" cy="3763650"/>
          </a:xfrm>
          <a:prstGeom prst="rect">
            <a:avLst/>
          </a:prstGeom>
        </p:spPr>
      </p:pic>
      <p:sp>
        <p:nvSpPr>
          <p:cNvPr id="33" name="圓角矩形 32"/>
          <p:cNvSpPr/>
          <p:nvPr/>
        </p:nvSpPr>
        <p:spPr bwMode="auto">
          <a:xfrm>
            <a:off x="2639222" y="3673589"/>
            <a:ext cx="6162893" cy="725363"/>
          </a:xfrm>
          <a:prstGeom prst="roundRect">
            <a:avLst/>
          </a:prstGeom>
          <a:noFill/>
          <a:ln w="38100" cap="flat" cmpd="sng" algn="ctr">
            <a:solidFill>
              <a:srgbClr val="FF0000"/>
            </a:solidFill>
            <a:prstDash val="solid"/>
            <a:round/>
            <a:headEnd type="none" w="med" len="med"/>
            <a:tailEnd type="none" w="med" len="med"/>
          </a:ln>
          <a:effectLst/>
          <a:extLst/>
        </p:spPr>
        <p:txBody>
          <a:bodyPr vert="horz" wrap="none" lIns="105622" tIns="52811" rIns="105622" bIns="52811" numCol="1" rtlCol="0" anchor="ctr" anchorCtr="0" compatLnSpc="1">
            <a:prstTxWarp prst="textNoShape">
              <a:avLst/>
            </a:prstTxWarp>
          </a:bodyPr>
          <a:lstStyle/>
          <a:p>
            <a:pPr defTabSz="1056223" fontAlgn="base">
              <a:spcBef>
                <a:spcPct val="0"/>
              </a:spcBef>
              <a:spcAft>
                <a:spcPct val="0"/>
              </a:spcAft>
            </a:pPr>
            <a:endParaRPr kumimoji="1" lang="zh-TW" altLang="en-US" sz="2079">
              <a:latin typeface="Arial" panose="020B0604020202020204" pitchFamily="34" charset="0"/>
              <a:ea typeface="新細明體" panose="02020500000000000000" pitchFamily="18" charset="-120"/>
            </a:endParaRPr>
          </a:p>
        </p:txBody>
      </p:sp>
      <p:grpSp>
        <p:nvGrpSpPr>
          <p:cNvPr id="34" name="群組 33"/>
          <p:cNvGrpSpPr/>
          <p:nvPr/>
        </p:nvGrpSpPr>
        <p:grpSpPr>
          <a:xfrm>
            <a:off x="8802116" y="4471593"/>
            <a:ext cx="249529" cy="332704"/>
            <a:chOff x="410521" y="5918444"/>
            <a:chExt cx="403923" cy="496303"/>
          </a:xfrm>
        </p:grpSpPr>
        <p:sp>
          <p:nvSpPr>
            <p:cNvPr id="35" name="矩形 34"/>
            <p:cNvSpPr/>
            <p:nvPr/>
          </p:nvSpPr>
          <p:spPr>
            <a:xfrm rot="8100000">
              <a:off x="693810" y="6054707"/>
              <a:ext cx="72008" cy="360040"/>
            </a:xfrm>
            <a:prstGeom prst="rect">
              <a:avLst/>
            </a:prstGeom>
            <a:solidFill>
              <a:srgbClr val="FFFFFF"/>
            </a:solidFill>
            <a:ln w="9525" cap="flat" cmpd="sng" algn="ctr">
              <a:solidFill>
                <a:srgbClr val="000000"/>
              </a:solid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36" name="稻壳儿小白白(http://dwz.cn/Wu2UP)"/>
            <p:cNvSpPr>
              <a:spLocks/>
            </p:cNvSpPr>
            <p:nvPr/>
          </p:nvSpPr>
          <p:spPr bwMode="auto">
            <a:xfrm flipH="1">
              <a:off x="410521" y="5918444"/>
              <a:ext cx="403923" cy="418545"/>
            </a:xfrm>
            <a:custGeom>
              <a:avLst/>
              <a:gdLst>
                <a:gd name="T0" fmla="*/ 904781520 w 38"/>
                <a:gd name="T1" fmla="*/ 1673832537 h 38"/>
                <a:gd name="T2" fmla="*/ 859542444 w 38"/>
                <a:gd name="T3" fmla="*/ 1719071436 h 38"/>
                <a:gd name="T4" fmla="*/ 814303368 w 38"/>
                <a:gd name="T5" fmla="*/ 1719071436 h 38"/>
                <a:gd name="T6" fmla="*/ 769064292 w 38"/>
                <a:gd name="T7" fmla="*/ 1628593638 h 38"/>
                <a:gd name="T8" fmla="*/ 769064292 w 38"/>
                <a:gd name="T9" fmla="*/ 904771254 h 38"/>
                <a:gd name="T10" fmla="*/ 45239076 w 38"/>
                <a:gd name="T11" fmla="*/ 904771254 h 38"/>
                <a:gd name="T12" fmla="*/ 0 w 38"/>
                <a:gd name="T13" fmla="*/ 859539081 h 38"/>
                <a:gd name="T14" fmla="*/ 45239076 w 38"/>
                <a:gd name="T15" fmla="*/ 769061283 h 38"/>
                <a:gd name="T16" fmla="*/ 1583367660 w 38"/>
                <a:gd name="T17" fmla="*/ 0 h 38"/>
                <a:gd name="T18" fmla="*/ 1628606736 w 38"/>
                <a:gd name="T19" fmla="*/ 0 h 38"/>
                <a:gd name="T20" fmla="*/ 1673845812 w 38"/>
                <a:gd name="T21" fmla="*/ 0 h 38"/>
                <a:gd name="T22" fmla="*/ 1673845812 w 38"/>
                <a:gd name="T23" fmla="*/ 90477798 h 38"/>
                <a:gd name="T24" fmla="*/ 904781520 w 38"/>
                <a:gd name="T25" fmla="*/ 1673832537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38">
                  <a:moveTo>
                    <a:pt x="20" y="37"/>
                  </a:moveTo>
                  <a:cubicBezTo>
                    <a:pt x="20" y="37"/>
                    <a:pt x="19" y="38"/>
                    <a:pt x="19" y="38"/>
                  </a:cubicBezTo>
                  <a:cubicBezTo>
                    <a:pt x="18" y="38"/>
                    <a:pt x="18" y="38"/>
                    <a:pt x="18" y="38"/>
                  </a:cubicBezTo>
                  <a:cubicBezTo>
                    <a:pt x="17" y="37"/>
                    <a:pt x="17" y="37"/>
                    <a:pt x="17" y="36"/>
                  </a:cubicBezTo>
                  <a:cubicBezTo>
                    <a:pt x="17" y="20"/>
                    <a:pt x="17" y="20"/>
                    <a:pt x="17" y="20"/>
                  </a:cubicBezTo>
                  <a:cubicBezTo>
                    <a:pt x="1" y="20"/>
                    <a:pt x="1" y="20"/>
                    <a:pt x="1" y="20"/>
                  </a:cubicBezTo>
                  <a:cubicBezTo>
                    <a:pt x="1" y="20"/>
                    <a:pt x="0" y="20"/>
                    <a:pt x="0" y="19"/>
                  </a:cubicBezTo>
                  <a:cubicBezTo>
                    <a:pt x="0" y="18"/>
                    <a:pt x="0" y="18"/>
                    <a:pt x="1" y="17"/>
                  </a:cubicBezTo>
                  <a:cubicBezTo>
                    <a:pt x="35" y="0"/>
                    <a:pt x="35" y="0"/>
                    <a:pt x="35" y="0"/>
                  </a:cubicBezTo>
                  <a:cubicBezTo>
                    <a:pt x="35" y="0"/>
                    <a:pt x="35" y="0"/>
                    <a:pt x="36" y="0"/>
                  </a:cubicBezTo>
                  <a:cubicBezTo>
                    <a:pt x="36" y="0"/>
                    <a:pt x="37" y="0"/>
                    <a:pt x="37" y="0"/>
                  </a:cubicBezTo>
                  <a:cubicBezTo>
                    <a:pt x="37" y="1"/>
                    <a:pt x="38" y="2"/>
                    <a:pt x="37" y="2"/>
                  </a:cubicBezTo>
                  <a:lnTo>
                    <a:pt x="20" y="37"/>
                  </a:lnTo>
                  <a:close/>
                </a:path>
              </a:pathLst>
            </a:custGeom>
            <a:solidFill>
              <a:sysClr val="window" lastClr="FFFFFF"/>
            </a:solidFill>
            <a:ln w="9525">
              <a:solidFill>
                <a:srgbClr val="000000"/>
              </a:solidFill>
              <a:round/>
              <a:headEnd/>
              <a:tailEnd/>
            </a:ln>
            <a:extLst/>
          </p:spPr>
          <p:txBody>
            <a:bodyPr lIns="140829" tIns="70414" rIns="140829" bIns="70414"/>
            <a:lstStyle/>
            <a:p>
              <a:pPr defTabSz="1056223">
                <a:defRPr/>
              </a:pPr>
              <a:endParaRPr lang="zh-CN" altLang="en-US" sz="2079" kern="0">
                <a:solidFill>
                  <a:srgbClr val="FFFFFF"/>
                </a:solidFill>
                <a:latin typeface="Calibri"/>
                <a:ea typeface="宋体" panose="02010600030101010101" pitchFamily="2" charset="-122"/>
              </a:endParaRPr>
            </a:p>
          </p:txBody>
        </p:sp>
        <p:sp>
          <p:nvSpPr>
            <p:cNvPr id="37" name="矩形 36"/>
            <p:cNvSpPr/>
            <p:nvPr/>
          </p:nvSpPr>
          <p:spPr>
            <a:xfrm rot="8100000">
              <a:off x="549569" y="6062079"/>
              <a:ext cx="125824" cy="130133"/>
            </a:xfrm>
            <a:prstGeom prst="rect">
              <a:avLst/>
            </a:prstGeom>
            <a:solidFill>
              <a:srgbClr val="FFFFFF"/>
            </a:solidFill>
            <a:ln w="3175" cap="flat" cmpd="sng" algn="ctr">
              <a:no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grpSp>
    </p:spTree>
    <p:extLst>
      <p:ext uri="{BB962C8B-B14F-4D97-AF65-F5344CB8AC3E}">
        <p14:creationId xmlns:p14="http://schemas.microsoft.com/office/powerpoint/2010/main" val="267629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2000" tmFilter="0, 0; .2, .5; .8, .5; 1, 0"/>
                                        <p:tgtEl>
                                          <p:spTgt spid="3"/>
                                        </p:tgtEl>
                                      </p:cBhvr>
                                    </p:animEffect>
                                    <p:animScale>
                                      <p:cBhvr>
                                        <p:cTn id="7" dur="1000" autoRev="1" fill="hold"/>
                                        <p:tgtEl>
                                          <p:spTgt spid="3"/>
                                        </p:tgtEl>
                                      </p:cBhvr>
                                      <p:by x="105000" y="105000"/>
                                    </p:animScale>
                                  </p:childTnLst>
                                </p:cTn>
                              </p:par>
                              <p:par>
                                <p:cTn id="8" presetID="26" presetClass="emph" presetSubtype="0" repeatCount="4000" fill="hold" grpId="0"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2500"/>
            <a:ext cx="10801349"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圓角矩形 2"/>
          <p:cNvSpPr/>
          <p:nvPr/>
        </p:nvSpPr>
        <p:spPr>
          <a:xfrm>
            <a:off x="18331" y="3837755"/>
            <a:ext cx="2746428" cy="76199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4" name="矩形 3"/>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8811697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2500"/>
            <a:ext cx="10801350"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矩形 2"/>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35382682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2366"/>
            <a:ext cx="10801350" cy="63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矩形 2"/>
          <p:cNvSpPr/>
          <p:nvPr/>
        </p:nvSpPr>
        <p:spPr>
          <a:xfrm>
            <a:off x="3962469" y="144388"/>
            <a:ext cx="3098674" cy="7991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105603" tIns="52802" rIns="105603" bIns="52802" numCol="1" anchor="ctr" anchorCtr="0" compatLnSpc="1">
            <a:prstTxWarp prst="textNoShape">
              <a:avLst/>
            </a:prstTxWarp>
            <a:spAutoFit/>
          </a:bodyPr>
          <a:lstStyle/>
          <a:p>
            <a:pPr marL="0" marR="0" lvl="0" indent="0" algn="ctr" defTabSz="989123" rtl="0" eaLnBrk="1" fontAlgn="base" latinLnBrk="0" hangingPunct="1">
              <a:lnSpc>
                <a:spcPct val="100000"/>
              </a:lnSpc>
              <a:spcBef>
                <a:spcPct val="0"/>
              </a:spcBef>
              <a:spcAft>
                <a:spcPct val="0"/>
              </a:spcAft>
              <a:buClrTx/>
              <a:buSzTx/>
              <a:buFontTx/>
              <a:buNone/>
              <a:tabLst/>
              <a:defRPr/>
            </a:pPr>
            <a:r>
              <a:rPr kumimoji="1" lang="zh-TW" altLang="en-US" sz="4500" b="1" i="0" u="none" strike="noStrike" kern="1200" cap="none" spc="0" normalizeH="0" baseline="0" noProof="0" dirty="0" smtClean="0">
                <a:ln w="12700">
                  <a:noFill/>
                  <a:prstDash val="solid"/>
                </a:ln>
                <a:solidFill>
                  <a:srgbClr val="002060"/>
                </a:solidFill>
                <a:effectLst/>
                <a:uLnTx/>
                <a:uFillTx/>
                <a:latin typeface="微軟正黑體" pitchFamily="34" charset="-120"/>
                <a:ea typeface="微軟正黑體" pitchFamily="34" charset="-120"/>
                <a:cs typeface="+mn-cs"/>
              </a:rPr>
              <a:t>圖書館服務</a:t>
            </a:r>
            <a:endParaRPr kumimoji="1" lang="zh-TW" altLang="en-US" sz="4500" b="1" i="0" u="none" strike="noStrike" kern="1200" cap="none" spc="0" normalizeH="0" baseline="0" noProof="0" dirty="0">
              <a:ln w="12700">
                <a:noFill/>
                <a:prstDash val="solid"/>
              </a:ln>
              <a:solidFill>
                <a:srgbClr val="00206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345608142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73639" y="3295405"/>
            <a:ext cx="6654073" cy="959818"/>
          </a:xfrm>
          <a:prstGeom prst="rect">
            <a:avLst/>
          </a:prstGeom>
          <a:noFill/>
        </p:spPr>
        <p:txBody>
          <a:bodyPr wrap="square" lIns="105603" tIns="52802" rIns="105603" bIns="52802">
            <a:spAutoFit/>
          </a:bodyPr>
          <a:lstStyle/>
          <a:p>
            <a:pPr marL="0" marR="0" lvl="0" indent="0" algn="ctr" defTabSz="989123" rtl="0" eaLnBrk="1" fontAlgn="auto" latinLnBrk="0" hangingPunct="1">
              <a:lnSpc>
                <a:spcPct val="100000"/>
              </a:lnSpc>
              <a:spcBef>
                <a:spcPts val="1386"/>
              </a:spcBef>
              <a:spcAft>
                <a:spcPts val="1386"/>
              </a:spcAft>
              <a:buClrTx/>
              <a:buSzTx/>
              <a:buFontTx/>
              <a:buNone/>
              <a:tabLst/>
              <a:defRPr/>
            </a:pPr>
            <a:endParaRPr kumimoji="0" lang="en-US" altLang="zh-TW" sz="5544" b="1" i="0" u="none" strike="noStrike" kern="1200" cap="none" spc="0" normalizeH="0" baseline="0" noProof="0" dirty="0">
              <a:ln w="12700">
                <a:solidFill>
                  <a:srgbClr val="000000">
                    <a:satMod val="155000"/>
                  </a:srgbClr>
                </a:solidFill>
                <a:prstDash val="solid"/>
              </a:ln>
              <a:solidFill>
                <a:srgbClr val="002060"/>
              </a:solidFill>
              <a:effectLst>
                <a:outerShdw blurRad="41275" dist="20320" dir="1800000" algn="tl" rotWithShape="0">
                  <a:srgbClr val="000000">
                    <a:alpha val="40000"/>
                  </a:srgbClr>
                </a:outerShdw>
              </a:effectLst>
              <a:uLnTx/>
              <a:uFillTx/>
              <a:latin typeface="微軟正黑體" pitchFamily="34" charset="-120"/>
              <a:ea typeface="微軟正黑體" pitchFamily="34" charset="-120"/>
              <a:cs typeface="+mn-cs"/>
            </a:endParaRPr>
          </a:p>
        </p:txBody>
      </p:sp>
      <p:sp>
        <p:nvSpPr>
          <p:cNvPr id="4" name="標題 1"/>
          <p:cNvSpPr txBox="1">
            <a:spLocks/>
          </p:cNvSpPr>
          <p:nvPr/>
        </p:nvSpPr>
        <p:spPr bwMode="auto">
          <a:xfrm>
            <a:off x="173832" y="1908769"/>
            <a:ext cx="10153128" cy="212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pPr marL="0" marR="0" lvl="0" indent="0" algn="ctr" defTabSz="989123" rtl="0" eaLnBrk="0" fontAlgn="base" latinLnBrk="0" hangingPunct="0">
              <a:lnSpc>
                <a:spcPct val="100000"/>
              </a:lnSpc>
              <a:spcBef>
                <a:spcPct val="0"/>
              </a:spcBef>
              <a:spcAft>
                <a:spcPct val="0"/>
              </a:spcAft>
              <a:buClrTx/>
              <a:buSzTx/>
              <a:buFontTx/>
              <a:buNone/>
              <a:tabLst/>
              <a:defRPr/>
            </a:pPr>
            <a:r>
              <a:rPr kumimoji="1" lang="zh-TW" altLang="en-US" sz="5400" b="1" i="0" u="none" strike="noStrike" kern="1200" cap="none" spc="0" normalizeH="0" baseline="0" noProof="0" dirty="0" smtClean="0">
                <a:ln>
                  <a:noFill/>
                </a:ln>
                <a:solidFill>
                  <a:srgbClr val="000000"/>
                </a:solidFill>
                <a:effectLst>
                  <a:reflection blurRad="6350" stA="50000" endA="300" endPos="50000" dist="29997" dir="5400000" sy="-100000" algn="bl" rotWithShape="0"/>
                </a:effectLst>
                <a:uLnTx/>
                <a:uFillTx/>
                <a:latin typeface="標楷體"/>
                <a:ea typeface="標楷體" panose="03000509000000000000" pitchFamily="65" charset="-120"/>
                <a:cs typeface="+mj-cs"/>
              </a:rPr>
              <a:t>         報告完畢 謝謝指教</a:t>
            </a:r>
            <a:r>
              <a:rPr kumimoji="1" lang="en-US" altLang="zh-TW" sz="5400" b="1" i="0" u="none" strike="noStrike" kern="1200" cap="none" spc="0" normalizeH="0" baseline="0" noProof="0" dirty="0" smtClean="0">
                <a:ln>
                  <a:noFill/>
                </a:ln>
                <a:solidFill>
                  <a:srgbClr val="000000"/>
                </a:solidFill>
                <a:effectLst>
                  <a:reflection blurRad="6350" stA="50000" endA="300" endPos="50000" dist="29997" dir="5400000" sy="-100000" algn="bl" rotWithShape="0"/>
                </a:effectLst>
                <a:uLnTx/>
                <a:uFillTx/>
                <a:latin typeface="標楷體"/>
                <a:ea typeface="標楷體" panose="03000509000000000000" pitchFamily="65" charset="-120"/>
                <a:cs typeface="+mj-cs"/>
              </a:rPr>
              <a:t>!!</a:t>
            </a:r>
            <a:endParaRPr kumimoji="1" lang="zh-TW" altLang="en-US" sz="5400" b="1" i="0" u="none" strike="noStrike" kern="1200" cap="none" spc="0" normalizeH="0" baseline="0" noProof="0" dirty="0">
              <a:ln>
                <a:noFill/>
              </a:ln>
              <a:solidFill>
                <a:srgbClr val="000000"/>
              </a:solidFill>
              <a:effectLst>
                <a:reflection blurRad="6350" stA="50000" endA="300" endPos="50000" dist="29997" dir="5400000" sy="-100000" algn="bl" rotWithShape="0"/>
              </a:effectLst>
              <a:uLnTx/>
              <a:uFillTx/>
              <a:latin typeface="標楷體"/>
              <a:ea typeface="標楷體" panose="03000509000000000000" pitchFamily="65" charset="-120"/>
              <a:cs typeface="+mj-cs"/>
            </a:endParaRPr>
          </a:p>
        </p:txBody>
      </p:sp>
      <p:pic>
        <p:nvPicPr>
          <p:cNvPr id="5" name="內容版面配置區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131" y="2160612"/>
            <a:ext cx="2748816" cy="1887521"/>
          </a:xfrm>
          <a:prstGeom prst="rect">
            <a:avLst/>
          </a:prstGeom>
        </p:spPr>
      </p:pic>
      <p:sp>
        <p:nvSpPr>
          <p:cNvPr id="6" name="副標題 2"/>
          <p:cNvSpPr txBox="1">
            <a:spLocks/>
          </p:cNvSpPr>
          <p:nvPr/>
        </p:nvSpPr>
        <p:spPr bwMode="auto">
          <a:xfrm>
            <a:off x="2331873" y="4680892"/>
            <a:ext cx="6400800" cy="251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CC0000"/>
              </a:buClr>
              <a:buSzPct val="70000"/>
              <a:buFont typeface="Wingdings" panose="05000000000000000000" pitchFamily="2" charset="2"/>
              <a:buChar char="p"/>
              <a:defRPr kumimoji="1" sz="3200" b="1" kern="1200">
                <a:solidFill>
                  <a:srgbClr val="000066"/>
                </a:solidFill>
                <a:latin typeface="標楷體" panose="03000509000000000000" pitchFamily="65" charset="-120"/>
                <a:ea typeface="標楷體" panose="03000509000000000000" pitchFamily="65" charset="-120"/>
                <a:cs typeface="+mn-cs"/>
              </a:defRPr>
            </a:lvl1pPr>
            <a:lvl2pPr marL="742950" indent="-285750" algn="l" rtl="0" eaLnBrk="0" fontAlgn="base" hangingPunct="0">
              <a:spcBef>
                <a:spcPct val="20000"/>
              </a:spcBef>
              <a:spcAft>
                <a:spcPct val="0"/>
              </a:spcAft>
              <a:buClr>
                <a:srgbClr val="CC0000"/>
              </a:buClr>
              <a:buSzPct val="70000"/>
              <a:buFont typeface="Wingdings" panose="05000000000000000000" pitchFamily="2" charset="2"/>
              <a:buChar char="l"/>
              <a:defRPr kumimoji="1" sz="2800" b="1" kern="1200">
                <a:solidFill>
                  <a:srgbClr val="663300"/>
                </a:solidFill>
                <a:latin typeface="標楷體" panose="03000509000000000000" pitchFamily="65" charset="-120"/>
                <a:ea typeface="標楷體" panose="03000509000000000000" pitchFamily="65" charset="-120"/>
                <a:cs typeface="+mn-cs"/>
              </a:defRPr>
            </a:lvl2pPr>
            <a:lvl3pPr marL="1143000" indent="-228600" algn="l" rtl="0" eaLnBrk="0" fontAlgn="base" hangingPunct="0">
              <a:spcBef>
                <a:spcPct val="20000"/>
              </a:spcBef>
              <a:spcAft>
                <a:spcPct val="0"/>
              </a:spcAft>
              <a:buClr>
                <a:srgbClr val="00CC00"/>
              </a:buClr>
              <a:buSzPct val="60000"/>
              <a:buFont typeface="Wingdings" panose="05000000000000000000" pitchFamily="2" charset="2"/>
              <a:buChar char="u"/>
              <a:defRPr kumimoji="1" sz="2400" b="1" kern="1200">
                <a:solidFill>
                  <a:schemeClr val="tx1"/>
                </a:solidFill>
                <a:latin typeface="標楷體" panose="03000509000000000000" pitchFamily="65" charset="-120"/>
                <a:ea typeface="標楷體" panose="03000509000000000000" pitchFamily="65" charset="-120"/>
                <a:cs typeface="+mn-cs"/>
              </a:defRPr>
            </a:lvl3pPr>
            <a:lvl4pPr marL="1600200" indent="-228600" algn="l" rtl="0" eaLnBrk="0" fontAlgn="base" hangingPunct="0">
              <a:spcBef>
                <a:spcPct val="20000"/>
              </a:spcBef>
              <a:spcAft>
                <a:spcPct val="0"/>
              </a:spcAft>
              <a:buClr>
                <a:schemeClr val="accent2"/>
              </a:buClr>
              <a:buSzPct val="60000"/>
              <a:buFont typeface="Wingdings" panose="05000000000000000000" pitchFamily="2" charset="2"/>
              <a:buChar char="l"/>
              <a:defRPr kumimoji="1" sz="2000" b="1" kern="1200">
                <a:solidFill>
                  <a:schemeClr val="tx1"/>
                </a:solidFill>
                <a:latin typeface="標楷體" panose="03000509000000000000" pitchFamily="65" charset="-120"/>
                <a:ea typeface="標楷體" panose="03000509000000000000" pitchFamily="65" charset="-120"/>
                <a:cs typeface="+mn-cs"/>
              </a:defRPr>
            </a:lvl4pPr>
            <a:lvl5pPr marL="2057400" indent="-228600" algn="l" rtl="0" eaLnBrk="0" fontAlgn="base" hangingPunct="0">
              <a:spcBef>
                <a:spcPct val="20000"/>
              </a:spcBef>
              <a:spcAft>
                <a:spcPct val="0"/>
              </a:spcAft>
              <a:buChar char="»"/>
              <a:defRPr kumimoji="1" sz="2000" b="1" kern="1200">
                <a:solidFill>
                  <a:schemeClr val="tx1"/>
                </a:solidFill>
                <a:latin typeface="標楷體" panose="03000509000000000000" pitchFamily="65" charset="-120"/>
                <a:ea typeface="標楷體" panose="03000509000000000000" pitchFamily="65"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89123" rtl="0" eaLnBrk="0" fontAlgn="base" latinLnBrk="0" hangingPunct="0">
              <a:lnSpc>
                <a:spcPct val="100000"/>
              </a:lnSpc>
              <a:spcBef>
                <a:spcPct val="20000"/>
              </a:spcBef>
              <a:spcAft>
                <a:spcPct val="0"/>
              </a:spcAft>
              <a:buClr>
                <a:srgbClr val="CC0000"/>
              </a:buClr>
              <a:buSzPct val="70000"/>
              <a:buFont typeface="Wingdings" panose="05000000000000000000" pitchFamily="2" charset="2"/>
              <a:buNone/>
              <a:tabLst/>
              <a:defRPr/>
            </a:pPr>
            <a:r>
              <a:rPr kumimoji="1" lang="zh-TW" altLang="en-US" sz="5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圖書館電話：</a:t>
            </a:r>
            <a:r>
              <a:rPr kumimoji="1" lang="en-US" altLang="zh-TW" sz="5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3016</a:t>
            </a:r>
            <a:endParaRPr kumimoji="1" lang="en-US" altLang="zh-TW" sz="4000" b="1" i="0" u="none" strike="noStrike" kern="1200" cap="none" spc="0" normalizeH="0" baseline="0" noProof="0" dirty="0" smtClean="0">
              <a:ln>
                <a:noFill/>
              </a:ln>
              <a:solidFill>
                <a:srgbClr val="000066"/>
              </a:solidFill>
              <a:effectLst/>
              <a:uLnTx/>
              <a:uFillTx/>
              <a:latin typeface="標楷體"/>
              <a:ea typeface="標楷體"/>
              <a:cs typeface="+mn-cs"/>
            </a:endParaRPr>
          </a:p>
          <a:p>
            <a:pPr marL="342900" marR="0" lvl="0" indent="-342900" algn="ctr" defTabSz="989123" rtl="0" eaLnBrk="0" fontAlgn="base" latinLnBrk="0" hangingPunct="0">
              <a:lnSpc>
                <a:spcPct val="100000"/>
              </a:lnSpc>
              <a:spcBef>
                <a:spcPct val="20000"/>
              </a:spcBef>
              <a:spcAft>
                <a:spcPct val="0"/>
              </a:spcAft>
              <a:buClr>
                <a:srgbClr val="CC0000"/>
              </a:buClr>
              <a:buSzPct val="70000"/>
              <a:buFont typeface="Wingdings" panose="05000000000000000000" pitchFamily="2" charset="2"/>
              <a:buChar char="p"/>
              <a:tabLst/>
              <a:defRPr/>
            </a:pPr>
            <a:endParaRPr kumimoji="1" lang="en-US" altLang="zh-TW" sz="2000" b="1" i="0" u="none" strike="noStrike" kern="1200" cap="none" spc="0" normalizeH="0" baseline="0" noProof="0" dirty="0" smtClean="0">
              <a:ln>
                <a:noFill/>
              </a:ln>
              <a:solidFill>
                <a:srgbClr val="000000"/>
              </a:solidFill>
              <a:effectLst/>
              <a:uLnTx/>
              <a:uFillTx/>
              <a:latin typeface="標楷體"/>
              <a:ea typeface="標楷體"/>
              <a:cs typeface="+mn-cs"/>
            </a:endParaRPr>
          </a:p>
          <a:p>
            <a:pPr marL="342900" marR="0" lvl="0" indent="-342900" algn="ctr" defTabSz="989123" rtl="0" eaLnBrk="0" fontAlgn="base" latinLnBrk="0" hangingPunct="0">
              <a:lnSpc>
                <a:spcPct val="100000"/>
              </a:lnSpc>
              <a:spcBef>
                <a:spcPct val="20000"/>
              </a:spcBef>
              <a:spcAft>
                <a:spcPct val="0"/>
              </a:spcAft>
              <a:buClr>
                <a:srgbClr val="CC0000"/>
              </a:buClr>
              <a:buSzPct val="70000"/>
              <a:buFont typeface="Wingdings" panose="05000000000000000000" pitchFamily="2" charset="2"/>
              <a:buChar char="p"/>
              <a:tabLst/>
              <a:defRPr/>
            </a:pPr>
            <a:endParaRPr kumimoji="1" lang="en-US" altLang="zh-TW" sz="4000" b="1" i="0" u="none" strike="noStrike" kern="1200" cap="none" spc="0" normalizeH="0" baseline="0" noProof="0" dirty="0" smtClean="0">
              <a:ln>
                <a:noFill/>
              </a:ln>
              <a:solidFill>
                <a:srgbClr val="000066"/>
              </a:solidFill>
              <a:effectLst/>
              <a:uLnTx/>
              <a:uFillTx/>
              <a:latin typeface="標楷體" panose="03000509000000000000" pitchFamily="65" charset="-120"/>
              <a:ea typeface="標楷體" panose="03000509000000000000" pitchFamily="65" charset="-120"/>
              <a:cs typeface="+mn-cs"/>
            </a:endParaRPr>
          </a:p>
          <a:p>
            <a:pPr marL="342900" marR="0" lvl="0" indent="-342900" algn="ctr" defTabSz="989123" rtl="0" eaLnBrk="0" fontAlgn="base" latinLnBrk="0" hangingPunct="0">
              <a:lnSpc>
                <a:spcPct val="100000"/>
              </a:lnSpc>
              <a:spcBef>
                <a:spcPct val="20000"/>
              </a:spcBef>
              <a:spcAft>
                <a:spcPct val="0"/>
              </a:spcAft>
              <a:buClr>
                <a:srgbClr val="CC0000"/>
              </a:buClr>
              <a:buSzPct val="70000"/>
              <a:buFont typeface="Wingdings" panose="05000000000000000000" pitchFamily="2" charset="2"/>
              <a:buChar char="p"/>
              <a:tabLst/>
              <a:defRPr/>
            </a:pPr>
            <a:endParaRPr kumimoji="1" lang="en-US" altLang="zh-TW" sz="4000" b="1" i="0" u="none" strike="noStrike" kern="1200" cap="none" spc="0" normalizeH="0" baseline="0" noProof="0" dirty="0" smtClean="0">
              <a:ln>
                <a:noFill/>
              </a:ln>
              <a:solidFill>
                <a:srgbClr val="000066"/>
              </a:solidFill>
              <a:effectLst/>
              <a:uLnTx/>
              <a:uFillTx/>
              <a:latin typeface="標楷體" panose="03000509000000000000" pitchFamily="65" charset="-120"/>
              <a:ea typeface="標楷體" panose="03000509000000000000" pitchFamily="65" charset="-120"/>
              <a:cs typeface="+mn-cs"/>
            </a:endParaRPr>
          </a:p>
          <a:p>
            <a:pPr marL="342900" marR="0" lvl="0" indent="-342900" algn="ctr" defTabSz="989123" rtl="0" eaLnBrk="0" fontAlgn="base" latinLnBrk="0" hangingPunct="0">
              <a:lnSpc>
                <a:spcPct val="100000"/>
              </a:lnSpc>
              <a:spcBef>
                <a:spcPct val="20000"/>
              </a:spcBef>
              <a:spcAft>
                <a:spcPct val="0"/>
              </a:spcAft>
              <a:buClr>
                <a:srgbClr val="CC0000"/>
              </a:buClr>
              <a:buSzPct val="70000"/>
              <a:buFont typeface="Wingdings" panose="05000000000000000000" pitchFamily="2" charset="2"/>
              <a:buChar char="p"/>
              <a:tabLst/>
              <a:defRPr/>
            </a:pPr>
            <a:endParaRPr kumimoji="1" lang="en-US" altLang="zh-TW" sz="4000" b="1" i="0" u="none" strike="noStrike" kern="1200" cap="none" spc="0" normalizeH="0" baseline="0" noProof="0" dirty="0" smtClean="0">
              <a:ln>
                <a:noFill/>
              </a:ln>
              <a:solidFill>
                <a:srgbClr val="000066"/>
              </a:solidFill>
              <a:effectLst/>
              <a:uLnTx/>
              <a:uFillTx/>
              <a:latin typeface="標楷體"/>
              <a:ea typeface="標楷體"/>
              <a:cs typeface="+mn-cs"/>
            </a:endParaRPr>
          </a:p>
          <a:p>
            <a:pPr marL="342900" marR="0" lvl="0" indent="-342900" algn="ctr" defTabSz="989123" rtl="0" eaLnBrk="0" fontAlgn="base" latinLnBrk="0" hangingPunct="0">
              <a:lnSpc>
                <a:spcPct val="100000"/>
              </a:lnSpc>
              <a:spcBef>
                <a:spcPct val="20000"/>
              </a:spcBef>
              <a:spcAft>
                <a:spcPct val="0"/>
              </a:spcAft>
              <a:buClr>
                <a:srgbClr val="CC0000"/>
              </a:buClr>
              <a:buSzPct val="70000"/>
              <a:buFont typeface="Wingdings" panose="05000000000000000000" pitchFamily="2" charset="2"/>
              <a:buChar char="p"/>
              <a:tabLst/>
              <a:defRPr/>
            </a:pPr>
            <a:endParaRPr kumimoji="1" lang="en-US" altLang="zh-TW" sz="4000" b="1" i="0" u="none" strike="noStrike" kern="1200" cap="none" spc="0" normalizeH="0" baseline="0" noProof="0" dirty="0">
              <a:ln>
                <a:noFill/>
              </a:ln>
              <a:solidFill>
                <a:srgbClr val="000066"/>
              </a:solidFill>
              <a:effectLst/>
              <a:uLnTx/>
              <a:uFillTx/>
              <a:latin typeface="標楷體"/>
              <a:ea typeface="標楷體"/>
              <a:cs typeface="+mn-cs"/>
            </a:endParaRPr>
          </a:p>
        </p:txBody>
      </p:sp>
    </p:spTree>
    <p:extLst>
      <p:ext uri="{BB962C8B-B14F-4D97-AF65-F5344CB8AC3E}">
        <p14:creationId xmlns:p14="http://schemas.microsoft.com/office/powerpoint/2010/main" val="344968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50963" y="1296989"/>
            <a:ext cx="8101012" cy="1583704"/>
          </a:xfrm>
        </p:spPr>
        <p:txBody>
          <a:bodyPr>
            <a:normAutofit/>
          </a:bodyPr>
          <a:lstStyle/>
          <a:p>
            <a:r>
              <a:rPr lang="en-US" altLang="zh-TW" sz="4620" b="1" dirty="0">
                <a:ln w="12700">
                  <a:noFill/>
                  <a:prstDash val="solid"/>
                </a:ln>
                <a:solidFill>
                  <a:srgbClr val="002060"/>
                </a:solidFill>
                <a:latin typeface="微軟正黑體" pitchFamily="34" charset="-120"/>
                <a:ea typeface="微軟正黑體" pitchFamily="34" charset="-120"/>
                <a:cs typeface="+mn-cs"/>
              </a:rPr>
              <a:t>108</a:t>
            </a:r>
            <a:r>
              <a:rPr lang="zh-TW" altLang="en-US" sz="4620" b="1" dirty="0">
                <a:ln w="12700">
                  <a:noFill/>
                  <a:prstDash val="solid"/>
                </a:ln>
                <a:solidFill>
                  <a:srgbClr val="002060"/>
                </a:solidFill>
                <a:latin typeface="微軟正黑體" pitchFamily="34" charset="-120"/>
                <a:ea typeface="微軟正黑體" pitchFamily="34" charset="-120"/>
                <a:cs typeface="+mn-cs"/>
              </a:rPr>
              <a:t>年新進人員業務簡介</a:t>
            </a:r>
          </a:p>
        </p:txBody>
      </p:sp>
      <p:sp>
        <p:nvSpPr>
          <p:cNvPr id="3" name="副標題 2"/>
          <p:cNvSpPr>
            <a:spLocks noGrp="1"/>
          </p:cNvSpPr>
          <p:nvPr>
            <p:ph type="subTitle" idx="1"/>
          </p:nvPr>
        </p:nvSpPr>
        <p:spPr>
          <a:xfrm>
            <a:off x="1704587" y="4568688"/>
            <a:ext cx="7560945" cy="2042447"/>
          </a:xfrm>
        </p:spPr>
        <p:txBody>
          <a:bodyPr/>
          <a:lstStyle/>
          <a:p>
            <a:pPr defTabSz="989123">
              <a:spcBef>
                <a:spcPts val="1386"/>
              </a:spcBef>
            </a:pPr>
            <a:r>
              <a:rPr lang="zh-TW" altLang="en-US" sz="4043" b="1" dirty="0">
                <a:ln w="12700">
                  <a:noFill/>
                  <a:prstDash val="solid"/>
                </a:ln>
                <a:solidFill>
                  <a:srgbClr val="002060"/>
                </a:solidFill>
                <a:latin typeface="微軟正黑體" pitchFamily="34" charset="-120"/>
                <a:ea typeface="微軟正黑體" pitchFamily="34" charset="-120"/>
              </a:rPr>
              <a:t>綜計</a:t>
            </a:r>
            <a:r>
              <a:rPr lang="zh-TW" altLang="en-US" sz="4043" b="1" dirty="0" smtClean="0">
                <a:ln w="12700">
                  <a:noFill/>
                  <a:prstDash val="solid"/>
                </a:ln>
                <a:solidFill>
                  <a:srgbClr val="002060"/>
                </a:solidFill>
                <a:latin typeface="微軟正黑體" pitchFamily="34" charset="-120"/>
                <a:ea typeface="微軟正黑體" pitchFamily="34" charset="-120"/>
              </a:rPr>
              <a:t>組資訊科</a:t>
            </a:r>
            <a:r>
              <a:rPr lang="en-US" altLang="zh-TW" sz="4043" b="1" dirty="0" smtClean="0">
                <a:ln w="12700">
                  <a:noFill/>
                  <a:prstDash val="solid"/>
                </a:ln>
                <a:solidFill>
                  <a:srgbClr val="002060"/>
                </a:solidFill>
                <a:latin typeface="微軟正黑體" pitchFamily="34" charset="-120"/>
                <a:ea typeface="微軟正黑體" pitchFamily="34" charset="-120"/>
              </a:rPr>
              <a:t>-</a:t>
            </a:r>
            <a:r>
              <a:rPr lang="zh-TW" altLang="en-US" sz="4043" b="1" dirty="0" smtClean="0">
                <a:ln w="12700">
                  <a:noFill/>
                  <a:prstDash val="solid"/>
                </a:ln>
                <a:solidFill>
                  <a:srgbClr val="002060"/>
                </a:solidFill>
                <a:latin typeface="微軟正黑體" pitchFamily="34" charset="-120"/>
                <a:ea typeface="微軟正黑體" pitchFamily="34" charset="-120"/>
              </a:rPr>
              <a:t>邱文豪</a:t>
            </a:r>
            <a:endParaRPr lang="en-US" altLang="zh-TW" sz="4043" b="1" dirty="0" smtClean="0">
              <a:ln w="12700">
                <a:noFill/>
                <a:prstDash val="solid"/>
              </a:ln>
              <a:solidFill>
                <a:srgbClr val="002060"/>
              </a:solidFill>
              <a:latin typeface="微軟正黑體" pitchFamily="34" charset="-120"/>
              <a:ea typeface="微軟正黑體" pitchFamily="34" charset="-120"/>
            </a:endParaRPr>
          </a:p>
          <a:p>
            <a:pPr defTabSz="989123">
              <a:spcBef>
                <a:spcPts val="1386"/>
              </a:spcBef>
            </a:pPr>
            <a:endParaRPr lang="en-US" altLang="zh-TW" sz="4043" b="1" dirty="0">
              <a:ln w="12700">
                <a:noFill/>
                <a:prstDash val="solid"/>
              </a:ln>
              <a:solidFill>
                <a:srgbClr val="002060"/>
              </a:solidFill>
              <a:latin typeface="微軟正黑體" pitchFamily="34" charset="-120"/>
              <a:ea typeface="微軟正黑體" pitchFamily="34" charset="-120"/>
            </a:endParaRPr>
          </a:p>
          <a:p>
            <a:pPr lvl="0" defTabSz="989123">
              <a:spcBef>
                <a:spcPts val="1386"/>
              </a:spcBef>
            </a:pPr>
            <a:r>
              <a:rPr lang="en-US" altLang="zh-TW" sz="2500" b="1" dirty="0">
                <a:ln w="12700">
                  <a:noFill/>
                  <a:prstDash val="solid"/>
                </a:ln>
                <a:solidFill>
                  <a:srgbClr val="002060"/>
                </a:solidFill>
                <a:latin typeface="微軟正黑體" pitchFamily="34" charset="-120"/>
                <a:ea typeface="微軟正黑體" pitchFamily="34" charset="-120"/>
              </a:rPr>
              <a:t>108</a:t>
            </a:r>
            <a:r>
              <a:rPr lang="zh-TW" altLang="en-US" sz="2500" b="1" dirty="0" smtClean="0">
                <a:ln w="12700">
                  <a:noFill/>
                  <a:prstDash val="solid"/>
                </a:ln>
                <a:solidFill>
                  <a:srgbClr val="002060"/>
                </a:solidFill>
                <a:latin typeface="微軟正黑體" pitchFamily="34" charset="-120"/>
                <a:ea typeface="微軟正黑體" pitchFamily="34" charset="-120"/>
              </a:rPr>
              <a:t>年</a:t>
            </a:r>
            <a:r>
              <a:rPr lang="en-US" altLang="zh-TW" sz="2500" b="1" dirty="0" smtClean="0">
                <a:ln w="12700">
                  <a:noFill/>
                  <a:prstDash val="solid"/>
                </a:ln>
                <a:solidFill>
                  <a:srgbClr val="002060"/>
                </a:solidFill>
                <a:latin typeface="微軟正黑體" pitchFamily="34" charset="-120"/>
                <a:ea typeface="微軟正黑體" pitchFamily="34" charset="-120"/>
              </a:rPr>
              <a:t>11</a:t>
            </a:r>
            <a:r>
              <a:rPr lang="zh-TW" altLang="en-US" sz="2500" b="1" dirty="0" smtClean="0">
                <a:ln w="12700">
                  <a:noFill/>
                  <a:prstDash val="solid"/>
                </a:ln>
                <a:solidFill>
                  <a:srgbClr val="002060"/>
                </a:solidFill>
                <a:latin typeface="微軟正黑體" pitchFamily="34" charset="-120"/>
                <a:ea typeface="微軟正黑體" pitchFamily="34" charset="-120"/>
              </a:rPr>
              <a:t>月</a:t>
            </a:r>
            <a:r>
              <a:rPr lang="en-US" altLang="zh-TW" sz="2500" b="1" dirty="0">
                <a:ln w="12700">
                  <a:noFill/>
                  <a:prstDash val="solid"/>
                </a:ln>
                <a:solidFill>
                  <a:srgbClr val="002060"/>
                </a:solidFill>
                <a:latin typeface="微軟正黑體" pitchFamily="34" charset="-120"/>
                <a:ea typeface="微軟正黑體" pitchFamily="34" charset="-120"/>
              </a:rPr>
              <a:t>1</a:t>
            </a:r>
            <a:r>
              <a:rPr lang="zh-TW" altLang="en-US" sz="2500" b="1" dirty="0" smtClean="0">
                <a:ln w="12700">
                  <a:noFill/>
                  <a:prstDash val="solid"/>
                </a:ln>
                <a:solidFill>
                  <a:srgbClr val="002060"/>
                </a:solidFill>
                <a:latin typeface="微軟正黑體" pitchFamily="34" charset="-120"/>
                <a:ea typeface="微軟正黑體" pitchFamily="34" charset="-120"/>
              </a:rPr>
              <a:t>日</a:t>
            </a:r>
            <a:endParaRPr lang="zh-TW" altLang="en-US" sz="2500" b="1" dirty="0">
              <a:ln w="12700">
                <a:noFill/>
                <a:prstDash val="solid"/>
              </a:ln>
              <a:solidFill>
                <a:srgbClr val="002060"/>
              </a:solidFill>
              <a:latin typeface="微軟正黑體" pitchFamily="34" charset="-120"/>
              <a:ea typeface="微軟正黑體" pitchFamily="34" charset="-120"/>
            </a:endParaRPr>
          </a:p>
          <a:p>
            <a:pPr defTabSz="989123">
              <a:spcBef>
                <a:spcPts val="1386"/>
              </a:spcBef>
            </a:pPr>
            <a:endParaRPr lang="en-US" altLang="zh-TW" dirty="0" smtClean="0"/>
          </a:p>
        </p:txBody>
      </p:sp>
    </p:spTree>
    <p:extLst>
      <p:ext uri="{BB962C8B-B14F-4D97-AF65-F5344CB8AC3E}">
        <p14:creationId xmlns:p14="http://schemas.microsoft.com/office/powerpoint/2010/main" val="32925144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5">
            <a:extLst>
              <a:ext uri="{FF2B5EF4-FFF2-40B4-BE49-F238E27FC236}">
                <a16:creationId xmlns:a16="http://schemas.microsoft.com/office/drawing/2014/main" id="{60A838E8-BE13-4897-B9D5-33A082ADAAAC}"/>
              </a:ext>
            </a:extLst>
          </p:cNvPr>
          <p:cNvGrpSpPr/>
          <p:nvPr/>
        </p:nvGrpSpPr>
        <p:grpSpPr>
          <a:xfrm>
            <a:off x="1026225" y="2642233"/>
            <a:ext cx="3243306" cy="4356457"/>
            <a:chOff x="4265562" y="1940657"/>
            <a:chExt cx="3660875" cy="4917341"/>
          </a:xfrm>
        </p:grpSpPr>
        <p:grpSp>
          <p:nvGrpSpPr>
            <p:cNvPr id="6" name="Group 76">
              <a:extLst>
                <a:ext uri="{FF2B5EF4-FFF2-40B4-BE49-F238E27FC236}">
                  <a16:creationId xmlns:a16="http://schemas.microsoft.com/office/drawing/2014/main" id="{4B41A351-1C8B-4FBB-AADE-61FF0935EE24}"/>
                </a:ext>
              </a:extLst>
            </p:cNvPr>
            <p:cNvGrpSpPr/>
            <p:nvPr/>
          </p:nvGrpSpPr>
          <p:grpSpPr>
            <a:xfrm>
              <a:off x="4265562" y="1940657"/>
              <a:ext cx="3660875" cy="3121872"/>
              <a:chOff x="4265562" y="1940657"/>
              <a:chExt cx="3660875" cy="3121872"/>
            </a:xfrm>
          </p:grpSpPr>
          <p:sp>
            <p:nvSpPr>
              <p:cNvPr id="22" name="Freeform: Shape 92">
                <a:extLst>
                  <a:ext uri="{FF2B5EF4-FFF2-40B4-BE49-F238E27FC236}">
                    <a16:creationId xmlns:a16="http://schemas.microsoft.com/office/drawing/2014/main" id="{B487F70B-1C5C-4FC6-A2A0-447F3F7BC024}"/>
                  </a:ext>
                </a:extLst>
              </p:cNvPr>
              <p:cNvSpPr>
                <a:spLocks/>
              </p:cNvSpPr>
              <p:nvPr/>
            </p:nvSpPr>
            <p:spPr bwMode="auto">
              <a:xfrm>
                <a:off x="5450885" y="3828974"/>
                <a:ext cx="567942" cy="832017"/>
              </a:xfrm>
              <a:custGeom>
                <a:avLst/>
                <a:gdLst>
                  <a:gd name="T0" fmla="*/ 351 w 351"/>
                  <a:gd name="T1" fmla="*/ 514 h 514"/>
                  <a:gd name="T2" fmla="*/ 351 w 351"/>
                  <a:gd name="T3" fmla="*/ 316 h 514"/>
                  <a:gd name="T4" fmla="*/ 286 w 351"/>
                  <a:gd name="T5" fmla="*/ 257 h 514"/>
                  <a:gd name="T6" fmla="*/ 66 w 351"/>
                  <a:gd name="T7" fmla="*/ 257 h 514"/>
                  <a:gd name="T8" fmla="*/ 0 w 351"/>
                  <a:gd name="T9" fmla="*/ 199 h 514"/>
                  <a:gd name="T10" fmla="*/ 0 w 351"/>
                  <a:gd name="T11" fmla="*/ 0 h 514"/>
                </a:gdLst>
                <a:ahLst/>
                <a:cxnLst>
                  <a:cxn ang="0">
                    <a:pos x="T0" y="T1"/>
                  </a:cxn>
                  <a:cxn ang="0">
                    <a:pos x="T2" y="T3"/>
                  </a:cxn>
                  <a:cxn ang="0">
                    <a:pos x="T4" y="T5"/>
                  </a:cxn>
                  <a:cxn ang="0">
                    <a:pos x="T6" y="T7"/>
                  </a:cxn>
                  <a:cxn ang="0">
                    <a:pos x="T8" y="T9"/>
                  </a:cxn>
                  <a:cxn ang="0">
                    <a:pos x="T10" y="T11"/>
                  </a:cxn>
                </a:cxnLst>
                <a:rect l="0" t="0" r="r" b="b"/>
                <a:pathLst>
                  <a:path w="351" h="514">
                    <a:moveTo>
                      <a:pt x="351" y="514"/>
                    </a:moveTo>
                    <a:cubicBezTo>
                      <a:pt x="351" y="316"/>
                      <a:pt x="351" y="316"/>
                      <a:pt x="351" y="316"/>
                    </a:cubicBezTo>
                    <a:cubicBezTo>
                      <a:pt x="351" y="283"/>
                      <a:pt x="322" y="257"/>
                      <a:pt x="286" y="257"/>
                    </a:cubicBezTo>
                    <a:cubicBezTo>
                      <a:pt x="66" y="257"/>
                      <a:pt x="66" y="257"/>
                      <a:pt x="66" y="257"/>
                    </a:cubicBezTo>
                    <a:cubicBezTo>
                      <a:pt x="30" y="257"/>
                      <a:pt x="0" y="231"/>
                      <a:pt x="0" y="199"/>
                    </a:cubicBezTo>
                    <a:cubicBezTo>
                      <a:pt x="0" y="0"/>
                      <a:pt x="0" y="0"/>
                      <a:pt x="0" y="0"/>
                    </a:cubicBezTo>
                  </a:path>
                </a:pathLst>
              </a:custGeom>
              <a:noFill/>
              <a:ln w="412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23" name="Freeform: Shape 93">
                <a:extLst>
                  <a:ext uri="{FF2B5EF4-FFF2-40B4-BE49-F238E27FC236}">
                    <a16:creationId xmlns:a16="http://schemas.microsoft.com/office/drawing/2014/main" id="{0B41BA89-A009-440E-AC14-D822A557E1E8}"/>
                  </a:ext>
                </a:extLst>
              </p:cNvPr>
              <p:cNvSpPr>
                <a:spLocks/>
              </p:cNvSpPr>
              <p:nvPr/>
            </p:nvSpPr>
            <p:spPr bwMode="auto">
              <a:xfrm>
                <a:off x="6127351" y="3828974"/>
                <a:ext cx="567942" cy="832017"/>
              </a:xfrm>
              <a:custGeom>
                <a:avLst/>
                <a:gdLst>
                  <a:gd name="T0" fmla="*/ 0 w 351"/>
                  <a:gd name="T1" fmla="*/ 514 h 514"/>
                  <a:gd name="T2" fmla="*/ 0 w 351"/>
                  <a:gd name="T3" fmla="*/ 316 h 514"/>
                  <a:gd name="T4" fmla="*/ 65 w 351"/>
                  <a:gd name="T5" fmla="*/ 257 h 514"/>
                  <a:gd name="T6" fmla="*/ 285 w 351"/>
                  <a:gd name="T7" fmla="*/ 257 h 514"/>
                  <a:gd name="T8" fmla="*/ 351 w 351"/>
                  <a:gd name="T9" fmla="*/ 199 h 514"/>
                  <a:gd name="T10" fmla="*/ 351 w 351"/>
                  <a:gd name="T11" fmla="*/ 0 h 514"/>
                </a:gdLst>
                <a:ahLst/>
                <a:cxnLst>
                  <a:cxn ang="0">
                    <a:pos x="T0" y="T1"/>
                  </a:cxn>
                  <a:cxn ang="0">
                    <a:pos x="T2" y="T3"/>
                  </a:cxn>
                  <a:cxn ang="0">
                    <a:pos x="T4" y="T5"/>
                  </a:cxn>
                  <a:cxn ang="0">
                    <a:pos x="T6" y="T7"/>
                  </a:cxn>
                  <a:cxn ang="0">
                    <a:pos x="T8" y="T9"/>
                  </a:cxn>
                  <a:cxn ang="0">
                    <a:pos x="T10" y="T11"/>
                  </a:cxn>
                </a:cxnLst>
                <a:rect l="0" t="0" r="r" b="b"/>
                <a:pathLst>
                  <a:path w="351" h="514">
                    <a:moveTo>
                      <a:pt x="0" y="514"/>
                    </a:moveTo>
                    <a:cubicBezTo>
                      <a:pt x="0" y="316"/>
                      <a:pt x="0" y="316"/>
                      <a:pt x="0" y="316"/>
                    </a:cubicBezTo>
                    <a:cubicBezTo>
                      <a:pt x="0" y="283"/>
                      <a:pt x="29" y="257"/>
                      <a:pt x="65" y="257"/>
                    </a:cubicBezTo>
                    <a:cubicBezTo>
                      <a:pt x="285" y="257"/>
                      <a:pt x="285" y="257"/>
                      <a:pt x="285" y="257"/>
                    </a:cubicBezTo>
                    <a:cubicBezTo>
                      <a:pt x="321" y="257"/>
                      <a:pt x="351" y="231"/>
                      <a:pt x="351" y="199"/>
                    </a:cubicBezTo>
                    <a:cubicBezTo>
                      <a:pt x="351" y="0"/>
                      <a:pt x="351" y="0"/>
                      <a:pt x="351" y="0"/>
                    </a:cubicBezTo>
                  </a:path>
                </a:pathLst>
              </a:custGeom>
              <a:noFill/>
              <a:ln w="41275" cap="flat">
                <a:solidFill>
                  <a:srgbClr val="5895CB"/>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24" name="Freeform: Shape 94">
                <a:extLst>
                  <a:ext uri="{FF2B5EF4-FFF2-40B4-BE49-F238E27FC236}">
                    <a16:creationId xmlns:a16="http://schemas.microsoft.com/office/drawing/2014/main" id="{44DE1E25-B9BD-4782-890A-ADCF5559E427}"/>
                  </a:ext>
                </a:extLst>
              </p:cNvPr>
              <p:cNvSpPr>
                <a:spLocks/>
              </p:cNvSpPr>
              <p:nvPr/>
            </p:nvSpPr>
            <p:spPr bwMode="auto">
              <a:xfrm>
                <a:off x="4667101" y="2976458"/>
                <a:ext cx="381040" cy="555884"/>
              </a:xfrm>
              <a:custGeom>
                <a:avLst/>
                <a:gdLst>
                  <a:gd name="T0" fmla="*/ 235 w 235"/>
                  <a:gd name="T1" fmla="*/ 344 h 344"/>
                  <a:gd name="T2" fmla="*/ 235 w 235"/>
                  <a:gd name="T3" fmla="*/ 211 h 344"/>
                  <a:gd name="T4" fmla="*/ 191 w 235"/>
                  <a:gd name="T5" fmla="*/ 172 h 344"/>
                  <a:gd name="T6" fmla="*/ 44 w 235"/>
                  <a:gd name="T7" fmla="*/ 172 h 344"/>
                  <a:gd name="T8" fmla="*/ 0 w 235"/>
                  <a:gd name="T9" fmla="*/ 133 h 344"/>
                  <a:gd name="T10" fmla="*/ 0 w 235"/>
                  <a:gd name="T11" fmla="*/ 0 h 344"/>
                </a:gdLst>
                <a:ahLst/>
                <a:cxnLst>
                  <a:cxn ang="0">
                    <a:pos x="T0" y="T1"/>
                  </a:cxn>
                  <a:cxn ang="0">
                    <a:pos x="T2" y="T3"/>
                  </a:cxn>
                  <a:cxn ang="0">
                    <a:pos x="T4" y="T5"/>
                  </a:cxn>
                  <a:cxn ang="0">
                    <a:pos x="T6" y="T7"/>
                  </a:cxn>
                  <a:cxn ang="0">
                    <a:pos x="T8" y="T9"/>
                  </a:cxn>
                  <a:cxn ang="0">
                    <a:pos x="T10" y="T11"/>
                  </a:cxn>
                </a:cxnLst>
                <a:rect l="0" t="0" r="r" b="b"/>
                <a:pathLst>
                  <a:path w="235" h="344">
                    <a:moveTo>
                      <a:pt x="235" y="344"/>
                    </a:moveTo>
                    <a:cubicBezTo>
                      <a:pt x="235" y="211"/>
                      <a:pt x="235" y="211"/>
                      <a:pt x="235" y="211"/>
                    </a:cubicBezTo>
                    <a:cubicBezTo>
                      <a:pt x="235" y="189"/>
                      <a:pt x="215" y="172"/>
                      <a:pt x="191" y="172"/>
                    </a:cubicBezTo>
                    <a:cubicBezTo>
                      <a:pt x="44" y="172"/>
                      <a:pt x="44" y="172"/>
                      <a:pt x="44" y="172"/>
                    </a:cubicBezTo>
                    <a:cubicBezTo>
                      <a:pt x="20" y="172"/>
                      <a:pt x="0" y="154"/>
                      <a:pt x="0" y="133"/>
                    </a:cubicBezTo>
                    <a:cubicBezTo>
                      <a:pt x="0" y="0"/>
                      <a:pt x="0" y="0"/>
                      <a:pt x="0" y="0"/>
                    </a:cubicBezTo>
                  </a:path>
                </a:pathLst>
              </a:custGeom>
              <a:noFill/>
              <a:ln w="41275"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25" name="Freeform: Shape 95">
                <a:extLst>
                  <a:ext uri="{FF2B5EF4-FFF2-40B4-BE49-F238E27FC236}">
                    <a16:creationId xmlns:a16="http://schemas.microsoft.com/office/drawing/2014/main" id="{5E1C2443-7B12-4515-B28E-F1DE4BA689E0}"/>
                  </a:ext>
                </a:extLst>
              </p:cNvPr>
              <p:cNvSpPr>
                <a:spLocks/>
              </p:cNvSpPr>
              <p:nvPr/>
            </p:nvSpPr>
            <p:spPr bwMode="auto">
              <a:xfrm>
                <a:off x="7193297" y="3323735"/>
                <a:ext cx="378628" cy="557090"/>
              </a:xfrm>
              <a:custGeom>
                <a:avLst/>
                <a:gdLst>
                  <a:gd name="T0" fmla="*/ 0 w 234"/>
                  <a:gd name="T1" fmla="*/ 344 h 344"/>
                  <a:gd name="T2" fmla="*/ 0 w 234"/>
                  <a:gd name="T3" fmla="*/ 211 h 344"/>
                  <a:gd name="T4" fmla="*/ 43 w 234"/>
                  <a:gd name="T5" fmla="*/ 172 h 344"/>
                  <a:gd name="T6" fmla="*/ 191 w 234"/>
                  <a:gd name="T7" fmla="*/ 172 h 344"/>
                  <a:gd name="T8" fmla="*/ 234 w 234"/>
                  <a:gd name="T9" fmla="*/ 133 h 344"/>
                  <a:gd name="T10" fmla="*/ 234 w 234"/>
                  <a:gd name="T11" fmla="*/ 0 h 344"/>
                </a:gdLst>
                <a:ahLst/>
                <a:cxnLst>
                  <a:cxn ang="0">
                    <a:pos x="T0" y="T1"/>
                  </a:cxn>
                  <a:cxn ang="0">
                    <a:pos x="T2" y="T3"/>
                  </a:cxn>
                  <a:cxn ang="0">
                    <a:pos x="T4" y="T5"/>
                  </a:cxn>
                  <a:cxn ang="0">
                    <a:pos x="T6" y="T7"/>
                  </a:cxn>
                  <a:cxn ang="0">
                    <a:pos x="T8" y="T9"/>
                  </a:cxn>
                  <a:cxn ang="0">
                    <a:pos x="T10" y="T11"/>
                  </a:cxn>
                </a:cxnLst>
                <a:rect l="0" t="0" r="r" b="b"/>
                <a:pathLst>
                  <a:path w="234" h="344">
                    <a:moveTo>
                      <a:pt x="0" y="344"/>
                    </a:moveTo>
                    <a:cubicBezTo>
                      <a:pt x="0" y="211"/>
                      <a:pt x="0" y="211"/>
                      <a:pt x="0" y="211"/>
                    </a:cubicBezTo>
                    <a:cubicBezTo>
                      <a:pt x="0" y="190"/>
                      <a:pt x="19" y="172"/>
                      <a:pt x="43" y="172"/>
                    </a:cubicBezTo>
                    <a:cubicBezTo>
                      <a:pt x="191" y="172"/>
                      <a:pt x="191" y="172"/>
                      <a:pt x="191" y="172"/>
                    </a:cubicBezTo>
                    <a:cubicBezTo>
                      <a:pt x="215" y="172"/>
                      <a:pt x="234" y="154"/>
                      <a:pt x="234" y="133"/>
                    </a:cubicBezTo>
                    <a:cubicBezTo>
                      <a:pt x="234" y="0"/>
                      <a:pt x="234" y="0"/>
                      <a:pt x="234" y="0"/>
                    </a:cubicBezTo>
                  </a:path>
                </a:pathLst>
              </a:custGeom>
              <a:noFill/>
              <a:ln w="412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26" name="Freeform: Shape 96">
                <a:extLst>
                  <a:ext uri="{FF2B5EF4-FFF2-40B4-BE49-F238E27FC236}">
                    <a16:creationId xmlns:a16="http://schemas.microsoft.com/office/drawing/2014/main" id="{279B8F52-7652-49C9-BCD2-44D4B8732040}"/>
                  </a:ext>
                </a:extLst>
              </p:cNvPr>
              <p:cNvSpPr>
                <a:spLocks/>
              </p:cNvSpPr>
              <p:nvPr/>
            </p:nvSpPr>
            <p:spPr bwMode="auto">
              <a:xfrm>
                <a:off x="6495127" y="2197497"/>
                <a:ext cx="379834" cy="555884"/>
              </a:xfrm>
              <a:custGeom>
                <a:avLst/>
                <a:gdLst>
                  <a:gd name="T0" fmla="*/ 0 w 235"/>
                  <a:gd name="T1" fmla="*/ 343 h 343"/>
                  <a:gd name="T2" fmla="*/ 0 w 235"/>
                  <a:gd name="T3" fmla="*/ 210 h 343"/>
                  <a:gd name="T4" fmla="*/ 44 w 235"/>
                  <a:gd name="T5" fmla="*/ 171 h 343"/>
                  <a:gd name="T6" fmla="*/ 191 w 235"/>
                  <a:gd name="T7" fmla="*/ 171 h 343"/>
                  <a:gd name="T8" fmla="*/ 235 w 235"/>
                  <a:gd name="T9" fmla="*/ 132 h 343"/>
                  <a:gd name="T10" fmla="*/ 235 w 235"/>
                  <a:gd name="T11" fmla="*/ 0 h 343"/>
                </a:gdLst>
                <a:ahLst/>
                <a:cxnLst>
                  <a:cxn ang="0">
                    <a:pos x="T0" y="T1"/>
                  </a:cxn>
                  <a:cxn ang="0">
                    <a:pos x="T2" y="T3"/>
                  </a:cxn>
                  <a:cxn ang="0">
                    <a:pos x="T4" y="T5"/>
                  </a:cxn>
                  <a:cxn ang="0">
                    <a:pos x="T6" y="T7"/>
                  </a:cxn>
                  <a:cxn ang="0">
                    <a:pos x="T8" y="T9"/>
                  </a:cxn>
                  <a:cxn ang="0">
                    <a:pos x="T10" y="T11"/>
                  </a:cxn>
                </a:cxnLst>
                <a:rect l="0" t="0" r="r" b="b"/>
                <a:pathLst>
                  <a:path w="235" h="343">
                    <a:moveTo>
                      <a:pt x="0" y="343"/>
                    </a:moveTo>
                    <a:cubicBezTo>
                      <a:pt x="0" y="210"/>
                      <a:pt x="0" y="210"/>
                      <a:pt x="0" y="210"/>
                    </a:cubicBezTo>
                    <a:cubicBezTo>
                      <a:pt x="0" y="189"/>
                      <a:pt x="20" y="171"/>
                      <a:pt x="44" y="171"/>
                    </a:cubicBezTo>
                    <a:cubicBezTo>
                      <a:pt x="191" y="171"/>
                      <a:pt x="191" y="171"/>
                      <a:pt x="191" y="171"/>
                    </a:cubicBezTo>
                    <a:cubicBezTo>
                      <a:pt x="215" y="171"/>
                      <a:pt x="235" y="154"/>
                      <a:pt x="235" y="132"/>
                    </a:cubicBezTo>
                    <a:cubicBezTo>
                      <a:pt x="235" y="0"/>
                      <a:pt x="235" y="0"/>
                      <a:pt x="235" y="0"/>
                    </a:cubicBezTo>
                  </a:path>
                </a:pathLst>
              </a:custGeom>
              <a:noFill/>
              <a:ln w="41275"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27" name="Straight Connector 97">
                <a:extLst>
                  <a:ext uri="{FF2B5EF4-FFF2-40B4-BE49-F238E27FC236}">
                    <a16:creationId xmlns:a16="http://schemas.microsoft.com/office/drawing/2014/main" id="{2B19336E-87F3-434D-B6D3-AC8FA2C1A6A3}"/>
                  </a:ext>
                </a:extLst>
              </p:cNvPr>
              <p:cNvSpPr>
                <a:spLocks/>
              </p:cNvSpPr>
              <p:nvPr/>
            </p:nvSpPr>
            <p:spPr bwMode="auto">
              <a:xfrm>
                <a:off x="6074295" y="3655335"/>
                <a:ext cx="0" cy="1407194"/>
              </a:xfrm>
              <a:prstGeom prst="line">
                <a:avLst/>
              </a:prstGeom>
              <a:noFill/>
              <a:ln w="412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28" name="Freeform: Shape 98">
                <a:extLst>
                  <a:ext uri="{FF2B5EF4-FFF2-40B4-BE49-F238E27FC236}">
                    <a16:creationId xmlns:a16="http://schemas.microsoft.com/office/drawing/2014/main" id="{839E6D11-52AF-4796-9DF3-C4828BC73FF8}"/>
                  </a:ext>
                </a:extLst>
              </p:cNvPr>
              <p:cNvSpPr>
                <a:spLocks/>
              </p:cNvSpPr>
              <p:nvPr/>
            </p:nvSpPr>
            <p:spPr bwMode="auto">
              <a:xfrm>
                <a:off x="5282070" y="2357871"/>
                <a:ext cx="1583244" cy="1002038"/>
              </a:xfrm>
              <a:custGeom>
                <a:avLst/>
                <a:gdLst>
                  <a:gd name="T0" fmla="*/ 781 w 978"/>
                  <a:gd name="T1" fmla="*/ 619 h 619"/>
                  <a:gd name="T2" fmla="*/ 978 w 978"/>
                  <a:gd name="T3" fmla="*/ 422 h 619"/>
                  <a:gd name="T4" fmla="*/ 781 w 978"/>
                  <a:gd name="T5" fmla="*/ 225 h 619"/>
                  <a:gd name="T6" fmla="*/ 764 w 978"/>
                  <a:gd name="T7" fmla="*/ 226 h 619"/>
                  <a:gd name="T8" fmla="*/ 498 w 978"/>
                  <a:gd name="T9" fmla="*/ 0 h 619"/>
                  <a:gd name="T10" fmla="*/ 231 w 978"/>
                  <a:gd name="T11" fmla="*/ 228 h 619"/>
                  <a:gd name="T12" fmla="*/ 197 w 978"/>
                  <a:gd name="T13" fmla="*/ 225 h 619"/>
                  <a:gd name="T14" fmla="*/ 0 w 978"/>
                  <a:gd name="T15" fmla="*/ 422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2"/>
                    </a:cubicBezTo>
                    <a:cubicBezTo>
                      <a:pt x="978" y="313"/>
                      <a:pt x="890" y="225"/>
                      <a:pt x="781" y="225"/>
                    </a:cubicBezTo>
                    <a:cubicBezTo>
                      <a:pt x="775" y="225"/>
                      <a:pt x="770" y="226"/>
                      <a:pt x="764" y="226"/>
                    </a:cubicBezTo>
                    <a:cubicBezTo>
                      <a:pt x="743" y="98"/>
                      <a:pt x="632" y="0"/>
                      <a:pt x="498" y="0"/>
                    </a:cubicBezTo>
                    <a:cubicBezTo>
                      <a:pt x="363" y="0"/>
                      <a:pt x="251" y="99"/>
                      <a:pt x="231" y="228"/>
                    </a:cubicBezTo>
                    <a:cubicBezTo>
                      <a:pt x="220" y="226"/>
                      <a:pt x="208" y="225"/>
                      <a:pt x="197" y="225"/>
                    </a:cubicBezTo>
                    <a:cubicBezTo>
                      <a:pt x="88" y="225"/>
                      <a:pt x="0" y="313"/>
                      <a:pt x="0" y="422"/>
                    </a:cubicBezTo>
                    <a:cubicBezTo>
                      <a:pt x="0" y="531"/>
                      <a:pt x="88" y="619"/>
                      <a:pt x="197" y="619"/>
                    </a:cubicBezTo>
                    <a:lnTo>
                      <a:pt x="781" y="619"/>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29" name="Freeform: Shape 99">
                <a:extLst>
                  <a:ext uri="{FF2B5EF4-FFF2-40B4-BE49-F238E27FC236}">
                    <a16:creationId xmlns:a16="http://schemas.microsoft.com/office/drawing/2014/main" id="{FC0C2FC8-5886-44F8-A5B1-85FF87955375}"/>
                  </a:ext>
                </a:extLst>
              </p:cNvPr>
              <p:cNvSpPr>
                <a:spLocks/>
              </p:cNvSpPr>
              <p:nvPr/>
            </p:nvSpPr>
            <p:spPr bwMode="auto">
              <a:xfrm>
                <a:off x="5754752" y="2994545"/>
                <a:ext cx="1583244" cy="1000832"/>
              </a:xfrm>
              <a:custGeom>
                <a:avLst/>
                <a:gdLst>
                  <a:gd name="T0" fmla="*/ 781 w 978"/>
                  <a:gd name="T1" fmla="*/ 619 h 619"/>
                  <a:gd name="T2" fmla="*/ 978 w 978"/>
                  <a:gd name="T3" fmla="*/ 423 h 619"/>
                  <a:gd name="T4" fmla="*/ 781 w 978"/>
                  <a:gd name="T5" fmla="*/ 226 h 619"/>
                  <a:gd name="T6" fmla="*/ 764 w 978"/>
                  <a:gd name="T7" fmla="*/ 227 h 619"/>
                  <a:gd name="T8" fmla="*/ 498 w 978"/>
                  <a:gd name="T9" fmla="*/ 0 h 619"/>
                  <a:gd name="T10" fmla="*/ 231 w 978"/>
                  <a:gd name="T11" fmla="*/ 229 h 619"/>
                  <a:gd name="T12" fmla="*/ 197 w 978"/>
                  <a:gd name="T13" fmla="*/ 226 h 619"/>
                  <a:gd name="T14" fmla="*/ 0 w 978"/>
                  <a:gd name="T15" fmla="*/ 423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3"/>
                    </a:cubicBezTo>
                    <a:cubicBezTo>
                      <a:pt x="978" y="314"/>
                      <a:pt x="890" y="226"/>
                      <a:pt x="781" y="226"/>
                    </a:cubicBezTo>
                    <a:cubicBezTo>
                      <a:pt x="776" y="226"/>
                      <a:pt x="770" y="226"/>
                      <a:pt x="764" y="227"/>
                    </a:cubicBezTo>
                    <a:cubicBezTo>
                      <a:pt x="743" y="98"/>
                      <a:pt x="632" y="0"/>
                      <a:pt x="498" y="0"/>
                    </a:cubicBezTo>
                    <a:cubicBezTo>
                      <a:pt x="363" y="0"/>
                      <a:pt x="251" y="99"/>
                      <a:pt x="231" y="229"/>
                    </a:cubicBezTo>
                    <a:cubicBezTo>
                      <a:pt x="220" y="227"/>
                      <a:pt x="209" y="226"/>
                      <a:pt x="197" y="226"/>
                    </a:cubicBezTo>
                    <a:cubicBezTo>
                      <a:pt x="88" y="226"/>
                      <a:pt x="0" y="314"/>
                      <a:pt x="0" y="423"/>
                    </a:cubicBezTo>
                    <a:cubicBezTo>
                      <a:pt x="0" y="531"/>
                      <a:pt x="88" y="619"/>
                      <a:pt x="197" y="619"/>
                    </a:cubicBezTo>
                    <a:lnTo>
                      <a:pt x="781" y="619"/>
                    </a:lnTo>
                    <a:close/>
                  </a:path>
                </a:pathLst>
              </a:custGeom>
              <a:solidFill>
                <a:schemeClr val="accent2"/>
              </a:solidFill>
              <a:ln w="38100">
                <a:solidFill>
                  <a:schemeClr val="bg1"/>
                </a:solidFill>
                <a:round/>
                <a:headEnd/>
                <a:tailEnd/>
              </a:ln>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30" name="Freeform: Shape 100">
                <a:extLst>
                  <a:ext uri="{FF2B5EF4-FFF2-40B4-BE49-F238E27FC236}">
                    <a16:creationId xmlns:a16="http://schemas.microsoft.com/office/drawing/2014/main" id="{DE643AA3-0FB3-4320-B1D6-2B6EA43B7BAA}"/>
                  </a:ext>
                </a:extLst>
              </p:cNvPr>
              <p:cNvSpPr>
                <a:spLocks/>
              </p:cNvSpPr>
              <p:nvPr/>
            </p:nvSpPr>
            <p:spPr bwMode="auto">
              <a:xfrm>
                <a:off x="4809388" y="2994545"/>
                <a:ext cx="1583244" cy="1000832"/>
              </a:xfrm>
              <a:custGeom>
                <a:avLst/>
                <a:gdLst>
                  <a:gd name="T0" fmla="*/ 781 w 978"/>
                  <a:gd name="T1" fmla="*/ 619 h 619"/>
                  <a:gd name="T2" fmla="*/ 978 w 978"/>
                  <a:gd name="T3" fmla="*/ 423 h 619"/>
                  <a:gd name="T4" fmla="*/ 781 w 978"/>
                  <a:gd name="T5" fmla="*/ 226 h 619"/>
                  <a:gd name="T6" fmla="*/ 764 w 978"/>
                  <a:gd name="T7" fmla="*/ 227 h 619"/>
                  <a:gd name="T8" fmla="*/ 497 w 978"/>
                  <a:gd name="T9" fmla="*/ 0 h 619"/>
                  <a:gd name="T10" fmla="*/ 231 w 978"/>
                  <a:gd name="T11" fmla="*/ 229 h 619"/>
                  <a:gd name="T12" fmla="*/ 197 w 978"/>
                  <a:gd name="T13" fmla="*/ 226 h 619"/>
                  <a:gd name="T14" fmla="*/ 0 w 978"/>
                  <a:gd name="T15" fmla="*/ 423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3"/>
                    </a:cubicBezTo>
                    <a:cubicBezTo>
                      <a:pt x="978" y="314"/>
                      <a:pt x="890" y="226"/>
                      <a:pt x="781" y="226"/>
                    </a:cubicBezTo>
                    <a:cubicBezTo>
                      <a:pt x="775" y="226"/>
                      <a:pt x="770" y="226"/>
                      <a:pt x="764" y="227"/>
                    </a:cubicBezTo>
                    <a:cubicBezTo>
                      <a:pt x="743" y="98"/>
                      <a:pt x="632" y="0"/>
                      <a:pt x="497" y="0"/>
                    </a:cubicBezTo>
                    <a:cubicBezTo>
                      <a:pt x="362" y="0"/>
                      <a:pt x="251" y="99"/>
                      <a:pt x="231" y="229"/>
                    </a:cubicBezTo>
                    <a:cubicBezTo>
                      <a:pt x="220" y="227"/>
                      <a:pt x="208" y="226"/>
                      <a:pt x="197" y="226"/>
                    </a:cubicBezTo>
                    <a:cubicBezTo>
                      <a:pt x="88" y="226"/>
                      <a:pt x="0" y="314"/>
                      <a:pt x="0" y="423"/>
                    </a:cubicBezTo>
                    <a:cubicBezTo>
                      <a:pt x="0" y="531"/>
                      <a:pt x="88" y="619"/>
                      <a:pt x="197" y="619"/>
                    </a:cubicBezTo>
                    <a:lnTo>
                      <a:pt x="781" y="619"/>
                    </a:lnTo>
                    <a:close/>
                  </a:path>
                </a:pathLst>
              </a:custGeom>
              <a:solidFill>
                <a:schemeClr val="accent4"/>
              </a:solidFill>
              <a:ln w="38100">
                <a:solidFill>
                  <a:schemeClr val="bg1"/>
                </a:solidFill>
                <a:round/>
                <a:headEnd/>
                <a:tailEnd/>
              </a:ln>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31" name="Oval 101">
                <a:extLst>
                  <a:ext uri="{FF2B5EF4-FFF2-40B4-BE49-F238E27FC236}">
                    <a16:creationId xmlns:a16="http://schemas.microsoft.com/office/drawing/2014/main" id="{8C8AE2ED-FE83-4307-A598-17B0DF0E53CC}"/>
                  </a:ext>
                </a:extLst>
              </p:cNvPr>
              <p:cNvSpPr>
                <a:spLocks/>
              </p:cNvSpPr>
              <p:nvPr/>
            </p:nvSpPr>
            <p:spPr bwMode="auto">
              <a:xfrm>
                <a:off x="5746311" y="3343028"/>
                <a:ext cx="654761" cy="652350"/>
              </a:xfrm>
              <a:prstGeom prst="ellipse">
                <a:avLst/>
              </a:prstGeom>
              <a:solidFill>
                <a:schemeClr val="accent1"/>
              </a:solidFill>
              <a:ln w="38100">
                <a:solidFill>
                  <a:schemeClr val="bg1"/>
                </a:solidFill>
                <a:round/>
                <a:headEnd/>
                <a:tailEnd/>
              </a:ln>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32" name="Freeform: Shape 102">
                <a:extLst>
                  <a:ext uri="{FF2B5EF4-FFF2-40B4-BE49-F238E27FC236}">
                    <a16:creationId xmlns:a16="http://schemas.microsoft.com/office/drawing/2014/main" id="{DB52641C-2A85-4280-BDAC-52E397B2AD3B}"/>
                  </a:ext>
                </a:extLst>
              </p:cNvPr>
              <p:cNvSpPr>
                <a:spLocks/>
              </p:cNvSpPr>
              <p:nvPr/>
            </p:nvSpPr>
            <p:spPr bwMode="auto">
              <a:xfrm>
                <a:off x="7263235" y="2934254"/>
                <a:ext cx="618587" cy="389480"/>
              </a:xfrm>
              <a:custGeom>
                <a:avLst/>
                <a:gdLst>
                  <a:gd name="T0" fmla="*/ 305 w 382"/>
                  <a:gd name="T1" fmla="*/ 241 h 241"/>
                  <a:gd name="T2" fmla="*/ 382 w 382"/>
                  <a:gd name="T3" fmla="*/ 164 h 241"/>
                  <a:gd name="T4" fmla="*/ 305 w 382"/>
                  <a:gd name="T5" fmla="*/ 88 h 241"/>
                  <a:gd name="T6" fmla="*/ 299 w 382"/>
                  <a:gd name="T7" fmla="*/ 88 h 241"/>
                  <a:gd name="T8" fmla="*/ 195 w 382"/>
                  <a:gd name="T9" fmla="*/ 0 h 241"/>
                  <a:gd name="T10" fmla="*/ 90 w 382"/>
                  <a:gd name="T11" fmla="*/ 89 h 241"/>
                  <a:gd name="T12" fmla="*/ 77 w 382"/>
                  <a:gd name="T13" fmla="*/ 88 h 241"/>
                  <a:gd name="T14" fmla="*/ 0 w 382"/>
                  <a:gd name="T15" fmla="*/ 164 h 241"/>
                  <a:gd name="T16" fmla="*/ 77 w 382"/>
                  <a:gd name="T17" fmla="*/ 241 h 241"/>
                  <a:gd name="T18" fmla="*/ 305 w 382"/>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241">
                    <a:moveTo>
                      <a:pt x="305" y="241"/>
                    </a:moveTo>
                    <a:cubicBezTo>
                      <a:pt x="348" y="241"/>
                      <a:pt x="382" y="207"/>
                      <a:pt x="382" y="164"/>
                    </a:cubicBezTo>
                    <a:cubicBezTo>
                      <a:pt x="382" y="122"/>
                      <a:pt x="348" y="88"/>
                      <a:pt x="305" y="88"/>
                    </a:cubicBezTo>
                    <a:cubicBezTo>
                      <a:pt x="303" y="88"/>
                      <a:pt x="301" y="88"/>
                      <a:pt x="299" y="88"/>
                    </a:cubicBezTo>
                    <a:cubicBezTo>
                      <a:pt x="290" y="38"/>
                      <a:pt x="247" y="0"/>
                      <a:pt x="195" y="0"/>
                    </a:cubicBezTo>
                    <a:cubicBezTo>
                      <a:pt x="142" y="0"/>
                      <a:pt x="98" y="38"/>
                      <a:pt x="90" y="89"/>
                    </a:cubicBezTo>
                    <a:cubicBezTo>
                      <a:pt x="86" y="88"/>
                      <a:pt x="82" y="88"/>
                      <a:pt x="77" y="88"/>
                    </a:cubicBezTo>
                    <a:cubicBezTo>
                      <a:pt x="35" y="88"/>
                      <a:pt x="0" y="122"/>
                      <a:pt x="0" y="164"/>
                    </a:cubicBezTo>
                    <a:cubicBezTo>
                      <a:pt x="0" y="207"/>
                      <a:pt x="35" y="241"/>
                      <a:pt x="77" y="241"/>
                    </a:cubicBezTo>
                    <a:lnTo>
                      <a:pt x="305" y="24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33" name="Freeform: Shape 103">
                <a:extLst>
                  <a:ext uri="{FF2B5EF4-FFF2-40B4-BE49-F238E27FC236}">
                    <a16:creationId xmlns:a16="http://schemas.microsoft.com/office/drawing/2014/main" id="{104D9034-387F-44CC-9A36-8D6FD592746B}"/>
                  </a:ext>
                </a:extLst>
              </p:cNvPr>
              <p:cNvSpPr>
                <a:spLocks/>
              </p:cNvSpPr>
              <p:nvPr/>
            </p:nvSpPr>
            <p:spPr bwMode="auto">
              <a:xfrm>
                <a:off x="4359616" y="2726853"/>
                <a:ext cx="617381" cy="390686"/>
              </a:xfrm>
              <a:custGeom>
                <a:avLst/>
                <a:gdLst>
                  <a:gd name="T0" fmla="*/ 304 w 381"/>
                  <a:gd name="T1" fmla="*/ 241 h 241"/>
                  <a:gd name="T2" fmla="*/ 381 w 381"/>
                  <a:gd name="T3" fmla="*/ 165 h 241"/>
                  <a:gd name="T4" fmla="*/ 304 w 381"/>
                  <a:gd name="T5" fmla="*/ 88 h 241"/>
                  <a:gd name="T6" fmla="*/ 298 w 381"/>
                  <a:gd name="T7" fmla="*/ 88 h 241"/>
                  <a:gd name="T8" fmla="*/ 194 w 381"/>
                  <a:gd name="T9" fmla="*/ 0 h 241"/>
                  <a:gd name="T10" fmla="*/ 90 w 381"/>
                  <a:gd name="T11" fmla="*/ 89 h 241"/>
                  <a:gd name="T12" fmla="*/ 76 w 381"/>
                  <a:gd name="T13" fmla="*/ 88 h 241"/>
                  <a:gd name="T14" fmla="*/ 0 w 381"/>
                  <a:gd name="T15" fmla="*/ 165 h 241"/>
                  <a:gd name="T16" fmla="*/ 76 w 381"/>
                  <a:gd name="T17" fmla="*/ 241 h 241"/>
                  <a:gd name="T18" fmla="*/ 304 w 381"/>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241">
                    <a:moveTo>
                      <a:pt x="304" y="241"/>
                    </a:moveTo>
                    <a:cubicBezTo>
                      <a:pt x="347" y="241"/>
                      <a:pt x="381" y="207"/>
                      <a:pt x="381" y="165"/>
                    </a:cubicBezTo>
                    <a:cubicBezTo>
                      <a:pt x="381" y="122"/>
                      <a:pt x="347" y="88"/>
                      <a:pt x="304" y="88"/>
                    </a:cubicBezTo>
                    <a:cubicBezTo>
                      <a:pt x="302" y="88"/>
                      <a:pt x="300" y="88"/>
                      <a:pt x="298" y="88"/>
                    </a:cubicBezTo>
                    <a:cubicBezTo>
                      <a:pt x="290" y="38"/>
                      <a:pt x="246" y="0"/>
                      <a:pt x="194" y="0"/>
                    </a:cubicBezTo>
                    <a:cubicBezTo>
                      <a:pt x="141" y="0"/>
                      <a:pt x="97" y="38"/>
                      <a:pt x="90" y="89"/>
                    </a:cubicBezTo>
                    <a:cubicBezTo>
                      <a:pt x="85" y="88"/>
                      <a:pt x="81" y="88"/>
                      <a:pt x="76" y="88"/>
                    </a:cubicBezTo>
                    <a:cubicBezTo>
                      <a:pt x="34" y="88"/>
                      <a:pt x="0" y="122"/>
                      <a:pt x="0" y="165"/>
                    </a:cubicBezTo>
                    <a:cubicBezTo>
                      <a:pt x="0" y="207"/>
                      <a:pt x="34" y="241"/>
                      <a:pt x="76" y="241"/>
                    </a:cubicBezTo>
                    <a:lnTo>
                      <a:pt x="304" y="24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34" name="Freeform: Shape 104">
                <a:extLst>
                  <a:ext uri="{FF2B5EF4-FFF2-40B4-BE49-F238E27FC236}">
                    <a16:creationId xmlns:a16="http://schemas.microsoft.com/office/drawing/2014/main" id="{A2923F40-BBDB-465E-ABA9-197E136752BF}"/>
                  </a:ext>
                </a:extLst>
              </p:cNvPr>
              <p:cNvSpPr>
                <a:spLocks/>
              </p:cNvSpPr>
              <p:nvPr/>
            </p:nvSpPr>
            <p:spPr bwMode="auto">
              <a:xfrm>
                <a:off x="6566270" y="1959950"/>
                <a:ext cx="617381" cy="391892"/>
              </a:xfrm>
              <a:custGeom>
                <a:avLst/>
                <a:gdLst>
                  <a:gd name="T0" fmla="*/ 305 w 382"/>
                  <a:gd name="T1" fmla="*/ 242 h 242"/>
                  <a:gd name="T2" fmla="*/ 382 w 382"/>
                  <a:gd name="T3" fmla="*/ 165 h 242"/>
                  <a:gd name="T4" fmla="*/ 305 w 382"/>
                  <a:gd name="T5" fmla="*/ 88 h 242"/>
                  <a:gd name="T6" fmla="*/ 298 w 382"/>
                  <a:gd name="T7" fmla="*/ 88 h 242"/>
                  <a:gd name="T8" fmla="*/ 194 w 382"/>
                  <a:gd name="T9" fmla="*/ 0 h 242"/>
                  <a:gd name="T10" fmla="*/ 90 w 382"/>
                  <a:gd name="T11" fmla="*/ 89 h 242"/>
                  <a:gd name="T12" fmla="*/ 77 w 382"/>
                  <a:gd name="T13" fmla="*/ 88 h 242"/>
                  <a:gd name="T14" fmla="*/ 0 w 382"/>
                  <a:gd name="T15" fmla="*/ 165 h 242"/>
                  <a:gd name="T16" fmla="*/ 77 w 382"/>
                  <a:gd name="T17" fmla="*/ 242 h 242"/>
                  <a:gd name="T18" fmla="*/ 305 w 382"/>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242">
                    <a:moveTo>
                      <a:pt x="305" y="242"/>
                    </a:moveTo>
                    <a:cubicBezTo>
                      <a:pt x="347" y="242"/>
                      <a:pt x="382" y="207"/>
                      <a:pt x="382" y="165"/>
                    </a:cubicBezTo>
                    <a:cubicBezTo>
                      <a:pt x="382" y="122"/>
                      <a:pt x="347" y="88"/>
                      <a:pt x="305" y="88"/>
                    </a:cubicBezTo>
                    <a:cubicBezTo>
                      <a:pt x="303" y="88"/>
                      <a:pt x="300" y="88"/>
                      <a:pt x="298" y="88"/>
                    </a:cubicBezTo>
                    <a:cubicBezTo>
                      <a:pt x="290" y="38"/>
                      <a:pt x="247" y="0"/>
                      <a:pt x="194" y="0"/>
                    </a:cubicBezTo>
                    <a:cubicBezTo>
                      <a:pt x="142" y="0"/>
                      <a:pt x="98" y="39"/>
                      <a:pt x="90" y="89"/>
                    </a:cubicBezTo>
                    <a:cubicBezTo>
                      <a:pt x="86" y="88"/>
                      <a:pt x="81" y="88"/>
                      <a:pt x="77" y="88"/>
                    </a:cubicBezTo>
                    <a:cubicBezTo>
                      <a:pt x="34" y="88"/>
                      <a:pt x="0" y="122"/>
                      <a:pt x="0" y="165"/>
                    </a:cubicBezTo>
                    <a:cubicBezTo>
                      <a:pt x="0" y="207"/>
                      <a:pt x="34" y="242"/>
                      <a:pt x="77" y="242"/>
                    </a:cubicBezTo>
                    <a:lnTo>
                      <a:pt x="305" y="242"/>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35" name="Oval 105">
                <a:extLst>
                  <a:ext uri="{FF2B5EF4-FFF2-40B4-BE49-F238E27FC236}">
                    <a16:creationId xmlns:a16="http://schemas.microsoft.com/office/drawing/2014/main" id="{10EB022C-D4CF-47C4-B687-BFA3D6B4F09D}"/>
                  </a:ext>
                </a:extLst>
              </p:cNvPr>
              <p:cNvSpPr>
                <a:spLocks/>
              </p:cNvSpPr>
              <p:nvPr/>
            </p:nvSpPr>
            <p:spPr bwMode="auto">
              <a:xfrm>
                <a:off x="5027641" y="2156499"/>
                <a:ext cx="309896" cy="309896"/>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36" name="Oval 106">
                <a:extLst>
                  <a:ext uri="{FF2B5EF4-FFF2-40B4-BE49-F238E27FC236}">
                    <a16:creationId xmlns:a16="http://schemas.microsoft.com/office/drawing/2014/main" id="{7372A94C-2D8C-400A-9437-EA082519667E}"/>
                  </a:ext>
                </a:extLst>
              </p:cNvPr>
              <p:cNvSpPr>
                <a:spLocks/>
              </p:cNvSpPr>
              <p:nvPr/>
            </p:nvSpPr>
            <p:spPr bwMode="auto">
              <a:xfrm>
                <a:off x="7616541" y="3630013"/>
                <a:ext cx="309896" cy="311102"/>
              </a:xfrm>
              <a:prstGeom prst="ellipse">
                <a:avLst/>
              </a:pr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37" name="Oval 107">
                <a:extLst>
                  <a:ext uri="{FF2B5EF4-FFF2-40B4-BE49-F238E27FC236}">
                    <a16:creationId xmlns:a16="http://schemas.microsoft.com/office/drawing/2014/main" id="{DEDAF844-48FB-47B7-B373-DDCBD3293467}"/>
                  </a:ext>
                </a:extLst>
              </p:cNvPr>
              <p:cNvSpPr>
                <a:spLocks/>
              </p:cNvSpPr>
              <p:nvPr/>
            </p:nvSpPr>
            <p:spPr bwMode="auto">
              <a:xfrm>
                <a:off x="7556250" y="2190262"/>
                <a:ext cx="311102" cy="30989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38" name="Oval 108">
                <a:extLst>
                  <a:ext uri="{FF2B5EF4-FFF2-40B4-BE49-F238E27FC236}">
                    <a16:creationId xmlns:a16="http://schemas.microsoft.com/office/drawing/2014/main" id="{68FA9113-3FF4-4557-88FE-43FADDB53B61}"/>
                  </a:ext>
                </a:extLst>
              </p:cNvPr>
              <p:cNvSpPr>
                <a:spLocks/>
              </p:cNvSpPr>
              <p:nvPr/>
            </p:nvSpPr>
            <p:spPr bwMode="auto">
              <a:xfrm>
                <a:off x="4265562" y="3699951"/>
                <a:ext cx="311102" cy="309896"/>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39" name="Oval 109">
                <a:extLst>
                  <a:ext uri="{FF2B5EF4-FFF2-40B4-BE49-F238E27FC236}">
                    <a16:creationId xmlns:a16="http://schemas.microsoft.com/office/drawing/2014/main" id="{D313F9C2-F2BF-408D-B8F6-05CBA158E49C}"/>
                  </a:ext>
                </a:extLst>
              </p:cNvPr>
              <p:cNvSpPr>
                <a:spLocks/>
              </p:cNvSpPr>
              <p:nvPr/>
            </p:nvSpPr>
            <p:spPr bwMode="auto">
              <a:xfrm>
                <a:off x="7198121" y="2611094"/>
                <a:ext cx="230312" cy="22910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40" name="Oval 110">
                <a:extLst>
                  <a:ext uri="{FF2B5EF4-FFF2-40B4-BE49-F238E27FC236}">
                    <a16:creationId xmlns:a16="http://schemas.microsoft.com/office/drawing/2014/main" id="{AFCF08F8-D28F-4C69-B688-BE1751567BD7}"/>
                  </a:ext>
                </a:extLst>
              </p:cNvPr>
              <p:cNvSpPr>
                <a:spLocks/>
              </p:cNvSpPr>
              <p:nvPr/>
            </p:nvSpPr>
            <p:spPr bwMode="auto">
              <a:xfrm>
                <a:off x="5687226" y="1940657"/>
                <a:ext cx="229106" cy="230312"/>
              </a:xfrm>
              <a:prstGeom prst="ellipse">
                <a:avLst/>
              </a:pr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41" name="Oval 111">
                <a:extLst>
                  <a:ext uri="{FF2B5EF4-FFF2-40B4-BE49-F238E27FC236}">
                    <a16:creationId xmlns:a16="http://schemas.microsoft.com/office/drawing/2014/main" id="{6D29DB5A-4398-4292-A920-B67038768F74}"/>
                  </a:ext>
                </a:extLst>
              </p:cNvPr>
              <p:cNvSpPr>
                <a:spLocks/>
              </p:cNvSpPr>
              <p:nvPr/>
            </p:nvSpPr>
            <p:spPr bwMode="auto">
              <a:xfrm>
                <a:off x="4378909" y="2180616"/>
                <a:ext cx="230312" cy="22910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42" name="Oval 112">
                <a:extLst>
                  <a:ext uri="{FF2B5EF4-FFF2-40B4-BE49-F238E27FC236}">
                    <a16:creationId xmlns:a16="http://schemas.microsoft.com/office/drawing/2014/main" id="{9C47D4B6-D987-434A-89EE-EE273292B958}"/>
                  </a:ext>
                </a:extLst>
              </p:cNvPr>
              <p:cNvSpPr>
                <a:spLocks/>
              </p:cNvSpPr>
              <p:nvPr/>
            </p:nvSpPr>
            <p:spPr bwMode="auto">
              <a:xfrm>
                <a:off x="4806976" y="4220866"/>
                <a:ext cx="229106" cy="229106"/>
              </a:xfrm>
              <a:prstGeom prst="ellipse">
                <a:avLst/>
              </a:pr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43" name="Oval 113">
                <a:extLst>
                  <a:ext uri="{FF2B5EF4-FFF2-40B4-BE49-F238E27FC236}">
                    <a16:creationId xmlns:a16="http://schemas.microsoft.com/office/drawing/2014/main" id="{36B6530F-9C34-4CB9-8CFE-C47858AC58C6}"/>
                  </a:ext>
                </a:extLst>
              </p:cNvPr>
              <p:cNvSpPr>
                <a:spLocks/>
              </p:cNvSpPr>
              <p:nvPr/>
            </p:nvSpPr>
            <p:spPr bwMode="auto">
              <a:xfrm>
                <a:off x="7065480" y="4220866"/>
                <a:ext cx="230312" cy="229106"/>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44" name="Freeform: Shape 114">
                <a:extLst>
                  <a:ext uri="{FF2B5EF4-FFF2-40B4-BE49-F238E27FC236}">
                    <a16:creationId xmlns:a16="http://schemas.microsoft.com/office/drawing/2014/main" id="{BD871A3C-368B-405C-8FEF-C6C8F42B9F6C}"/>
                  </a:ext>
                </a:extLst>
              </p:cNvPr>
              <p:cNvSpPr>
                <a:spLocks/>
              </p:cNvSpPr>
              <p:nvPr/>
            </p:nvSpPr>
            <p:spPr bwMode="auto">
              <a:xfrm>
                <a:off x="5126519" y="3379202"/>
                <a:ext cx="271310" cy="204990"/>
              </a:xfrm>
              <a:custGeom>
                <a:avLst/>
                <a:gdLst>
                  <a:gd name="T0" fmla="*/ 151 w 167"/>
                  <a:gd name="T1" fmla="*/ 22 h 127"/>
                  <a:gd name="T2" fmla="*/ 110 w 167"/>
                  <a:gd name="T3" fmla="*/ 0 h 127"/>
                  <a:gd name="T4" fmla="*/ 110 w 167"/>
                  <a:gd name="T5" fmla="*/ 15 h 127"/>
                  <a:gd name="T6" fmla="*/ 139 w 167"/>
                  <a:gd name="T7" fmla="*/ 30 h 127"/>
                  <a:gd name="T8" fmla="*/ 129 w 167"/>
                  <a:gd name="T9" fmla="*/ 79 h 127"/>
                  <a:gd name="T10" fmla="*/ 110 w 167"/>
                  <a:gd name="T11" fmla="*/ 85 h 127"/>
                  <a:gd name="T12" fmla="*/ 110 w 167"/>
                  <a:gd name="T13" fmla="*/ 100 h 127"/>
                  <a:gd name="T14" fmla="*/ 137 w 167"/>
                  <a:gd name="T15" fmla="*/ 91 h 127"/>
                  <a:gd name="T16" fmla="*/ 151 w 167"/>
                  <a:gd name="T17" fmla="*/ 22 h 127"/>
                  <a:gd name="T18" fmla="*/ 110 w 167"/>
                  <a:gd name="T19" fmla="*/ 0 h 127"/>
                  <a:gd name="T20" fmla="*/ 82 w 167"/>
                  <a:gd name="T21" fmla="*/ 8 h 127"/>
                  <a:gd name="T22" fmla="*/ 65 w 167"/>
                  <a:gd name="T23" fmla="*/ 72 h 127"/>
                  <a:gd name="T24" fmla="*/ 57 w 167"/>
                  <a:gd name="T25" fmla="*/ 77 h 127"/>
                  <a:gd name="T26" fmla="*/ 57 w 167"/>
                  <a:gd name="T27" fmla="*/ 76 h 127"/>
                  <a:gd name="T28" fmla="*/ 57 w 167"/>
                  <a:gd name="T29" fmla="*/ 76 h 127"/>
                  <a:gd name="T30" fmla="*/ 57 w 167"/>
                  <a:gd name="T31" fmla="*/ 76 h 127"/>
                  <a:gd name="T32" fmla="*/ 57 w 167"/>
                  <a:gd name="T33" fmla="*/ 76 h 127"/>
                  <a:gd name="T34" fmla="*/ 47 w 167"/>
                  <a:gd name="T35" fmla="*/ 78 h 127"/>
                  <a:gd name="T36" fmla="*/ 7 w 167"/>
                  <a:gd name="T37" fmla="*/ 105 h 127"/>
                  <a:gd name="T38" fmla="*/ 3 w 167"/>
                  <a:gd name="T39" fmla="*/ 121 h 127"/>
                  <a:gd name="T40" fmla="*/ 19 w 167"/>
                  <a:gd name="T41" fmla="*/ 124 h 127"/>
                  <a:gd name="T42" fmla="*/ 60 w 167"/>
                  <a:gd name="T43" fmla="*/ 97 h 127"/>
                  <a:gd name="T44" fmla="*/ 65 w 167"/>
                  <a:gd name="T45" fmla="*/ 88 h 127"/>
                  <a:gd name="T46" fmla="*/ 65 w 167"/>
                  <a:gd name="T47" fmla="*/ 88 h 127"/>
                  <a:gd name="T48" fmla="*/ 65 w 167"/>
                  <a:gd name="T49" fmla="*/ 88 h 127"/>
                  <a:gd name="T50" fmla="*/ 72 w 167"/>
                  <a:gd name="T51" fmla="*/ 83 h 127"/>
                  <a:gd name="T52" fmla="*/ 110 w 167"/>
                  <a:gd name="T53" fmla="*/ 100 h 127"/>
                  <a:gd name="T54" fmla="*/ 110 w 167"/>
                  <a:gd name="T55" fmla="*/ 85 h 127"/>
                  <a:gd name="T56" fmla="*/ 81 w 167"/>
                  <a:gd name="T57" fmla="*/ 69 h 127"/>
                  <a:gd name="T58" fmla="*/ 81 w 167"/>
                  <a:gd name="T59" fmla="*/ 69 h 127"/>
                  <a:gd name="T60" fmla="*/ 90 w 167"/>
                  <a:gd name="T61" fmla="*/ 21 h 127"/>
                  <a:gd name="T62" fmla="*/ 110 w 167"/>
                  <a:gd name="T63" fmla="*/ 15 h 127"/>
                  <a:gd name="T64" fmla="*/ 110 w 167"/>
                  <a:gd name="T6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 h="127">
                    <a:moveTo>
                      <a:pt x="151" y="22"/>
                    </a:moveTo>
                    <a:cubicBezTo>
                      <a:pt x="142" y="8"/>
                      <a:pt x="126" y="0"/>
                      <a:pt x="110" y="0"/>
                    </a:cubicBezTo>
                    <a:cubicBezTo>
                      <a:pt x="110" y="15"/>
                      <a:pt x="110" y="15"/>
                      <a:pt x="110" y="15"/>
                    </a:cubicBezTo>
                    <a:cubicBezTo>
                      <a:pt x="121" y="15"/>
                      <a:pt x="132" y="20"/>
                      <a:pt x="139" y="30"/>
                    </a:cubicBezTo>
                    <a:cubicBezTo>
                      <a:pt x="150" y="47"/>
                      <a:pt x="145" y="68"/>
                      <a:pt x="129" y="79"/>
                    </a:cubicBezTo>
                    <a:cubicBezTo>
                      <a:pt x="123" y="83"/>
                      <a:pt x="116" y="85"/>
                      <a:pt x="110" y="85"/>
                    </a:cubicBezTo>
                    <a:cubicBezTo>
                      <a:pt x="110" y="100"/>
                      <a:pt x="110" y="100"/>
                      <a:pt x="110" y="100"/>
                    </a:cubicBezTo>
                    <a:cubicBezTo>
                      <a:pt x="119" y="100"/>
                      <a:pt x="129" y="97"/>
                      <a:pt x="137" y="91"/>
                    </a:cubicBezTo>
                    <a:cubicBezTo>
                      <a:pt x="160" y="76"/>
                      <a:pt x="167" y="45"/>
                      <a:pt x="151" y="22"/>
                    </a:cubicBezTo>
                    <a:close/>
                    <a:moveTo>
                      <a:pt x="110" y="0"/>
                    </a:moveTo>
                    <a:cubicBezTo>
                      <a:pt x="100" y="0"/>
                      <a:pt x="91" y="3"/>
                      <a:pt x="82" y="8"/>
                    </a:cubicBezTo>
                    <a:cubicBezTo>
                      <a:pt x="61" y="22"/>
                      <a:pt x="54" y="50"/>
                      <a:pt x="65" y="72"/>
                    </a:cubicBezTo>
                    <a:cubicBezTo>
                      <a:pt x="57" y="77"/>
                      <a:pt x="57" y="77"/>
                      <a:pt x="57" y="77"/>
                    </a:cubicBezTo>
                    <a:cubicBezTo>
                      <a:pt x="57" y="76"/>
                      <a:pt x="57" y="76"/>
                      <a:pt x="57" y="76"/>
                    </a:cubicBezTo>
                    <a:cubicBezTo>
                      <a:pt x="57" y="76"/>
                      <a:pt x="57" y="76"/>
                      <a:pt x="57" y="76"/>
                    </a:cubicBezTo>
                    <a:cubicBezTo>
                      <a:pt x="57" y="76"/>
                      <a:pt x="57" y="76"/>
                      <a:pt x="57" y="76"/>
                    </a:cubicBezTo>
                    <a:cubicBezTo>
                      <a:pt x="57" y="76"/>
                      <a:pt x="57" y="76"/>
                      <a:pt x="57" y="76"/>
                    </a:cubicBezTo>
                    <a:cubicBezTo>
                      <a:pt x="54" y="75"/>
                      <a:pt x="50" y="76"/>
                      <a:pt x="47" y="78"/>
                    </a:cubicBezTo>
                    <a:cubicBezTo>
                      <a:pt x="7" y="105"/>
                      <a:pt x="7" y="105"/>
                      <a:pt x="7" y="105"/>
                    </a:cubicBezTo>
                    <a:cubicBezTo>
                      <a:pt x="1" y="108"/>
                      <a:pt x="0" y="115"/>
                      <a:pt x="3" y="121"/>
                    </a:cubicBezTo>
                    <a:cubicBezTo>
                      <a:pt x="7" y="126"/>
                      <a:pt x="14" y="127"/>
                      <a:pt x="19" y="124"/>
                    </a:cubicBezTo>
                    <a:cubicBezTo>
                      <a:pt x="60" y="97"/>
                      <a:pt x="60" y="97"/>
                      <a:pt x="60" y="97"/>
                    </a:cubicBezTo>
                    <a:cubicBezTo>
                      <a:pt x="63" y="95"/>
                      <a:pt x="65" y="92"/>
                      <a:pt x="65" y="88"/>
                    </a:cubicBezTo>
                    <a:cubicBezTo>
                      <a:pt x="65" y="88"/>
                      <a:pt x="65" y="88"/>
                      <a:pt x="65" y="88"/>
                    </a:cubicBezTo>
                    <a:cubicBezTo>
                      <a:pt x="65" y="88"/>
                      <a:pt x="65" y="88"/>
                      <a:pt x="65" y="88"/>
                    </a:cubicBezTo>
                    <a:cubicBezTo>
                      <a:pt x="72" y="83"/>
                      <a:pt x="72" y="83"/>
                      <a:pt x="72" y="83"/>
                    </a:cubicBezTo>
                    <a:cubicBezTo>
                      <a:pt x="82" y="94"/>
                      <a:pt x="96" y="100"/>
                      <a:pt x="110" y="100"/>
                    </a:cubicBezTo>
                    <a:cubicBezTo>
                      <a:pt x="110" y="85"/>
                      <a:pt x="110" y="85"/>
                      <a:pt x="110" y="85"/>
                    </a:cubicBezTo>
                    <a:cubicBezTo>
                      <a:pt x="98" y="85"/>
                      <a:pt x="87" y="79"/>
                      <a:pt x="81" y="69"/>
                    </a:cubicBezTo>
                    <a:cubicBezTo>
                      <a:pt x="81" y="69"/>
                      <a:pt x="81" y="69"/>
                      <a:pt x="81" y="69"/>
                    </a:cubicBezTo>
                    <a:cubicBezTo>
                      <a:pt x="70" y="53"/>
                      <a:pt x="74" y="31"/>
                      <a:pt x="90" y="21"/>
                    </a:cubicBezTo>
                    <a:cubicBezTo>
                      <a:pt x="96" y="17"/>
                      <a:pt x="103" y="15"/>
                      <a:pt x="110" y="15"/>
                    </a:cubicBezTo>
                    <a:lnTo>
                      <a:pt x="1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45" name="Oval 115">
                <a:extLst>
                  <a:ext uri="{FF2B5EF4-FFF2-40B4-BE49-F238E27FC236}">
                    <a16:creationId xmlns:a16="http://schemas.microsoft.com/office/drawing/2014/main" id="{8D0A0E1B-43B0-4B4A-9ABC-4C331CCF37E6}"/>
                  </a:ext>
                </a:extLst>
              </p:cNvPr>
              <p:cNvSpPr>
                <a:spLocks/>
              </p:cNvSpPr>
              <p:nvPr/>
            </p:nvSpPr>
            <p:spPr bwMode="auto">
              <a:xfrm>
                <a:off x="7685273" y="3790388"/>
                <a:ext cx="80790" cy="8079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46" name="Freeform: Shape 116">
                <a:extLst>
                  <a:ext uri="{FF2B5EF4-FFF2-40B4-BE49-F238E27FC236}">
                    <a16:creationId xmlns:a16="http://schemas.microsoft.com/office/drawing/2014/main" id="{66D8ADC3-B904-4922-A03F-67D1486A57CC}"/>
                  </a:ext>
                </a:extLst>
              </p:cNvPr>
              <p:cNvSpPr>
                <a:spLocks/>
              </p:cNvSpPr>
              <p:nvPr/>
            </p:nvSpPr>
            <p:spPr bwMode="auto">
              <a:xfrm>
                <a:off x="7726271" y="3678246"/>
                <a:ext cx="151934" cy="151934"/>
              </a:xfrm>
              <a:custGeom>
                <a:avLst/>
                <a:gdLst>
                  <a:gd name="T0" fmla="*/ 30 w 94"/>
                  <a:gd name="T1" fmla="*/ 64 h 94"/>
                  <a:gd name="T2" fmla="*/ 42 w 94"/>
                  <a:gd name="T3" fmla="*/ 94 h 94"/>
                  <a:gd name="T4" fmla="*/ 59 w 94"/>
                  <a:gd name="T5" fmla="*/ 94 h 94"/>
                  <a:gd name="T6" fmla="*/ 30 w 94"/>
                  <a:gd name="T7" fmla="*/ 42 h 94"/>
                  <a:gd name="T8" fmla="*/ 30 w 94"/>
                  <a:gd name="T9" fmla="*/ 64 h 94"/>
                  <a:gd name="T10" fmla="*/ 30 w 94"/>
                  <a:gd name="T11" fmla="*/ 23 h 94"/>
                  <a:gd name="T12" fmla="*/ 30 w 94"/>
                  <a:gd name="T13" fmla="*/ 5 h 94"/>
                  <a:gd name="T14" fmla="*/ 94 w 94"/>
                  <a:gd name="T15" fmla="*/ 94 h 94"/>
                  <a:gd name="T16" fmla="*/ 77 w 94"/>
                  <a:gd name="T17" fmla="*/ 94 h 94"/>
                  <a:gd name="T18" fmla="*/ 30 w 94"/>
                  <a:gd name="T19" fmla="*/ 23 h 94"/>
                  <a:gd name="T20" fmla="*/ 0 w 94"/>
                  <a:gd name="T21" fmla="*/ 51 h 94"/>
                  <a:gd name="T22" fmla="*/ 30 w 94"/>
                  <a:gd name="T23" fmla="*/ 64 h 94"/>
                  <a:gd name="T24" fmla="*/ 30 w 94"/>
                  <a:gd name="T25" fmla="*/ 42 h 94"/>
                  <a:gd name="T26" fmla="*/ 0 w 94"/>
                  <a:gd name="T27" fmla="*/ 35 h 94"/>
                  <a:gd name="T28" fmla="*/ 0 w 94"/>
                  <a:gd name="T29" fmla="*/ 51 h 94"/>
                  <a:gd name="T30" fmla="*/ 30 w 94"/>
                  <a:gd name="T31" fmla="*/ 5 h 94"/>
                  <a:gd name="T32" fmla="*/ 30 w 94"/>
                  <a:gd name="T33" fmla="*/ 23 h 94"/>
                  <a:gd name="T34" fmla="*/ 0 w 94"/>
                  <a:gd name="T35" fmla="*/ 17 h 94"/>
                  <a:gd name="T36" fmla="*/ 0 w 94"/>
                  <a:gd name="T37" fmla="*/ 0 h 94"/>
                  <a:gd name="T38" fmla="*/ 30 w 94"/>
                  <a:gd name="T39" fmla="*/ 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94">
                    <a:moveTo>
                      <a:pt x="30" y="64"/>
                    </a:moveTo>
                    <a:cubicBezTo>
                      <a:pt x="38" y="71"/>
                      <a:pt x="42" y="82"/>
                      <a:pt x="42" y="94"/>
                    </a:cubicBezTo>
                    <a:cubicBezTo>
                      <a:pt x="59" y="94"/>
                      <a:pt x="59" y="94"/>
                      <a:pt x="59" y="94"/>
                    </a:cubicBezTo>
                    <a:cubicBezTo>
                      <a:pt x="59" y="72"/>
                      <a:pt x="47" y="53"/>
                      <a:pt x="30" y="42"/>
                    </a:cubicBezTo>
                    <a:cubicBezTo>
                      <a:pt x="30" y="64"/>
                      <a:pt x="30" y="64"/>
                      <a:pt x="30" y="64"/>
                    </a:cubicBezTo>
                    <a:close/>
                    <a:moveTo>
                      <a:pt x="30" y="23"/>
                    </a:moveTo>
                    <a:cubicBezTo>
                      <a:pt x="30" y="5"/>
                      <a:pt x="30" y="5"/>
                      <a:pt x="30" y="5"/>
                    </a:cubicBezTo>
                    <a:cubicBezTo>
                      <a:pt x="67" y="18"/>
                      <a:pt x="94" y="53"/>
                      <a:pt x="94" y="94"/>
                    </a:cubicBezTo>
                    <a:cubicBezTo>
                      <a:pt x="77" y="94"/>
                      <a:pt x="77" y="94"/>
                      <a:pt x="77" y="94"/>
                    </a:cubicBezTo>
                    <a:cubicBezTo>
                      <a:pt x="77" y="62"/>
                      <a:pt x="57" y="34"/>
                      <a:pt x="30" y="23"/>
                    </a:cubicBezTo>
                    <a:close/>
                    <a:moveTo>
                      <a:pt x="0" y="51"/>
                    </a:moveTo>
                    <a:cubicBezTo>
                      <a:pt x="11" y="51"/>
                      <a:pt x="22" y="56"/>
                      <a:pt x="30" y="64"/>
                    </a:cubicBezTo>
                    <a:cubicBezTo>
                      <a:pt x="30" y="42"/>
                      <a:pt x="30" y="42"/>
                      <a:pt x="30" y="42"/>
                    </a:cubicBezTo>
                    <a:cubicBezTo>
                      <a:pt x="21" y="37"/>
                      <a:pt x="11" y="35"/>
                      <a:pt x="0" y="35"/>
                    </a:cubicBezTo>
                    <a:cubicBezTo>
                      <a:pt x="0" y="51"/>
                      <a:pt x="0" y="51"/>
                      <a:pt x="0" y="51"/>
                    </a:cubicBezTo>
                    <a:close/>
                    <a:moveTo>
                      <a:pt x="30" y="5"/>
                    </a:moveTo>
                    <a:cubicBezTo>
                      <a:pt x="30" y="23"/>
                      <a:pt x="30" y="23"/>
                      <a:pt x="30" y="23"/>
                    </a:cubicBezTo>
                    <a:cubicBezTo>
                      <a:pt x="20" y="19"/>
                      <a:pt x="10" y="17"/>
                      <a:pt x="0" y="17"/>
                    </a:cubicBezTo>
                    <a:cubicBezTo>
                      <a:pt x="0" y="0"/>
                      <a:pt x="0" y="0"/>
                      <a:pt x="0" y="0"/>
                    </a:cubicBezTo>
                    <a:cubicBezTo>
                      <a:pt x="10" y="0"/>
                      <a:pt x="20" y="2"/>
                      <a:pt x="3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47" name="Freeform: Shape 117">
                <a:extLst>
                  <a:ext uri="{FF2B5EF4-FFF2-40B4-BE49-F238E27FC236}">
                    <a16:creationId xmlns:a16="http://schemas.microsoft.com/office/drawing/2014/main" id="{69AFD632-1AD0-4468-8624-B895706B5C65}"/>
                  </a:ext>
                </a:extLst>
              </p:cNvPr>
              <p:cNvSpPr>
                <a:spLocks/>
              </p:cNvSpPr>
              <p:nvPr/>
            </p:nvSpPr>
            <p:spPr bwMode="auto">
              <a:xfrm>
                <a:off x="5777663" y="2578537"/>
                <a:ext cx="224283" cy="224283"/>
              </a:xfrm>
              <a:custGeom>
                <a:avLst/>
                <a:gdLst>
                  <a:gd name="T0" fmla="*/ 69 w 139"/>
                  <a:gd name="T1" fmla="*/ 10 h 139"/>
                  <a:gd name="T2" fmla="*/ 76 w 139"/>
                  <a:gd name="T3" fmla="*/ 10 h 139"/>
                  <a:gd name="T4" fmla="*/ 79 w 139"/>
                  <a:gd name="T5" fmla="*/ 0 h 139"/>
                  <a:gd name="T6" fmla="*/ 100 w 139"/>
                  <a:gd name="T7" fmla="*/ 6 h 139"/>
                  <a:gd name="T8" fmla="*/ 97 w 139"/>
                  <a:gd name="T9" fmla="*/ 16 h 139"/>
                  <a:gd name="T10" fmla="*/ 116 w 139"/>
                  <a:gd name="T11" fmla="*/ 32 h 139"/>
                  <a:gd name="T12" fmla="*/ 125 w 139"/>
                  <a:gd name="T13" fmla="*/ 27 h 139"/>
                  <a:gd name="T14" fmla="*/ 136 w 139"/>
                  <a:gd name="T15" fmla="*/ 47 h 139"/>
                  <a:gd name="T16" fmla="*/ 127 w 139"/>
                  <a:gd name="T17" fmla="*/ 52 h 139"/>
                  <a:gd name="T18" fmla="*/ 129 w 139"/>
                  <a:gd name="T19" fmla="*/ 76 h 139"/>
                  <a:gd name="T20" fmla="*/ 139 w 139"/>
                  <a:gd name="T21" fmla="*/ 79 h 139"/>
                  <a:gd name="T22" fmla="*/ 133 w 139"/>
                  <a:gd name="T23" fmla="*/ 100 h 139"/>
                  <a:gd name="T24" fmla="*/ 123 w 139"/>
                  <a:gd name="T25" fmla="*/ 97 h 139"/>
                  <a:gd name="T26" fmla="*/ 107 w 139"/>
                  <a:gd name="T27" fmla="*/ 117 h 139"/>
                  <a:gd name="T28" fmla="*/ 112 w 139"/>
                  <a:gd name="T29" fmla="*/ 126 h 139"/>
                  <a:gd name="T30" fmla="*/ 92 w 139"/>
                  <a:gd name="T31" fmla="*/ 136 h 139"/>
                  <a:gd name="T32" fmla="*/ 87 w 139"/>
                  <a:gd name="T33" fmla="*/ 127 h 139"/>
                  <a:gd name="T34" fmla="*/ 69 w 139"/>
                  <a:gd name="T35" fmla="*/ 130 h 139"/>
                  <a:gd name="T36" fmla="*/ 69 w 139"/>
                  <a:gd name="T37" fmla="*/ 110 h 139"/>
                  <a:gd name="T38" fmla="*/ 108 w 139"/>
                  <a:gd name="T39" fmla="*/ 81 h 139"/>
                  <a:gd name="T40" fmla="*/ 81 w 139"/>
                  <a:gd name="T41" fmla="*/ 31 h 139"/>
                  <a:gd name="T42" fmla="*/ 69 w 139"/>
                  <a:gd name="T43" fmla="*/ 29 h 139"/>
                  <a:gd name="T44" fmla="*/ 69 w 139"/>
                  <a:gd name="T45" fmla="*/ 10 h 139"/>
                  <a:gd name="T46" fmla="*/ 32 w 139"/>
                  <a:gd name="T47" fmla="*/ 23 h 139"/>
                  <a:gd name="T48" fmla="*/ 27 w 139"/>
                  <a:gd name="T49" fmla="*/ 14 h 139"/>
                  <a:gd name="T50" fmla="*/ 46 w 139"/>
                  <a:gd name="T51" fmla="*/ 3 h 139"/>
                  <a:gd name="T52" fmla="*/ 51 w 139"/>
                  <a:gd name="T53" fmla="*/ 12 h 139"/>
                  <a:gd name="T54" fmla="*/ 69 w 139"/>
                  <a:gd name="T55" fmla="*/ 10 h 139"/>
                  <a:gd name="T56" fmla="*/ 69 w 139"/>
                  <a:gd name="T57" fmla="*/ 29 h 139"/>
                  <a:gd name="T58" fmla="*/ 31 w 139"/>
                  <a:gd name="T59" fmla="*/ 58 h 139"/>
                  <a:gd name="T60" fmla="*/ 58 w 139"/>
                  <a:gd name="T61" fmla="*/ 108 h 139"/>
                  <a:gd name="T62" fmla="*/ 58 w 139"/>
                  <a:gd name="T63" fmla="*/ 108 h 139"/>
                  <a:gd name="T64" fmla="*/ 69 w 139"/>
                  <a:gd name="T65" fmla="*/ 110 h 139"/>
                  <a:gd name="T66" fmla="*/ 69 w 139"/>
                  <a:gd name="T67" fmla="*/ 130 h 139"/>
                  <a:gd name="T68" fmla="*/ 63 w 139"/>
                  <a:gd name="T69" fmla="*/ 129 h 139"/>
                  <a:gd name="T70" fmla="*/ 60 w 139"/>
                  <a:gd name="T71" fmla="*/ 139 h 139"/>
                  <a:gd name="T72" fmla="*/ 39 w 139"/>
                  <a:gd name="T73" fmla="*/ 133 h 139"/>
                  <a:gd name="T74" fmla="*/ 42 w 139"/>
                  <a:gd name="T75" fmla="*/ 123 h 139"/>
                  <a:gd name="T76" fmla="*/ 22 w 139"/>
                  <a:gd name="T77" fmla="*/ 107 h 139"/>
                  <a:gd name="T78" fmla="*/ 13 w 139"/>
                  <a:gd name="T79" fmla="*/ 112 h 139"/>
                  <a:gd name="T80" fmla="*/ 3 w 139"/>
                  <a:gd name="T81" fmla="*/ 93 h 139"/>
                  <a:gd name="T82" fmla="*/ 12 w 139"/>
                  <a:gd name="T83" fmla="*/ 88 h 139"/>
                  <a:gd name="T84" fmla="*/ 10 w 139"/>
                  <a:gd name="T85" fmla="*/ 63 h 139"/>
                  <a:gd name="T86" fmla="*/ 0 w 139"/>
                  <a:gd name="T87" fmla="*/ 60 h 139"/>
                  <a:gd name="T88" fmla="*/ 6 w 139"/>
                  <a:gd name="T89" fmla="*/ 39 h 139"/>
                  <a:gd name="T90" fmla="*/ 16 w 139"/>
                  <a:gd name="T91" fmla="*/ 42 h 139"/>
                  <a:gd name="T92" fmla="*/ 32 w 139"/>
                  <a:gd name="T93" fmla="*/ 2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9" h="139">
                    <a:moveTo>
                      <a:pt x="69" y="10"/>
                    </a:moveTo>
                    <a:cubicBezTo>
                      <a:pt x="71" y="10"/>
                      <a:pt x="74" y="10"/>
                      <a:pt x="76" y="10"/>
                    </a:cubicBezTo>
                    <a:cubicBezTo>
                      <a:pt x="79" y="0"/>
                      <a:pt x="79" y="0"/>
                      <a:pt x="79" y="0"/>
                    </a:cubicBezTo>
                    <a:cubicBezTo>
                      <a:pt x="100" y="6"/>
                      <a:pt x="100" y="6"/>
                      <a:pt x="100" y="6"/>
                    </a:cubicBezTo>
                    <a:cubicBezTo>
                      <a:pt x="97" y="16"/>
                      <a:pt x="97" y="16"/>
                      <a:pt x="97" y="16"/>
                    </a:cubicBezTo>
                    <a:cubicBezTo>
                      <a:pt x="105" y="20"/>
                      <a:pt x="111" y="26"/>
                      <a:pt x="116" y="32"/>
                    </a:cubicBezTo>
                    <a:cubicBezTo>
                      <a:pt x="125" y="27"/>
                      <a:pt x="125" y="27"/>
                      <a:pt x="125" y="27"/>
                    </a:cubicBezTo>
                    <a:cubicBezTo>
                      <a:pt x="136" y="47"/>
                      <a:pt x="136" y="47"/>
                      <a:pt x="136" y="47"/>
                    </a:cubicBezTo>
                    <a:cubicBezTo>
                      <a:pt x="127" y="52"/>
                      <a:pt x="127" y="52"/>
                      <a:pt x="127" y="52"/>
                    </a:cubicBezTo>
                    <a:cubicBezTo>
                      <a:pt x="129" y="59"/>
                      <a:pt x="130" y="68"/>
                      <a:pt x="129" y="76"/>
                    </a:cubicBezTo>
                    <a:cubicBezTo>
                      <a:pt x="139" y="79"/>
                      <a:pt x="139" y="79"/>
                      <a:pt x="139" y="79"/>
                    </a:cubicBezTo>
                    <a:cubicBezTo>
                      <a:pt x="133" y="100"/>
                      <a:pt x="133" y="100"/>
                      <a:pt x="133" y="100"/>
                    </a:cubicBezTo>
                    <a:cubicBezTo>
                      <a:pt x="123" y="97"/>
                      <a:pt x="123" y="97"/>
                      <a:pt x="123" y="97"/>
                    </a:cubicBezTo>
                    <a:cubicBezTo>
                      <a:pt x="119" y="105"/>
                      <a:pt x="113" y="112"/>
                      <a:pt x="107" y="117"/>
                    </a:cubicBezTo>
                    <a:cubicBezTo>
                      <a:pt x="112" y="126"/>
                      <a:pt x="112" y="126"/>
                      <a:pt x="112" y="126"/>
                    </a:cubicBezTo>
                    <a:cubicBezTo>
                      <a:pt x="92" y="136"/>
                      <a:pt x="92" y="136"/>
                      <a:pt x="92" y="136"/>
                    </a:cubicBezTo>
                    <a:cubicBezTo>
                      <a:pt x="87" y="127"/>
                      <a:pt x="87" y="127"/>
                      <a:pt x="87" y="127"/>
                    </a:cubicBezTo>
                    <a:cubicBezTo>
                      <a:pt x="82" y="129"/>
                      <a:pt x="76" y="130"/>
                      <a:pt x="69" y="130"/>
                    </a:cubicBezTo>
                    <a:cubicBezTo>
                      <a:pt x="69" y="110"/>
                      <a:pt x="69" y="110"/>
                      <a:pt x="69" y="110"/>
                    </a:cubicBezTo>
                    <a:cubicBezTo>
                      <a:pt x="87" y="110"/>
                      <a:pt x="103" y="99"/>
                      <a:pt x="108" y="81"/>
                    </a:cubicBezTo>
                    <a:cubicBezTo>
                      <a:pt x="114" y="60"/>
                      <a:pt x="102" y="38"/>
                      <a:pt x="81" y="31"/>
                    </a:cubicBezTo>
                    <a:cubicBezTo>
                      <a:pt x="77" y="30"/>
                      <a:pt x="73" y="29"/>
                      <a:pt x="69" y="29"/>
                    </a:cubicBezTo>
                    <a:lnTo>
                      <a:pt x="69" y="10"/>
                    </a:lnTo>
                    <a:close/>
                    <a:moveTo>
                      <a:pt x="32" y="23"/>
                    </a:moveTo>
                    <a:cubicBezTo>
                      <a:pt x="27" y="14"/>
                      <a:pt x="27" y="14"/>
                      <a:pt x="27" y="14"/>
                    </a:cubicBezTo>
                    <a:cubicBezTo>
                      <a:pt x="46" y="3"/>
                      <a:pt x="46" y="3"/>
                      <a:pt x="46" y="3"/>
                    </a:cubicBezTo>
                    <a:cubicBezTo>
                      <a:pt x="51" y="12"/>
                      <a:pt x="51" y="12"/>
                      <a:pt x="51" y="12"/>
                    </a:cubicBezTo>
                    <a:cubicBezTo>
                      <a:pt x="57" y="11"/>
                      <a:pt x="63" y="10"/>
                      <a:pt x="69" y="10"/>
                    </a:cubicBezTo>
                    <a:cubicBezTo>
                      <a:pt x="69" y="29"/>
                      <a:pt x="69" y="29"/>
                      <a:pt x="69" y="29"/>
                    </a:cubicBezTo>
                    <a:cubicBezTo>
                      <a:pt x="52" y="29"/>
                      <a:pt x="36" y="41"/>
                      <a:pt x="31" y="58"/>
                    </a:cubicBezTo>
                    <a:cubicBezTo>
                      <a:pt x="24" y="79"/>
                      <a:pt x="36" y="102"/>
                      <a:pt x="58" y="108"/>
                    </a:cubicBezTo>
                    <a:cubicBezTo>
                      <a:pt x="58" y="108"/>
                      <a:pt x="58" y="108"/>
                      <a:pt x="58" y="108"/>
                    </a:cubicBezTo>
                    <a:cubicBezTo>
                      <a:pt x="61" y="109"/>
                      <a:pt x="65" y="110"/>
                      <a:pt x="69" y="110"/>
                    </a:cubicBezTo>
                    <a:cubicBezTo>
                      <a:pt x="69" y="130"/>
                      <a:pt x="69" y="130"/>
                      <a:pt x="69" y="130"/>
                    </a:cubicBezTo>
                    <a:cubicBezTo>
                      <a:pt x="67" y="130"/>
                      <a:pt x="65" y="130"/>
                      <a:pt x="63" y="129"/>
                    </a:cubicBezTo>
                    <a:cubicBezTo>
                      <a:pt x="60" y="139"/>
                      <a:pt x="60" y="139"/>
                      <a:pt x="60" y="139"/>
                    </a:cubicBezTo>
                    <a:cubicBezTo>
                      <a:pt x="39" y="133"/>
                      <a:pt x="39" y="133"/>
                      <a:pt x="39" y="133"/>
                    </a:cubicBezTo>
                    <a:cubicBezTo>
                      <a:pt x="42" y="123"/>
                      <a:pt x="42" y="123"/>
                      <a:pt x="42" y="123"/>
                    </a:cubicBezTo>
                    <a:cubicBezTo>
                      <a:pt x="34" y="119"/>
                      <a:pt x="27" y="114"/>
                      <a:pt x="22" y="107"/>
                    </a:cubicBezTo>
                    <a:cubicBezTo>
                      <a:pt x="13" y="112"/>
                      <a:pt x="13" y="112"/>
                      <a:pt x="13" y="112"/>
                    </a:cubicBezTo>
                    <a:cubicBezTo>
                      <a:pt x="3" y="93"/>
                      <a:pt x="3" y="93"/>
                      <a:pt x="3" y="93"/>
                    </a:cubicBezTo>
                    <a:cubicBezTo>
                      <a:pt x="12" y="88"/>
                      <a:pt x="12" y="88"/>
                      <a:pt x="12" y="88"/>
                    </a:cubicBezTo>
                    <a:cubicBezTo>
                      <a:pt x="10" y="80"/>
                      <a:pt x="9" y="72"/>
                      <a:pt x="10" y="63"/>
                    </a:cubicBezTo>
                    <a:cubicBezTo>
                      <a:pt x="0" y="60"/>
                      <a:pt x="0" y="60"/>
                      <a:pt x="0" y="60"/>
                    </a:cubicBezTo>
                    <a:cubicBezTo>
                      <a:pt x="6" y="39"/>
                      <a:pt x="6" y="39"/>
                      <a:pt x="6" y="39"/>
                    </a:cubicBezTo>
                    <a:cubicBezTo>
                      <a:pt x="16" y="42"/>
                      <a:pt x="16" y="42"/>
                      <a:pt x="16" y="42"/>
                    </a:cubicBezTo>
                    <a:cubicBezTo>
                      <a:pt x="20" y="34"/>
                      <a:pt x="25" y="28"/>
                      <a:pt x="32"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48" name="Freeform: Shape 118">
                <a:extLst>
                  <a:ext uri="{FF2B5EF4-FFF2-40B4-BE49-F238E27FC236}">
                    <a16:creationId xmlns:a16="http://schemas.microsoft.com/office/drawing/2014/main" id="{66F6E6EC-C743-4EEA-860C-4CCA8DE90F61}"/>
                  </a:ext>
                </a:extLst>
              </p:cNvPr>
              <p:cNvSpPr>
                <a:spLocks/>
              </p:cNvSpPr>
              <p:nvPr/>
            </p:nvSpPr>
            <p:spPr bwMode="auto">
              <a:xfrm>
                <a:off x="5938037" y="2888433"/>
                <a:ext cx="237547" cy="229106"/>
              </a:xfrm>
              <a:custGeom>
                <a:avLst/>
                <a:gdLst>
                  <a:gd name="T0" fmla="*/ 74 w 147"/>
                  <a:gd name="T1" fmla="*/ 0 h 141"/>
                  <a:gd name="T2" fmla="*/ 147 w 147"/>
                  <a:gd name="T3" fmla="*/ 63 h 141"/>
                  <a:gd name="T4" fmla="*/ 117 w 147"/>
                  <a:gd name="T5" fmla="*/ 115 h 141"/>
                  <a:gd name="T6" fmla="*/ 128 w 147"/>
                  <a:gd name="T7" fmla="*/ 141 h 141"/>
                  <a:gd name="T8" fmla="*/ 102 w 147"/>
                  <a:gd name="T9" fmla="*/ 122 h 141"/>
                  <a:gd name="T10" fmla="*/ 74 w 147"/>
                  <a:gd name="T11" fmla="*/ 127 h 141"/>
                  <a:gd name="T12" fmla="*/ 0 w 147"/>
                  <a:gd name="T13" fmla="*/ 63 h 141"/>
                  <a:gd name="T14" fmla="*/ 74 w 147"/>
                  <a:gd name="T15" fmla="*/ 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41">
                    <a:moveTo>
                      <a:pt x="74" y="0"/>
                    </a:moveTo>
                    <a:cubicBezTo>
                      <a:pt x="114" y="0"/>
                      <a:pt x="147" y="28"/>
                      <a:pt x="147" y="63"/>
                    </a:cubicBezTo>
                    <a:cubicBezTo>
                      <a:pt x="147" y="84"/>
                      <a:pt x="135" y="103"/>
                      <a:pt x="117" y="115"/>
                    </a:cubicBezTo>
                    <a:cubicBezTo>
                      <a:pt x="128" y="141"/>
                      <a:pt x="128" y="141"/>
                      <a:pt x="128" y="141"/>
                    </a:cubicBezTo>
                    <a:cubicBezTo>
                      <a:pt x="102" y="122"/>
                      <a:pt x="102" y="122"/>
                      <a:pt x="102" y="122"/>
                    </a:cubicBezTo>
                    <a:cubicBezTo>
                      <a:pt x="93" y="125"/>
                      <a:pt x="84" y="127"/>
                      <a:pt x="74" y="127"/>
                    </a:cubicBezTo>
                    <a:cubicBezTo>
                      <a:pt x="33" y="127"/>
                      <a:pt x="0" y="98"/>
                      <a:pt x="0" y="63"/>
                    </a:cubicBezTo>
                    <a:cubicBezTo>
                      <a:pt x="0" y="28"/>
                      <a:pt x="33" y="0"/>
                      <a:pt x="7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49" name="Oval 119">
                <a:extLst>
                  <a:ext uri="{FF2B5EF4-FFF2-40B4-BE49-F238E27FC236}">
                    <a16:creationId xmlns:a16="http://schemas.microsoft.com/office/drawing/2014/main" id="{9079A209-8D1F-4FEA-B07F-F7C89A30B8B5}"/>
                  </a:ext>
                </a:extLst>
              </p:cNvPr>
              <p:cNvSpPr>
                <a:spLocks/>
              </p:cNvSpPr>
              <p:nvPr/>
            </p:nvSpPr>
            <p:spPr bwMode="auto">
              <a:xfrm>
                <a:off x="6093588" y="2977664"/>
                <a:ext cx="31351" cy="31351"/>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50" name="Oval 120">
                <a:extLst>
                  <a:ext uri="{FF2B5EF4-FFF2-40B4-BE49-F238E27FC236}">
                    <a16:creationId xmlns:a16="http://schemas.microsoft.com/office/drawing/2014/main" id="{973F898D-5F52-4159-9468-B8A4C25C28CC}"/>
                  </a:ext>
                </a:extLst>
              </p:cNvPr>
              <p:cNvSpPr>
                <a:spLocks/>
              </p:cNvSpPr>
              <p:nvPr/>
            </p:nvSpPr>
            <p:spPr bwMode="auto">
              <a:xfrm>
                <a:off x="6041738" y="2977664"/>
                <a:ext cx="32557" cy="31351"/>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51" name="Oval 121">
                <a:extLst>
                  <a:ext uri="{FF2B5EF4-FFF2-40B4-BE49-F238E27FC236}">
                    <a16:creationId xmlns:a16="http://schemas.microsoft.com/office/drawing/2014/main" id="{8EC083A8-AF6E-4B58-9081-AA086CAC1478}"/>
                  </a:ext>
                </a:extLst>
              </p:cNvPr>
              <p:cNvSpPr>
                <a:spLocks/>
              </p:cNvSpPr>
              <p:nvPr/>
            </p:nvSpPr>
            <p:spPr bwMode="auto">
              <a:xfrm>
                <a:off x="5987476" y="2977664"/>
                <a:ext cx="32557" cy="31351"/>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52" name="Freeform: Shape 122">
                <a:extLst>
                  <a:ext uri="{FF2B5EF4-FFF2-40B4-BE49-F238E27FC236}">
                    <a16:creationId xmlns:a16="http://schemas.microsoft.com/office/drawing/2014/main" id="{636EF59B-3DD9-4162-8166-A11B7E6AC2AA}"/>
                  </a:ext>
                </a:extLst>
              </p:cNvPr>
              <p:cNvSpPr>
                <a:spLocks/>
              </p:cNvSpPr>
              <p:nvPr/>
            </p:nvSpPr>
            <p:spPr bwMode="auto">
              <a:xfrm>
                <a:off x="5138577" y="2232466"/>
                <a:ext cx="132640" cy="157963"/>
              </a:xfrm>
              <a:custGeom>
                <a:avLst/>
                <a:gdLst>
                  <a:gd name="T0" fmla="*/ 0 w 110"/>
                  <a:gd name="T1" fmla="*/ 0 h 131"/>
                  <a:gd name="T2" fmla="*/ 110 w 110"/>
                  <a:gd name="T3" fmla="*/ 65 h 131"/>
                  <a:gd name="T4" fmla="*/ 0 w 110"/>
                  <a:gd name="T5" fmla="*/ 131 h 131"/>
                  <a:gd name="T6" fmla="*/ 0 w 110"/>
                  <a:gd name="T7" fmla="*/ 0 h 131"/>
                </a:gdLst>
                <a:ahLst/>
                <a:cxnLst>
                  <a:cxn ang="0">
                    <a:pos x="T0" y="T1"/>
                  </a:cxn>
                  <a:cxn ang="0">
                    <a:pos x="T2" y="T3"/>
                  </a:cxn>
                  <a:cxn ang="0">
                    <a:pos x="T4" y="T5"/>
                  </a:cxn>
                  <a:cxn ang="0">
                    <a:pos x="T6" y="T7"/>
                  </a:cxn>
                </a:cxnLst>
                <a:rect l="0" t="0" r="r" b="b"/>
                <a:pathLst>
                  <a:path w="110" h="131">
                    <a:moveTo>
                      <a:pt x="0" y="0"/>
                    </a:moveTo>
                    <a:lnTo>
                      <a:pt x="110" y="65"/>
                    </a:lnTo>
                    <a:lnTo>
                      <a:pt x="0" y="13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53" name="Freeform: Shape 123">
                <a:extLst>
                  <a:ext uri="{FF2B5EF4-FFF2-40B4-BE49-F238E27FC236}">
                    <a16:creationId xmlns:a16="http://schemas.microsoft.com/office/drawing/2014/main" id="{1396FBA5-1B72-4A62-B169-BC47EA2746D5}"/>
                  </a:ext>
                </a:extLst>
              </p:cNvPr>
              <p:cNvSpPr>
                <a:spLocks/>
              </p:cNvSpPr>
              <p:nvPr/>
            </p:nvSpPr>
            <p:spPr bwMode="auto">
              <a:xfrm>
                <a:off x="5968182" y="3673423"/>
                <a:ext cx="108524" cy="89231"/>
              </a:xfrm>
              <a:custGeom>
                <a:avLst/>
                <a:gdLst>
                  <a:gd name="T0" fmla="*/ 0 w 90"/>
                  <a:gd name="T1" fmla="*/ 66 h 74"/>
                  <a:gd name="T2" fmla="*/ 84 w 90"/>
                  <a:gd name="T3" fmla="*/ 0 h 74"/>
                  <a:gd name="T4" fmla="*/ 90 w 90"/>
                  <a:gd name="T5" fmla="*/ 8 h 74"/>
                  <a:gd name="T6" fmla="*/ 7 w 90"/>
                  <a:gd name="T7" fmla="*/ 74 h 74"/>
                  <a:gd name="T8" fmla="*/ 0 w 90"/>
                  <a:gd name="T9" fmla="*/ 66 h 74"/>
                </a:gdLst>
                <a:ahLst/>
                <a:cxnLst>
                  <a:cxn ang="0">
                    <a:pos x="T0" y="T1"/>
                  </a:cxn>
                  <a:cxn ang="0">
                    <a:pos x="T2" y="T3"/>
                  </a:cxn>
                  <a:cxn ang="0">
                    <a:pos x="T4" y="T5"/>
                  </a:cxn>
                  <a:cxn ang="0">
                    <a:pos x="T6" y="T7"/>
                  </a:cxn>
                  <a:cxn ang="0">
                    <a:pos x="T8" y="T9"/>
                  </a:cxn>
                </a:cxnLst>
                <a:rect l="0" t="0" r="r" b="b"/>
                <a:pathLst>
                  <a:path w="90" h="74">
                    <a:moveTo>
                      <a:pt x="0" y="66"/>
                    </a:moveTo>
                    <a:lnTo>
                      <a:pt x="84" y="0"/>
                    </a:lnTo>
                    <a:lnTo>
                      <a:pt x="90" y="8"/>
                    </a:lnTo>
                    <a:lnTo>
                      <a:pt x="7" y="74"/>
                    </a:lnTo>
                    <a:lnTo>
                      <a:pt x="0"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54" name="Freeform: Shape 124">
                <a:extLst>
                  <a:ext uri="{FF2B5EF4-FFF2-40B4-BE49-F238E27FC236}">
                    <a16:creationId xmlns:a16="http://schemas.microsoft.com/office/drawing/2014/main" id="{C5582990-15A3-4A88-944F-9041E49299C7}"/>
                  </a:ext>
                </a:extLst>
              </p:cNvPr>
              <p:cNvSpPr>
                <a:spLocks/>
              </p:cNvSpPr>
              <p:nvPr/>
            </p:nvSpPr>
            <p:spPr bwMode="auto">
              <a:xfrm>
                <a:off x="6069471" y="3673423"/>
                <a:ext cx="109730" cy="89231"/>
              </a:xfrm>
              <a:custGeom>
                <a:avLst/>
                <a:gdLst>
                  <a:gd name="T0" fmla="*/ 84 w 91"/>
                  <a:gd name="T1" fmla="*/ 74 h 74"/>
                  <a:gd name="T2" fmla="*/ 0 w 91"/>
                  <a:gd name="T3" fmla="*/ 8 h 74"/>
                  <a:gd name="T4" fmla="*/ 6 w 91"/>
                  <a:gd name="T5" fmla="*/ 0 h 74"/>
                  <a:gd name="T6" fmla="*/ 91 w 91"/>
                  <a:gd name="T7" fmla="*/ 66 h 74"/>
                  <a:gd name="T8" fmla="*/ 84 w 91"/>
                  <a:gd name="T9" fmla="*/ 74 h 74"/>
                </a:gdLst>
                <a:ahLst/>
                <a:cxnLst>
                  <a:cxn ang="0">
                    <a:pos x="T0" y="T1"/>
                  </a:cxn>
                  <a:cxn ang="0">
                    <a:pos x="T2" y="T3"/>
                  </a:cxn>
                  <a:cxn ang="0">
                    <a:pos x="T4" y="T5"/>
                  </a:cxn>
                  <a:cxn ang="0">
                    <a:pos x="T6" y="T7"/>
                  </a:cxn>
                  <a:cxn ang="0">
                    <a:pos x="T8" y="T9"/>
                  </a:cxn>
                </a:cxnLst>
                <a:rect l="0" t="0" r="r" b="b"/>
                <a:pathLst>
                  <a:path w="91" h="74">
                    <a:moveTo>
                      <a:pt x="84" y="74"/>
                    </a:moveTo>
                    <a:lnTo>
                      <a:pt x="0" y="8"/>
                    </a:lnTo>
                    <a:lnTo>
                      <a:pt x="6" y="0"/>
                    </a:lnTo>
                    <a:lnTo>
                      <a:pt x="91" y="66"/>
                    </a:lnTo>
                    <a:lnTo>
                      <a:pt x="84"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55" name="Rectangle 125">
                <a:extLst>
                  <a:ext uri="{FF2B5EF4-FFF2-40B4-BE49-F238E27FC236}">
                    <a16:creationId xmlns:a16="http://schemas.microsoft.com/office/drawing/2014/main" id="{9C3CDAC5-09D7-4790-930E-0F04133FCCD3}"/>
                  </a:ext>
                </a:extLst>
              </p:cNvPr>
              <p:cNvSpPr>
                <a:spLocks/>
              </p:cNvSpPr>
              <p:nvPr/>
            </p:nvSpPr>
            <p:spPr bwMode="auto">
              <a:xfrm>
                <a:off x="6067060" y="3549223"/>
                <a:ext cx="13264" cy="1290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56" name="Freeform: Shape 126">
                <a:extLst>
                  <a:ext uri="{FF2B5EF4-FFF2-40B4-BE49-F238E27FC236}">
                    <a16:creationId xmlns:a16="http://schemas.microsoft.com/office/drawing/2014/main" id="{3603947B-6967-4301-BCEE-EA44AEC997DD}"/>
                  </a:ext>
                </a:extLst>
              </p:cNvPr>
              <p:cNvSpPr>
                <a:spLocks/>
              </p:cNvSpPr>
              <p:nvPr/>
            </p:nvSpPr>
            <p:spPr bwMode="auto">
              <a:xfrm>
                <a:off x="6020033" y="3496167"/>
                <a:ext cx="107318" cy="106112"/>
              </a:xfrm>
              <a:custGeom>
                <a:avLst/>
                <a:gdLst>
                  <a:gd name="T0" fmla="*/ 45 w 66"/>
                  <a:gd name="T1" fmla="*/ 44 h 66"/>
                  <a:gd name="T2" fmla="*/ 66 w 66"/>
                  <a:gd name="T3" fmla="*/ 66 h 66"/>
                  <a:gd name="T4" fmla="*/ 0 w 66"/>
                  <a:gd name="T5" fmla="*/ 66 h 66"/>
                  <a:gd name="T6" fmla="*/ 21 w 66"/>
                  <a:gd name="T7" fmla="*/ 44 h 66"/>
                  <a:gd name="T8" fmla="*/ 13 w 66"/>
                  <a:gd name="T9" fmla="*/ 24 h 66"/>
                  <a:gd name="T10" fmla="*/ 33 w 66"/>
                  <a:gd name="T11" fmla="*/ 0 h 66"/>
                  <a:gd name="T12" fmla="*/ 53 w 66"/>
                  <a:gd name="T13" fmla="*/ 24 h 66"/>
                  <a:gd name="T14" fmla="*/ 45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5" y="44"/>
                    </a:moveTo>
                    <a:cubicBezTo>
                      <a:pt x="55" y="48"/>
                      <a:pt x="63" y="56"/>
                      <a:pt x="66" y="66"/>
                    </a:cubicBezTo>
                    <a:cubicBezTo>
                      <a:pt x="0" y="66"/>
                      <a:pt x="0" y="66"/>
                      <a:pt x="0" y="66"/>
                    </a:cubicBezTo>
                    <a:cubicBezTo>
                      <a:pt x="3" y="56"/>
                      <a:pt x="11" y="48"/>
                      <a:pt x="21" y="44"/>
                    </a:cubicBezTo>
                    <a:cubicBezTo>
                      <a:pt x="16" y="40"/>
                      <a:pt x="13" y="33"/>
                      <a:pt x="13" y="24"/>
                    </a:cubicBezTo>
                    <a:cubicBezTo>
                      <a:pt x="13" y="11"/>
                      <a:pt x="22" y="0"/>
                      <a:pt x="33" y="0"/>
                    </a:cubicBezTo>
                    <a:cubicBezTo>
                      <a:pt x="44" y="0"/>
                      <a:pt x="53" y="11"/>
                      <a:pt x="53" y="24"/>
                    </a:cubicBezTo>
                    <a:cubicBezTo>
                      <a:pt x="53" y="33"/>
                      <a:pt x="50" y="40"/>
                      <a:pt x="45"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57" name="Freeform: Shape 127">
                <a:extLst>
                  <a:ext uri="{FF2B5EF4-FFF2-40B4-BE49-F238E27FC236}">
                    <a16:creationId xmlns:a16="http://schemas.microsoft.com/office/drawing/2014/main" id="{F2C083EE-6405-4590-BBD3-330392905452}"/>
                  </a:ext>
                </a:extLst>
              </p:cNvPr>
              <p:cNvSpPr>
                <a:spLocks/>
              </p:cNvSpPr>
              <p:nvPr/>
            </p:nvSpPr>
            <p:spPr bwMode="auto">
              <a:xfrm>
                <a:off x="5918744" y="3683069"/>
                <a:ext cx="106112" cy="107318"/>
              </a:xfrm>
              <a:custGeom>
                <a:avLst/>
                <a:gdLst>
                  <a:gd name="T0" fmla="*/ 44 w 66"/>
                  <a:gd name="T1" fmla="*/ 44 h 66"/>
                  <a:gd name="T2" fmla="*/ 66 w 66"/>
                  <a:gd name="T3" fmla="*/ 66 h 66"/>
                  <a:gd name="T4" fmla="*/ 0 w 66"/>
                  <a:gd name="T5" fmla="*/ 66 h 66"/>
                  <a:gd name="T6" fmla="*/ 21 w 66"/>
                  <a:gd name="T7" fmla="*/ 44 h 66"/>
                  <a:gd name="T8" fmla="*/ 13 w 66"/>
                  <a:gd name="T9" fmla="*/ 24 h 66"/>
                  <a:gd name="T10" fmla="*/ 33 w 66"/>
                  <a:gd name="T11" fmla="*/ 0 h 66"/>
                  <a:gd name="T12" fmla="*/ 53 w 66"/>
                  <a:gd name="T13" fmla="*/ 24 h 66"/>
                  <a:gd name="T14" fmla="*/ 44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4" y="44"/>
                    </a:moveTo>
                    <a:cubicBezTo>
                      <a:pt x="55" y="48"/>
                      <a:pt x="63" y="56"/>
                      <a:pt x="66" y="66"/>
                    </a:cubicBezTo>
                    <a:cubicBezTo>
                      <a:pt x="0" y="66"/>
                      <a:pt x="0" y="66"/>
                      <a:pt x="0" y="66"/>
                    </a:cubicBezTo>
                    <a:cubicBezTo>
                      <a:pt x="2" y="56"/>
                      <a:pt x="10" y="48"/>
                      <a:pt x="21" y="44"/>
                    </a:cubicBezTo>
                    <a:cubicBezTo>
                      <a:pt x="16" y="40"/>
                      <a:pt x="13" y="32"/>
                      <a:pt x="13" y="24"/>
                    </a:cubicBezTo>
                    <a:cubicBezTo>
                      <a:pt x="13" y="11"/>
                      <a:pt x="22" y="0"/>
                      <a:pt x="33" y="0"/>
                    </a:cubicBezTo>
                    <a:cubicBezTo>
                      <a:pt x="44" y="0"/>
                      <a:pt x="53" y="11"/>
                      <a:pt x="53" y="24"/>
                    </a:cubicBezTo>
                    <a:cubicBezTo>
                      <a:pt x="53" y="32"/>
                      <a:pt x="49" y="40"/>
                      <a:pt x="44"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58" name="Freeform: Shape 128">
                <a:extLst>
                  <a:ext uri="{FF2B5EF4-FFF2-40B4-BE49-F238E27FC236}">
                    <a16:creationId xmlns:a16="http://schemas.microsoft.com/office/drawing/2014/main" id="{564B10EF-FE73-4345-927E-836568200676}"/>
                  </a:ext>
                </a:extLst>
              </p:cNvPr>
              <p:cNvSpPr>
                <a:spLocks/>
              </p:cNvSpPr>
              <p:nvPr/>
            </p:nvSpPr>
            <p:spPr bwMode="auto">
              <a:xfrm>
                <a:off x="6122528" y="3683069"/>
                <a:ext cx="106112" cy="107318"/>
              </a:xfrm>
              <a:custGeom>
                <a:avLst/>
                <a:gdLst>
                  <a:gd name="T0" fmla="*/ 45 w 66"/>
                  <a:gd name="T1" fmla="*/ 44 h 66"/>
                  <a:gd name="T2" fmla="*/ 66 w 66"/>
                  <a:gd name="T3" fmla="*/ 66 h 66"/>
                  <a:gd name="T4" fmla="*/ 0 w 66"/>
                  <a:gd name="T5" fmla="*/ 66 h 66"/>
                  <a:gd name="T6" fmla="*/ 22 w 66"/>
                  <a:gd name="T7" fmla="*/ 44 h 66"/>
                  <a:gd name="T8" fmla="*/ 13 w 66"/>
                  <a:gd name="T9" fmla="*/ 24 h 66"/>
                  <a:gd name="T10" fmla="*/ 33 w 66"/>
                  <a:gd name="T11" fmla="*/ 0 h 66"/>
                  <a:gd name="T12" fmla="*/ 53 w 66"/>
                  <a:gd name="T13" fmla="*/ 24 h 66"/>
                  <a:gd name="T14" fmla="*/ 45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5" y="44"/>
                    </a:moveTo>
                    <a:cubicBezTo>
                      <a:pt x="56" y="48"/>
                      <a:pt x="64" y="56"/>
                      <a:pt x="66" y="66"/>
                    </a:cubicBezTo>
                    <a:cubicBezTo>
                      <a:pt x="0" y="66"/>
                      <a:pt x="0" y="66"/>
                      <a:pt x="0" y="66"/>
                    </a:cubicBezTo>
                    <a:cubicBezTo>
                      <a:pt x="3" y="56"/>
                      <a:pt x="11" y="48"/>
                      <a:pt x="22" y="44"/>
                    </a:cubicBezTo>
                    <a:cubicBezTo>
                      <a:pt x="17" y="40"/>
                      <a:pt x="13" y="32"/>
                      <a:pt x="13" y="24"/>
                    </a:cubicBezTo>
                    <a:cubicBezTo>
                      <a:pt x="13" y="11"/>
                      <a:pt x="22" y="0"/>
                      <a:pt x="33" y="0"/>
                    </a:cubicBezTo>
                    <a:cubicBezTo>
                      <a:pt x="44" y="0"/>
                      <a:pt x="53" y="11"/>
                      <a:pt x="53" y="24"/>
                    </a:cubicBezTo>
                    <a:cubicBezTo>
                      <a:pt x="53" y="32"/>
                      <a:pt x="50" y="40"/>
                      <a:pt x="45"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59" name="Oval 129">
                <a:extLst>
                  <a:ext uri="{FF2B5EF4-FFF2-40B4-BE49-F238E27FC236}">
                    <a16:creationId xmlns:a16="http://schemas.microsoft.com/office/drawing/2014/main" id="{0810DD73-6432-4B0A-813C-D2BBC894FE59}"/>
                  </a:ext>
                </a:extLst>
              </p:cNvPr>
              <p:cNvSpPr>
                <a:spLocks/>
              </p:cNvSpPr>
              <p:nvPr/>
            </p:nvSpPr>
            <p:spPr bwMode="auto">
              <a:xfrm>
                <a:off x="6041738" y="3644483"/>
                <a:ext cx="63909" cy="6632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60" name="Freeform: Shape 130">
                <a:extLst>
                  <a:ext uri="{FF2B5EF4-FFF2-40B4-BE49-F238E27FC236}">
                    <a16:creationId xmlns:a16="http://schemas.microsoft.com/office/drawing/2014/main" id="{319BC14D-2BA9-4C13-8C52-68C8B6C09771}"/>
                  </a:ext>
                </a:extLst>
              </p:cNvPr>
              <p:cNvSpPr>
                <a:spLocks/>
              </p:cNvSpPr>
              <p:nvPr/>
            </p:nvSpPr>
            <p:spPr bwMode="auto">
              <a:xfrm>
                <a:off x="6823110" y="3470845"/>
                <a:ext cx="132640" cy="154345"/>
              </a:xfrm>
              <a:custGeom>
                <a:avLst/>
                <a:gdLst>
                  <a:gd name="T0" fmla="*/ 0 w 110"/>
                  <a:gd name="T1" fmla="*/ 21 h 128"/>
                  <a:gd name="T2" fmla="*/ 24 w 110"/>
                  <a:gd name="T3" fmla="*/ 0 h 128"/>
                  <a:gd name="T4" fmla="*/ 110 w 110"/>
                  <a:gd name="T5" fmla="*/ 108 h 128"/>
                  <a:gd name="T6" fmla="*/ 86 w 110"/>
                  <a:gd name="T7" fmla="*/ 128 h 128"/>
                  <a:gd name="T8" fmla="*/ 0 w 110"/>
                  <a:gd name="T9" fmla="*/ 21 h 128"/>
                </a:gdLst>
                <a:ahLst/>
                <a:cxnLst>
                  <a:cxn ang="0">
                    <a:pos x="T0" y="T1"/>
                  </a:cxn>
                  <a:cxn ang="0">
                    <a:pos x="T2" y="T3"/>
                  </a:cxn>
                  <a:cxn ang="0">
                    <a:pos x="T4" y="T5"/>
                  </a:cxn>
                  <a:cxn ang="0">
                    <a:pos x="T6" y="T7"/>
                  </a:cxn>
                  <a:cxn ang="0">
                    <a:pos x="T8" y="T9"/>
                  </a:cxn>
                </a:cxnLst>
                <a:rect l="0" t="0" r="r" b="b"/>
                <a:pathLst>
                  <a:path w="110" h="128">
                    <a:moveTo>
                      <a:pt x="0" y="21"/>
                    </a:moveTo>
                    <a:lnTo>
                      <a:pt x="24" y="0"/>
                    </a:lnTo>
                    <a:lnTo>
                      <a:pt x="110" y="108"/>
                    </a:lnTo>
                    <a:lnTo>
                      <a:pt x="86" y="128"/>
                    </a:lnTo>
                    <a:lnTo>
                      <a:pt x="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61" name="Freeform: Shape 131">
                <a:extLst>
                  <a:ext uri="{FF2B5EF4-FFF2-40B4-BE49-F238E27FC236}">
                    <a16:creationId xmlns:a16="http://schemas.microsoft.com/office/drawing/2014/main" id="{7C166F6B-9A54-4203-90A8-42CC2E083C8F}"/>
                  </a:ext>
                </a:extLst>
              </p:cNvPr>
              <p:cNvSpPr>
                <a:spLocks/>
              </p:cNvSpPr>
              <p:nvPr/>
            </p:nvSpPr>
            <p:spPr bwMode="auto">
              <a:xfrm>
                <a:off x="6832757" y="3482903"/>
                <a:ext cx="113347" cy="131435"/>
              </a:xfrm>
              <a:custGeom>
                <a:avLst/>
                <a:gdLst>
                  <a:gd name="T0" fmla="*/ 0 w 94"/>
                  <a:gd name="T1" fmla="*/ 12 h 109"/>
                  <a:gd name="T2" fmla="*/ 79 w 94"/>
                  <a:gd name="T3" fmla="*/ 109 h 109"/>
                  <a:gd name="T4" fmla="*/ 94 w 94"/>
                  <a:gd name="T5" fmla="*/ 96 h 109"/>
                  <a:gd name="T6" fmla="*/ 16 w 94"/>
                  <a:gd name="T7" fmla="*/ 0 h 109"/>
                  <a:gd name="T8" fmla="*/ 0 w 94"/>
                  <a:gd name="T9" fmla="*/ 12 h 109"/>
                </a:gdLst>
                <a:ahLst/>
                <a:cxnLst>
                  <a:cxn ang="0">
                    <a:pos x="T0" y="T1"/>
                  </a:cxn>
                  <a:cxn ang="0">
                    <a:pos x="T2" y="T3"/>
                  </a:cxn>
                  <a:cxn ang="0">
                    <a:pos x="T4" y="T5"/>
                  </a:cxn>
                  <a:cxn ang="0">
                    <a:pos x="T6" y="T7"/>
                  </a:cxn>
                  <a:cxn ang="0">
                    <a:pos x="T8" y="T9"/>
                  </a:cxn>
                </a:cxnLst>
                <a:rect l="0" t="0" r="r" b="b"/>
                <a:pathLst>
                  <a:path w="94" h="109">
                    <a:moveTo>
                      <a:pt x="0" y="12"/>
                    </a:moveTo>
                    <a:lnTo>
                      <a:pt x="79" y="109"/>
                    </a:lnTo>
                    <a:lnTo>
                      <a:pt x="94" y="96"/>
                    </a:lnTo>
                    <a:lnTo>
                      <a:pt x="16" y="0"/>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62" name="Freeform: Shape 132">
                <a:extLst>
                  <a:ext uri="{FF2B5EF4-FFF2-40B4-BE49-F238E27FC236}">
                    <a16:creationId xmlns:a16="http://schemas.microsoft.com/office/drawing/2014/main" id="{A02206CB-8CCF-4297-9B44-91A31534D4B4}"/>
                  </a:ext>
                </a:extLst>
              </p:cNvPr>
              <p:cNvSpPr>
                <a:spLocks/>
              </p:cNvSpPr>
              <p:nvPr/>
            </p:nvSpPr>
            <p:spPr bwMode="auto">
              <a:xfrm>
                <a:off x="6780906" y="3425024"/>
                <a:ext cx="100083" cy="100083"/>
              </a:xfrm>
              <a:custGeom>
                <a:avLst/>
                <a:gdLst>
                  <a:gd name="T0" fmla="*/ 26 w 62"/>
                  <a:gd name="T1" fmla="*/ 1 h 62"/>
                  <a:gd name="T2" fmla="*/ 52 w 62"/>
                  <a:gd name="T3" fmla="*/ 12 h 62"/>
                  <a:gd name="T4" fmla="*/ 47 w 62"/>
                  <a:gd name="T5" fmla="*/ 52 h 62"/>
                  <a:gd name="T6" fmla="*/ 7 w 62"/>
                  <a:gd name="T7" fmla="*/ 47 h 62"/>
                  <a:gd name="T8" fmla="*/ 3 w 62"/>
                  <a:gd name="T9" fmla="*/ 20 h 62"/>
                  <a:gd name="T10" fmla="*/ 13 w 62"/>
                  <a:gd name="T11" fmla="*/ 33 h 62"/>
                  <a:gd name="T12" fmla="*/ 18 w 62"/>
                  <a:gd name="T13" fmla="*/ 39 h 62"/>
                  <a:gd name="T14" fmla="*/ 27 w 62"/>
                  <a:gd name="T15" fmla="*/ 38 h 62"/>
                  <a:gd name="T16" fmla="*/ 35 w 62"/>
                  <a:gd name="T17" fmla="*/ 37 h 62"/>
                  <a:gd name="T18" fmla="*/ 38 w 62"/>
                  <a:gd name="T19" fmla="*/ 29 h 62"/>
                  <a:gd name="T20" fmla="*/ 41 w 62"/>
                  <a:gd name="T21" fmla="*/ 21 h 62"/>
                  <a:gd name="T22" fmla="*/ 36 w 62"/>
                  <a:gd name="T23" fmla="*/ 14 h 62"/>
                  <a:gd name="T24" fmla="*/ 26 w 62"/>
                  <a:gd name="T25"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26" y="1"/>
                    </a:moveTo>
                    <a:cubicBezTo>
                      <a:pt x="35" y="0"/>
                      <a:pt x="45" y="4"/>
                      <a:pt x="52" y="12"/>
                    </a:cubicBezTo>
                    <a:cubicBezTo>
                      <a:pt x="62" y="24"/>
                      <a:pt x="60" y="42"/>
                      <a:pt x="47" y="52"/>
                    </a:cubicBezTo>
                    <a:cubicBezTo>
                      <a:pt x="35" y="62"/>
                      <a:pt x="17" y="60"/>
                      <a:pt x="7" y="47"/>
                    </a:cubicBezTo>
                    <a:cubicBezTo>
                      <a:pt x="1" y="39"/>
                      <a:pt x="0" y="29"/>
                      <a:pt x="3" y="20"/>
                    </a:cubicBezTo>
                    <a:cubicBezTo>
                      <a:pt x="13" y="33"/>
                      <a:pt x="13" y="33"/>
                      <a:pt x="13" y="33"/>
                    </a:cubicBezTo>
                    <a:cubicBezTo>
                      <a:pt x="18" y="39"/>
                      <a:pt x="18" y="39"/>
                      <a:pt x="18" y="39"/>
                    </a:cubicBezTo>
                    <a:cubicBezTo>
                      <a:pt x="27" y="38"/>
                      <a:pt x="27" y="38"/>
                      <a:pt x="27" y="38"/>
                    </a:cubicBezTo>
                    <a:cubicBezTo>
                      <a:pt x="35" y="37"/>
                      <a:pt x="35" y="37"/>
                      <a:pt x="35" y="37"/>
                    </a:cubicBezTo>
                    <a:cubicBezTo>
                      <a:pt x="38" y="29"/>
                      <a:pt x="38" y="29"/>
                      <a:pt x="38" y="29"/>
                    </a:cubicBezTo>
                    <a:cubicBezTo>
                      <a:pt x="41" y="21"/>
                      <a:pt x="41" y="21"/>
                      <a:pt x="41" y="21"/>
                    </a:cubicBezTo>
                    <a:cubicBezTo>
                      <a:pt x="36" y="14"/>
                      <a:pt x="36" y="14"/>
                      <a:pt x="36" y="14"/>
                    </a:cubicBezTo>
                    <a:lnTo>
                      <a:pt x="2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63" name="Freeform: Shape 133">
                <a:extLst>
                  <a:ext uri="{FF2B5EF4-FFF2-40B4-BE49-F238E27FC236}">
                    <a16:creationId xmlns:a16="http://schemas.microsoft.com/office/drawing/2014/main" id="{8977054C-617F-4AC0-B370-60A0A7238784}"/>
                  </a:ext>
                </a:extLst>
              </p:cNvPr>
              <p:cNvSpPr>
                <a:spLocks/>
              </p:cNvSpPr>
              <p:nvPr/>
            </p:nvSpPr>
            <p:spPr bwMode="auto">
              <a:xfrm>
                <a:off x="6899077" y="3572134"/>
                <a:ext cx="100083" cy="100083"/>
              </a:xfrm>
              <a:custGeom>
                <a:avLst/>
                <a:gdLst>
                  <a:gd name="T0" fmla="*/ 59 w 62"/>
                  <a:gd name="T1" fmla="*/ 42 h 62"/>
                  <a:gd name="T2" fmla="*/ 54 w 62"/>
                  <a:gd name="T3" fmla="*/ 15 h 62"/>
                  <a:gd name="T4" fmla="*/ 14 w 62"/>
                  <a:gd name="T5" fmla="*/ 10 h 62"/>
                  <a:gd name="T6" fmla="*/ 10 w 62"/>
                  <a:gd name="T7" fmla="*/ 50 h 62"/>
                  <a:gd name="T8" fmla="*/ 35 w 62"/>
                  <a:gd name="T9" fmla="*/ 61 h 62"/>
                  <a:gd name="T10" fmla="*/ 25 w 62"/>
                  <a:gd name="T11" fmla="*/ 48 h 62"/>
                  <a:gd name="T12" fmla="*/ 20 w 62"/>
                  <a:gd name="T13" fmla="*/ 41 h 62"/>
                  <a:gd name="T14" fmla="*/ 23 w 62"/>
                  <a:gd name="T15" fmla="*/ 33 h 62"/>
                  <a:gd name="T16" fmla="*/ 26 w 62"/>
                  <a:gd name="T17" fmla="*/ 25 h 62"/>
                  <a:gd name="T18" fmla="*/ 35 w 62"/>
                  <a:gd name="T19" fmla="*/ 24 h 62"/>
                  <a:gd name="T20" fmla="*/ 43 w 62"/>
                  <a:gd name="T21" fmla="*/ 23 h 62"/>
                  <a:gd name="T22" fmla="*/ 48 w 62"/>
                  <a:gd name="T23" fmla="*/ 29 h 62"/>
                  <a:gd name="T24" fmla="*/ 59 w 62"/>
                  <a:gd name="T25" fmla="*/ 4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59" y="42"/>
                    </a:moveTo>
                    <a:cubicBezTo>
                      <a:pt x="62" y="33"/>
                      <a:pt x="60" y="23"/>
                      <a:pt x="54" y="15"/>
                    </a:cubicBezTo>
                    <a:cubicBezTo>
                      <a:pt x="44" y="2"/>
                      <a:pt x="26" y="0"/>
                      <a:pt x="14" y="10"/>
                    </a:cubicBezTo>
                    <a:cubicBezTo>
                      <a:pt x="2" y="20"/>
                      <a:pt x="0" y="38"/>
                      <a:pt x="10" y="50"/>
                    </a:cubicBezTo>
                    <a:cubicBezTo>
                      <a:pt x="16" y="58"/>
                      <a:pt x="26" y="62"/>
                      <a:pt x="35" y="61"/>
                    </a:cubicBezTo>
                    <a:cubicBezTo>
                      <a:pt x="25" y="48"/>
                      <a:pt x="25" y="48"/>
                      <a:pt x="25" y="48"/>
                    </a:cubicBezTo>
                    <a:cubicBezTo>
                      <a:pt x="20" y="41"/>
                      <a:pt x="20" y="41"/>
                      <a:pt x="20" y="41"/>
                    </a:cubicBezTo>
                    <a:cubicBezTo>
                      <a:pt x="23" y="33"/>
                      <a:pt x="23" y="33"/>
                      <a:pt x="23" y="33"/>
                    </a:cubicBezTo>
                    <a:cubicBezTo>
                      <a:pt x="26" y="25"/>
                      <a:pt x="26" y="25"/>
                      <a:pt x="26" y="25"/>
                    </a:cubicBezTo>
                    <a:cubicBezTo>
                      <a:pt x="35" y="24"/>
                      <a:pt x="35" y="24"/>
                      <a:pt x="35" y="24"/>
                    </a:cubicBezTo>
                    <a:cubicBezTo>
                      <a:pt x="43" y="23"/>
                      <a:pt x="43" y="23"/>
                      <a:pt x="43" y="23"/>
                    </a:cubicBezTo>
                    <a:cubicBezTo>
                      <a:pt x="48" y="29"/>
                      <a:pt x="48" y="29"/>
                      <a:pt x="48" y="29"/>
                    </a:cubicBezTo>
                    <a:lnTo>
                      <a:pt x="59"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64" name="Freeform: Shape 134">
                <a:extLst>
                  <a:ext uri="{FF2B5EF4-FFF2-40B4-BE49-F238E27FC236}">
                    <a16:creationId xmlns:a16="http://schemas.microsoft.com/office/drawing/2014/main" id="{26DE3EDD-2D05-462D-A24F-EC7ECFAEA957}"/>
                  </a:ext>
                </a:extLst>
              </p:cNvPr>
              <p:cNvSpPr>
                <a:spLocks/>
              </p:cNvSpPr>
              <p:nvPr/>
            </p:nvSpPr>
            <p:spPr bwMode="auto">
              <a:xfrm>
                <a:off x="6907518" y="3579369"/>
                <a:ext cx="81996" cy="80790"/>
              </a:xfrm>
              <a:custGeom>
                <a:avLst/>
                <a:gdLst>
                  <a:gd name="T0" fmla="*/ 51 w 51"/>
                  <a:gd name="T1" fmla="*/ 26 h 50"/>
                  <a:gd name="T2" fmla="*/ 45 w 51"/>
                  <a:gd name="T3" fmla="*/ 12 h 50"/>
                  <a:gd name="T4" fmla="*/ 12 w 51"/>
                  <a:gd name="T5" fmla="*/ 9 h 50"/>
                  <a:gd name="T6" fmla="*/ 8 w 51"/>
                  <a:gd name="T7" fmla="*/ 42 h 50"/>
                  <a:gd name="T8" fmla="*/ 20 w 51"/>
                  <a:gd name="T9" fmla="*/ 50 h 50"/>
                  <a:gd name="T10" fmla="*/ 10 w 51"/>
                  <a:gd name="T11" fmla="*/ 37 h 50"/>
                  <a:gd name="T12" fmla="*/ 18 w 51"/>
                  <a:gd name="T13" fmla="*/ 16 h 50"/>
                  <a:gd name="T14" fmla="*/ 40 w 51"/>
                  <a:gd name="T15" fmla="*/ 13 h 50"/>
                  <a:gd name="T16" fmla="*/ 51 w 51"/>
                  <a:gd name="T17"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0">
                    <a:moveTo>
                      <a:pt x="51" y="26"/>
                    </a:moveTo>
                    <a:cubicBezTo>
                      <a:pt x="50" y="21"/>
                      <a:pt x="49" y="16"/>
                      <a:pt x="45" y="12"/>
                    </a:cubicBezTo>
                    <a:cubicBezTo>
                      <a:pt x="37" y="2"/>
                      <a:pt x="22" y="0"/>
                      <a:pt x="12" y="9"/>
                    </a:cubicBezTo>
                    <a:cubicBezTo>
                      <a:pt x="2" y="17"/>
                      <a:pt x="0" y="32"/>
                      <a:pt x="8" y="42"/>
                    </a:cubicBezTo>
                    <a:cubicBezTo>
                      <a:pt x="11" y="46"/>
                      <a:pt x="16" y="49"/>
                      <a:pt x="20" y="50"/>
                    </a:cubicBezTo>
                    <a:cubicBezTo>
                      <a:pt x="10" y="37"/>
                      <a:pt x="10" y="37"/>
                      <a:pt x="10" y="37"/>
                    </a:cubicBezTo>
                    <a:cubicBezTo>
                      <a:pt x="18" y="16"/>
                      <a:pt x="18" y="16"/>
                      <a:pt x="18" y="16"/>
                    </a:cubicBezTo>
                    <a:cubicBezTo>
                      <a:pt x="40" y="13"/>
                      <a:pt x="40" y="13"/>
                      <a:pt x="40" y="13"/>
                    </a:cubicBezTo>
                    <a:lnTo>
                      <a:pt x="51"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65" name="Freeform: Shape 135">
                <a:extLst>
                  <a:ext uri="{FF2B5EF4-FFF2-40B4-BE49-F238E27FC236}">
                    <a16:creationId xmlns:a16="http://schemas.microsoft.com/office/drawing/2014/main" id="{C43ECD84-4620-4C32-9069-3746599D2442}"/>
                  </a:ext>
                </a:extLst>
              </p:cNvPr>
              <p:cNvSpPr>
                <a:spLocks/>
              </p:cNvSpPr>
              <p:nvPr/>
            </p:nvSpPr>
            <p:spPr bwMode="auto">
              <a:xfrm>
                <a:off x="6790553" y="3434670"/>
                <a:ext cx="80790" cy="80790"/>
              </a:xfrm>
              <a:custGeom>
                <a:avLst/>
                <a:gdLst>
                  <a:gd name="T0" fmla="*/ 0 w 50"/>
                  <a:gd name="T1" fmla="*/ 25 h 50"/>
                  <a:gd name="T2" fmla="*/ 5 w 50"/>
                  <a:gd name="T3" fmla="*/ 38 h 50"/>
                  <a:gd name="T4" fmla="*/ 38 w 50"/>
                  <a:gd name="T5" fmla="*/ 42 h 50"/>
                  <a:gd name="T6" fmla="*/ 42 w 50"/>
                  <a:gd name="T7" fmla="*/ 9 h 50"/>
                  <a:gd name="T8" fmla="*/ 30 w 50"/>
                  <a:gd name="T9" fmla="*/ 0 h 50"/>
                  <a:gd name="T10" fmla="*/ 40 w 50"/>
                  <a:gd name="T11" fmla="*/ 14 h 50"/>
                  <a:gd name="T12" fmla="*/ 32 w 50"/>
                  <a:gd name="T13" fmla="*/ 35 h 50"/>
                  <a:gd name="T14" fmla="*/ 10 w 50"/>
                  <a:gd name="T15" fmla="*/ 38 h 50"/>
                  <a:gd name="T16" fmla="*/ 0 w 50"/>
                  <a:gd name="T17"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0" y="25"/>
                    </a:moveTo>
                    <a:cubicBezTo>
                      <a:pt x="0" y="30"/>
                      <a:pt x="2" y="34"/>
                      <a:pt x="5" y="38"/>
                    </a:cubicBezTo>
                    <a:cubicBezTo>
                      <a:pt x="13" y="49"/>
                      <a:pt x="28" y="50"/>
                      <a:pt x="38" y="42"/>
                    </a:cubicBezTo>
                    <a:cubicBezTo>
                      <a:pt x="49" y="34"/>
                      <a:pt x="50" y="19"/>
                      <a:pt x="42" y="9"/>
                    </a:cubicBezTo>
                    <a:cubicBezTo>
                      <a:pt x="39" y="5"/>
                      <a:pt x="35" y="2"/>
                      <a:pt x="30" y="0"/>
                    </a:cubicBezTo>
                    <a:cubicBezTo>
                      <a:pt x="40" y="14"/>
                      <a:pt x="40" y="14"/>
                      <a:pt x="40" y="14"/>
                    </a:cubicBezTo>
                    <a:cubicBezTo>
                      <a:pt x="32" y="35"/>
                      <a:pt x="32" y="35"/>
                      <a:pt x="32" y="35"/>
                    </a:cubicBezTo>
                    <a:cubicBezTo>
                      <a:pt x="10" y="38"/>
                      <a:pt x="10" y="38"/>
                      <a:pt x="10" y="38"/>
                    </a:cubicBezTo>
                    <a:lnTo>
                      <a:pt x="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66" name="Freeform: Shape 136">
                <a:extLst>
                  <a:ext uri="{FF2B5EF4-FFF2-40B4-BE49-F238E27FC236}">
                    <a16:creationId xmlns:a16="http://schemas.microsoft.com/office/drawing/2014/main" id="{A9F07B4A-B93E-4294-8BEB-DF9C3358E999}"/>
                  </a:ext>
                </a:extLst>
              </p:cNvPr>
              <p:cNvSpPr>
                <a:spLocks/>
              </p:cNvSpPr>
              <p:nvPr/>
            </p:nvSpPr>
            <p:spPr bwMode="auto">
              <a:xfrm>
                <a:off x="7637040" y="2275875"/>
                <a:ext cx="149522" cy="138669"/>
              </a:xfrm>
              <a:custGeom>
                <a:avLst/>
                <a:gdLst>
                  <a:gd name="T0" fmla="*/ 16 w 92"/>
                  <a:gd name="T1" fmla="*/ 86 h 86"/>
                  <a:gd name="T2" fmla="*/ 31 w 92"/>
                  <a:gd name="T3" fmla="*/ 71 h 86"/>
                  <a:gd name="T4" fmla="*/ 31 w 92"/>
                  <a:gd name="T5" fmla="*/ 71 h 86"/>
                  <a:gd name="T6" fmla="*/ 31 w 92"/>
                  <a:gd name="T7" fmla="*/ 20 h 86"/>
                  <a:gd name="T8" fmla="*/ 82 w 92"/>
                  <a:gd name="T9" fmla="*/ 20 h 86"/>
                  <a:gd name="T10" fmla="*/ 82 w 92"/>
                  <a:gd name="T11" fmla="*/ 56 h 86"/>
                  <a:gd name="T12" fmla="*/ 76 w 92"/>
                  <a:gd name="T13" fmla="*/ 55 h 86"/>
                  <a:gd name="T14" fmla="*/ 60 w 92"/>
                  <a:gd name="T15" fmla="*/ 71 h 86"/>
                  <a:gd name="T16" fmla="*/ 76 w 92"/>
                  <a:gd name="T17" fmla="*/ 86 h 86"/>
                  <a:gd name="T18" fmla="*/ 92 w 92"/>
                  <a:gd name="T19" fmla="*/ 71 h 86"/>
                  <a:gd name="T20" fmla="*/ 92 w 92"/>
                  <a:gd name="T21" fmla="*/ 71 h 86"/>
                  <a:gd name="T22" fmla="*/ 92 w 92"/>
                  <a:gd name="T23" fmla="*/ 71 h 86"/>
                  <a:gd name="T24" fmla="*/ 92 w 92"/>
                  <a:gd name="T25" fmla="*/ 20 h 86"/>
                  <a:gd name="T26" fmla="*/ 92 w 92"/>
                  <a:gd name="T27" fmla="*/ 0 h 86"/>
                  <a:gd name="T28" fmla="*/ 82 w 92"/>
                  <a:gd name="T29" fmla="*/ 0 h 86"/>
                  <a:gd name="T30" fmla="*/ 31 w 92"/>
                  <a:gd name="T31" fmla="*/ 0 h 86"/>
                  <a:gd name="T32" fmla="*/ 21 w 92"/>
                  <a:gd name="T33" fmla="*/ 0 h 86"/>
                  <a:gd name="T34" fmla="*/ 21 w 92"/>
                  <a:gd name="T35" fmla="*/ 20 h 86"/>
                  <a:gd name="T36" fmla="*/ 21 w 92"/>
                  <a:gd name="T37" fmla="*/ 56 h 86"/>
                  <a:gd name="T38" fmla="*/ 16 w 92"/>
                  <a:gd name="T39" fmla="*/ 55 h 86"/>
                  <a:gd name="T40" fmla="*/ 0 w 92"/>
                  <a:gd name="T41" fmla="*/ 71 h 86"/>
                  <a:gd name="T42" fmla="*/ 16 w 92"/>
                  <a:gd name="T43"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86">
                    <a:moveTo>
                      <a:pt x="16" y="86"/>
                    </a:moveTo>
                    <a:cubicBezTo>
                      <a:pt x="24" y="86"/>
                      <a:pt x="31" y="79"/>
                      <a:pt x="31" y="71"/>
                    </a:cubicBezTo>
                    <a:cubicBezTo>
                      <a:pt x="31" y="71"/>
                      <a:pt x="31" y="71"/>
                      <a:pt x="31" y="71"/>
                    </a:cubicBezTo>
                    <a:cubicBezTo>
                      <a:pt x="31" y="20"/>
                      <a:pt x="31" y="20"/>
                      <a:pt x="31" y="20"/>
                    </a:cubicBezTo>
                    <a:cubicBezTo>
                      <a:pt x="82" y="20"/>
                      <a:pt x="82" y="20"/>
                      <a:pt x="82" y="20"/>
                    </a:cubicBezTo>
                    <a:cubicBezTo>
                      <a:pt x="82" y="56"/>
                      <a:pt x="82" y="56"/>
                      <a:pt x="82" y="56"/>
                    </a:cubicBezTo>
                    <a:cubicBezTo>
                      <a:pt x="80" y="55"/>
                      <a:pt x="78" y="55"/>
                      <a:pt x="76" y="55"/>
                    </a:cubicBezTo>
                    <a:cubicBezTo>
                      <a:pt x="67" y="55"/>
                      <a:pt x="60" y="62"/>
                      <a:pt x="60" y="71"/>
                    </a:cubicBezTo>
                    <a:cubicBezTo>
                      <a:pt x="60" y="79"/>
                      <a:pt x="67" y="86"/>
                      <a:pt x="76" y="86"/>
                    </a:cubicBezTo>
                    <a:cubicBezTo>
                      <a:pt x="85" y="86"/>
                      <a:pt x="92" y="79"/>
                      <a:pt x="92" y="71"/>
                    </a:cubicBezTo>
                    <a:cubicBezTo>
                      <a:pt x="92" y="71"/>
                      <a:pt x="92" y="71"/>
                      <a:pt x="92" y="71"/>
                    </a:cubicBezTo>
                    <a:cubicBezTo>
                      <a:pt x="92" y="71"/>
                      <a:pt x="92" y="71"/>
                      <a:pt x="92" y="71"/>
                    </a:cubicBezTo>
                    <a:cubicBezTo>
                      <a:pt x="92" y="20"/>
                      <a:pt x="92" y="20"/>
                      <a:pt x="92" y="20"/>
                    </a:cubicBezTo>
                    <a:cubicBezTo>
                      <a:pt x="92" y="0"/>
                      <a:pt x="92" y="0"/>
                      <a:pt x="92" y="0"/>
                    </a:cubicBezTo>
                    <a:cubicBezTo>
                      <a:pt x="82" y="0"/>
                      <a:pt x="82" y="0"/>
                      <a:pt x="82" y="0"/>
                    </a:cubicBezTo>
                    <a:cubicBezTo>
                      <a:pt x="31" y="0"/>
                      <a:pt x="31" y="0"/>
                      <a:pt x="31" y="0"/>
                    </a:cubicBezTo>
                    <a:cubicBezTo>
                      <a:pt x="21" y="0"/>
                      <a:pt x="21" y="0"/>
                      <a:pt x="21" y="0"/>
                    </a:cubicBezTo>
                    <a:cubicBezTo>
                      <a:pt x="21" y="20"/>
                      <a:pt x="21" y="20"/>
                      <a:pt x="21" y="20"/>
                    </a:cubicBezTo>
                    <a:cubicBezTo>
                      <a:pt x="21" y="56"/>
                      <a:pt x="21" y="56"/>
                      <a:pt x="21" y="56"/>
                    </a:cubicBezTo>
                    <a:cubicBezTo>
                      <a:pt x="20" y="55"/>
                      <a:pt x="18" y="55"/>
                      <a:pt x="16" y="55"/>
                    </a:cubicBezTo>
                    <a:cubicBezTo>
                      <a:pt x="7" y="55"/>
                      <a:pt x="0" y="62"/>
                      <a:pt x="0" y="71"/>
                    </a:cubicBezTo>
                    <a:cubicBezTo>
                      <a:pt x="0" y="79"/>
                      <a:pt x="7" y="86"/>
                      <a:pt x="16" y="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67" name="Freeform: Shape 137">
                <a:extLst>
                  <a:ext uri="{FF2B5EF4-FFF2-40B4-BE49-F238E27FC236}">
                    <a16:creationId xmlns:a16="http://schemas.microsoft.com/office/drawing/2014/main" id="{2F00108B-9551-4E6D-AF0F-C56B52320752}"/>
                  </a:ext>
                </a:extLst>
              </p:cNvPr>
              <p:cNvSpPr>
                <a:spLocks/>
              </p:cNvSpPr>
              <p:nvPr/>
            </p:nvSpPr>
            <p:spPr bwMode="auto">
              <a:xfrm>
                <a:off x="4422319" y="2232466"/>
                <a:ext cx="141081" cy="104906"/>
              </a:xfrm>
              <a:custGeom>
                <a:avLst/>
                <a:gdLst>
                  <a:gd name="T0" fmla="*/ 44 w 87"/>
                  <a:gd name="T1" fmla="*/ 0 h 65"/>
                  <a:gd name="T2" fmla="*/ 0 w 87"/>
                  <a:gd name="T3" fmla="*/ 43 h 65"/>
                  <a:gd name="T4" fmla="*/ 5 w 87"/>
                  <a:gd name="T5" fmla="*/ 64 h 65"/>
                  <a:gd name="T6" fmla="*/ 5 w 87"/>
                  <a:gd name="T7" fmla="*/ 53 h 65"/>
                  <a:gd name="T8" fmla="*/ 7 w 87"/>
                  <a:gd name="T9" fmla="*/ 47 h 65"/>
                  <a:gd name="T10" fmla="*/ 7 w 87"/>
                  <a:gd name="T11" fmla="*/ 43 h 65"/>
                  <a:gd name="T12" fmla="*/ 44 w 87"/>
                  <a:gd name="T13" fmla="*/ 7 h 65"/>
                  <a:gd name="T14" fmla="*/ 80 w 87"/>
                  <a:gd name="T15" fmla="*/ 43 h 65"/>
                  <a:gd name="T16" fmla="*/ 80 w 87"/>
                  <a:gd name="T17" fmla="*/ 47 h 65"/>
                  <a:gd name="T18" fmla="*/ 82 w 87"/>
                  <a:gd name="T19" fmla="*/ 53 h 65"/>
                  <a:gd name="T20" fmla="*/ 82 w 87"/>
                  <a:gd name="T21" fmla="*/ 65 h 65"/>
                  <a:gd name="T22" fmla="*/ 87 w 87"/>
                  <a:gd name="T23" fmla="*/ 43 h 65"/>
                  <a:gd name="T24" fmla="*/ 44 w 87"/>
                  <a:gd name="T2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65">
                    <a:moveTo>
                      <a:pt x="44" y="0"/>
                    </a:moveTo>
                    <a:cubicBezTo>
                      <a:pt x="20" y="0"/>
                      <a:pt x="0" y="19"/>
                      <a:pt x="0" y="43"/>
                    </a:cubicBezTo>
                    <a:cubicBezTo>
                      <a:pt x="0" y="51"/>
                      <a:pt x="2" y="58"/>
                      <a:pt x="5" y="64"/>
                    </a:cubicBezTo>
                    <a:cubicBezTo>
                      <a:pt x="5" y="53"/>
                      <a:pt x="5" y="53"/>
                      <a:pt x="5" y="53"/>
                    </a:cubicBezTo>
                    <a:cubicBezTo>
                      <a:pt x="5" y="51"/>
                      <a:pt x="6" y="49"/>
                      <a:pt x="7" y="47"/>
                    </a:cubicBezTo>
                    <a:cubicBezTo>
                      <a:pt x="7" y="46"/>
                      <a:pt x="7" y="45"/>
                      <a:pt x="7" y="43"/>
                    </a:cubicBezTo>
                    <a:cubicBezTo>
                      <a:pt x="7" y="23"/>
                      <a:pt x="24" y="7"/>
                      <a:pt x="44" y="7"/>
                    </a:cubicBezTo>
                    <a:cubicBezTo>
                      <a:pt x="64" y="7"/>
                      <a:pt x="80" y="23"/>
                      <a:pt x="80" y="43"/>
                    </a:cubicBezTo>
                    <a:cubicBezTo>
                      <a:pt x="80" y="45"/>
                      <a:pt x="80" y="46"/>
                      <a:pt x="80" y="47"/>
                    </a:cubicBezTo>
                    <a:cubicBezTo>
                      <a:pt x="81" y="49"/>
                      <a:pt x="82" y="51"/>
                      <a:pt x="82" y="53"/>
                    </a:cubicBezTo>
                    <a:cubicBezTo>
                      <a:pt x="82" y="65"/>
                      <a:pt x="82" y="65"/>
                      <a:pt x="82" y="65"/>
                    </a:cubicBezTo>
                    <a:cubicBezTo>
                      <a:pt x="85" y="58"/>
                      <a:pt x="87" y="51"/>
                      <a:pt x="87" y="43"/>
                    </a:cubicBezTo>
                    <a:cubicBezTo>
                      <a:pt x="87" y="19"/>
                      <a:pt x="68" y="0"/>
                      <a:pt x="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68" name="Freeform: Shape 138">
                <a:extLst>
                  <a:ext uri="{FF2B5EF4-FFF2-40B4-BE49-F238E27FC236}">
                    <a16:creationId xmlns:a16="http://schemas.microsoft.com/office/drawing/2014/main" id="{70EA2F7E-BFAC-4B16-B4CB-B53058F7800D}"/>
                  </a:ext>
                </a:extLst>
              </p:cNvPr>
              <p:cNvSpPr>
                <a:spLocks/>
              </p:cNvSpPr>
              <p:nvPr/>
            </p:nvSpPr>
            <p:spPr bwMode="auto">
              <a:xfrm>
                <a:off x="4435583" y="2303609"/>
                <a:ext cx="31351" cy="54262"/>
              </a:xfrm>
              <a:custGeom>
                <a:avLst/>
                <a:gdLst>
                  <a:gd name="T0" fmla="*/ 0 w 19"/>
                  <a:gd name="T1" fmla="*/ 7 h 34"/>
                  <a:gd name="T2" fmla="*/ 0 w 19"/>
                  <a:gd name="T3" fmla="*/ 9 h 34"/>
                  <a:gd name="T4" fmla="*/ 0 w 19"/>
                  <a:gd name="T5" fmla="*/ 20 h 34"/>
                  <a:gd name="T6" fmla="*/ 0 w 19"/>
                  <a:gd name="T7" fmla="*/ 25 h 34"/>
                  <a:gd name="T8" fmla="*/ 13 w 19"/>
                  <a:gd name="T9" fmla="*/ 34 h 34"/>
                  <a:gd name="T10" fmla="*/ 19 w 19"/>
                  <a:gd name="T11" fmla="*/ 34 h 34"/>
                  <a:gd name="T12" fmla="*/ 19 w 19"/>
                  <a:gd name="T13" fmla="*/ 0 h 34"/>
                  <a:gd name="T14" fmla="*/ 13 w 19"/>
                  <a:gd name="T15" fmla="*/ 0 h 34"/>
                  <a:gd name="T16" fmla="*/ 0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0" y="7"/>
                    </a:moveTo>
                    <a:cubicBezTo>
                      <a:pt x="0" y="7"/>
                      <a:pt x="0" y="8"/>
                      <a:pt x="0" y="9"/>
                    </a:cubicBezTo>
                    <a:cubicBezTo>
                      <a:pt x="0" y="20"/>
                      <a:pt x="0" y="20"/>
                      <a:pt x="0" y="20"/>
                    </a:cubicBezTo>
                    <a:cubicBezTo>
                      <a:pt x="0" y="25"/>
                      <a:pt x="0" y="25"/>
                      <a:pt x="0" y="25"/>
                    </a:cubicBezTo>
                    <a:cubicBezTo>
                      <a:pt x="0" y="30"/>
                      <a:pt x="6" y="34"/>
                      <a:pt x="13" y="34"/>
                    </a:cubicBezTo>
                    <a:cubicBezTo>
                      <a:pt x="19" y="34"/>
                      <a:pt x="19" y="34"/>
                      <a:pt x="19" y="34"/>
                    </a:cubicBezTo>
                    <a:cubicBezTo>
                      <a:pt x="19" y="0"/>
                      <a:pt x="19" y="0"/>
                      <a:pt x="19" y="0"/>
                    </a:cubicBezTo>
                    <a:cubicBezTo>
                      <a:pt x="13" y="0"/>
                      <a:pt x="13" y="0"/>
                      <a:pt x="13" y="0"/>
                    </a:cubicBezTo>
                    <a:cubicBezTo>
                      <a:pt x="7" y="0"/>
                      <a:pt x="1" y="3"/>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69" name="Freeform: Shape 139">
                <a:extLst>
                  <a:ext uri="{FF2B5EF4-FFF2-40B4-BE49-F238E27FC236}">
                    <a16:creationId xmlns:a16="http://schemas.microsoft.com/office/drawing/2014/main" id="{AF4457F7-752A-48A3-8621-FC514922DE11}"/>
                  </a:ext>
                </a:extLst>
              </p:cNvPr>
              <p:cNvSpPr>
                <a:spLocks/>
              </p:cNvSpPr>
              <p:nvPr/>
            </p:nvSpPr>
            <p:spPr bwMode="auto">
              <a:xfrm>
                <a:off x="4519990" y="2303609"/>
                <a:ext cx="31351" cy="54262"/>
              </a:xfrm>
              <a:custGeom>
                <a:avLst/>
                <a:gdLst>
                  <a:gd name="T0" fmla="*/ 19 w 19"/>
                  <a:gd name="T1" fmla="*/ 25 h 34"/>
                  <a:gd name="T2" fmla="*/ 19 w 19"/>
                  <a:gd name="T3" fmla="*/ 20 h 34"/>
                  <a:gd name="T4" fmla="*/ 19 w 19"/>
                  <a:gd name="T5" fmla="*/ 9 h 34"/>
                  <a:gd name="T6" fmla="*/ 19 w 19"/>
                  <a:gd name="T7" fmla="*/ 8 h 34"/>
                  <a:gd name="T8" fmla="*/ 6 w 19"/>
                  <a:gd name="T9" fmla="*/ 0 h 34"/>
                  <a:gd name="T10" fmla="*/ 0 w 19"/>
                  <a:gd name="T11" fmla="*/ 0 h 34"/>
                  <a:gd name="T12" fmla="*/ 0 w 19"/>
                  <a:gd name="T13" fmla="*/ 34 h 34"/>
                  <a:gd name="T14" fmla="*/ 6 w 19"/>
                  <a:gd name="T15" fmla="*/ 34 h 34"/>
                  <a:gd name="T16" fmla="*/ 19 w 19"/>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9" y="25"/>
                    </a:moveTo>
                    <a:cubicBezTo>
                      <a:pt x="19" y="20"/>
                      <a:pt x="19" y="20"/>
                      <a:pt x="19" y="20"/>
                    </a:cubicBezTo>
                    <a:cubicBezTo>
                      <a:pt x="19" y="9"/>
                      <a:pt x="19" y="9"/>
                      <a:pt x="19" y="9"/>
                    </a:cubicBezTo>
                    <a:cubicBezTo>
                      <a:pt x="19" y="8"/>
                      <a:pt x="19" y="8"/>
                      <a:pt x="19" y="8"/>
                    </a:cubicBezTo>
                    <a:cubicBezTo>
                      <a:pt x="18" y="3"/>
                      <a:pt x="13" y="0"/>
                      <a:pt x="6" y="0"/>
                    </a:cubicBezTo>
                    <a:cubicBezTo>
                      <a:pt x="0" y="0"/>
                      <a:pt x="0" y="0"/>
                      <a:pt x="0" y="0"/>
                    </a:cubicBezTo>
                    <a:cubicBezTo>
                      <a:pt x="0" y="34"/>
                      <a:pt x="0" y="34"/>
                      <a:pt x="0" y="34"/>
                    </a:cubicBezTo>
                    <a:cubicBezTo>
                      <a:pt x="6" y="34"/>
                      <a:pt x="6" y="34"/>
                      <a:pt x="6" y="34"/>
                    </a:cubicBezTo>
                    <a:cubicBezTo>
                      <a:pt x="13" y="34"/>
                      <a:pt x="19" y="30"/>
                      <a:pt x="19"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70" name="Freeform: Shape 140">
                <a:extLst>
                  <a:ext uri="{FF2B5EF4-FFF2-40B4-BE49-F238E27FC236}">
                    <a16:creationId xmlns:a16="http://schemas.microsoft.com/office/drawing/2014/main" id="{5E709A26-E906-4D8F-814E-2986945AF2AB}"/>
                  </a:ext>
                </a:extLst>
              </p:cNvPr>
              <p:cNvSpPr>
                <a:spLocks/>
              </p:cNvSpPr>
              <p:nvPr/>
            </p:nvSpPr>
            <p:spPr bwMode="auto">
              <a:xfrm>
                <a:off x="4341529" y="3768683"/>
                <a:ext cx="159168" cy="159168"/>
              </a:xfrm>
              <a:custGeom>
                <a:avLst/>
                <a:gdLst>
                  <a:gd name="T0" fmla="*/ 72 w 132"/>
                  <a:gd name="T1" fmla="*/ 51 h 132"/>
                  <a:gd name="T2" fmla="*/ 72 w 132"/>
                  <a:gd name="T3" fmla="*/ 41 h 132"/>
                  <a:gd name="T4" fmla="*/ 97 w 132"/>
                  <a:gd name="T5" fmla="*/ 41 h 132"/>
                  <a:gd name="T6" fmla="*/ 97 w 132"/>
                  <a:gd name="T7" fmla="*/ 0 h 132"/>
                  <a:gd name="T8" fmla="*/ 35 w 132"/>
                  <a:gd name="T9" fmla="*/ 0 h 132"/>
                  <a:gd name="T10" fmla="*/ 35 w 132"/>
                  <a:gd name="T11" fmla="*/ 41 h 132"/>
                  <a:gd name="T12" fmla="*/ 61 w 132"/>
                  <a:gd name="T13" fmla="*/ 41 h 132"/>
                  <a:gd name="T14" fmla="*/ 61 w 132"/>
                  <a:gd name="T15" fmla="*/ 51 h 132"/>
                  <a:gd name="T16" fmla="*/ 26 w 132"/>
                  <a:gd name="T17" fmla="*/ 51 h 132"/>
                  <a:gd name="T18" fmla="*/ 26 w 132"/>
                  <a:gd name="T19" fmla="*/ 46 h 132"/>
                  <a:gd name="T20" fmla="*/ 11 w 132"/>
                  <a:gd name="T21" fmla="*/ 46 h 132"/>
                  <a:gd name="T22" fmla="*/ 11 w 132"/>
                  <a:gd name="T23" fmla="*/ 51 h 132"/>
                  <a:gd name="T24" fmla="*/ 0 w 132"/>
                  <a:gd name="T25" fmla="*/ 51 h 132"/>
                  <a:gd name="T26" fmla="*/ 0 w 132"/>
                  <a:gd name="T27" fmla="*/ 132 h 132"/>
                  <a:gd name="T28" fmla="*/ 132 w 132"/>
                  <a:gd name="T29" fmla="*/ 132 h 132"/>
                  <a:gd name="T30" fmla="*/ 132 w 132"/>
                  <a:gd name="T31" fmla="*/ 51 h 132"/>
                  <a:gd name="T32" fmla="*/ 72 w 132"/>
                  <a:gd name="T33" fmla="*/ 5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2">
                    <a:moveTo>
                      <a:pt x="72" y="51"/>
                    </a:moveTo>
                    <a:lnTo>
                      <a:pt x="72" y="41"/>
                    </a:lnTo>
                    <a:lnTo>
                      <a:pt x="97" y="41"/>
                    </a:lnTo>
                    <a:lnTo>
                      <a:pt x="97" y="0"/>
                    </a:lnTo>
                    <a:lnTo>
                      <a:pt x="35" y="0"/>
                    </a:lnTo>
                    <a:lnTo>
                      <a:pt x="35" y="41"/>
                    </a:lnTo>
                    <a:lnTo>
                      <a:pt x="61" y="41"/>
                    </a:lnTo>
                    <a:lnTo>
                      <a:pt x="61" y="51"/>
                    </a:lnTo>
                    <a:lnTo>
                      <a:pt x="26" y="51"/>
                    </a:lnTo>
                    <a:lnTo>
                      <a:pt x="26" y="46"/>
                    </a:lnTo>
                    <a:lnTo>
                      <a:pt x="11" y="46"/>
                    </a:lnTo>
                    <a:lnTo>
                      <a:pt x="11" y="51"/>
                    </a:lnTo>
                    <a:lnTo>
                      <a:pt x="0" y="51"/>
                    </a:lnTo>
                    <a:lnTo>
                      <a:pt x="0" y="132"/>
                    </a:lnTo>
                    <a:lnTo>
                      <a:pt x="132" y="132"/>
                    </a:lnTo>
                    <a:lnTo>
                      <a:pt x="132" y="51"/>
                    </a:lnTo>
                    <a:lnTo>
                      <a:pt x="72"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71" name="Freeform: Shape 141">
                <a:extLst>
                  <a:ext uri="{FF2B5EF4-FFF2-40B4-BE49-F238E27FC236}">
                    <a16:creationId xmlns:a16="http://schemas.microsoft.com/office/drawing/2014/main" id="{4C728AEA-525F-40F8-8BDA-585B29AA029E}"/>
                  </a:ext>
                </a:extLst>
              </p:cNvPr>
              <p:cNvSpPr>
                <a:spLocks/>
              </p:cNvSpPr>
              <p:nvPr/>
            </p:nvSpPr>
            <p:spPr bwMode="auto">
              <a:xfrm>
                <a:off x="4469346" y="3842238"/>
                <a:ext cx="18087" cy="6029"/>
              </a:xfrm>
              <a:custGeom>
                <a:avLst/>
                <a:gdLst>
                  <a:gd name="T0" fmla="*/ 15 w 15"/>
                  <a:gd name="T1" fmla="*/ 5 h 5"/>
                  <a:gd name="T2" fmla="*/ 15 w 15"/>
                  <a:gd name="T3" fmla="*/ 5 h 5"/>
                  <a:gd name="T4" fmla="*/ 0 w 15"/>
                  <a:gd name="T5" fmla="*/ 5 h 5"/>
                  <a:gd name="T6" fmla="*/ 0 w 15"/>
                  <a:gd name="T7" fmla="*/ 0 h 5"/>
                  <a:gd name="T8" fmla="*/ 15 w 15"/>
                  <a:gd name="T9" fmla="*/ 0 h 5"/>
                  <a:gd name="T10" fmla="*/ 15 w 15"/>
                  <a:gd name="T11" fmla="*/ 5 h 5"/>
                </a:gdLst>
                <a:ahLst/>
                <a:cxnLst>
                  <a:cxn ang="0">
                    <a:pos x="T0" y="T1"/>
                  </a:cxn>
                  <a:cxn ang="0">
                    <a:pos x="T2" y="T3"/>
                  </a:cxn>
                  <a:cxn ang="0">
                    <a:pos x="T4" y="T5"/>
                  </a:cxn>
                  <a:cxn ang="0">
                    <a:pos x="T6" y="T7"/>
                  </a:cxn>
                  <a:cxn ang="0">
                    <a:pos x="T8" y="T9"/>
                  </a:cxn>
                  <a:cxn ang="0">
                    <a:pos x="T10" y="T11"/>
                  </a:cxn>
                </a:cxnLst>
                <a:rect l="0" t="0" r="r" b="b"/>
                <a:pathLst>
                  <a:path w="15" h="5">
                    <a:moveTo>
                      <a:pt x="15" y="5"/>
                    </a:moveTo>
                    <a:lnTo>
                      <a:pt x="15" y="5"/>
                    </a:lnTo>
                    <a:lnTo>
                      <a:pt x="0" y="5"/>
                    </a:lnTo>
                    <a:lnTo>
                      <a:pt x="0" y="0"/>
                    </a:lnTo>
                    <a:lnTo>
                      <a:pt x="15" y="0"/>
                    </a:lnTo>
                    <a:lnTo>
                      <a:pt x="15" y="5"/>
                    </a:lnTo>
                    <a:close/>
                  </a:path>
                </a:pathLst>
              </a:custGeom>
              <a:solidFill>
                <a:srgbClr val="DA89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72" name="Freeform: Shape 142">
                <a:extLst>
                  <a:ext uri="{FF2B5EF4-FFF2-40B4-BE49-F238E27FC236}">
                    <a16:creationId xmlns:a16="http://schemas.microsoft.com/office/drawing/2014/main" id="{C89F0F4C-0488-4FC6-AFCE-DCB1BD2FB5A7}"/>
                  </a:ext>
                </a:extLst>
              </p:cNvPr>
              <p:cNvSpPr>
                <a:spLocks/>
              </p:cNvSpPr>
              <p:nvPr/>
            </p:nvSpPr>
            <p:spPr bwMode="auto">
              <a:xfrm>
                <a:off x="4390967" y="3848267"/>
                <a:ext cx="61497" cy="61497"/>
              </a:xfrm>
              <a:custGeom>
                <a:avLst/>
                <a:gdLst>
                  <a:gd name="T0" fmla="*/ 19 w 38"/>
                  <a:gd name="T1" fmla="*/ 38 h 38"/>
                  <a:gd name="T2" fmla="*/ 19 w 38"/>
                  <a:gd name="T3" fmla="*/ 38 h 38"/>
                  <a:gd name="T4" fmla="*/ 0 w 38"/>
                  <a:gd name="T5" fmla="*/ 19 h 38"/>
                  <a:gd name="T6" fmla="*/ 19 w 38"/>
                  <a:gd name="T7" fmla="*/ 0 h 38"/>
                  <a:gd name="T8" fmla="*/ 38 w 38"/>
                  <a:gd name="T9" fmla="*/ 19 h 38"/>
                  <a:gd name="T10" fmla="*/ 19 w 38"/>
                  <a:gd name="T11" fmla="*/ 38 h 38"/>
                </a:gdLst>
                <a:ahLst/>
                <a:cxnLst>
                  <a:cxn ang="0">
                    <a:pos x="T0" y="T1"/>
                  </a:cxn>
                  <a:cxn ang="0">
                    <a:pos x="T2" y="T3"/>
                  </a:cxn>
                  <a:cxn ang="0">
                    <a:pos x="T4" y="T5"/>
                  </a:cxn>
                  <a:cxn ang="0">
                    <a:pos x="T6" y="T7"/>
                  </a:cxn>
                  <a:cxn ang="0">
                    <a:pos x="T8" y="T9"/>
                  </a:cxn>
                  <a:cxn ang="0">
                    <a:pos x="T10" y="T11"/>
                  </a:cxn>
                </a:cxnLst>
                <a:rect l="0" t="0" r="r" b="b"/>
                <a:pathLst>
                  <a:path w="38" h="38">
                    <a:moveTo>
                      <a:pt x="19" y="38"/>
                    </a:moveTo>
                    <a:cubicBezTo>
                      <a:pt x="19" y="38"/>
                      <a:pt x="19" y="38"/>
                      <a:pt x="19" y="38"/>
                    </a:cubicBezTo>
                    <a:cubicBezTo>
                      <a:pt x="9" y="38"/>
                      <a:pt x="0" y="29"/>
                      <a:pt x="0" y="19"/>
                    </a:cubicBezTo>
                    <a:cubicBezTo>
                      <a:pt x="0" y="9"/>
                      <a:pt x="9" y="0"/>
                      <a:pt x="19" y="0"/>
                    </a:cubicBezTo>
                    <a:cubicBezTo>
                      <a:pt x="29" y="0"/>
                      <a:pt x="38" y="9"/>
                      <a:pt x="38" y="19"/>
                    </a:cubicBezTo>
                    <a:cubicBezTo>
                      <a:pt x="38" y="29"/>
                      <a:pt x="29" y="38"/>
                      <a:pt x="19" y="3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73" name="Freeform: Shape 143">
                <a:extLst>
                  <a:ext uri="{FF2B5EF4-FFF2-40B4-BE49-F238E27FC236}">
                    <a16:creationId xmlns:a16="http://schemas.microsoft.com/office/drawing/2014/main" id="{A80A4DE2-90DA-49BA-95E8-54092565B0E9}"/>
                  </a:ext>
                </a:extLst>
              </p:cNvPr>
              <p:cNvSpPr>
                <a:spLocks/>
              </p:cNvSpPr>
              <p:nvPr/>
            </p:nvSpPr>
            <p:spPr bwMode="auto">
              <a:xfrm>
                <a:off x="4393379" y="3777123"/>
                <a:ext cx="55468" cy="33763"/>
              </a:xfrm>
              <a:custGeom>
                <a:avLst/>
                <a:gdLst>
                  <a:gd name="T0" fmla="*/ 0 w 46"/>
                  <a:gd name="T1" fmla="*/ 28 h 28"/>
                  <a:gd name="T2" fmla="*/ 0 w 46"/>
                  <a:gd name="T3" fmla="*/ 28 h 28"/>
                  <a:gd name="T4" fmla="*/ 0 w 46"/>
                  <a:gd name="T5" fmla="*/ 0 h 28"/>
                  <a:gd name="T6" fmla="*/ 46 w 46"/>
                  <a:gd name="T7" fmla="*/ 0 h 28"/>
                  <a:gd name="T8" fmla="*/ 46 w 46"/>
                  <a:gd name="T9" fmla="*/ 28 h 28"/>
                  <a:gd name="T10" fmla="*/ 0 w 46"/>
                  <a:gd name="T11" fmla="*/ 28 h 28"/>
                </a:gdLst>
                <a:ahLst/>
                <a:cxnLst>
                  <a:cxn ang="0">
                    <a:pos x="T0" y="T1"/>
                  </a:cxn>
                  <a:cxn ang="0">
                    <a:pos x="T2" y="T3"/>
                  </a:cxn>
                  <a:cxn ang="0">
                    <a:pos x="T4" y="T5"/>
                  </a:cxn>
                  <a:cxn ang="0">
                    <a:pos x="T6" y="T7"/>
                  </a:cxn>
                  <a:cxn ang="0">
                    <a:pos x="T8" y="T9"/>
                  </a:cxn>
                  <a:cxn ang="0">
                    <a:pos x="T10" y="T11"/>
                  </a:cxn>
                </a:cxnLst>
                <a:rect l="0" t="0" r="r" b="b"/>
                <a:pathLst>
                  <a:path w="46" h="28">
                    <a:moveTo>
                      <a:pt x="0" y="28"/>
                    </a:moveTo>
                    <a:lnTo>
                      <a:pt x="0" y="28"/>
                    </a:lnTo>
                    <a:lnTo>
                      <a:pt x="0" y="0"/>
                    </a:lnTo>
                    <a:lnTo>
                      <a:pt x="46" y="0"/>
                    </a:lnTo>
                    <a:lnTo>
                      <a:pt x="46" y="28"/>
                    </a:lnTo>
                    <a:lnTo>
                      <a:pt x="0" y="28"/>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74" name="Freeform: Shape 144">
                <a:extLst>
                  <a:ext uri="{FF2B5EF4-FFF2-40B4-BE49-F238E27FC236}">
                    <a16:creationId xmlns:a16="http://schemas.microsoft.com/office/drawing/2014/main" id="{0E3CCFEE-7AE0-44D1-BCFA-C9A2FF1A4F6B}"/>
                  </a:ext>
                </a:extLst>
              </p:cNvPr>
              <p:cNvSpPr>
                <a:spLocks/>
              </p:cNvSpPr>
              <p:nvPr/>
            </p:nvSpPr>
            <p:spPr bwMode="auto">
              <a:xfrm>
                <a:off x="6676000" y="3720450"/>
                <a:ext cx="203784" cy="100083"/>
              </a:xfrm>
              <a:custGeom>
                <a:avLst/>
                <a:gdLst>
                  <a:gd name="T0" fmla="*/ 108 w 126"/>
                  <a:gd name="T1" fmla="*/ 44 h 62"/>
                  <a:gd name="T2" fmla="*/ 126 w 126"/>
                  <a:gd name="T3" fmla="*/ 22 h 62"/>
                  <a:gd name="T4" fmla="*/ 108 w 126"/>
                  <a:gd name="T5" fmla="*/ 0 h 62"/>
                  <a:gd name="T6" fmla="*/ 108 w 126"/>
                  <a:gd name="T7" fmla="*/ 10 h 62"/>
                  <a:gd name="T8" fmla="*/ 116 w 126"/>
                  <a:gd name="T9" fmla="*/ 22 h 62"/>
                  <a:gd name="T10" fmla="*/ 108 w 126"/>
                  <a:gd name="T11" fmla="*/ 34 h 62"/>
                  <a:gd name="T12" fmla="*/ 108 w 126"/>
                  <a:gd name="T13" fmla="*/ 44 h 62"/>
                  <a:gd name="T14" fmla="*/ 53 w 126"/>
                  <a:gd name="T15" fmla="*/ 62 h 62"/>
                  <a:gd name="T16" fmla="*/ 94 w 126"/>
                  <a:gd name="T17" fmla="*/ 42 h 62"/>
                  <a:gd name="T18" fmla="*/ 104 w 126"/>
                  <a:gd name="T19" fmla="*/ 44 h 62"/>
                  <a:gd name="T20" fmla="*/ 108 w 126"/>
                  <a:gd name="T21" fmla="*/ 44 h 62"/>
                  <a:gd name="T22" fmla="*/ 108 w 126"/>
                  <a:gd name="T23" fmla="*/ 34 h 62"/>
                  <a:gd name="T24" fmla="*/ 104 w 126"/>
                  <a:gd name="T25" fmla="*/ 35 h 62"/>
                  <a:gd name="T26" fmla="*/ 100 w 126"/>
                  <a:gd name="T27" fmla="*/ 34 h 62"/>
                  <a:gd name="T28" fmla="*/ 106 w 126"/>
                  <a:gd name="T29" fmla="*/ 10 h 62"/>
                  <a:gd name="T30" fmla="*/ 106 w 126"/>
                  <a:gd name="T31" fmla="*/ 10 h 62"/>
                  <a:gd name="T32" fmla="*/ 106 w 126"/>
                  <a:gd name="T33" fmla="*/ 10 h 62"/>
                  <a:gd name="T34" fmla="*/ 108 w 126"/>
                  <a:gd name="T35" fmla="*/ 10 h 62"/>
                  <a:gd name="T36" fmla="*/ 108 w 126"/>
                  <a:gd name="T37" fmla="*/ 0 h 62"/>
                  <a:gd name="T38" fmla="*/ 105 w 126"/>
                  <a:gd name="T39" fmla="*/ 0 h 62"/>
                  <a:gd name="T40" fmla="*/ 105 w 126"/>
                  <a:gd name="T41" fmla="*/ 0 h 62"/>
                  <a:gd name="T42" fmla="*/ 1 w 126"/>
                  <a:gd name="T43" fmla="*/ 0 h 62"/>
                  <a:gd name="T44" fmla="*/ 0 w 126"/>
                  <a:gd name="T45" fmla="*/ 10 h 62"/>
                  <a:gd name="T46" fmla="*/ 53 w 126"/>
                  <a:gd name="T4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62">
                    <a:moveTo>
                      <a:pt x="108" y="44"/>
                    </a:moveTo>
                    <a:cubicBezTo>
                      <a:pt x="118" y="42"/>
                      <a:pt x="126" y="33"/>
                      <a:pt x="126" y="22"/>
                    </a:cubicBezTo>
                    <a:cubicBezTo>
                      <a:pt x="126" y="11"/>
                      <a:pt x="118" y="2"/>
                      <a:pt x="108" y="0"/>
                    </a:cubicBezTo>
                    <a:cubicBezTo>
                      <a:pt x="108" y="10"/>
                      <a:pt x="108" y="10"/>
                      <a:pt x="108" y="10"/>
                    </a:cubicBezTo>
                    <a:cubicBezTo>
                      <a:pt x="113" y="12"/>
                      <a:pt x="116" y="17"/>
                      <a:pt x="116" y="22"/>
                    </a:cubicBezTo>
                    <a:cubicBezTo>
                      <a:pt x="116" y="27"/>
                      <a:pt x="113" y="32"/>
                      <a:pt x="108" y="34"/>
                    </a:cubicBezTo>
                    <a:lnTo>
                      <a:pt x="108" y="44"/>
                    </a:lnTo>
                    <a:close/>
                    <a:moveTo>
                      <a:pt x="53" y="62"/>
                    </a:moveTo>
                    <a:cubicBezTo>
                      <a:pt x="70" y="62"/>
                      <a:pt x="85" y="54"/>
                      <a:pt x="94" y="42"/>
                    </a:cubicBezTo>
                    <a:cubicBezTo>
                      <a:pt x="97" y="44"/>
                      <a:pt x="100" y="44"/>
                      <a:pt x="104" y="44"/>
                    </a:cubicBezTo>
                    <a:cubicBezTo>
                      <a:pt x="105" y="44"/>
                      <a:pt x="107" y="44"/>
                      <a:pt x="108" y="44"/>
                    </a:cubicBezTo>
                    <a:cubicBezTo>
                      <a:pt x="108" y="34"/>
                      <a:pt x="108" y="34"/>
                      <a:pt x="108" y="34"/>
                    </a:cubicBezTo>
                    <a:cubicBezTo>
                      <a:pt x="107" y="34"/>
                      <a:pt x="105" y="35"/>
                      <a:pt x="104" y="35"/>
                    </a:cubicBezTo>
                    <a:cubicBezTo>
                      <a:pt x="102" y="35"/>
                      <a:pt x="101" y="34"/>
                      <a:pt x="100" y="34"/>
                    </a:cubicBezTo>
                    <a:cubicBezTo>
                      <a:pt x="103" y="27"/>
                      <a:pt x="106" y="18"/>
                      <a:pt x="106" y="10"/>
                    </a:cubicBezTo>
                    <a:cubicBezTo>
                      <a:pt x="106" y="10"/>
                      <a:pt x="106" y="10"/>
                      <a:pt x="106" y="10"/>
                    </a:cubicBezTo>
                    <a:cubicBezTo>
                      <a:pt x="106" y="10"/>
                      <a:pt x="106" y="10"/>
                      <a:pt x="106" y="10"/>
                    </a:cubicBezTo>
                    <a:cubicBezTo>
                      <a:pt x="106" y="10"/>
                      <a:pt x="107" y="10"/>
                      <a:pt x="108" y="10"/>
                    </a:cubicBezTo>
                    <a:cubicBezTo>
                      <a:pt x="108" y="0"/>
                      <a:pt x="108" y="0"/>
                      <a:pt x="108" y="0"/>
                    </a:cubicBezTo>
                    <a:cubicBezTo>
                      <a:pt x="107" y="0"/>
                      <a:pt x="106" y="0"/>
                      <a:pt x="105" y="0"/>
                    </a:cubicBezTo>
                    <a:cubicBezTo>
                      <a:pt x="105" y="0"/>
                      <a:pt x="105" y="0"/>
                      <a:pt x="105" y="0"/>
                    </a:cubicBezTo>
                    <a:cubicBezTo>
                      <a:pt x="1" y="0"/>
                      <a:pt x="1" y="0"/>
                      <a:pt x="1" y="0"/>
                    </a:cubicBezTo>
                    <a:cubicBezTo>
                      <a:pt x="1" y="3"/>
                      <a:pt x="0" y="6"/>
                      <a:pt x="0" y="10"/>
                    </a:cubicBezTo>
                    <a:cubicBezTo>
                      <a:pt x="0" y="39"/>
                      <a:pt x="24" y="62"/>
                      <a:pt x="53"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75" name="Rectangle 145">
                <a:extLst>
                  <a:ext uri="{FF2B5EF4-FFF2-40B4-BE49-F238E27FC236}">
                    <a16:creationId xmlns:a16="http://schemas.microsoft.com/office/drawing/2014/main" id="{3E3E085D-A6A5-41CB-A392-7E8D90FE2AAB}"/>
                  </a:ext>
                </a:extLst>
              </p:cNvPr>
              <p:cNvSpPr>
                <a:spLocks/>
              </p:cNvSpPr>
              <p:nvPr/>
            </p:nvSpPr>
            <p:spPr bwMode="auto">
              <a:xfrm>
                <a:off x="6676000" y="3830180"/>
                <a:ext cx="184491" cy="144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76" name="Freeform: Shape 146">
                <a:extLst>
                  <a:ext uri="{FF2B5EF4-FFF2-40B4-BE49-F238E27FC236}">
                    <a16:creationId xmlns:a16="http://schemas.microsoft.com/office/drawing/2014/main" id="{A60B92FE-7E46-4941-9C76-E1A51CF2EEBC}"/>
                  </a:ext>
                </a:extLst>
              </p:cNvPr>
              <p:cNvSpPr>
                <a:spLocks/>
              </p:cNvSpPr>
              <p:nvPr/>
            </p:nvSpPr>
            <p:spPr bwMode="auto">
              <a:xfrm>
                <a:off x="6718204" y="3630013"/>
                <a:ext cx="33763" cy="84408"/>
              </a:xfrm>
              <a:custGeom>
                <a:avLst/>
                <a:gdLst>
                  <a:gd name="T0" fmla="*/ 7 w 21"/>
                  <a:gd name="T1" fmla="*/ 40 h 52"/>
                  <a:gd name="T2" fmla="*/ 10 w 21"/>
                  <a:gd name="T3" fmla="*/ 50 h 52"/>
                  <a:gd name="T4" fmla="*/ 19 w 21"/>
                  <a:gd name="T5" fmla="*/ 32 h 52"/>
                  <a:gd name="T6" fmla="*/ 14 w 21"/>
                  <a:gd name="T7" fmla="*/ 21 h 52"/>
                  <a:gd name="T8" fmla="*/ 13 w 21"/>
                  <a:gd name="T9" fmla="*/ 13 h 52"/>
                  <a:gd name="T10" fmla="*/ 8 w 21"/>
                  <a:gd name="T11" fmla="*/ 4 h 52"/>
                  <a:gd name="T12" fmla="*/ 3 w 21"/>
                  <a:gd name="T13" fmla="*/ 22 h 52"/>
                  <a:gd name="T14" fmla="*/ 7 w 21"/>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2">
                    <a:moveTo>
                      <a:pt x="7" y="40"/>
                    </a:moveTo>
                    <a:cubicBezTo>
                      <a:pt x="1" y="42"/>
                      <a:pt x="4" y="52"/>
                      <a:pt x="10" y="50"/>
                    </a:cubicBezTo>
                    <a:cubicBezTo>
                      <a:pt x="18" y="47"/>
                      <a:pt x="21" y="40"/>
                      <a:pt x="19" y="32"/>
                    </a:cubicBezTo>
                    <a:cubicBezTo>
                      <a:pt x="18" y="28"/>
                      <a:pt x="16" y="25"/>
                      <a:pt x="14" y="21"/>
                    </a:cubicBezTo>
                    <a:cubicBezTo>
                      <a:pt x="13" y="19"/>
                      <a:pt x="11" y="15"/>
                      <a:pt x="13" y="13"/>
                    </a:cubicBezTo>
                    <a:cubicBezTo>
                      <a:pt x="19" y="10"/>
                      <a:pt x="14" y="0"/>
                      <a:pt x="8" y="4"/>
                    </a:cubicBezTo>
                    <a:cubicBezTo>
                      <a:pt x="2" y="8"/>
                      <a:pt x="0" y="16"/>
                      <a:pt x="3" y="22"/>
                    </a:cubicBezTo>
                    <a:cubicBezTo>
                      <a:pt x="3" y="25"/>
                      <a:pt x="12" y="38"/>
                      <a:pt x="7"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77" name="Freeform: Shape 147">
                <a:extLst>
                  <a:ext uri="{FF2B5EF4-FFF2-40B4-BE49-F238E27FC236}">
                    <a16:creationId xmlns:a16="http://schemas.microsoft.com/office/drawing/2014/main" id="{5B9D34A2-BA58-46AB-984B-35AD69DCE662}"/>
                  </a:ext>
                </a:extLst>
              </p:cNvPr>
              <p:cNvSpPr>
                <a:spLocks/>
              </p:cNvSpPr>
              <p:nvPr/>
            </p:nvSpPr>
            <p:spPr bwMode="auto">
              <a:xfrm>
                <a:off x="6766436" y="3630013"/>
                <a:ext cx="32557" cy="84408"/>
              </a:xfrm>
              <a:custGeom>
                <a:avLst/>
                <a:gdLst>
                  <a:gd name="T0" fmla="*/ 7 w 20"/>
                  <a:gd name="T1" fmla="*/ 40 h 52"/>
                  <a:gd name="T2" fmla="*/ 10 w 20"/>
                  <a:gd name="T3" fmla="*/ 50 h 52"/>
                  <a:gd name="T4" fmla="*/ 18 w 20"/>
                  <a:gd name="T5" fmla="*/ 32 h 52"/>
                  <a:gd name="T6" fmla="*/ 13 w 20"/>
                  <a:gd name="T7" fmla="*/ 21 h 52"/>
                  <a:gd name="T8" fmla="*/ 13 w 20"/>
                  <a:gd name="T9" fmla="*/ 13 h 52"/>
                  <a:gd name="T10" fmla="*/ 8 w 20"/>
                  <a:gd name="T11" fmla="*/ 4 h 52"/>
                  <a:gd name="T12" fmla="*/ 2 w 20"/>
                  <a:gd name="T13" fmla="*/ 22 h 52"/>
                  <a:gd name="T14" fmla="*/ 7 w 20"/>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2">
                    <a:moveTo>
                      <a:pt x="7" y="40"/>
                    </a:moveTo>
                    <a:cubicBezTo>
                      <a:pt x="0" y="42"/>
                      <a:pt x="3" y="52"/>
                      <a:pt x="10" y="50"/>
                    </a:cubicBezTo>
                    <a:cubicBezTo>
                      <a:pt x="18" y="47"/>
                      <a:pt x="20" y="40"/>
                      <a:pt x="18" y="32"/>
                    </a:cubicBezTo>
                    <a:cubicBezTo>
                      <a:pt x="17" y="28"/>
                      <a:pt x="15" y="25"/>
                      <a:pt x="13" y="21"/>
                    </a:cubicBezTo>
                    <a:cubicBezTo>
                      <a:pt x="12" y="19"/>
                      <a:pt x="10" y="15"/>
                      <a:pt x="13" y="13"/>
                    </a:cubicBezTo>
                    <a:cubicBezTo>
                      <a:pt x="19" y="10"/>
                      <a:pt x="14" y="0"/>
                      <a:pt x="8" y="4"/>
                    </a:cubicBezTo>
                    <a:cubicBezTo>
                      <a:pt x="1" y="8"/>
                      <a:pt x="0" y="16"/>
                      <a:pt x="2" y="22"/>
                    </a:cubicBezTo>
                    <a:cubicBezTo>
                      <a:pt x="3" y="25"/>
                      <a:pt x="12" y="38"/>
                      <a:pt x="7"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78" name="Freeform: Shape 148">
                <a:extLst>
                  <a:ext uri="{FF2B5EF4-FFF2-40B4-BE49-F238E27FC236}">
                    <a16:creationId xmlns:a16="http://schemas.microsoft.com/office/drawing/2014/main" id="{977CA6A6-BD73-4908-9E23-0AA688F04EE9}"/>
                  </a:ext>
                </a:extLst>
              </p:cNvPr>
              <p:cNvSpPr>
                <a:spLocks/>
              </p:cNvSpPr>
              <p:nvPr/>
            </p:nvSpPr>
            <p:spPr bwMode="auto">
              <a:xfrm>
                <a:off x="6914753" y="2069680"/>
                <a:ext cx="83202" cy="84408"/>
              </a:xfrm>
              <a:custGeom>
                <a:avLst/>
                <a:gdLst>
                  <a:gd name="T0" fmla="*/ 11 w 51"/>
                  <a:gd name="T1" fmla="*/ 48 h 52"/>
                  <a:gd name="T2" fmla="*/ 25 w 51"/>
                  <a:gd name="T3" fmla="*/ 52 h 52"/>
                  <a:gd name="T4" fmla="*/ 51 w 51"/>
                  <a:gd name="T5" fmla="*/ 26 h 52"/>
                  <a:gd name="T6" fmla="*/ 25 w 51"/>
                  <a:gd name="T7" fmla="*/ 0 h 52"/>
                  <a:gd name="T8" fmla="*/ 0 w 51"/>
                  <a:gd name="T9" fmla="*/ 22 h 52"/>
                  <a:gd name="T10" fmla="*/ 25 w 51"/>
                  <a:gd name="T11" fmla="*/ 22 h 52"/>
                  <a:gd name="T12" fmla="*/ 34 w 51"/>
                  <a:gd name="T13" fmla="*/ 22 h 52"/>
                  <a:gd name="T14" fmla="*/ 28 w 51"/>
                  <a:gd name="T15" fmla="*/ 29 h 52"/>
                  <a:gd name="T16" fmla="*/ 11 w 51"/>
                  <a:gd name="T17" fmla="*/ 4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2">
                    <a:moveTo>
                      <a:pt x="11" y="48"/>
                    </a:moveTo>
                    <a:cubicBezTo>
                      <a:pt x="15" y="50"/>
                      <a:pt x="20" y="52"/>
                      <a:pt x="25" y="52"/>
                    </a:cubicBezTo>
                    <a:cubicBezTo>
                      <a:pt x="39" y="52"/>
                      <a:pt x="51" y="40"/>
                      <a:pt x="51" y="26"/>
                    </a:cubicBezTo>
                    <a:cubicBezTo>
                      <a:pt x="51" y="12"/>
                      <a:pt x="39" y="0"/>
                      <a:pt x="25" y="0"/>
                    </a:cubicBezTo>
                    <a:cubicBezTo>
                      <a:pt x="12" y="0"/>
                      <a:pt x="2" y="10"/>
                      <a:pt x="0" y="22"/>
                    </a:cubicBezTo>
                    <a:cubicBezTo>
                      <a:pt x="25" y="22"/>
                      <a:pt x="25" y="22"/>
                      <a:pt x="25" y="22"/>
                    </a:cubicBezTo>
                    <a:cubicBezTo>
                      <a:pt x="34" y="22"/>
                      <a:pt x="34" y="22"/>
                      <a:pt x="34" y="22"/>
                    </a:cubicBezTo>
                    <a:cubicBezTo>
                      <a:pt x="28" y="29"/>
                      <a:pt x="28" y="29"/>
                      <a:pt x="28" y="29"/>
                    </a:cubicBezTo>
                    <a:lnTo>
                      <a:pt x="11"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79" name="Freeform: Shape 149">
                <a:extLst>
                  <a:ext uri="{FF2B5EF4-FFF2-40B4-BE49-F238E27FC236}">
                    <a16:creationId xmlns:a16="http://schemas.microsoft.com/office/drawing/2014/main" id="{231FF624-BD12-4F7F-9F87-6E04C2EB8BA1}"/>
                  </a:ext>
                </a:extLst>
              </p:cNvPr>
              <p:cNvSpPr>
                <a:spLocks/>
              </p:cNvSpPr>
              <p:nvPr/>
            </p:nvSpPr>
            <p:spPr bwMode="auto">
              <a:xfrm>
                <a:off x="6784524" y="2111884"/>
                <a:ext cx="171227" cy="161580"/>
              </a:xfrm>
              <a:custGeom>
                <a:avLst/>
                <a:gdLst>
                  <a:gd name="T0" fmla="*/ 47 w 106"/>
                  <a:gd name="T1" fmla="*/ 54 h 100"/>
                  <a:gd name="T2" fmla="*/ 47 w 106"/>
                  <a:gd name="T3" fmla="*/ 56 h 100"/>
                  <a:gd name="T4" fmla="*/ 47 w 106"/>
                  <a:gd name="T5" fmla="*/ 59 h 100"/>
                  <a:gd name="T6" fmla="*/ 47 w 106"/>
                  <a:gd name="T7" fmla="*/ 91 h 100"/>
                  <a:gd name="T8" fmla="*/ 35 w 106"/>
                  <a:gd name="T9" fmla="*/ 100 h 100"/>
                  <a:gd name="T10" fmla="*/ 70 w 106"/>
                  <a:gd name="T11" fmla="*/ 100 h 100"/>
                  <a:gd name="T12" fmla="*/ 59 w 106"/>
                  <a:gd name="T13" fmla="*/ 91 h 100"/>
                  <a:gd name="T14" fmla="*/ 59 w 106"/>
                  <a:gd name="T15" fmla="*/ 59 h 100"/>
                  <a:gd name="T16" fmla="*/ 59 w 106"/>
                  <a:gd name="T17" fmla="*/ 56 h 100"/>
                  <a:gd name="T18" fmla="*/ 59 w 106"/>
                  <a:gd name="T19" fmla="*/ 54 h 100"/>
                  <a:gd name="T20" fmla="*/ 89 w 106"/>
                  <a:gd name="T21" fmla="*/ 19 h 100"/>
                  <a:gd name="T22" fmla="*/ 106 w 106"/>
                  <a:gd name="T23" fmla="*/ 0 h 100"/>
                  <a:gd name="T24" fmla="*/ 80 w 106"/>
                  <a:gd name="T25" fmla="*/ 0 h 100"/>
                  <a:gd name="T26" fmla="*/ 0 w 106"/>
                  <a:gd name="T27" fmla="*/ 0 h 100"/>
                  <a:gd name="T28" fmla="*/ 47 w 106"/>
                  <a:gd name="T29" fmla="*/ 5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00">
                    <a:moveTo>
                      <a:pt x="47" y="54"/>
                    </a:moveTo>
                    <a:cubicBezTo>
                      <a:pt x="47" y="56"/>
                      <a:pt x="47" y="56"/>
                      <a:pt x="47" y="56"/>
                    </a:cubicBezTo>
                    <a:cubicBezTo>
                      <a:pt x="47" y="59"/>
                      <a:pt x="47" y="59"/>
                      <a:pt x="47" y="59"/>
                    </a:cubicBezTo>
                    <a:cubicBezTo>
                      <a:pt x="47" y="91"/>
                      <a:pt x="47" y="91"/>
                      <a:pt x="47" y="91"/>
                    </a:cubicBezTo>
                    <a:cubicBezTo>
                      <a:pt x="40" y="92"/>
                      <a:pt x="35" y="96"/>
                      <a:pt x="35" y="100"/>
                    </a:cubicBezTo>
                    <a:cubicBezTo>
                      <a:pt x="70" y="100"/>
                      <a:pt x="70" y="100"/>
                      <a:pt x="70" y="100"/>
                    </a:cubicBezTo>
                    <a:cubicBezTo>
                      <a:pt x="70" y="96"/>
                      <a:pt x="65" y="93"/>
                      <a:pt x="59" y="91"/>
                    </a:cubicBezTo>
                    <a:cubicBezTo>
                      <a:pt x="59" y="59"/>
                      <a:pt x="59" y="59"/>
                      <a:pt x="59" y="59"/>
                    </a:cubicBezTo>
                    <a:cubicBezTo>
                      <a:pt x="59" y="56"/>
                      <a:pt x="59" y="56"/>
                      <a:pt x="59" y="56"/>
                    </a:cubicBezTo>
                    <a:cubicBezTo>
                      <a:pt x="59" y="54"/>
                      <a:pt x="59" y="54"/>
                      <a:pt x="59" y="54"/>
                    </a:cubicBezTo>
                    <a:cubicBezTo>
                      <a:pt x="89" y="19"/>
                      <a:pt x="89" y="19"/>
                      <a:pt x="89" y="19"/>
                    </a:cubicBezTo>
                    <a:cubicBezTo>
                      <a:pt x="106" y="0"/>
                      <a:pt x="106" y="0"/>
                      <a:pt x="106" y="0"/>
                    </a:cubicBezTo>
                    <a:cubicBezTo>
                      <a:pt x="80" y="0"/>
                      <a:pt x="80" y="0"/>
                      <a:pt x="80" y="0"/>
                    </a:cubicBezTo>
                    <a:cubicBezTo>
                      <a:pt x="0" y="0"/>
                      <a:pt x="0" y="0"/>
                      <a:pt x="0" y="0"/>
                    </a:cubicBezTo>
                    <a:lnTo>
                      <a:pt x="47"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80" name="Freeform: Shape 150">
                <a:extLst>
                  <a:ext uri="{FF2B5EF4-FFF2-40B4-BE49-F238E27FC236}">
                    <a16:creationId xmlns:a16="http://schemas.microsoft.com/office/drawing/2014/main" id="{5472888B-1312-4902-A4C1-6B111328EA4C}"/>
                  </a:ext>
                </a:extLst>
              </p:cNvPr>
              <p:cNvSpPr>
                <a:spLocks/>
              </p:cNvSpPr>
              <p:nvPr/>
            </p:nvSpPr>
            <p:spPr bwMode="auto">
              <a:xfrm>
                <a:off x="4504315" y="2902903"/>
                <a:ext cx="314719" cy="32557"/>
              </a:xfrm>
              <a:custGeom>
                <a:avLst/>
                <a:gdLst>
                  <a:gd name="T0" fmla="*/ 171 w 195"/>
                  <a:gd name="T1" fmla="*/ 20 h 20"/>
                  <a:gd name="T2" fmla="*/ 177 w 195"/>
                  <a:gd name="T3" fmla="*/ 20 h 20"/>
                  <a:gd name="T4" fmla="*/ 177 w 195"/>
                  <a:gd name="T5" fmla="*/ 0 h 20"/>
                  <a:gd name="T6" fmla="*/ 171 w 195"/>
                  <a:gd name="T7" fmla="*/ 0 h 20"/>
                  <a:gd name="T8" fmla="*/ 171 w 195"/>
                  <a:gd name="T9" fmla="*/ 2 h 20"/>
                  <a:gd name="T10" fmla="*/ 179 w 195"/>
                  <a:gd name="T11" fmla="*/ 10 h 20"/>
                  <a:gd name="T12" fmla="*/ 171 w 195"/>
                  <a:gd name="T13" fmla="*/ 18 h 20"/>
                  <a:gd name="T14" fmla="*/ 171 w 195"/>
                  <a:gd name="T15" fmla="*/ 20 h 20"/>
                  <a:gd name="T16" fmla="*/ 25 w 195"/>
                  <a:gd name="T17" fmla="*/ 20 h 20"/>
                  <a:gd name="T18" fmla="*/ 171 w 195"/>
                  <a:gd name="T19" fmla="*/ 20 h 20"/>
                  <a:gd name="T20" fmla="*/ 171 w 195"/>
                  <a:gd name="T21" fmla="*/ 18 h 20"/>
                  <a:gd name="T22" fmla="*/ 162 w 195"/>
                  <a:gd name="T23" fmla="*/ 10 h 20"/>
                  <a:gd name="T24" fmla="*/ 171 w 195"/>
                  <a:gd name="T25" fmla="*/ 2 h 20"/>
                  <a:gd name="T26" fmla="*/ 171 w 195"/>
                  <a:gd name="T27" fmla="*/ 0 h 20"/>
                  <a:gd name="T28" fmla="*/ 25 w 195"/>
                  <a:gd name="T29" fmla="*/ 0 h 20"/>
                  <a:gd name="T30" fmla="*/ 25 w 195"/>
                  <a:gd name="T31" fmla="*/ 2 h 20"/>
                  <a:gd name="T32" fmla="*/ 33 w 195"/>
                  <a:gd name="T33" fmla="*/ 10 h 20"/>
                  <a:gd name="T34" fmla="*/ 25 w 195"/>
                  <a:gd name="T35" fmla="*/ 18 h 20"/>
                  <a:gd name="T36" fmla="*/ 25 w 195"/>
                  <a:gd name="T37" fmla="*/ 20 h 20"/>
                  <a:gd name="T38" fmla="*/ 19 w 195"/>
                  <a:gd name="T39" fmla="*/ 20 h 20"/>
                  <a:gd name="T40" fmla="*/ 25 w 195"/>
                  <a:gd name="T41" fmla="*/ 20 h 20"/>
                  <a:gd name="T42" fmla="*/ 25 w 195"/>
                  <a:gd name="T43" fmla="*/ 18 h 20"/>
                  <a:gd name="T44" fmla="*/ 16 w 195"/>
                  <a:gd name="T45" fmla="*/ 10 h 20"/>
                  <a:gd name="T46" fmla="*/ 25 w 195"/>
                  <a:gd name="T47" fmla="*/ 2 h 20"/>
                  <a:gd name="T48" fmla="*/ 25 w 195"/>
                  <a:gd name="T49" fmla="*/ 0 h 20"/>
                  <a:gd name="T50" fmla="*/ 19 w 195"/>
                  <a:gd name="T51" fmla="*/ 0 h 20"/>
                  <a:gd name="T52" fmla="*/ 19 w 195"/>
                  <a:gd name="T5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5" h="20">
                    <a:moveTo>
                      <a:pt x="171" y="20"/>
                    </a:moveTo>
                    <a:cubicBezTo>
                      <a:pt x="177" y="20"/>
                      <a:pt x="177" y="20"/>
                      <a:pt x="177" y="20"/>
                    </a:cubicBezTo>
                    <a:cubicBezTo>
                      <a:pt x="194" y="20"/>
                      <a:pt x="195" y="0"/>
                      <a:pt x="177" y="0"/>
                    </a:cubicBezTo>
                    <a:cubicBezTo>
                      <a:pt x="171" y="0"/>
                      <a:pt x="171" y="0"/>
                      <a:pt x="171" y="0"/>
                    </a:cubicBezTo>
                    <a:cubicBezTo>
                      <a:pt x="171" y="2"/>
                      <a:pt x="171" y="2"/>
                      <a:pt x="171" y="2"/>
                    </a:cubicBezTo>
                    <a:cubicBezTo>
                      <a:pt x="175" y="2"/>
                      <a:pt x="179" y="5"/>
                      <a:pt x="179" y="10"/>
                    </a:cubicBezTo>
                    <a:cubicBezTo>
                      <a:pt x="179" y="15"/>
                      <a:pt x="175" y="18"/>
                      <a:pt x="171" y="18"/>
                    </a:cubicBezTo>
                    <a:lnTo>
                      <a:pt x="171" y="20"/>
                    </a:lnTo>
                    <a:close/>
                    <a:moveTo>
                      <a:pt x="25" y="20"/>
                    </a:moveTo>
                    <a:cubicBezTo>
                      <a:pt x="171" y="20"/>
                      <a:pt x="171" y="20"/>
                      <a:pt x="171" y="20"/>
                    </a:cubicBezTo>
                    <a:cubicBezTo>
                      <a:pt x="171" y="18"/>
                      <a:pt x="171" y="18"/>
                      <a:pt x="171" y="18"/>
                    </a:cubicBezTo>
                    <a:cubicBezTo>
                      <a:pt x="166" y="18"/>
                      <a:pt x="162" y="15"/>
                      <a:pt x="162" y="10"/>
                    </a:cubicBezTo>
                    <a:cubicBezTo>
                      <a:pt x="162" y="5"/>
                      <a:pt x="166" y="2"/>
                      <a:pt x="171" y="2"/>
                    </a:cubicBezTo>
                    <a:cubicBezTo>
                      <a:pt x="171" y="0"/>
                      <a:pt x="171" y="0"/>
                      <a:pt x="171" y="0"/>
                    </a:cubicBezTo>
                    <a:cubicBezTo>
                      <a:pt x="122" y="0"/>
                      <a:pt x="73" y="0"/>
                      <a:pt x="25" y="0"/>
                    </a:cubicBezTo>
                    <a:cubicBezTo>
                      <a:pt x="25" y="2"/>
                      <a:pt x="25" y="2"/>
                      <a:pt x="25" y="2"/>
                    </a:cubicBezTo>
                    <a:cubicBezTo>
                      <a:pt x="29" y="2"/>
                      <a:pt x="33" y="5"/>
                      <a:pt x="33" y="10"/>
                    </a:cubicBezTo>
                    <a:cubicBezTo>
                      <a:pt x="33" y="15"/>
                      <a:pt x="29" y="18"/>
                      <a:pt x="25" y="18"/>
                    </a:cubicBezTo>
                    <a:lnTo>
                      <a:pt x="25" y="20"/>
                    </a:lnTo>
                    <a:close/>
                    <a:moveTo>
                      <a:pt x="19" y="20"/>
                    </a:moveTo>
                    <a:cubicBezTo>
                      <a:pt x="25" y="20"/>
                      <a:pt x="25" y="20"/>
                      <a:pt x="25" y="20"/>
                    </a:cubicBezTo>
                    <a:cubicBezTo>
                      <a:pt x="25" y="18"/>
                      <a:pt x="25" y="18"/>
                      <a:pt x="25" y="18"/>
                    </a:cubicBezTo>
                    <a:cubicBezTo>
                      <a:pt x="20" y="18"/>
                      <a:pt x="16" y="15"/>
                      <a:pt x="16" y="10"/>
                    </a:cubicBezTo>
                    <a:cubicBezTo>
                      <a:pt x="16" y="5"/>
                      <a:pt x="20" y="2"/>
                      <a:pt x="25" y="2"/>
                    </a:cubicBezTo>
                    <a:cubicBezTo>
                      <a:pt x="25" y="0"/>
                      <a:pt x="25" y="0"/>
                      <a:pt x="25" y="0"/>
                    </a:cubicBezTo>
                    <a:cubicBezTo>
                      <a:pt x="19" y="0"/>
                      <a:pt x="19" y="0"/>
                      <a:pt x="19" y="0"/>
                    </a:cubicBezTo>
                    <a:cubicBezTo>
                      <a:pt x="0" y="0"/>
                      <a:pt x="1" y="20"/>
                      <a:pt x="19"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81" name="Oval 151">
                <a:extLst>
                  <a:ext uri="{FF2B5EF4-FFF2-40B4-BE49-F238E27FC236}">
                    <a16:creationId xmlns:a16="http://schemas.microsoft.com/office/drawing/2014/main" id="{10E681C3-B1F1-4219-907F-C53FDE68D00A}"/>
                  </a:ext>
                </a:extLst>
              </p:cNvPr>
              <p:cNvSpPr>
                <a:spLocks/>
              </p:cNvSpPr>
              <p:nvPr/>
            </p:nvSpPr>
            <p:spPr bwMode="auto">
              <a:xfrm>
                <a:off x="4665895" y="2791967"/>
                <a:ext cx="27734" cy="2773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82" name="Freeform: Shape 152">
                <a:extLst>
                  <a:ext uri="{FF2B5EF4-FFF2-40B4-BE49-F238E27FC236}">
                    <a16:creationId xmlns:a16="http://schemas.microsoft.com/office/drawing/2014/main" id="{DF230C58-4EC5-4B08-A544-1A21A5573746}"/>
                  </a:ext>
                </a:extLst>
              </p:cNvPr>
              <p:cNvSpPr>
                <a:spLocks/>
              </p:cNvSpPr>
              <p:nvPr/>
            </p:nvSpPr>
            <p:spPr bwMode="auto">
              <a:xfrm>
                <a:off x="4681571" y="2810054"/>
                <a:ext cx="104906" cy="115759"/>
              </a:xfrm>
              <a:custGeom>
                <a:avLst/>
                <a:gdLst>
                  <a:gd name="T0" fmla="*/ 64 w 65"/>
                  <a:gd name="T1" fmla="*/ 66 h 72"/>
                  <a:gd name="T2" fmla="*/ 6 w 65"/>
                  <a:gd name="T3" fmla="*/ 2 h 72"/>
                  <a:gd name="T4" fmla="*/ 1 w 65"/>
                  <a:gd name="T5" fmla="*/ 1 h 72"/>
                  <a:gd name="T6" fmla="*/ 1 w 65"/>
                  <a:gd name="T7" fmla="*/ 1 h 72"/>
                  <a:gd name="T8" fmla="*/ 1 w 65"/>
                  <a:gd name="T9" fmla="*/ 6 h 72"/>
                  <a:gd name="T10" fmla="*/ 58 w 65"/>
                  <a:gd name="T11" fmla="*/ 71 h 72"/>
                  <a:gd name="T12" fmla="*/ 64 w 65"/>
                  <a:gd name="T13" fmla="*/ 71 h 72"/>
                  <a:gd name="T14" fmla="*/ 64 w 65"/>
                  <a:gd name="T15" fmla="*/ 71 h 72"/>
                  <a:gd name="T16" fmla="*/ 64 w 65"/>
                  <a:gd name="T17"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2">
                    <a:moveTo>
                      <a:pt x="64" y="66"/>
                    </a:moveTo>
                    <a:cubicBezTo>
                      <a:pt x="6" y="2"/>
                      <a:pt x="6" y="2"/>
                      <a:pt x="6" y="2"/>
                    </a:cubicBezTo>
                    <a:cubicBezTo>
                      <a:pt x="5" y="0"/>
                      <a:pt x="3" y="0"/>
                      <a:pt x="1" y="1"/>
                    </a:cubicBezTo>
                    <a:cubicBezTo>
                      <a:pt x="1" y="1"/>
                      <a:pt x="1" y="1"/>
                      <a:pt x="1" y="1"/>
                    </a:cubicBezTo>
                    <a:cubicBezTo>
                      <a:pt x="0" y="3"/>
                      <a:pt x="0" y="5"/>
                      <a:pt x="1" y="6"/>
                    </a:cubicBezTo>
                    <a:cubicBezTo>
                      <a:pt x="58" y="71"/>
                      <a:pt x="58" y="71"/>
                      <a:pt x="58" y="71"/>
                    </a:cubicBezTo>
                    <a:cubicBezTo>
                      <a:pt x="60" y="72"/>
                      <a:pt x="62" y="72"/>
                      <a:pt x="64" y="71"/>
                    </a:cubicBezTo>
                    <a:cubicBezTo>
                      <a:pt x="64" y="71"/>
                      <a:pt x="64" y="71"/>
                      <a:pt x="64" y="71"/>
                    </a:cubicBezTo>
                    <a:cubicBezTo>
                      <a:pt x="65" y="70"/>
                      <a:pt x="65" y="67"/>
                      <a:pt x="64"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83" name="Oval 153">
                <a:extLst>
                  <a:ext uri="{FF2B5EF4-FFF2-40B4-BE49-F238E27FC236}">
                    <a16:creationId xmlns:a16="http://schemas.microsoft.com/office/drawing/2014/main" id="{70E9AEF7-F4EA-424D-A53F-A7E68B059385}"/>
                  </a:ext>
                </a:extLst>
              </p:cNvPr>
              <p:cNvSpPr>
                <a:spLocks/>
              </p:cNvSpPr>
              <p:nvPr/>
            </p:nvSpPr>
            <p:spPr bwMode="auto">
              <a:xfrm>
                <a:off x="4629720" y="2791967"/>
                <a:ext cx="27734" cy="2773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84" name="Freeform: Shape 154">
                <a:extLst>
                  <a:ext uri="{FF2B5EF4-FFF2-40B4-BE49-F238E27FC236}">
                    <a16:creationId xmlns:a16="http://schemas.microsoft.com/office/drawing/2014/main" id="{56A68D74-949C-4E58-A499-72CF577A8D8B}"/>
                  </a:ext>
                </a:extLst>
              </p:cNvPr>
              <p:cNvSpPr>
                <a:spLocks/>
              </p:cNvSpPr>
              <p:nvPr/>
            </p:nvSpPr>
            <p:spPr bwMode="auto">
              <a:xfrm>
                <a:off x="4535666" y="2800408"/>
                <a:ext cx="115759" cy="125405"/>
              </a:xfrm>
              <a:custGeom>
                <a:avLst/>
                <a:gdLst>
                  <a:gd name="T0" fmla="*/ 1 w 71"/>
                  <a:gd name="T1" fmla="*/ 72 h 78"/>
                  <a:gd name="T2" fmla="*/ 64 w 71"/>
                  <a:gd name="T3" fmla="*/ 2 h 78"/>
                  <a:gd name="T4" fmla="*/ 69 w 71"/>
                  <a:gd name="T5" fmla="*/ 1 h 78"/>
                  <a:gd name="T6" fmla="*/ 69 w 71"/>
                  <a:gd name="T7" fmla="*/ 1 h 78"/>
                  <a:gd name="T8" fmla="*/ 69 w 71"/>
                  <a:gd name="T9" fmla="*/ 7 h 78"/>
                  <a:gd name="T10" fmla="*/ 7 w 71"/>
                  <a:gd name="T11" fmla="*/ 77 h 78"/>
                  <a:gd name="T12" fmla="*/ 2 w 71"/>
                  <a:gd name="T13" fmla="*/ 77 h 78"/>
                  <a:gd name="T14" fmla="*/ 2 w 71"/>
                  <a:gd name="T15" fmla="*/ 77 h 78"/>
                  <a:gd name="T16" fmla="*/ 1 w 71"/>
                  <a:gd name="T17" fmla="*/ 7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78">
                    <a:moveTo>
                      <a:pt x="1" y="72"/>
                    </a:moveTo>
                    <a:cubicBezTo>
                      <a:pt x="64" y="2"/>
                      <a:pt x="64" y="2"/>
                      <a:pt x="64" y="2"/>
                    </a:cubicBezTo>
                    <a:cubicBezTo>
                      <a:pt x="65" y="0"/>
                      <a:pt x="68" y="0"/>
                      <a:pt x="69" y="1"/>
                    </a:cubicBezTo>
                    <a:cubicBezTo>
                      <a:pt x="69" y="1"/>
                      <a:pt x="69" y="1"/>
                      <a:pt x="69" y="1"/>
                    </a:cubicBezTo>
                    <a:cubicBezTo>
                      <a:pt x="71" y="3"/>
                      <a:pt x="71" y="5"/>
                      <a:pt x="69" y="7"/>
                    </a:cubicBezTo>
                    <a:cubicBezTo>
                      <a:pt x="7" y="77"/>
                      <a:pt x="7" y="77"/>
                      <a:pt x="7" y="77"/>
                    </a:cubicBezTo>
                    <a:cubicBezTo>
                      <a:pt x="5" y="78"/>
                      <a:pt x="3" y="78"/>
                      <a:pt x="2" y="77"/>
                    </a:cubicBezTo>
                    <a:cubicBezTo>
                      <a:pt x="2" y="77"/>
                      <a:pt x="2" y="77"/>
                      <a:pt x="2" y="77"/>
                    </a:cubicBezTo>
                    <a:cubicBezTo>
                      <a:pt x="0" y="76"/>
                      <a:pt x="0" y="73"/>
                      <a:pt x="1" y="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85" name="Freeform: Shape 155">
                <a:extLst>
                  <a:ext uri="{FF2B5EF4-FFF2-40B4-BE49-F238E27FC236}">
                    <a16:creationId xmlns:a16="http://schemas.microsoft.com/office/drawing/2014/main" id="{493CB404-6A40-452B-B242-6321910522F3}"/>
                  </a:ext>
                </a:extLst>
              </p:cNvPr>
              <p:cNvSpPr>
                <a:spLocks/>
              </p:cNvSpPr>
              <p:nvPr/>
            </p:nvSpPr>
            <p:spPr bwMode="auto">
              <a:xfrm>
                <a:off x="4535666" y="2945106"/>
                <a:ext cx="253223" cy="98877"/>
              </a:xfrm>
              <a:custGeom>
                <a:avLst/>
                <a:gdLst>
                  <a:gd name="T0" fmla="*/ 156 w 156"/>
                  <a:gd name="T1" fmla="*/ 0 h 61"/>
                  <a:gd name="T2" fmla="*/ 127 w 156"/>
                  <a:gd name="T3" fmla="*/ 61 h 61"/>
                  <a:gd name="T4" fmla="*/ 126 w 156"/>
                  <a:gd name="T5" fmla="*/ 48 h 61"/>
                  <a:gd name="T6" fmla="*/ 132 w 156"/>
                  <a:gd name="T7" fmla="*/ 27 h 61"/>
                  <a:gd name="T8" fmla="*/ 129 w 156"/>
                  <a:gd name="T9" fmla="*/ 6 h 61"/>
                  <a:gd name="T10" fmla="*/ 126 w 156"/>
                  <a:gd name="T11" fmla="*/ 6 h 61"/>
                  <a:gd name="T12" fmla="*/ 102 w 156"/>
                  <a:gd name="T13" fmla="*/ 0 h 61"/>
                  <a:gd name="T14" fmla="*/ 126 w 156"/>
                  <a:gd name="T15" fmla="*/ 6 h 61"/>
                  <a:gd name="T16" fmla="*/ 120 w 156"/>
                  <a:gd name="T17" fmla="*/ 27 h 61"/>
                  <a:gd name="T18" fmla="*/ 123 w 156"/>
                  <a:gd name="T19" fmla="*/ 48 h 61"/>
                  <a:gd name="T20" fmla="*/ 126 w 156"/>
                  <a:gd name="T21" fmla="*/ 48 h 61"/>
                  <a:gd name="T22" fmla="*/ 102 w 156"/>
                  <a:gd name="T23" fmla="*/ 61 h 61"/>
                  <a:gd name="T24" fmla="*/ 107 w 156"/>
                  <a:gd name="T25" fmla="*/ 42 h 61"/>
                  <a:gd name="T26" fmla="*/ 109 w 156"/>
                  <a:gd name="T27" fmla="*/ 12 h 61"/>
                  <a:gd name="T28" fmla="*/ 103 w 156"/>
                  <a:gd name="T29" fmla="*/ 6 h 61"/>
                  <a:gd name="T30" fmla="*/ 102 w 156"/>
                  <a:gd name="T31" fmla="*/ 0 h 61"/>
                  <a:gd name="T32" fmla="*/ 102 w 156"/>
                  <a:gd name="T33" fmla="*/ 0 h 61"/>
                  <a:gd name="T34" fmla="*/ 96 w 156"/>
                  <a:gd name="T35" fmla="*/ 12 h 61"/>
                  <a:gd name="T36" fmla="*/ 95 w 156"/>
                  <a:gd name="T37" fmla="*/ 42 h 61"/>
                  <a:gd name="T38" fmla="*/ 100 w 156"/>
                  <a:gd name="T39" fmla="*/ 48 h 61"/>
                  <a:gd name="T40" fmla="*/ 102 w 156"/>
                  <a:gd name="T41" fmla="*/ 61 h 61"/>
                  <a:gd name="T42" fmla="*/ 78 w 156"/>
                  <a:gd name="T43" fmla="*/ 48 h 61"/>
                  <a:gd name="T44" fmla="*/ 84 w 156"/>
                  <a:gd name="T45" fmla="*/ 27 h 61"/>
                  <a:gd name="T46" fmla="*/ 78 w 156"/>
                  <a:gd name="T47" fmla="*/ 6 h 61"/>
                  <a:gd name="T48" fmla="*/ 78 w 156"/>
                  <a:gd name="T49" fmla="*/ 6 h 61"/>
                  <a:gd name="T50" fmla="*/ 53 w 156"/>
                  <a:gd name="T51" fmla="*/ 0 h 61"/>
                  <a:gd name="T52" fmla="*/ 78 w 156"/>
                  <a:gd name="T53" fmla="*/ 6 h 61"/>
                  <a:gd name="T54" fmla="*/ 71 w 156"/>
                  <a:gd name="T55" fmla="*/ 27 h 61"/>
                  <a:gd name="T56" fmla="*/ 78 w 156"/>
                  <a:gd name="T57" fmla="*/ 48 h 61"/>
                  <a:gd name="T58" fmla="*/ 78 w 156"/>
                  <a:gd name="T59" fmla="*/ 48 h 61"/>
                  <a:gd name="T60" fmla="*/ 53 w 156"/>
                  <a:gd name="T61" fmla="*/ 61 h 61"/>
                  <a:gd name="T62" fmla="*/ 55 w 156"/>
                  <a:gd name="T63" fmla="*/ 48 h 61"/>
                  <a:gd name="T64" fmla="*/ 60 w 156"/>
                  <a:gd name="T65" fmla="*/ 42 h 61"/>
                  <a:gd name="T66" fmla="*/ 59 w 156"/>
                  <a:gd name="T67" fmla="*/ 12 h 61"/>
                  <a:gd name="T68" fmla="*/ 53 w 156"/>
                  <a:gd name="T69" fmla="*/ 0 h 61"/>
                  <a:gd name="T70" fmla="*/ 53 w 156"/>
                  <a:gd name="T71" fmla="*/ 0 h 61"/>
                  <a:gd name="T72" fmla="*/ 52 w 156"/>
                  <a:gd name="T73" fmla="*/ 6 h 61"/>
                  <a:gd name="T74" fmla="*/ 46 w 156"/>
                  <a:gd name="T75" fmla="*/ 12 h 61"/>
                  <a:gd name="T76" fmla="*/ 48 w 156"/>
                  <a:gd name="T77" fmla="*/ 42 h 61"/>
                  <a:gd name="T78" fmla="*/ 53 w 156"/>
                  <a:gd name="T79" fmla="*/ 61 h 61"/>
                  <a:gd name="T80" fmla="*/ 29 w 156"/>
                  <a:gd name="T81" fmla="*/ 48 h 61"/>
                  <a:gd name="T82" fmla="*/ 32 w 156"/>
                  <a:gd name="T83" fmla="*/ 48 h 61"/>
                  <a:gd name="T84" fmla="*/ 36 w 156"/>
                  <a:gd name="T85" fmla="*/ 27 h 61"/>
                  <a:gd name="T86" fmla="*/ 29 w 156"/>
                  <a:gd name="T87" fmla="*/ 6 h 61"/>
                  <a:gd name="T88" fmla="*/ 28 w 156"/>
                  <a:gd name="T89" fmla="*/ 61 h 61"/>
                  <a:gd name="T90" fmla="*/ 0 w 156"/>
                  <a:gd name="T91" fmla="*/ 0 h 61"/>
                  <a:gd name="T92" fmla="*/ 29 w 156"/>
                  <a:gd name="T93" fmla="*/ 6 h 61"/>
                  <a:gd name="T94" fmla="*/ 27 w 156"/>
                  <a:gd name="T95" fmla="*/ 6 h 61"/>
                  <a:gd name="T96" fmla="*/ 23 w 156"/>
                  <a:gd name="T97" fmla="*/ 27 h 61"/>
                  <a:gd name="T98" fmla="*/ 29 w 156"/>
                  <a:gd name="T99" fmla="*/ 48 h 61"/>
                  <a:gd name="T100" fmla="*/ 28 w 156"/>
                  <a:gd name="T10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 h="61">
                    <a:moveTo>
                      <a:pt x="126" y="0"/>
                    </a:moveTo>
                    <a:cubicBezTo>
                      <a:pt x="156" y="0"/>
                      <a:pt x="156" y="0"/>
                      <a:pt x="156" y="0"/>
                    </a:cubicBezTo>
                    <a:cubicBezTo>
                      <a:pt x="148" y="44"/>
                      <a:pt x="148" y="44"/>
                      <a:pt x="148" y="44"/>
                    </a:cubicBezTo>
                    <a:cubicBezTo>
                      <a:pt x="146" y="54"/>
                      <a:pt x="142" y="61"/>
                      <a:pt x="127" y="61"/>
                    </a:cubicBezTo>
                    <a:cubicBezTo>
                      <a:pt x="126" y="61"/>
                      <a:pt x="126" y="61"/>
                      <a:pt x="126" y="61"/>
                    </a:cubicBezTo>
                    <a:cubicBezTo>
                      <a:pt x="126" y="48"/>
                      <a:pt x="126" y="48"/>
                      <a:pt x="126" y="48"/>
                    </a:cubicBezTo>
                    <a:cubicBezTo>
                      <a:pt x="128" y="47"/>
                      <a:pt x="130" y="45"/>
                      <a:pt x="130" y="42"/>
                    </a:cubicBezTo>
                    <a:cubicBezTo>
                      <a:pt x="131" y="37"/>
                      <a:pt x="132" y="32"/>
                      <a:pt x="132" y="27"/>
                    </a:cubicBezTo>
                    <a:cubicBezTo>
                      <a:pt x="133" y="22"/>
                      <a:pt x="134" y="17"/>
                      <a:pt x="134" y="12"/>
                    </a:cubicBezTo>
                    <a:cubicBezTo>
                      <a:pt x="135" y="9"/>
                      <a:pt x="132" y="6"/>
                      <a:pt x="129" y="6"/>
                    </a:cubicBezTo>
                    <a:cubicBezTo>
                      <a:pt x="129" y="6"/>
                      <a:pt x="129" y="6"/>
                      <a:pt x="129" y="6"/>
                    </a:cubicBezTo>
                    <a:cubicBezTo>
                      <a:pt x="128" y="6"/>
                      <a:pt x="127" y="6"/>
                      <a:pt x="126" y="6"/>
                    </a:cubicBezTo>
                    <a:lnTo>
                      <a:pt x="126" y="0"/>
                    </a:lnTo>
                    <a:close/>
                    <a:moveTo>
                      <a:pt x="102" y="0"/>
                    </a:moveTo>
                    <a:cubicBezTo>
                      <a:pt x="126" y="0"/>
                      <a:pt x="126" y="0"/>
                      <a:pt x="126" y="0"/>
                    </a:cubicBezTo>
                    <a:cubicBezTo>
                      <a:pt x="126" y="6"/>
                      <a:pt x="126" y="6"/>
                      <a:pt x="126" y="6"/>
                    </a:cubicBezTo>
                    <a:cubicBezTo>
                      <a:pt x="124" y="7"/>
                      <a:pt x="121" y="9"/>
                      <a:pt x="121" y="12"/>
                    </a:cubicBezTo>
                    <a:cubicBezTo>
                      <a:pt x="121" y="17"/>
                      <a:pt x="120" y="22"/>
                      <a:pt x="120" y="27"/>
                    </a:cubicBezTo>
                    <a:cubicBezTo>
                      <a:pt x="119" y="32"/>
                      <a:pt x="119" y="37"/>
                      <a:pt x="118" y="42"/>
                    </a:cubicBezTo>
                    <a:cubicBezTo>
                      <a:pt x="118" y="46"/>
                      <a:pt x="120" y="48"/>
                      <a:pt x="123" y="48"/>
                    </a:cubicBezTo>
                    <a:cubicBezTo>
                      <a:pt x="123" y="48"/>
                      <a:pt x="123" y="48"/>
                      <a:pt x="123" y="48"/>
                    </a:cubicBezTo>
                    <a:cubicBezTo>
                      <a:pt x="124" y="48"/>
                      <a:pt x="125" y="48"/>
                      <a:pt x="126" y="48"/>
                    </a:cubicBezTo>
                    <a:cubicBezTo>
                      <a:pt x="126" y="61"/>
                      <a:pt x="126" y="61"/>
                      <a:pt x="126" y="61"/>
                    </a:cubicBezTo>
                    <a:cubicBezTo>
                      <a:pt x="102" y="61"/>
                      <a:pt x="102" y="61"/>
                      <a:pt x="102" y="61"/>
                    </a:cubicBezTo>
                    <a:cubicBezTo>
                      <a:pt x="102" y="48"/>
                      <a:pt x="102" y="48"/>
                      <a:pt x="102" y="48"/>
                    </a:cubicBezTo>
                    <a:cubicBezTo>
                      <a:pt x="105" y="48"/>
                      <a:pt x="107" y="45"/>
                      <a:pt x="107" y="42"/>
                    </a:cubicBezTo>
                    <a:cubicBezTo>
                      <a:pt x="107" y="37"/>
                      <a:pt x="108" y="32"/>
                      <a:pt x="108" y="27"/>
                    </a:cubicBezTo>
                    <a:cubicBezTo>
                      <a:pt x="109" y="22"/>
                      <a:pt x="109" y="17"/>
                      <a:pt x="109" y="12"/>
                    </a:cubicBezTo>
                    <a:cubicBezTo>
                      <a:pt x="110" y="9"/>
                      <a:pt x="107" y="6"/>
                      <a:pt x="103" y="6"/>
                    </a:cubicBezTo>
                    <a:cubicBezTo>
                      <a:pt x="103" y="6"/>
                      <a:pt x="103" y="6"/>
                      <a:pt x="103" y="6"/>
                    </a:cubicBezTo>
                    <a:cubicBezTo>
                      <a:pt x="103" y="6"/>
                      <a:pt x="102" y="6"/>
                      <a:pt x="102" y="6"/>
                    </a:cubicBezTo>
                    <a:lnTo>
                      <a:pt x="102" y="0"/>
                    </a:lnTo>
                    <a:close/>
                    <a:moveTo>
                      <a:pt x="78" y="0"/>
                    </a:moveTo>
                    <a:cubicBezTo>
                      <a:pt x="102" y="0"/>
                      <a:pt x="102" y="0"/>
                      <a:pt x="102" y="0"/>
                    </a:cubicBezTo>
                    <a:cubicBezTo>
                      <a:pt x="102" y="6"/>
                      <a:pt x="102" y="6"/>
                      <a:pt x="102" y="6"/>
                    </a:cubicBezTo>
                    <a:cubicBezTo>
                      <a:pt x="99" y="6"/>
                      <a:pt x="96" y="9"/>
                      <a:pt x="96" y="12"/>
                    </a:cubicBezTo>
                    <a:cubicBezTo>
                      <a:pt x="96" y="17"/>
                      <a:pt x="96" y="22"/>
                      <a:pt x="95" y="27"/>
                    </a:cubicBezTo>
                    <a:cubicBezTo>
                      <a:pt x="95" y="32"/>
                      <a:pt x="95" y="37"/>
                      <a:pt x="95" y="42"/>
                    </a:cubicBezTo>
                    <a:cubicBezTo>
                      <a:pt x="95" y="46"/>
                      <a:pt x="97" y="48"/>
                      <a:pt x="100" y="48"/>
                    </a:cubicBezTo>
                    <a:cubicBezTo>
                      <a:pt x="100" y="48"/>
                      <a:pt x="100" y="48"/>
                      <a:pt x="100" y="48"/>
                    </a:cubicBezTo>
                    <a:cubicBezTo>
                      <a:pt x="101" y="48"/>
                      <a:pt x="102" y="48"/>
                      <a:pt x="102" y="48"/>
                    </a:cubicBezTo>
                    <a:cubicBezTo>
                      <a:pt x="102" y="61"/>
                      <a:pt x="102" y="61"/>
                      <a:pt x="102" y="61"/>
                    </a:cubicBezTo>
                    <a:cubicBezTo>
                      <a:pt x="78" y="61"/>
                      <a:pt x="78" y="61"/>
                      <a:pt x="78" y="61"/>
                    </a:cubicBezTo>
                    <a:cubicBezTo>
                      <a:pt x="78" y="48"/>
                      <a:pt x="78" y="48"/>
                      <a:pt x="78" y="48"/>
                    </a:cubicBezTo>
                    <a:cubicBezTo>
                      <a:pt x="81" y="48"/>
                      <a:pt x="84" y="46"/>
                      <a:pt x="84" y="42"/>
                    </a:cubicBezTo>
                    <a:cubicBezTo>
                      <a:pt x="84" y="37"/>
                      <a:pt x="84" y="32"/>
                      <a:pt x="84" y="27"/>
                    </a:cubicBezTo>
                    <a:cubicBezTo>
                      <a:pt x="84" y="22"/>
                      <a:pt x="84" y="17"/>
                      <a:pt x="84" y="12"/>
                    </a:cubicBezTo>
                    <a:cubicBezTo>
                      <a:pt x="84" y="9"/>
                      <a:pt x="81" y="6"/>
                      <a:pt x="78" y="6"/>
                    </a:cubicBezTo>
                    <a:cubicBezTo>
                      <a:pt x="78" y="6"/>
                      <a:pt x="78" y="6"/>
                      <a:pt x="78" y="6"/>
                    </a:cubicBezTo>
                    <a:cubicBezTo>
                      <a:pt x="78" y="6"/>
                      <a:pt x="78" y="6"/>
                      <a:pt x="78" y="6"/>
                    </a:cubicBezTo>
                    <a:lnTo>
                      <a:pt x="78" y="0"/>
                    </a:lnTo>
                    <a:close/>
                    <a:moveTo>
                      <a:pt x="53" y="0"/>
                    </a:moveTo>
                    <a:cubicBezTo>
                      <a:pt x="78" y="0"/>
                      <a:pt x="78" y="0"/>
                      <a:pt x="78" y="0"/>
                    </a:cubicBezTo>
                    <a:cubicBezTo>
                      <a:pt x="78" y="6"/>
                      <a:pt x="78" y="6"/>
                      <a:pt x="78" y="6"/>
                    </a:cubicBezTo>
                    <a:cubicBezTo>
                      <a:pt x="74" y="6"/>
                      <a:pt x="71" y="9"/>
                      <a:pt x="71" y="12"/>
                    </a:cubicBezTo>
                    <a:cubicBezTo>
                      <a:pt x="71" y="17"/>
                      <a:pt x="71" y="22"/>
                      <a:pt x="71" y="27"/>
                    </a:cubicBezTo>
                    <a:cubicBezTo>
                      <a:pt x="71" y="32"/>
                      <a:pt x="71" y="37"/>
                      <a:pt x="71" y="42"/>
                    </a:cubicBezTo>
                    <a:cubicBezTo>
                      <a:pt x="72" y="46"/>
                      <a:pt x="74" y="48"/>
                      <a:pt x="78" y="48"/>
                    </a:cubicBezTo>
                    <a:cubicBezTo>
                      <a:pt x="78" y="48"/>
                      <a:pt x="78" y="48"/>
                      <a:pt x="78" y="48"/>
                    </a:cubicBezTo>
                    <a:cubicBezTo>
                      <a:pt x="78" y="48"/>
                      <a:pt x="78" y="48"/>
                      <a:pt x="78" y="48"/>
                    </a:cubicBezTo>
                    <a:cubicBezTo>
                      <a:pt x="78" y="61"/>
                      <a:pt x="78" y="61"/>
                      <a:pt x="78" y="61"/>
                    </a:cubicBezTo>
                    <a:cubicBezTo>
                      <a:pt x="53" y="61"/>
                      <a:pt x="53" y="61"/>
                      <a:pt x="53" y="61"/>
                    </a:cubicBezTo>
                    <a:cubicBezTo>
                      <a:pt x="53" y="48"/>
                      <a:pt x="53" y="48"/>
                      <a:pt x="53" y="48"/>
                    </a:cubicBezTo>
                    <a:cubicBezTo>
                      <a:pt x="54" y="48"/>
                      <a:pt x="54" y="48"/>
                      <a:pt x="55" y="48"/>
                    </a:cubicBezTo>
                    <a:cubicBezTo>
                      <a:pt x="55" y="48"/>
                      <a:pt x="55" y="48"/>
                      <a:pt x="55" y="48"/>
                    </a:cubicBezTo>
                    <a:cubicBezTo>
                      <a:pt x="58" y="48"/>
                      <a:pt x="61" y="46"/>
                      <a:pt x="60" y="42"/>
                    </a:cubicBezTo>
                    <a:cubicBezTo>
                      <a:pt x="60" y="37"/>
                      <a:pt x="60" y="32"/>
                      <a:pt x="60" y="27"/>
                    </a:cubicBezTo>
                    <a:cubicBezTo>
                      <a:pt x="60" y="22"/>
                      <a:pt x="59" y="17"/>
                      <a:pt x="59" y="12"/>
                    </a:cubicBezTo>
                    <a:cubicBezTo>
                      <a:pt x="59" y="9"/>
                      <a:pt x="56" y="6"/>
                      <a:pt x="53" y="6"/>
                    </a:cubicBezTo>
                    <a:lnTo>
                      <a:pt x="53" y="0"/>
                    </a:lnTo>
                    <a:close/>
                    <a:moveTo>
                      <a:pt x="29" y="0"/>
                    </a:moveTo>
                    <a:cubicBezTo>
                      <a:pt x="53" y="0"/>
                      <a:pt x="53" y="0"/>
                      <a:pt x="53" y="0"/>
                    </a:cubicBezTo>
                    <a:cubicBezTo>
                      <a:pt x="53" y="6"/>
                      <a:pt x="53" y="6"/>
                      <a:pt x="53" y="6"/>
                    </a:cubicBezTo>
                    <a:cubicBezTo>
                      <a:pt x="53" y="6"/>
                      <a:pt x="52" y="6"/>
                      <a:pt x="52" y="6"/>
                    </a:cubicBezTo>
                    <a:cubicBezTo>
                      <a:pt x="52" y="6"/>
                      <a:pt x="52" y="6"/>
                      <a:pt x="52" y="6"/>
                    </a:cubicBezTo>
                    <a:cubicBezTo>
                      <a:pt x="48" y="6"/>
                      <a:pt x="46" y="9"/>
                      <a:pt x="46" y="12"/>
                    </a:cubicBezTo>
                    <a:cubicBezTo>
                      <a:pt x="46" y="17"/>
                      <a:pt x="47" y="22"/>
                      <a:pt x="47" y="27"/>
                    </a:cubicBezTo>
                    <a:cubicBezTo>
                      <a:pt x="47" y="32"/>
                      <a:pt x="48" y="37"/>
                      <a:pt x="48" y="42"/>
                    </a:cubicBezTo>
                    <a:cubicBezTo>
                      <a:pt x="48" y="45"/>
                      <a:pt x="50" y="48"/>
                      <a:pt x="53" y="48"/>
                    </a:cubicBezTo>
                    <a:cubicBezTo>
                      <a:pt x="53" y="61"/>
                      <a:pt x="53" y="61"/>
                      <a:pt x="53" y="61"/>
                    </a:cubicBezTo>
                    <a:cubicBezTo>
                      <a:pt x="29" y="61"/>
                      <a:pt x="29" y="61"/>
                      <a:pt x="29" y="61"/>
                    </a:cubicBezTo>
                    <a:cubicBezTo>
                      <a:pt x="29" y="48"/>
                      <a:pt x="29" y="48"/>
                      <a:pt x="29" y="48"/>
                    </a:cubicBezTo>
                    <a:cubicBezTo>
                      <a:pt x="30" y="48"/>
                      <a:pt x="31" y="48"/>
                      <a:pt x="32" y="48"/>
                    </a:cubicBezTo>
                    <a:cubicBezTo>
                      <a:pt x="32" y="48"/>
                      <a:pt x="32" y="48"/>
                      <a:pt x="32" y="48"/>
                    </a:cubicBezTo>
                    <a:cubicBezTo>
                      <a:pt x="35" y="48"/>
                      <a:pt x="38" y="46"/>
                      <a:pt x="37" y="42"/>
                    </a:cubicBezTo>
                    <a:cubicBezTo>
                      <a:pt x="37" y="37"/>
                      <a:pt x="36" y="32"/>
                      <a:pt x="36" y="27"/>
                    </a:cubicBezTo>
                    <a:cubicBezTo>
                      <a:pt x="35" y="22"/>
                      <a:pt x="34" y="17"/>
                      <a:pt x="34" y="12"/>
                    </a:cubicBezTo>
                    <a:cubicBezTo>
                      <a:pt x="34" y="9"/>
                      <a:pt x="32" y="7"/>
                      <a:pt x="29" y="6"/>
                    </a:cubicBezTo>
                    <a:lnTo>
                      <a:pt x="29" y="0"/>
                    </a:lnTo>
                    <a:close/>
                    <a:moveTo>
                      <a:pt x="28" y="61"/>
                    </a:moveTo>
                    <a:cubicBezTo>
                      <a:pt x="14" y="61"/>
                      <a:pt x="9" y="54"/>
                      <a:pt x="7" y="44"/>
                    </a:cubicBezTo>
                    <a:cubicBezTo>
                      <a:pt x="0" y="0"/>
                      <a:pt x="0" y="0"/>
                      <a:pt x="0" y="0"/>
                    </a:cubicBezTo>
                    <a:cubicBezTo>
                      <a:pt x="29" y="0"/>
                      <a:pt x="29" y="0"/>
                      <a:pt x="29" y="0"/>
                    </a:cubicBezTo>
                    <a:cubicBezTo>
                      <a:pt x="29" y="6"/>
                      <a:pt x="29" y="6"/>
                      <a:pt x="29" y="6"/>
                    </a:cubicBezTo>
                    <a:cubicBezTo>
                      <a:pt x="28" y="6"/>
                      <a:pt x="27" y="6"/>
                      <a:pt x="27" y="6"/>
                    </a:cubicBezTo>
                    <a:cubicBezTo>
                      <a:pt x="27" y="6"/>
                      <a:pt x="27" y="6"/>
                      <a:pt x="27" y="6"/>
                    </a:cubicBezTo>
                    <a:cubicBezTo>
                      <a:pt x="23" y="6"/>
                      <a:pt x="20" y="9"/>
                      <a:pt x="21" y="12"/>
                    </a:cubicBezTo>
                    <a:cubicBezTo>
                      <a:pt x="21" y="17"/>
                      <a:pt x="22" y="22"/>
                      <a:pt x="23" y="27"/>
                    </a:cubicBezTo>
                    <a:cubicBezTo>
                      <a:pt x="24" y="32"/>
                      <a:pt x="24" y="37"/>
                      <a:pt x="25" y="42"/>
                    </a:cubicBezTo>
                    <a:cubicBezTo>
                      <a:pt x="25" y="45"/>
                      <a:pt x="27" y="47"/>
                      <a:pt x="29" y="48"/>
                    </a:cubicBezTo>
                    <a:cubicBezTo>
                      <a:pt x="29" y="61"/>
                      <a:pt x="29" y="61"/>
                      <a:pt x="29" y="61"/>
                    </a:cubicBezTo>
                    <a:lnTo>
                      <a:pt x="28"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86" name="Freeform: Shape 156">
                <a:extLst>
                  <a:ext uri="{FF2B5EF4-FFF2-40B4-BE49-F238E27FC236}">
                    <a16:creationId xmlns:a16="http://schemas.microsoft.com/office/drawing/2014/main" id="{6A187280-54A7-41A3-9F38-73B659C1F610}"/>
                  </a:ext>
                </a:extLst>
              </p:cNvPr>
              <p:cNvSpPr>
                <a:spLocks/>
              </p:cNvSpPr>
              <p:nvPr/>
            </p:nvSpPr>
            <p:spPr bwMode="auto">
              <a:xfrm>
                <a:off x="6477039" y="3466021"/>
                <a:ext cx="145904" cy="219460"/>
              </a:xfrm>
              <a:custGeom>
                <a:avLst/>
                <a:gdLst>
                  <a:gd name="T0" fmla="*/ 45 w 90"/>
                  <a:gd name="T1" fmla="*/ 135 h 135"/>
                  <a:gd name="T2" fmla="*/ 6 w 90"/>
                  <a:gd name="T3" fmla="*/ 68 h 135"/>
                  <a:gd name="T4" fmla="*/ 0 w 90"/>
                  <a:gd name="T5" fmla="*/ 45 h 135"/>
                  <a:gd name="T6" fmla="*/ 45 w 90"/>
                  <a:gd name="T7" fmla="*/ 0 h 135"/>
                  <a:gd name="T8" fmla="*/ 90 w 90"/>
                  <a:gd name="T9" fmla="*/ 45 h 135"/>
                  <a:gd name="T10" fmla="*/ 84 w 90"/>
                  <a:gd name="T11" fmla="*/ 68 h 135"/>
                  <a:gd name="T12" fmla="*/ 45 w 90"/>
                  <a:gd name="T13" fmla="*/ 135 h 135"/>
                </a:gdLst>
                <a:ahLst/>
                <a:cxnLst>
                  <a:cxn ang="0">
                    <a:pos x="T0" y="T1"/>
                  </a:cxn>
                  <a:cxn ang="0">
                    <a:pos x="T2" y="T3"/>
                  </a:cxn>
                  <a:cxn ang="0">
                    <a:pos x="T4" y="T5"/>
                  </a:cxn>
                  <a:cxn ang="0">
                    <a:pos x="T6" y="T7"/>
                  </a:cxn>
                  <a:cxn ang="0">
                    <a:pos x="T8" y="T9"/>
                  </a:cxn>
                  <a:cxn ang="0">
                    <a:pos x="T10" y="T11"/>
                  </a:cxn>
                  <a:cxn ang="0">
                    <a:pos x="T12" y="T13"/>
                  </a:cxn>
                </a:cxnLst>
                <a:rect l="0" t="0" r="r" b="b"/>
                <a:pathLst>
                  <a:path w="90" h="135">
                    <a:moveTo>
                      <a:pt x="45" y="135"/>
                    </a:moveTo>
                    <a:cubicBezTo>
                      <a:pt x="6" y="68"/>
                      <a:pt x="6" y="68"/>
                      <a:pt x="6" y="68"/>
                    </a:cubicBezTo>
                    <a:cubicBezTo>
                      <a:pt x="3" y="61"/>
                      <a:pt x="0" y="53"/>
                      <a:pt x="0" y="45"/>
                    </a:cubicBezTo>
                    <a:cubicBezTo>
                      <a:pt x="0" y="20"/>
                      <a:pt x="20" y="0"/>
                      <a:pt x="45" y="0"/>
                    </a:cubicBezTo>
                    <a:cubicBezTo>
                      <a:pt x="70" y="0"/>
                      <a:pt x="90" y="20"/>
                      <a:pt x="90" y="45"/>
                    </a:cubicBezTo>
                    <a:cubicBezTo>
                      <a:pt x="90" y="53"/>
                      <a:pt x="88" y="61"/>
                      <a:pt x="84" y="68"/>
                    </a:cubicBezTo>
                    <a:lnTo>
                      <a:pt x="45" y="1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87" name="Oval 157">
                <a:extLst>
                  <a:ext uri="{FF2B5EF4-FFF2-40B4-BE49-F238E27FC236}">
                    <a16:creationId xmlns:a16="http://schemas.microsoft.com/office/drawing/2014/main" id="{68A6F0A2-1511-4D9E-9D8D-96A6983F4501}"/>
                  </a:ext>
                </a:extLst>
              </p:cNvPr>
              <p:cNvSpPr>
                <a:spLocks/>
              </p:cNvSpPr>
              <p:nvPr/>
            </p:nvSpPr>
            <p:spPr bwMode="auto">
              <a:xfrm>
                <a:off x="6497538" y="3487726"/>
                <a:ext cx="103701" cy="103701"/>
              </a:xfrm>
              <a:prstGeom prst="ellipse">
                <a:avLst/>
              </a:prstGeom>
              <a:solidFill>
                <a:srgbClr val="5895C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88" name="Freeform: Shape 158">
                <a:extLst>
                  <a:ext uri="{FF2B5EF4-FFF2-40B4-BE49-F238E27FC236}">
                    <a16:creationId xmlns:a16="http://schemas.microsoft.com/office/drawing/2014/main" id="{4AAC1707-80EC-4641-8B77-5760C07F9C25}"/>
                  </a:ext>
                </a:extLst>
              </p:cNvPr>
              <p:cNvSpPr>
                <a:spLocks/>
              </p:cNvSpPr>
              <p:nvPr/>
            </p:nvSpPr>
            <p:spPr bwMode="auto">
              <a:xfrm>
                <a:off x="5532881" y="3203152"/>
                <a:ext cx="203784" cy="51850"/>
              </a:xfrm>
              <a:custGeom>
                <a:avLst/>
                <a:gdLst>
                  <a:gd name="T0" fmla="*/ 110 w 169"/>
                  <a:gd name="T1" fmla="*/ 23 h 43"/>
                  <a:gd name="T2" fmla="*/ 59 w 169"/>
                  <a:gd name="T3" fmla="*/ 23 h 43"/>
                  <a:gd name="T4" fmla="*/ 59 w 169"/>
                  <a:gd name="T5" fmla="*/ 0 h 43"/>
                  <a:gd name="T6" fmla="*/ 0 w 169"/>
                  <a:gd name="T7" fmla="*/ 0 h 43"/>
                  <a:gd name="T8" fmla="*/ 0 w 169"/>
                  <a:gd name="T9" fmla="*/ 43 h 43"/>
                  <a:gd name="T10" fmla="*/ 169 w 169"/>
                  <a:gd name="T11" fmla="*/ 43 h 43"/>
                  <a:gd name="T12" fmla="*/ 169 w 169"/>
                  <a:gd name="T13" fmla="*/ 0 h 43"/>
                  <a:gd name="T14" fmla="*/ 110 w 169"/>
                  <a:gd name="T15" fmla="*/ 0 h 43"/>
                  <a:gd name="T16" fmla="*/ 110 w 169"/>
                  <a:gd name="T17"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43">
                    <a:moveTo>
                      <a:pt x="110" y="23"/>
                    </a:moveTo>
                    <a:lnTo>
                      <a:pt x="59" y="23"/>
                    </a:lnTo>
                    <a:lnTo>
                      <a:pt x="59" y="0"/>
                    </a:lnTo>
                    <a:lnTo>
                      <a:pt x="0" y="0"/>
                    </a:lnTo>
                    <a:lnTo>
                      <a:pt x="0" y="43"/>
                    </a:lnTo>
                    <a:lnTo>
                      <a:pt x="169" y="43"/>
                    </a:lnTo>
                    <a:lnTo>
                      <a:pt x="169" y="0"/>
                    </a:lnTo>
                    <a:lnTo>
                      <a:pt x="110" y="0"/>
                    </a:lnTo>
                    <a:lnTo>
                      <a:pt x="110"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89" name="Rectangle 159">
                <a:extLst>
                  <a:ext uri="{FF2B5EF4-FFF2-40B4-BE49-F238E27FC236}">
                    <a16:creationId xmlns:a16="http://schemas.microsoft.com/office/drawing/2014/main" id="{E2A03802-FA1B-4BFB-8727-E0369DBF1D37}"/>
                  </a:ext>
                </a:extLst>
              </p:cNvPr>
              <p:cNvSpPr>
                <a:spLocks/>
              </p:cNvSpPr>
              <p:nvPr/>
            </p:nvSpPr>
            <p:spPr bwMode="auto">
              <a:xfrm>
                <a:off x="5616082" y="3203152"/>
                <a:ext cx="38586" cy="144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90" name="Freeform: Shape 160">
                <a:extLst>
                  <a:ext uri="{FF2B5EF4-FFF2-40B4-BE49-F238E27FC236}">
                    <a16:creationId xmlns:a16="http://schemas.microsoft.com/office/drawing/2014/main" id="{54049049-DF61-4028-9B1E-4C0827EE614B}"/>
                  </a:ext>
                </a:extLst>
              </p:cNvPr>
              <p:cNvSpPr>
                <a:spLocks/>
              </p:cNvSpPr>
              <p:nvPr/>
            </p:nvSpPr>
            <p:spPr bwMode="auto">
              <a:xfrm>
                <a:off x="5532881" y="3084982"/>
                <a:ext cx="203784" cy="106112"/>
              </a:xfrm>
              <a:custGeom>
                <a:avLst/>
                <a:gdLst>
                  <a:gd name="T0" fmla="*/ 126 w 169"/>
                  <a:gd name="T1" fmla="*/ 0 h 88"/>
                  <a:gd name="T2" fmla="*/ 85 w 169"/>
                  <a:gd name="T3" fmla="*/ 0 h 88"/>
                  <a:gd name="T4" fmla="*/ 85 w 169"/>
                  <a:gd name="T5" fmla="*/ 15 h 88"/>
                  <a:gd name="T6" fmla="*/ 112 w 169"/>
                  <a:gd name="T7" fmla="*/ 15 h 88"/>
                  <a:gd name="T8" fmla="*/ 112 w 169"/>
                  <a:gd name="T9" fmla="*/ 32 h 88"/>
                  <a:gd name="T10" fmla="*/ 85 w 169"/>
                  <a:gd name="T11" fmla="*/ 32 h 88"/>
                  <a:gd name="T12" fmla="*/ 85 w 169"/>
                  <a:gd name="T13" fmla="*/ 88 h 88"/>
                  <a:gd name="T14" fmla="*/ 110 w 169"/>
                  <a:gd name="T15" fmla="*/ 88 h 88"/>
                  <a:gd name="T16" fmla="*/ 169 w 169"/>
                  <a:gd name="T17" fmla="*/ 88 h 88"/>
                  <a:gd name="T18" fmla="*/ 169 w 169"/>
                  <a:gd name="T19" fmla="*/ 32 h 88"/>
                  <a:gd name="T20" fmla="*/ 126 w 169"/>
                  <a:gd name="T21" fmla="*/ 32 h 88"/>
                  <a:gd name="T22" fmla="*/ 126 w 169"/>
                  <a:gd name="T23" fmla="*/ 0 h 88"/>
                  <a:gd name="T24" fmla="*/ 85 w 169"/>
                  <a:gd name="T25" fmla="*/ 0 h 88"/>
                  <a:gd name="T26" fmla="*/ 43 w 169"/>
                  <a:gd name="T27" fmla="*/ 0 h 88"/>
                  <a:gd name="T28" fmla="*/ 43 w 169"/>
                  <a:gd name="T29" fmla="*/ 32 h 88"/>
                  <a:gd name="T30" fmla="*/ 0 w 169"/>
                  <a:gd name="T31" fmla="*/ 32 h 88"/>
                  <a:gd name="T32" fmla="*/ 0 w 169"/>
                  <a:gd name="T33" fmla="*/ 88 h 88"/>
                  <a:gd name="T34" fmla="*/ 59 w 169"/>
                  <a:gd name="T35" fmla="*/ 88 h 88"/>
                  <a:gd name="T36" fmla="*/ 85 w 169"/>
                  <a:gd name="T37" fmla="*/ 88 h 88"/>
                  <a:gd name="T38" fmla="*/ 85 w 169"/>
                  <a:gd name="T39" fmla="*/ 32 h 88"/>
                  <a:gd name="T40" fmla="*/ 58 w 169"/>
                  <a:gd name="T41" fmla="*/ 32 h 88"/>
                  <a:gd name="T42" fmla="*/ 58 w 169"/>
                  <a:gd name="T43" fmla="*/ 32 h 88"/>
                  <a:gd name="T44" fmla="*/ 58 w 169"/>
                  <a:gd name="T45" fmla="*/ 15 h 88"/>
                  <a:gd name="T46" fmla="*/ 85 w 169"/>
                  <a:gd name="T47" fmla="*/ 15 h 88"/>
                  <a:gd name="T48" fmla="*/ 85 w 169"/>
                  <a:gd name="T4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9" h="88">
                    <a:moveTo>
                      <a:pt x="126" y="0"/>
                    </a:moveTo>
                    <a:lnTo>
                      <a:pt x="85" y="0"/>
                    </a:lnTo>
                    <a:lnTo>
                      <a:pt x="85" y="15"/>
                    </a:lnTo>
                    <a:lnTo>
                      <a:pt x="112" y="15"/>
                    </a:lnTo>
                    <a:lnTo>
                      <a:pt x="112" y="32"/>
                    </a:lnTo>
                    <a:lnTo>
                      <a:pt x="85" y="32"/>
                    </a:lnTo>
                    <a:lnTo>
                      <a:pt x="85" y="88"/>
                    </a:lnTo>
                    <a:lnTo>
                      <a:pt x="110" y="88"/>
                    </a:lnTo>
                    <a:lnTo>
                      <a:pt x="169" y="88"/>
                    </a:lnTo>
                    <a:lnTo>
                      <a:pt x="169" y="32"/>
                    </a:lnTo>
                    <a:lnTo>
                      <a:pt x="126" y="32"/>
                    </a:lnTo>
                    <a:lnTo>
                      <a:pt x="126" y="0"/>
                    </a:lnTo>
                    <a:close/>
                    <a:moveTo>
                      <a:pt x="85" y="0"/>
                    </a:moveTo>
                    <a:lnTo>
                      <a:pt x="43" y="0"/>
                    </a:lnTo>
                    <a:lnTo>
                      <a:pt x="43" y="32"/>
                    </a:lnTo>
                    <a:lnTo>
                      <a:pt x="0" y="32"/>
                    </a:lnTo>
                    <a:lnTo>
                      <a:pt x="0" y="88"/>
                    </a:lnTo>
                    <a:lnTo>
                      <a:pt x="59" y="88"/>
                    </a:lnTo>
                    <a:lnTo>
                      <a:pt x="85" y="88"/>
                    </a:lnTo>
                    <a:lnTo>
                      <a:pt x="85" y="32"/>
                    </a:lnTo>
                    <a:lnTo>
                      <a:pt x="58" y="32"/>
                    </a:lnTo>
                    <a:lnTo>
                      <a:pt x="58" y="32"/>
                    </a:lnTo>
                    <a:lnTo>
                      <a:pt x="58" y="15"/>
                    </a:lnTo>
                    <a:lnTo>
                      <a:pt x="85" y="15"/>
                    </a:lnTo>
                    <a:lnTo>
                      <a:pt x="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91" name="Rectangle 161">
                <a:extLst>
                  <a:ext uri="{FF2B5EF4-FFF2-40B4-BE49-F238E27FC236}">
                    <a16:creationId xmlns:a16="http://schemas.microsoft.com/office/drawing/2014/main" id="{708B210B-7EA4-4D48-9C85-EC46F4C8313D}"/>
                  </a:ext>
                </a:extLst>
              </p:cNvPr>
              <p:cNvSpPr>
                <a:spLocks/>
              </p:cNvSpPr>
              <p:nvPr/>
            </p:nvSpPr>
            <p:spPr bwMode="auto">
              <a:xfrm>
                <a:off x="6387808" y="3136832"/>
                <a:ext cx="207401" cy="21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92" name="Freeform: Shape 162">
                <a:extLst>
                  <a:ext uri="{FF2B5EF4-FFF2-40B4-BE49-F238E27FC236}">
                    <a16:creationId xmlns:a16="http://schemas.microsoft.com/office/drawing/2014/main" id="{65E93AD2-D487-4645-9D4C-6F5918933A42}"/>
                  </a:ext>
                </a:extLst>
              </p:cNvPr>
              <p:cNvSpPr>
                <a:spLocks/>
              </p:cNvSpPr>
              <p:nvPr/>
            </p:nvSpPr>
            <p:spPr bwMode="auto">
              <a:xfrm>
                <a:off x="6387808" y="3185065"/>
                <a:ext cx="207401" cy="84408"/>
              </a:xfrm>
              <a:custGeom>
                <a:avLst/>
                <a:gdLst>
                  <a:gd name="T0" fmla="*/ 146 w 172"/>
                  <a:gd name="T1" fmla="*/ 70 h 70"/>
                  <a:gd name="T2" fmla="*/ 172 w 172"/>
                  <a:gd name="T3" fmla="*/ 70 h 70"/>
                  <a:gd name="T4" fmla="*/ 172 w 172"/>
                  <a:gd name="T5" fmla="*/ 0 h 70"/>
                  <a:gd name="T6" fmla="*/ 146 w 172"/>
                  <a:gd name="T7" fmla="*/ 0 h 70"/>
                  <a:gd name="T8" fmla="*/ 146 w 172"/>
                  <a:gd name="T9" fmla="*/ 33 h 70"/>
                  <a:gd name="T10" fmla="*/ 146 w 172"/>
                  <a:gd name="T11" fmla="*/ 33 h 70"/>
                  <a:gd name="T12" fmla="*/ 160 w 172"/>
                  <a:gd name="T13" fmla="*/ 47 h 70"/>
                  <a:gd name="T14" fmla="*/ 146 w 172"/>
                  <a:gd name="T15" fmla="*/ 59 h 70"/>
                  <a:gd name="T16" fmla="*/ 146 w 172"/>
                  <a:gd name="T17" fmla="*/ 70 h 70"/>
                  <a:gd name="T18" fmla="*/ 0 w 172"/>
                  <a:gd name="T19" fmla="*/ 70 h 70"/>
                  <a:gd name="T20" fmla="*/ 146 w 172"/>
                  <a:gd name="T21" fmla="*/ 70 h 70"/>
                  <a:gd name="T22" fmla="*/ 146 w 172"/>
                  <a:gd name="T23" fmla="*/ 59 h 70"/>
                  <a:gd name="T24" fmla="*/ 134 w 172"/>
                  <a:gd name="T25" fmla="*/ 47 h 70"/>
                  <a:gd name="T26" fmla="*/ 146 w 172"/>
                  <a:gd name="T27" fmla="*/ 33 h 70"/>
                  <a:gd name="T28" fmla="*/ 146 w 172"/>
                  <a:gd name="T29" fmla="*/ 0 h 70"/>
                  <a:gd name="T30" fmla="*/ 0 w 172"/>
                  <a:gd name="T31" fmla="*/ 0 h 70"/>
                  <a:gd name="T32" fmla="*/ 0 w 172"/>
                  <a:gd name="T33" fmla="*/ 70 h 70"/>
                  <a:gd name="T34" fmla="*/ 0 w 172"/>
                  <a:gd name="T35" fmla="*/ 70 h 70"/>
                  <a:gd name="T36" fmla="*/ 146 w 172"/>
                  <a:gd name="T37" fmla="*/ 33 h 70"/>
                  <a:gd name="T38" fmla="*/ 146 w 172"/>
                  <a:gd name="T39" fmla="*/ 3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 h="70">
                    <a:moveTo>
                      <a:pt x="146" y="70"/>
                    </a:moveTo>
                    <a:lnTo>
                      <a:pt x="172" y="70"/>
                    </a:lnTo>
                    <a:lnTo>
                      <a:pt x="172" y="0"/>
                    </a:lnTo>
                    <a:lnTo>
                      <a:pt x="146" y="0"/>
                    </a:lnTo>
                    <a:lnTo>
                      <a:pt x="146" y="33"/>
                    </a:lnTo>
                    <a:lnTo>
                      <a:pt x="146" y="33"/>
                    </a:lnTo>
                    <a:lnTo>
                      <a:pt x="160" y="47"/>
                    </a:lnTo>
                    <a:lnTo>
                      <a:pt x="146" y="59"/>
                    </a:lnTo>
                    <a:lnTo>
                      <a:pt x="146" y="70"/>
                    </a:lnTo>
                    <a:close/>
                    <a:moveTo>
                      <a:pt x="0" y="70"/>
                    </a:moveTo>
                    <a:lnTo>
                      <a:pt x="146" y="70"/>
                    </a:lnTo>
                    <a:lnTo>
                      <a:pt x="146" y="59"/>
                    </a:lnTo>
                    <a:lnTo>
                      <a:pt x="134" y="47"/>
                    </a:lnTo>
                    <a:lnTo>
                      <a:pt x="146" y="33"/>
                    </a:lnTo>
                    <a:lnTo>
                      <a:pt x="146" y="0"/>
                    </a:lnTo>
                    <a:lnTo>
                      <a:pt x="0" y="0"/>
                    </a:lnTo>
                    <a:lnTo>
                      <a:pt x="0" y="70"/>
                    </a:lnTo>
                    <a:lnTo>
                      <a:pt x="0" y="70"/>
                    </a:lnTo>
                    <a:close/>
                    <a:moveTo>
                      <a:pt x="146" y="33"/>
                    </a:moveTo>
                    <a:lnTo>
                      <a:pt x="146"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93" name="Freeform: Shape 163">
                <a:extLst>
                  <a:ext uri="{FF2B5EF4-FFF2-40B4-BE49-F238E27FC236}">
                    <a16:creationId xmlns:a16="http://schemas.microsoft.com/office/drawing/2014/main" id="{6EAD5ED5-D2BB-430E-A569-E3E810F7164D}"/>
                  </a:ext>
                </a:extLst>
              </p:cNvPr>
              <p:cNvSpPr>
                <a:spLocks/>
              </p:cNvSpPr>
              <p:nvPr/>
            </p:nvSpPr>
            <p:spPr bwMode="auto">
              <a:xfrm>
                <a:off x="6387808" y="3185065"/>
                <a:ext cx="207401" cy="84408"/>
              </a:xfrm>
              <a:custGeom>
                <a:avLst/>
                <a:gdLst>
                  <a:gd name="T0" fmla="*/ 146 w 172"/>
                  <a:gd name="T1" fmla="*/ 70 h 70"/>
                  <a:gd name="T2" fmla="*/ 172 w 172"/>
                  <a:gd name="T3" fmla="*/ 70 h 70"/>
                  <a:gd name="T4" fmla="*/ 172 w 172"/>
                  <a:gd name="T5" fmla="*/ 0 h 70"/>
                  <a:gd name="T6" fmla="*/ 146 w 172"/>
                  <a:gd name="T7" fmla="*/ 0 h 70"/>
                  <a:gd name="T8" fmla="*/ 146 w 172"/>
                  <a:gd name="T9" fmla="*/ 33 h 70"/>
                  <a:gd name="T10" fmla="*/ 146 w 172"/>
                  <a:gd name="T11" fmla="*/ 33 h 70"/>
                  <a:gd name="T12" fmla="*/ 160 w 172"/>
                  <a:gd name="T13" fmla="*/ 47 h 70"/>
                  <a:gd name="T14" fmla="*/ 146 w 172"/>
                  <a:gd name="T15" fmla="*/ 59 h 70"/>
                  <a:gd name="T16" fmla="*/ 146 w 172"/>
                  <a:gd name="T17" fmla="*/ 70 h 70"/>
                  <a:gd name="T18" fmla="*/ 0 w 172"/>
                  <a:gd name="T19" fmla="*/ 70 h 70"/>
                  <a:gd name="T20" fmla="*/ 146 w 172"/>
                  <a:gd name="T21" fmla="*/ 70 h 70"/>
                  <a:gd name="T22" fmla="*/ 146 w 172"/>
                  <a:gd name="T23" fmla="*/ 59 h 70"/>
                  <a:gd name="T24" fmla="*/ 134 w 172"/>
                  <a:gd name="T25" fmla="*/ 47 h 70"/>
                  <a:gd name="T26" fmla="*/ 146 w 172"/>
                  <a:gd name="T27" fmla="*/ 33 h 70"/>
                  <a:gd name="T28" fmla="*/ 146 w 172"/>
                  <a:gd name="T29" fmla="*/ 0 h 70"/>
                  <a:gd name="T30" fmla="*/ 0 w 172"/>
                  <a:gd name="T31" fmla="*/ 0 h 70"/>
                  <a:gd name="T32" fmla="*/ 0 w 172"/>
                  <a:gd name="T33" fmla="*/ 70 h 70"/>
                  <a:gd name="T34" fmla="*/ 0 w 172"/>
                  <a:gd name="T35" fmla="*/ 70 h 70"/>
                  <a:gd name="T36" fmla="*/ 146 w 172"/>
                  <a:gd name="T37" fmla="*/ 33 h 70"/>
                  <a:gd name="T38" fmla="*/ 146 w 172"/>
                  <a:gd name="T39" fmla="*/ 3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 h="70">
                    <a:moveTo>
                      <a:pt x="146" y="70"/>
                    </a:moveTo>
                    <a:lnTo>
                      <a:pt x="172" y="70"/>
                    </a:lnTo>
                    <a:lnTo>
                      <a:pt x="172" y="0"/>
                    </a:lnTo>
                    <a:lnTo>
                      <a:pt x="146" y="0"/>
                    </a:lnTo>
                    <a:lnTo>
                      <a:pt x="146" y="33"/>
                    </a:lnTo>
                    <a:lnTo>
                      <a:pt x="146" y="33"/>
                    </a:lnTo>
                    <a:lnTo>
                      <a:pt x="160" y="47"/>
                    </a:lnTo>
                    <a:lnTo>
                      <a:pt x="146" y="59"/>
                    </a:lnTo>
                    <a:lnTo>
                      <a:pt x="146" y="70"/>
                    </a:lnTo>
                    <a:moveTo>
                      <a:pt x="0" y="70"/>
                    </a:moveTo>
                    <a:lnTo>
                      <a:pt x="146" y="70"/>
                    </a:lnTo>
                    <a:lnTo>
                      <a:pt x="146" y="59"/>
                    </a:lnTo>
                    <a:lnTo>
                      <a:pt x="134" y="47"/>
                    </a:lnTo>
                    <a:lnTo>
                      <a:pt x="146" y="33"/>
                    </a:lnTo>
                    <a:lnTo>
                      <a:pt x="146" y="0"/>
                    </a:lnTo>
                    <a:lnTo>
                      <a:pt x="0" y="0"/>
                    </a:lnTo>
                    <a:lnTo>
                      <a:pt x="0" y="70"/>
                    </a:lnTo>
                    <a:lnTo>
                      <a:pt x="0" y="70"/>
                    </a:lnTo>
                    <a:moveTo>
                      <a:pt x="146" y="33"/>
                    </a:moveTo>
                    <a:lnTo>
                      <a:pt x="146" y="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94" name="Freeform: Shape 164">
                <a:extLst>
                  <a:ext uri="{FF2B5EF4-FFF2-40B4-BE49-F238E27FC236}">
                    <a16:creationId xmlns:a16="http://schemas.microsoft.com/office/drawing/2014/main" id="{F47706C8-4E70-40E6-893B-BC535847D923}"/>
                  </a:ext>
                </a:extLst>
              </p:cNvPr>
              <p:cNvSpPr>
                <a:spLocks/>
              </p:cNvSpPr>
              <p:nvPr/>
            </p:nvSpPr>
            <p:spPr bwMode="auto">
              <a:xfrm>
                <a:off x="7447726" y="3029514"/>
                <a:ext cx="273722" cy="245988"/>
              </a:xfrm>
              <a:custGeom>
                <a:avLst/>
                <a:gdLst>
                  <a:gd name="T0" fmla="*/ 166 w 169"/>
                  <a:gd name="T1" fmla="*/ 43 h 152"/>
                  <a:gd name="T2" fmla="*/ 127 w 169"/>
                  <a:gd name="T3" fmla="*/ 39 h 152"/>
                  <a:gd name="T4" fmla="*/ 104 w 169"/>
                  <a:gd name="T5" fmla="*/ 48 h 152"/>
                  <a:gd name="T6" fmla="*/ 58 w 169"/>
                  <a:gd name="T7" fmla="*/ 0 h 152"/>
                  <a:gd name="T8" fmla="*/ 42 w 169"/>
                  <a:gd name="T9" fmla="*/ 6 h 152"/>
                  <a:gd name="T10" fmla="*/ 75 w 169"/>
                  <a:gd name="T11" fmla="*/ 59 h 152"/>
                  <a:gd name="T12" fmla="*/ 43 w 169"/>
                  <a:gd name="T13" fmla="*/ 71 h 152"/>
                  <a:gd name="T14" fmla="*/ 16 w 169"/>
                  <a:gd name="T15" fmla="*/ 54 h 152"/>
                  <a:gd name="T16" fmla="*/ 0 w 169"/>
                  <a:gd name="T17" fmla="*/ 60 h 152"/>
                  <a:gd name="T18" fmla="*/ 30 w 169"/>
                  <a:gd name="T19" fmla="*/ 95 h 152"/>
                  <a:gd name="T20" fmla="*/ 31 w 169"/>
                  <a:gd name="T21" fmla="*/ 140 h 152"/>
                  <a:gd name="T22" fmla="*/ 47 w 169"/>
                  <a:gd name="T23" fmla="*/ 134 h 152"/>
                  <a:gd name="T24" fmla="*/ 55 w 169"/>
                  <a:gd name="T25" fmla="*/ 104 h 152"/>
                  <a:gd name="T26" fmla="*/ 87 w 169"/>
                  <a:gd name="T27" fmla="*/ 92 h 152"/>
                  <a:gd name="T28" fmla="*/ 98 w 169"/>
                  <a:gd name="T29" fmla="*/ 152 h 152"/>
                  <a:gd name="T30" fmla="*/ 114 w 169"/>
                  <a:gd name="T31" fmla="*/ 146 h 152"/>
                  <a:gd name="T32" fmla="*/ 117 w 169"/>
                  <a:gd name="T33" fmla="*/ 81 h 152"/>
                  <a:gd name="T34" fmla="*/ 139 w 169"/>
                  <a:gd name="T35" fmla="*/ 72 h 152"/>
                  <a:gd name="T36" fmla="*/ 166 w 169"/>
                  <a:gd name="T37" fmla="*/ 4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9" h="152">
                    <a:moveTo>
                      <a:pt x="166" y="43"/>
                    </a:moveTo>
                    <a:cubicBezTo>
                      <a:pt x="162" y="34"/>
                      <a:pt x="136" y="36"/>
                      <a:pt x="127" y="39"/>
                    </a:cubicBezTo>
                    <a:cubicBezTo>
                      <a:pt x="104" y="48"/>
                      <a:pt x="104" y="48"/>
                      <a:pt x="104" y="48"/>
                    </a:cubicBezTo>
                    <a:cubicBezTo>
                      <a:pt x="58" y="0"/>
                      <a:pt x="58" y="0"/>
                      <a:pt x="58" y="0"/>
                    </a:cubicBezTo>
                    <a:cubicBezTo>
                      <a:pt x="42" y="6"/>
                      <a:pt x="42" y="6"/>
                      <a:pt x="42" y="6"/>
                    </a:cubicBezTo>
                    <a:cubicBezTo>
                      <a:pt x="75" y="59"/>
                      <a:pt x="75" y="59"/>
                      <a:pt x="75" y="59"/>
                    </a:cubicBezTo>
                    <a:cubicBezTo>
                      <a:pt x="43" y="71"/>
                      <a:pt x="43" y="71"/>
                      <a:pt x="43" y="71"/>
                    </a:cubicBezTo>
                    <a:cubicBezTo>
                      <a:pt x="16" y="54"/>
                      <a:pt x="16" y="54"/>
                      <a:pt x="16" y="54"/>
                    </a:cubicBezTo>
                    <a:cubicBezTo>
                      <a:pt x="0" y="60"/>
                      <a:pt x="0" y="60"/>
                      <a:pt x="0" y="60"/>
                    </a:cubicBezTo>
                    <a:cubicBezTo>
                      <a:pt x="30" y="95"/>
                      <a:pt x="30" y="95"/>
                      <a:pt x="30" y="95"/>
                    </a:cubicBezTo>
                    <a:cubicBezTo>
                      <a:pt x="31" y="140"/>
                      <a:pt x="31" y="140"/>
                      <a:pt x="31" y="140"/>
                    </a:cubicBezTo>
                    <a:cubicBezTo>
                      <a:pt x="47" y="134"/>
                      <a:pt x="47" y="134"/>
                      <a:pt x="47" y="134"/>
                    </a:cubicBezTo>
                    <a:cubicBezTo>
                      <a:pt x="55" y="104"/>
                      <a:pt x="55" y="104"/>
                      <a:pt x="55" y="104"/>
                    </a:cubicBezTo>
                    <a:cubicBezTo>
                      <a:pt x="87" y="92"/>
                      <a:pt x="87" y="92"/>
                      <a:pt x="87" y="92"/>
                    </a:cubicBezTo>
                    <a:cubicBezTo>
                      <a:pt x="98" y="152"/>
                      <a:pt x="98" y="152"/>
                      <a:pt x="98" y="152"/>
                    </a:cubicBezTo>
                    <a:cubicBezTo>
                      <a:pt x="114" y="146"/>
                      <a:pt x="114" y="146"/>
                      <a:pt x="114" y="146"/>
                    </a:cubicBezTo>
                    <a:cubicBezTo>
                      <a:pt x="117" y="81"/>
                      <a:pt x="117" y="81"/>
                      <a:pt x="117" y="81"/>
                    </a:cubicBezTo>
                    <a:cubicBezTo>
                      <a:pt x="139" y="72"/>
                      <a:pt x="139" y="72"/>
                      <a:pt x="139" y="72"/>
                    </a:cubicBezTo>
                    <a:cubicBezTo>
                      <a:pt x="148" y="68"/>
                      <a:pt x="169" y="52"/>
                      <a:pt x="166"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95" name="Freeform: Shape 165">
                <a:extLst>
                  <a:ext uri="{FF2B5EF4-FFF2-40B4-BE49-F238E27FC236}">
                    <a16:creationId xmlns:a16="http://schemas.microsoft.com/office/drawing/2014/main" id="{6D7D8010-A930-4A67-AA59-340D6BAD9DD5}"/>
                  </a:ext>
                </a:extLst>
              </p:cNvPr>
              <p:cNvSpPr>
                <a:spLocks/>
              </p:cNvSpPr>
              <p:nvPr/>
            </p:nvSpPr>
            <p:spPr bwMode="auto">
              <a:xfrm>
                <a:off x="6167143" y="2539950"/>
                <a:ext cx="143493" cy="284574"/>
              </a:xfrm>
              <a:custGeom>
                <a:avLst/>
                <a:gdLst>
                  <a:gd name="T0" fmla="*/ 18 w 88"/>
                  <a:gd name="T1" fmla="*/ 0 h 176"/>
                  <a:gd name="T2" fmla="*/ 70 w 88"/>
                  <a:gd name="T3" fmla="*/ 0 h 176"/>
                  <a:gd name="T4" fmla="*/ 88 w 88"/>
                  <a:gd name="T5" fmla="*/ 18 h 176"/>
                  <a:gd name="T6" fmla="*/ 88 w 88"/>
                  <a:gd name="T7" fmla="*/ 158 h 176"/>
                  <a:gd name="T8" fmla="*/ 70 w 88"/>
                  <a:gd name="T9" fmla="*/ 176 h 176"/>
                  <a:gd name="T10" fmla="*/ 18 w 88"/>
                  <a:gd name="T11" fmla="*/ 176 h 176"/>
                  <a:gd name="T12" fmla="*/ 0 w 88"/>
                  <a:gd name="T13" fmla="*/ 158 h 176"/>
                  <a:gd name="T14" fmla="*/ 0 w 88"/>
                  <a:gd name="T15" fmla="*/ 18 h 176"/>
                  <a:gd name="T16" fmla="*/ 18 w 88"/>
                  <a:gd name="T1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76">
                    <a:moveTo>
                      <a:pt x="18" y="0"/>
                    </a:moveTo>
                    <a:cubicBezTo>
                      <a:pt x="70" y="0"/>
                      <a:pt x="70" y="0"/>
                      <a:pt x="70" y="0"/>
                    </a:cubicBezTo>
                    <a:cubicBezTo>
                      <a:pt x="80" y="0"/>
                      <a:pt x="88" y="8"/>
                      <a:pt x="88" y="18"/>
                    </a:cubicBezTo>
                    <a:cubicBezTo>
                      <a:pt x="88" y="158"/>
                      <a:pt x="88" y="158"/>
                      <a:pt x="88" y="158"/>
                    </a:cubicBezTo>
                    <a:cubicBezTo>
                      <a:pt x="88" y="168"/>
                      <a:pt x="80" y="176"/>
                      <a:pt x="70" y="176"/>
                    </a:cubicBezTo>
                    <a:cubicBezTo>
                      <a:pt x="18" y="176"/>
                      <a:pt x="18" y="176"/>
                      <a:pt x="18" y="176"/>
                    </a:cubicBezTo>
                    <a:cubicBezTo>
                      <a:pt x="8" y="176"/>
                      <a:pt x="0" y="168"/>
                      <a:pt x="0" y="158"/>
                    </a:cubicBezTo>
                    <a:cubicBezTo>
                      <a:pt x="0" y="18"/>
                      <a:pt x="0" y="18"/>
                      <a:pt x="0" y="18"/>
                    </a:cubicBezTo>
                    <a:cubicBezTo>
                      <a:pt x="0" y="8"/>
                      <a:pt x="8" y="0"/>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96" name="Rectangle 166">
                <a:extLst>
                  <a:ext uri="{FF2B5EF4-FFF2-40B4-BE49-F238E27FC236}">
                    <a16:creationId xmlns:a16="http://schemas.microsoft.com/office/drawing/2014/main" id="{B8A2287D-27E3-46DB-9BD5-F8BEEB7A32F3}"/>
                  </a:ext>
                </a:extLst>
              </p:cNvPr>
              <p:cNvSpPr>
                <a:spLocks/>
              </p:cNvSpPr>
              <p:nvPr/>
            </p:nvSpPr>
            <p:spPr bwMode="auto">
              <a:xfrm>
                <a:off x="6184024" y="2570096"/>
                <a:ext cx="110936" cy="21343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97" name="Freeform: Shape 167">
                <a:extLst>
                  <a:ext uri="{FF2B5EF4-FFF2-40B4-BE49-F238E27FC236}">
                    <a16:creationId xmlns:a16="http://schemas.microsoft.com/office/drawing/2014/main" id="{FF9FDE05-B95C-4BB4-BCC7-B3677A729210}"/>
                  </a:ext>
                </a:extLst>
              </p:cNvPr>
              <p:cNvSpPr>
                <a:spLocks/>
              </p:cNvSpPr>
              <p:nvPr/>
            </p:nvSpPr>
            <p:spPr bwMode="auto">
              <a:xfrm>
                <a:off x="6209347" y="2550803"/>
                <a:ext cx="60291" cy="4823"/>
              </a:xfrm>
              <a:custGeom>
                <a:avLst/>
                <a:gdLst>
                  <a:gd name="T0" fmla="*/ 1 w 37"/>
                  <a:gd name="T1" fmla="*/ 3 h 3"/>
                  <a:gd name="T2" fmla="*/ 35 w 37"/>
                  <a:gd name="T3" fmla="*/ 3 h 3"/>
                  <a:gd name="T4" fmla="*/ 37 w 37"/>
                  <a:gd name="T5" fmla="*/ 1 h 3"/>
                  <a:gd name="T6" fmla="*/ 37 w 37"/>
                  <a:gd name="T7" fmla="*/ 1 h 3"/>
                  <a:gd name="T8" fmla="*/ 35 w 37"/>
                  <a:gd name="T9" fmla="*/ 0 h 3"/>
                  <a:gd name="T10" fmla="*/ 1 w 37"/>
                  <a:gd name="T11" fmla="*/ 0 h 3"/>
                  <a:gd name="T12" fmla="*/ 0 w 37"/>
                  <a:gd name="T13" fmla="*/ 1 h 3"/>
                  <a:gd name="T14" fmla="*/ 0 w 37"/>
                  <a:gd name="T15" fmla="*/ 1 h 3"/>
                  <a:gd name="T16" fmla="*/ 1 w 37"/>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
                    <a:moveTo>
                      <a:pt x="1" y="3"/>
                    </a:moveTo>
                    <a:cubicBezTo>
                      <a:pt x="35" y="3"/>
                      <a:pt x="35" y="3"/>
                      <a:pt x="35" y="3"/>
                    </a:cubicBezTo>
                    <a:cubicBezTo>
                      <a:pt x="36" y="3"/>
                      <a:pt x="37" y="2"/>
                      <a:pt x="37" y="1"/>
                    </a:cubicBezTo>
                    <a:cubicBezTo>
                      <a:pt x="37" y="1"/>
                      <a:pt x="37" y="1"/>
                      <a:pt x="37" y="1"/>
                    </a:cubicBezTo>
                    <a:cubicBezTo>
                      <a:pt x="37" y="0"/>
                      <a:pt x="36" y="0"/>
                      <a:pt x="35" y="0"/>
                    </a:cubicBezTo>
                    <a:cubicBezTo>
                      <a:pt x="1" y="0"/>
                      <a:pt x="1" y="0"/>
                      <a:pt x="1" y="0"/>
                    </a:cubicBezTo>
                    <a:cubicBezTo>
                      <a:pt x="0" y="0"/>
                      <a:pt x="0" y="0"/>
                      <a:pt x="0" y="1"/>
                    </a:cubicBezTo>
                    <a:cubicBezTo>
                      <a:pt x="0" y="1"/>
                      <a:pt x="0" y="1"/>
                      <a:pt x="0" y="1"/>
                    </a:cubicBezTo>
                    <a:cubicBezTo>
                      <a:pt x="0" y="2"/>
                      <a:pt x="0" y="3"/>
                      <a:pt x="1" y="3"/>
                    </a:cubicBezTo>
                    <a:close/>
                  </a:path>
                </a:pathLst>
              </a:custGeom>
              <a:solidFill>
                <a:srgbClr val="E5615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98" name="Freeform: Shape 168">
                <a:extLst>
                  <a:ext uri="{FF2B5EF4-FFF2-40B4-BE49-F238E27FC236}">
                    <a16:creationId xmlns:a16="http://schemas.microsoft.com/office/drawing/2014/main" id="{1C03AD06-64EE-49B8-BEE9-1D360071BB25}"/>
                  </a:ext>
                </a:extLst>
              </p:cNvPr>
              <p:cNvSpPr>
                <a:spLocks/>
              </p:cNvSpPr>
              <p:nvPr/>
            </p:nvSpPr>
            <p:spPr bwMode="auto">
              <a:xfrm>
                <a:off x="6188848" y="2800408"/>
                <a:ext cx="100083" cy="7235"/>
              </a:xfrm>
              <a:custGeom>
                <a:avLst/>
                <a:gdLst>
                  <a:gd name="T0" fmla="*/ 3 w 62"/>
                  <a:gd name="T1" fmla="*/ 5 h 5"/>
                  <a:gd name="T2" fmla="*/ 60 w 62"/>
                  <a:gd name="T3" fmla="*/ 5 h 5"/>
                  <a:gd name="T4" fmla="*/ 62 w 62"/>
                  <a:gd name="T5" fmla="*/ 3 h 5"/>
                  <a:gd name="T6" fmla="*/ 62 w 62"/>
                  <a:gd name="T7" fmla="*/ 3 h 5"/>
                  <a:gd name="T8" fmla="*/ 60 w 62"/>
                  <a:gd name="T9" fmla="*/ 0 h 5"/>
                  <a:gd name="T10" fmla="*/ 3 w 62"/>
                  <a:gd name="T11" fmla="*/ 0 h 5"/>
                  <a:gd name="T12" fmla="*/ 0 w 62"/>
                  <a:gd name="T13" fmla="*/ 3 h 5"/>
                  <a:gd name="T14" fmla="*/ 0 w 62"/>
                  <a:gd name="T15" fmla="*/ 3 h 5"/>
                  <a:gd name="T16" fmla="*/ 3 w 62"/>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5">
                    <a:moveTo>
                      <a:pt x="3" y="5"/>
                    </a:moveTo>
                    <a:cubicBezTo>
                      <a:pt x="60" y="5"/>
                      <a:pt x="60" y="5"/>
                      <a:pt x="60" y="5"/>
                    </a:cubicBezTo>
                    <a:cubicBezTo>
                      <a:pt x="61" y="5"/>
                      <a:pt x="62" y="4"/>
                      <a:pt x="62" y="3"/>
                    </a:cubicBezTo>
                    <a:cubicBezTo>
                      <a:pt x="62" y="3"/>
                      <a:pt x="62" y="3"/>
                      <a:pt x="62" y="3"/>
                    </a:cubicBezTo>
                    <a:cubicBezTo>
                      <a:pt x="62" y="1"/>
                      <a:pt x="61" y="0"/>
                      <a:pt x="60" y="0"/>
                    </a:cubicBezTo>
                    <a:cubicBezTo>
                      <a:pt x="3" y="0"/>
                      <a:pt x="3" y="0"/>
                      <a:pt x="3" y="0"/>
                    </a:cubicBezTo>
                    <a:cubicBezTo>
                      <a:pt x="1" y="0"/>
                      <a:pt x="0" y="1"/>
                      <a:pt x="0" y="3"/>
                    </a:cubicBezTo>
                    <a:cubicBezTo>
                      <a:pt x="0" y="3"/>
                      <a:pt x="0" y="3"/>
                      <a:pt x="0" y="3"/>
                    </a:cubicBezTo>
                    <a:cubicBezTo>
                      <a:pt x="0" y="4"/>
                      <a:pt x="1" y="5"/>
                      <a:pt x="3" y="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99" name="Oval 169">
                <a:extLst>
                  <a:ext uri="{FF2B5EF4-FFF2-40B4-BE49-F238E27FC236}">
                    <a16:creationId xmlns:a16="http://schemas.microsoft.com/office/drawing/2014/main" id="{A0F7D1BA-FFEB-413B-BF7C-55D829AC84FC}"/>
                  </a:ext>
                </a:extLst>
              </p:cNvPr>
              <p:cNvSpPr>
                <a:spLocks/>
              </p:cNvSpPr>
              <p:nvPr/>
            </p:nvSpPr>
            <p:spPr bwMode="auto">
              <a:xfrm>
                <a:off x="6222611" y="2788350"/>
                <a:ext cx="32557" cy="3255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00" name="Oval 170">
                <a:extLst>
                  <a:ext uri="{FF2B5EF4-FFF2-40B4-BE49-F238E27FC236}">
                    <a16:creationId xmlns:a16="http://schemas.microsoft.com/office/drawing/2014/main" id="{B92129D4-219F-4523-A620-D2DCB912E529}"/>
                  </a:ext>
                </a:extLst>
              </p:cNvPr>
              <p:cNvSpPr>
                <a:spLocks/>
              </p:cNvSpPr>
              <p:nvPr/>
            </p:nvSpPr>
            <p:spPr bwMode="auto">
              <a:xfrm>
                <a:off x="6227434" y="2793173"/>
                <a:ext cx="22911" cy="22911"/>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01" name="Freeform: Shape 171">
                <a:extLst>
                  <a:ext uri="{FF2B5EF4-FFF2-40B4-BE49-F238E27FC236}">
                    <a16:creationId xmlns:a16="http://schemas.microsoft.com/office/drawing/2014/main" id="{3D1DD4BB-3605-4EAA-A87E-A8F6DABA1066}"/>
                  </a:ext>
                </a:extLst>
              </p:cNvPr>
              <p:cNvSpPr>
                <a:spLocks/>
              </p:cNvSpPr>
              <p:nvPr/>
            </p:nvSpPr>
            <p:spPr bwMode="auto">
              <a:xfrm>
                <a:off x="5736665" y="2017830"/>
                <a:ext cx="37380" cy="74761"/>
              </a:xfrm>
              <a:custGeom>
                <a:avLst/>
                <a:gdLst>
                  <a:gd name="T0" fmla="*/ 0 w 31"/>
                  <a:gd name="T1" fmla="*/ 62 h 62"/>
                  <a:gd name="T2" fmla="*/ 31 w 31"/>
                  <a:gd name="T3" fmla="*/ 25 h 62"/>
                  <a:gd name="T4" fmla="*/ 0 w 31"/>
                  <a:gd name="T5" fmla="*/ 0 h 62"/>
                  <a:gd name="T6" fmla="*/ 0 w 31"/>
                  <a:gd name="T7" fmla="*/ 62 h 62"/>
                </a:gdLst>
                <a:ahLst/>
                <a:cxnLst>
                  <a:cxn ang="0">
                    <a:pos x="T0" y="T1"/>
                  </a:cxn>
                  <a:cxn ang="0">
                    <a:pos x="T2" y="T3"/>
                  </a:cxn>
                  <a:cxn ang="0">
                    <a:pos x="T4" y="T5"/>
                  </a:cxn>
                  <a:cxn ang="0">
                    <a:pos x="T6" y="T7"/>
                  </a:cxn>
                </a:cxnLst>
                <a:rect l="0" t="0" r="r" b="b"/>
                <a:pathLst>
                  <a:path w="31" h="62">
                    <a:moveTo>
                      <a:pt x="0" y="62"/>
                    </a:moveTo>
                    <a:lnTo>
                      <a:pt x="31" y="25"/>
                    </a:lnTo>
                    <a:lnTo>
                      <a:pt x="0" y="0"/>
                    </a:lnTo>
                    <a:lnTo>
                      <a:pt x="0"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02" name="Freeform: Shape 172">
                <a:extLst>
                  <a:ext uri="{FF2B5EF4-FFF2-40B4-BE49-F238E27FC236}">
                    <a16:creationId xmlns:a16="http://schemas.microsoft.com/office/drawing/2014/main" id="{078A584F-46D4-4A8C-970E-EAAD6D9C950B}"/>
                  </a:ext>
                </a:extLst>
              </p:cNvPr>
              <p:cNvSpPr>
                <a:spLocks/>
              </p:cNvSpPr>
              <p:nvPr/>
            </p:nvSpPr>
            <p:spPr bwMode="auto">
              <a:xfrm>
                <a:off x="5828307" y="2017830"/>
                <a:ext cx="36175" cy="74761"/>
              </a:xfrm>
              <a:custGeom>
                <a:avLst/>
                <a:gdLst>
                  <a:gd name="T0" fmla="*/ 30 w 30"/>
                  <a:gd name="T1" fmla="*/ 62 h 62"/>
                  <a:gd name="T2" fmla="*/ 30 w 30"/>
                  <a:gd name="T3" fmla="*/ 0 h 62"/>
                  <a:gd name="T4" fmla="*/ 0 w 30"/>
                  <a:gd name="T5" fmla="*/ 25 h 62"/>
                  <a:gd name="T6" fmla="*/ 30 w 30"/>
                  <a:gd name="T7" fmla="*/ 62 h 62"/>
                </a:gdLst>
                <a:ahLst/>
                <a:cxnLst>
                  <a:cxn ang="0">
                    <a:pos x="T0" y="T1"/>
                  </a:cxn>
                  <a:cxn ang="0">
                    <a:pos x="T2" y="T3"/>
                  </a:cxn>
                  <a:cxn ang="0">
                    <a:pos x="T4" y="T5"/>
                  </a:cxn>
                  <a:cxn ang="0">
                    <a:pos x="T6" y="T7"/>
                  </a:cxn>
                </a:cxnLst>
                <a:rect l="0" t="0" r="r" b="b"/>
                <a:pathLst>
                  <a:path w="30" h="62">
                    <a:moveTo>
                      <a:pt x="30" y="62"/>
                    </a:moveTo>
                    <a:lnTo>
                      <a:pt x="30" y="0"/>
                    </a:lnTo>
                    <a:lnTo>
                      <a:pt x="0" y="25"/>
                    </a:lnTo>
                    <a:lnTo>
                      <a:pt x="30"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03" name="Rectangle 173">
                <a:extLst>
                  <a:ext uri="{FF2B5EF4-FFF2-40B4-BE49-F238E27FC236}">
                    <a16:creationId xmlns:a16="http://schemas.microsoft.com/office/drawing/2014/main" id="{AC343E29-9133-4834-ADCA-60381F1AF1D6}"/>
                  </a:ext>
                </a:extLst>
              </p:cNvPr>
              <p:cNvSpPr>
                <a:spLocks/>
              </p:cNvSpPr>
              <p:nvPr/>
            </p:nvSpPr>
            <p:spPr bwMode="auto">
              <a:xfrm>
                <a:off x="5864482" y="2096208"/>
                <a:ext cx="1206" cy="12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04" name="Rectangle 174">
                <a:extLst>
                  <a:ext uri="{FF2B5EF4-FFF2-40B4-BE49-F238E27FC236}">
                    <a16:creationId xmlns:a16="http://schemas.microsoft.com/office/drawing/2014/main" id="{2474ED32-DAF0-4C61-9946-844554E37A9E}"/>
                  </a:ext>
                </a:extLst>
              </p:cNvPr>
              <p:cNvSpPr>
                <a:spLocks/>
              </p:cNvSpPr>
              <p:nvPr/>
            </p:nvSpPr>
            <p:spPr bwMode="auto">
              <a:xfrm>
                <a:off x="5736665" y="2096208"/>
                <a:ext cx="1206" cy="12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05" name="Freeform: Shape 175">
                <a:extLst>
                  <a:ext uri="{FF2B5EF4-FFF2-40B4-BE49-F238E27FC236}">
                    <a16:creationId xmlns:a16="http://schemas.microsoft.com/office/drawing/2014/main" id="{D2488EAA-F9D9-4850-964D-1A3B50A36B9F}"/>
                  </a:ext>
                </a:extLst>
              </p:cNvPr>
              <p:cNvSpPr>
                <a:spLocks/>
              </p:cNvSpPr>
              <p:nvPr/>
            </p:nvSpPr>
            <p:spPr bwMode="auto">
              <a:xfrm>
                <a:off x="5739076" y="2050387"/>
                <a:ext cx="124200" cy="45821"/>
              </a:xfrm>
              <a:custGeom>
                <a:avLst/>
                <a:gdLst>
                  <a:gd name="T0" fmla="*/ 103 w 103"/>
                  <a:gd name="T1" fmla="*/ 38 h 38"/>
                  <a:gd name="T2" fmla="*/ 103 w 103"/>
                  <a:gd name="T3" fmla="*/ 38 h 38"/>
                  <a:gd name="T4" fmla="*/ 71 w 103"/>
                  <a:gd name="T5" fmla="*/ 0 h 38"/>
                  <a:gd name="T6" fmla="*/ 52 w 103"/>
                  <a:gd name="T7" fmla="*/ 15 h 38"/>
                  <a:gd name="T8" fmla="*/ 32 w 103"/>
                  <a:gd name="T9" fmla="*/ 0 h 38"/>
                  <a:gd name="T10" fmla="*/ 1 w 103"/>
                  <a:gd name="T11" fmla="*/ 38 h 38"/>
                  <a:gd name="T12" fmla="*/ 0 w 103"/>
                  <a:gd name="T13" fmla="*/ 38 h 38"/>
                  <a:gd name="T14" fmla="*/ 103 w 103"/>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38">
                    <a:moveTo>
                      <a:pt x="103" y="38"/>
                    </a:moveTo>
                    <a:lnTo>
                      <a:pt x="103" y="38"/>
                    </a:lnTo>
                    <a:lnTo>
                      <a:pt x="71" y="0"/>
                    </a:lnTo>
                    <a:lnTo>
                      <a:pt x="52" y="15"/>
                    </a:lnTo>
                    <a:lnTo>
                      <a:pt x="32" y="0"/>
                    </a:lnTo>
                    <a:lnTo>
                      <a:pt x="1" y="38"/>
                    </a:lnTo>
                    <a:lnTo>
                      <a:pt x="0" y="38"/>
                    </a:lnTo>
                    <a:lnTo>
                      <a:pt x="103"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06" name="Freeform: Shape 176">
                <a:extLst>
                  <a:ext uri="{FF2B5EF4-FFF2-40B4-BE49-F238E27FC236}">
                    <a16:creationId xmlns:a16="http://schemas.microsoft.com/office/drawing/2014/main" id="{FE2CD67B-1CB2-4029-81D2-44AC74677490}"/>
                  </a:ext>
                </a:extLst>
              </p:cNvPr>
              <p:cNvSpPr>
                <a:spLocks/>
              </p:cNvSpPr>
              <p:nvPr/>
            </p:nvSpPr>
            <p:spPr bwMode="auto">
              <a:xfrm>
                <a:off x="5740282" y="2015418"/>
                <a:ext cx="121788" cy="48233"/>
              </a:xfrm>
              <a:custGeom>
                <a:avLst/>
                <a:gdLst>
                  <a:gd name="T0" fmla="*/ 31 w 101"/>
                  <a:gd name="T1" fmla="*/ 24 h 40"/>
                  <a:gd name="T2" fmla="*/ 32 w 101"/>
                  <a:gd name="T3" fmla="*/ 25 h 40"/>
                  <a:gd name="T4" fmla="*/ 34 w 101"/>
                  <a:gd name="T5" fmla="*/ 27 h 40"/>
                  <a:gd name="T6" fmla="*/ 51 w 101"/>
                  <a:gd name="T7" fmla="*/ 40 h 40"/>
                  <a:gd name="T8" fmla="*/ 69 w 101"/>
                  <a:gd name="T9" fmla="*/ 27 h 40"/>
                  <a:gd name="T10" fmla="*/ 70 w 101"/>
                  <a:gd name="T11" fmla="*/ 25 h 40"/>
                  <a:gd name="T12" fmla="*/ 71 w 101"/>
                  <a:gd name="T13" fmla="*/ 24 h 40"/>
                  <a:gd name="T14" fmla="*/ 101 w 101"/>
                  <a:gd name="T15" fmla="*/ 0 h 40"/>
                  <a:gd name="T16" fmla="*/ 0 w 101"/>
                  <a:gd name="T17" fmla="*/ 0 h 40"/>
                  <a:gd name="T18" fmla="*/ 31 w 101"/>
                  <a:gd name="T19"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40">
                    <a:moveTo>
                      <a:pt x="31" y="24"/>
                    </a:moveTo>
                    <a:lnTo>
                      <a:pt x="32" y="25"/>
                    </a:lnTo>
                    <a:lnTo>
                      <a:pt x="34" y="27"/>
                    </a:lnTo>
                    <a:lnTo>
                      <a:pt x="51" y="40"/>
                    </a:lnTo>
                    <a:lnTo>
                      <a:pt x="69" y="27"/>
                    </a:lnTo>
                    <a:lnTo>
                      <a:pt x="70" y="25"/>
                    </a:lnTo>
                    <a:lnTo>
                      <a:pt x="71" y="24"/>
                    </a:lnTo>
                    <a:lnTo>
                      <a:pt x="101" y="0"/>
                    </a:lnTo>
                    <a:lnTo>
                      <a:pt x="0" y="0"/>
                    </a:lnTo>
                    <a:lnTo>
                      <a:pt x="31"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07" name="Freeform: Shape 177">
                <a:extLst>
                  <a:ext uri="{FF2B5EF4-FFF2-40B4-BE49-F238E27FC236}">
                    <a16:creationId xmlns:a16="http://schemas.microsoft.com/office/drawing/2014/main" id="{AE4A85B8-4B70-45E6-89B4-46327A92F9AC}"/>
                  </a:ext>
                </a:extLst>
              </p:cNvPr>
              <p:cNvSpPr>
                <a:spLocks/>
              </p:cNvSpPr>
              <p:nvPr/>
            </p:nvSpPr>
            <p:spPr bwMode="auto">
              <a:xfrm>
                <a:off x="7117331" y="4260658"/>
                <a:ext cx="54262" cy="151934"/>
              </a:xfrm>
              <a:custGeom>
                <a:avLst/>
                <a:gdLst>
                  <a:gd name="T0" fmla="*/ 4 w 33"/>
                  <a:gd name="T1" fmla="*/ 11 h 94"/>
                  <a:gd name="T2" fmla="*/ 1 w 33"/>
                  <a:gd name="T3" fmla="*/ 23 h 94"/>
                  <a:gd name="T4" fmla="*/ 3 w 33"/>
                  <a:gd name="T5" fmla="*/ 32 h 94"/>
                  <a:gd name="T6" fmla="*/ 12 w 33"/>
                  <a:gd name="T7" fmla="*/ 43 h 94"/>
                  <a:gd name="T8" fmla="*/ 12 w 33"/>
                  <a:gd name="T9" fmla="*/ 94 h 94"/>
                  <a:gd name="T10" fmla="*/ 21 w 33"/>
                  <a:gd name="T11" fmla="*/ 94 h 94"/>
                  <a:gd name="T12" fmla="*/ 21 w 33"/>
                  <a:gd name="T13" fmla="*/ 43 h 94"/>
                  <a:gd name="T14" fmla="*/ 30 w 33"/>
                  <a:gd name="T15" fmla="*/ 32 h 94"/>
                  <a:gd name="T16" fmla="*/ 33 w 33"/>
                  <a:gd name="T17" fmla="*/ 23 h 94"/>
                  <a:gd name="T18" fmla="*/ 29 w 33"/>
                  <a:gd name="T19" fmla="*/ 11 h 94"/>
                  <a:gd name="T20" fmla="*/ 22 w 33"/>
                  <a:gd name="T21" fmla="*/ 0 h 94"/>
                  <a:gd name="T22" fmla="*/ 25 w 33"/>
                  <a:gd name="T23" fmla="*/ 22 h 94"/>
                  <a:gd name="T24" fmla="*/ 22 w 33"/>
                  <a:gd name="T25" fmla="*/ 22 h 94"/>
                  <a:gd name="T26" fmla="*/ 19 w 33"/>
                  <a:gd name="T27" fmla="*/ 0 h 94"/>
                  <a:gd name="T28" fmla="*/ 17 w 33"/>
                  <a:gd name="T29" fmla="*/ 0 h 94"/>
                  <a:gd name="T30" fmla="*/ 15 w 33"/>
                  <a:gd name="T31" fmla="*/ 0 h 94"/>
                  <a:gd name="T32" fmla="*/ 12 w 33"/>
                  <a:gd name="T33" fmla="*/ 22 h 94"/>
                  <a:gd name="T34" fmla="*/ 9 w 33"/>
                  <a:gd name="T35" fmla="*/ 22 h 94"/>
                  <a:gd name="T36" fmla="*/ 12 w 33"/>
                  <a:gd name="T37" fmla="*/ 0 h 94"/>
                  <a:gd name="T38" fmla="*/ 4 w 33"/>
                  <a:gd name="T39"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94">
                    <a:moveTo>
                      <a:pt x="4" y="11"/>
                    </a:moveTo>
                    <a:cubicBezTo>
                      <a:pt x="3" y="15"/>
                      <a:pt x="1" y="18"/>
                      <a:pt x="1" y="23"/>
                    </a:cubicBezTo>
                    <a:cubicBezTo>
                      <a:pt x="0" y="26"/>
                      <a:pt x="1" y="29"/>
                      <a:pt x="3" y="32"/>
                    </a:cubicBezTo>
                    <a:cubicBezTo>
                      <a:pt x="5" y="36"/>
                      <a:pt x="8" y="40"/>
                      <a:pt x="12" y="43"/>
                    </a:cubicBezTo>
                    <a:cubicBezTo>
                      <a:pt x="12" y="94"/>
                      <a:pt x="12" y="94"/>
                      <a:pt x="12" y="94"/>
                    </a:cubicBezTo>
                    <a:cubicBezTo>
                      <a:pt x="21" y="94"/>
                      <a:pt x="21" y="94"/>
                      <a:pt x="21" y="94"/>
                    </a:cubicBezTo>
                    <a:cubicBezTo>
                      <a:pt x="21" y="43"/>
                      <a:pt x="21" y="43"/>
                      <a:pt x="21" y="43"/>
                    </a:cubicBezTo>
                    <a:cubicBezTo>
                      <a:pt x="25" y="41"/>
                      <a:pt x="29" y="36"/>
                      <a:pt x="30" y="32"/>
                    </a:cubicBezTo>
                    <a:cubicBezTo>
                      <a:pt x="32" y="29"/>
                      <a:pt x="33" y="26"/>
                      <a:pt x="33" y="23"/>
                    </a:cubicBezTo>
                    <a:cubicBezTo>
                      <a:pt x="32" y="18"/>
                      <a:pt x="31" y="15"/>
                      <a:pt x="29" y="11"/>
                    </a:cubicBezTo>
                    <a:cubicBezTo>
                      <a:pt x="28" y="8"/>
                      <a:pt x="26" y="0"/>
                      <a:pt x="22" y="0"/>
                    </a:cubicBezTo>
                    <a:cubicBezTo>
                      <a:pt x="25" y="22"/>
                      <a:pt x="25" y="22"/>
                      <a:pt x="25" y="22"/>
                    </a:cubicBezTo>
                    <a:cubicBezTo>
                      <a:pt x="22" y="22"/>
                      <a:pt x="22" y="22"/>
                      <a:pt x="22" y="22"/>
                    </a:cubicBezTo>
                    <a:cubicBezTo>
                      <a:pt x="19" y="0"/>
                      <a:pt x="19" y="0"/>
                      <a:pt x="19" y="0"/>
                    </a:cubicBezTo>
                    <a:cubicBezTo>
                      <a:pt x="17" y="0"/>
                      <a:pt x="17" y="0"/>
                      <a:pt x="17" y="0"/>
                    </a:cubicBezTo>
                    <a:cubicBezTo>
                      <a:pt x="15" y="0"/>
                      <a:pt x="15" y="0"/>
                      <a:pt x="15" y="0"/>
                    </a:cubicBezTo>
                    <a:cubicBezTo>
                      <a:pt x="12" y="22"/>
                      <a:pt x="12" y="22"/>
                      <a:pt x="12" y="22"/>
                    </a:cubicBezTo>
                    <a:cubicBezTo>
                      <a:pt x="9" y="22"/>
                      <a:pt x="9" y="22"/>
                      <a:pt x="9" y="22"/>
                    </a:cubicBezTo>
                    <a:cubicBezTo>
                      <a:pt x="12" y="0"/>
                      <a:pt x="12" y="0"/>
                      <a:pt x="12" y="0"/>
                    </a:cubicBezTo>
                    <a:cubicBezTo>
                      <a:pt x="8" y="0"/>
                      <a:pt x="5" y="8"/>
                      <a:pt x="4"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08" name="Freeform: Shape 178">
                <a:extLst>
                  <a:ext uri="{FF2B5EF4-FFF2-40B4-BE49-F238E27FC236}">
                    <a16:creationId xmlns:a16="http://schemas.microsoft.com/office/drawing/2014/main" id="{2E11D4BE-AF97-441D-B1E3-E08EC0E18039}"/>
                  </a:ext>
                </a:extLst>
              </p:cNvPr>
              <p:cNvSpPr>
                <a:spLocks/>
              </p:cNvSpPr>
              <p:nvPr/>
            </p:nvSpPr>
            <p:spPr bwMode="auto">
              <a:xfrm>
                <a:off x="7187268" y="4258246"/>
                <a:ext cx="56674" cy="154345"/>
              </a:xfrm>
              <a:custGeom>
                <a:avLst/>
                <a:gdLst>
                  <a:gd name="T0" fmla="*/ 22 w 35"/>
                  <a:gd name="T1" fmla="*/ 96 h 96"/>
                  <a:gd name="T2" fmla="*/ 22 w 35"/>
                  <a:gd name="T3" fmla="*/ 46 h 96"/>
                  <a:gd name="T4" fmla="*/ 35 w 35"/>
                  <a:gd name="T5" fmla="*/ 25 h 96"/>
                  <a:gd name="T6" fmla="*/ 18 w 35"/>
                  <a:gd name="T7" fmla="*/ 0 h 96"/>
                  <a:gd name="T8" fmla="*/ 0 w 35"/>
                  <a:gd name="T9" fmla="*/ 25 h 96"/>
                  <a:gd name="T10" fmla="*/ 13 w 35"/>
                  <a:gd name="T11" fmla="*/ 45 h 96"/>
                  <a:gd name="T12" fmla="*/ 13 w 35"/>
                  <a:gd name="T13" fmla="*/ 96 h 96"/>
                  <a:gd name="T14" fmla="*/ 22 w 3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96">
                    <a:moveTo>
                      <a:pt x="22" y="96"/>
                    </a:moveTo>
                    <a:cubicBezTo>
                      <a:pt x="22" y="46"/>
                      <a:pt x="22" y="46"/>
                      <a:pt x="22" y="46"/>
                    </a:cubicBezTo>
                    <a:cubicBezTo>
                      <a:pt x="29" y="43"/>
                      <a:pt x="35" y="35"/>
                      <a:pt x="35" y="25"/>
                    </a:cubicBezTo>
                    <a:cubicBezTo>
                      <a:pt x="35" y="14"/>
                      <a:pt x="27" y="0"/>
                      <a:pt x="18" y="0"/>
                    </a:cubicBezTo>
                    <a:cubicBezTo>
                      <a:pt x="8" y="0"/>
                      <a:pt x="0" y="14"/>
                      <a:pt x="0" y="25"/>
                    </a:cubicBezTo>
                    <a:cubicBezTo>
                      <a:pt x="0" y="35"/>
                      <a:pt x="6" y="43"/>
                      <a:pt x="13" y="45"/>
                    </a:cubicBezTo>
                    <a:cubicBezTo>
                      <a:pt x="13" y="96"/>
                      <a:pt x="13" y="96"/>
                      <a:pt x="13" y="96"/>
                    </a:cubicBezTo>
                    <a:lnTo>
                      <a:pt x="22"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09" name="Freeform: Shape 179">
                <a:extLst>
                  <a:ext uri="{FF2B5EF4-FFF2-40B4-BE49-F238E27FC236}">
                    <a16:creationId xmlns:a16="http://schemas.microsoft.com/office/drawing/2014/main" id="{124872B5-6AD3-4A4C-8123-906F5F4E9447}"/>
                  </a:ext>
                </a:extLst>
              </p:cNvPr>
              <p:cNvSpPr>
                <a:spLocks/>
              </p:cNvSpPr>
              <p:nvPr/>
            </p:nvSpPr>
            <p:spPr bwMode="auto">
              <a:xfrm>
                <a:off x="5168723" y="3636042"/>
                <a:ext cx="107318" cy="225489"/>
              </a:xfrm>
              <a:custGeom>
                <a:avLst/>
                <a:gdLst>
                  <a:gd name="T0" fmla="*/ 33 w 66"/>
                  <a:gd name="T1" fmla="*/ 119 h 139"/>
                  <a:gd name="T2" fmla="*/ 65 w 66"/>
                  <a:gd name="T3" fmla="*/ 135 h 139"/>
                  <a:gd name="T4" fmla="*/ 66 w 66"/>
                  <a:gd name="T5" fmla="*/ 134 h 139"/>
                  <a:gd name="T6" fmla="*/ 66 w 66"/>
                  <a:gd name="T7" fmla="*/ 30 h 139"/>
                  <a:gd name="T8" fmla="*/ 65 w 66"/>
                  <a:gd name="T9" fmla="*/ 14 h 139"/>
                  <a:gd name="T10" fmla="*/ 33 w 66"/>
                  <a:gd name="T11" fmla="*/ 0 h 139"/>
                  <a:gd name="T12" fmla="*/ 33 w 66"/>
                  <a:gd name="T13" fmla="*/ 18 h 139"/>
                  <a:gd name="T14" fmla="*/ 56 w 66"/>
                  <a:gd name="T15" fmla="*/ 23 h 139"/>
                  <a:gd name="T16" fmla="*/ 57 w 66"/>
                  <a:gd name="T17" fmla="*/ 25 h 139"/>
                  <a:gd name="T18" fmla="*/ 55 w 66"/>
                  <a:gd name="T19" fmla="*/ 26 h 139"/>
                  <a:gd name="T20" fmla="*/ 54 w 66"/>
                  <a:gd name="T21" fmla="*/ 26 h 139"/>
                  <a:gd name="T22" fmla="*/ 50 w 66"/>
                  <a:gd name="T23" fmla="*/ 24 h 139"/>
                  <a:gd name="T24" fmla="*/ 33 w 66"/>
                  <a:gd name="T25" fmla="*/ 22 h 139"/>
                  <a:gd name="T26" fmla="*/ 33 w 66"/>
                  <a:gd name="T27" fmla="*/ 37 h 139"/>
                  <a:gd name="T28" fmla="*/ 56 w 66"/>
                  <a:gd name="T29" fmla="*/ 41 h 139"/>
                  <a:gd name="T30" fmla="*/ 57 w 66"/>
                  <a:gd name="T31" fmla="*/ 44 h 139"/>
                  <a:gd name="T32" fmla="*/ 55 w 66"/>
                  <a:gd name="T33" fmla="*/ 45 h 139"/>
                  <a:gd name="T34" fmla="*/ 54 w 66"/>
                  <a:gd name="T35" fmla="*/ 45 h 139"/>
                  <a:gd name="T36" fmla="*/ 50 w 66"/>
                  <a:gd name="T37" fmla="*/ 43 h 139"/>
                  <a:gd name="T38" fmla="*/ 33 w 66"/>
                  <a:gd name="T39" fmla="*/ 41 h 139"/>
                  <a:gd name="T40" fmla="*/ 33 w 66"/>
                  <a:gd name="T41" fmla="*/ 56 h 139"/>
                  <a:gd name="T42" fmla="*/ 56 w 66"/>
                  <a:gd name="T43" fmla="*/ 60 h 139"/>
                  <a:gd name="T44" fmla="*/ 57 w 66"/>
                  <a:gd name="T45" fmla="*/ 62 h 139"/>
                  <a:gd name="T46" fmla="*/ 55 w 66"/>
                  <a:gd name="T47" fmla="*/ 64 h 139"/>
                  <a:gd name="T48" fmla="*/ 54 w 66"/>
                  <a:gd name="T49" fmla="*/ 63 h 139"/>
                  <a:gd name="T50" fmla="*/ 50 w 66"/>
                  <a:gd name="T51" fmla="*/ 62 h 139"/>
                  <a:gd name="T52" fmla="*/ 33 w 66"/>
                  <a:gd name="T53" fmla="*/ 60 h 139"/>
                  <a:gd name="T54" fmla="*/ 33 w 66"/>
                  <a:gd name="T55" fmla="*/ 119 h 139"/>
                  <a:gd name="T56" fmla="*/ 1 w 66"/>
                  <a:gd name="T57" fmla="*/ 135 h 139"/>
                  <a:gd name="T58" fmla="*/ 33 w 66"/>
                  <a:gd name="T59" fmla="*/ 119 h 139"/>
                  <a:gd name="T60" fmla="*/ 33 w 66"/>
                  <a:gd name="T61" fmla="*/ 60 h 139"/>
                  <a:gd name="T62" fmla="*/ 17 w 66"/>
                  <a:gd name="T63" fmla="*/ 62 h 139"/>
                  <a:gd name="T64" fmla="*/ 12 w 66"/>
                  <a:gd name="T65" fmla="*/ 63 h 139"/>
                  <a:gd name="T66" fmla="*/ 10 w 66"/>
                  <a:gd name="T67" fmla="*/ 62 h 139"/>
                  <a:gd name="T68" fmla="*/ 11 w 66"/>
                  <a:gd name="T69" fmla="*/ 60 h 139"/>
                  <a:gd name="T70" fmla="*/ 11 w 66"/>
                  <a:gd name="T71" fmla="*/ 60 h 139"/>
                  <a:gd name="T72" fmla="*/ 33 w 66"/>
                  <a:gd name="T73" fmla="*/ 56 h 139"/>
                  <a:gd name="T74" fmla="*/ 33 w 66"/>
                  <a:gd name="T75" fmla="*/ 41 h 139"/>
                  <a:gd name="T76" fmla="*/ 17 w 66"/>
                  <a:gd name="T77" fmla="*/ 43 h 139"/>
                  <a:gd name="T78" fmla="*/ 12 w 66"/>
                  <a:gd name="T79" fmla="*/ 45 h 139"/>
                  <a:gd name="T80" fmla="*/ 10 w 66"/>
                  <a:gd name="T81" fmla="*/ 44 h 139"/>
                  <a:gd name="T82" fmla="*/ 11 w 66"/>
                  <a:gd name="T83" fmla="*/ 41 h 139"/>
                  <a:gd name="T84" fmla="*/ 11 w 66"/>
                  <a:gd name="T85" fmla="*/ 41 h 139"/>
                  <a:gd name="T86" fmla="*/ 33 w 66"/>
                  <a:gd name="T87" fmla="*/ 37 h 139"/>
                  <a:gd name="T88" fmla="*/ 33 w 66"/>
                  <a:gd name="T89" fmla="*/ 22 h 139"/>
                  <a:gd name="T90" fmla="*/ 17 w 66"/>
                  <a:gd name="T91" fmla="*/ 24 h 139"/>
                  <a:gd name="T92" fmla="*/ 12 w 66"/>
                  <a:gd name="T93" fmla="*/ 26 h 139"/>
                  <a:gd name="T94" fmla="*/ 10 w 66"/>
                  <a:gd name="T95" fmla="*/ 25 h 139"/>
                  <a:gd name="T96" fmla="*/ 11 w 66"/>
                  <a:gd name="T97" fmla="*/ 23 h 139"/>
                  <a:gd name="T98" fmla="*/ 11 w 66"/>
                  <a:gd name="T99" fmla="*/ 23 h 139"/>
                  <a:gd name="T100" fmla="*/ 33 w 66"/>
                  <a:gd name="T101" fmla="*/ 18 h 139"/>
                  <a:gd name="T102" fmla="*/ 33 w 66"/>
                  <a:gd name="T103" fmla="*/ 0 h 139"/>
                  <a:gd name="T104" fmla="*/ 2 w 66"/>
                  <a:gd name="T105" fmla="*/ 14 h 139"/>
                  <a:gd name="T106" fmla="*/ 0 w 66"/>
                  <a:gd name="T107" fmla="*/ 30 h 139"/>
                  <a:gd name="T108" fmla="*/ 0 w 66"/>
                  <a:gd name="T109" fmla="*/ 134 h 139"/>
                  <a:gd name="T110" fmla="*/ 1 w 66"/>
                  <a:gd name="T111" fmla="*/ 13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139">
                    <a:moveTo>
                      <a:pt x="33" y="119"/>
                    </a:moveTo>
                    <a:cubicBezTo>
                      <a:pt x="49" y="119"/>
                      <a:pt x="61" y="123"/>
                      <a:pt x="65" y="135"/>
                    </a:cubicBezTo>
                    <a:cubicBezTo>
                      <a:pt x="66" y="139"/>
                      <a:pt x="66" y="139"/>
                      <a:pt x="66" y="134"/>
                    </a:cubicBezTo>
                    <a:cubicBezTo>
                      <a:pt x="66" y="113"/>
                      <a:pt x="66" y="51"/>
                      <a:pt x="66" y="30"/>
                    </a:cubicBezTo>
                    <a:cubicBezTo>
                      <a:pt x="66" y="25"/>
                      <a:pt x="66" y="18"/>
                      <a:pt x="65" y="14"/>
                    </a:cubicBezTo>
                    <a:cubicBezTo>
                      <a:pt x="61" y="3"/>
                      <a:pt x="48" y="0"/>
                      <a:pt x="33" y="0"/>
                    </a:cubicBezTo>
                    <a:cubicBezTo>
                      <a:pt x="33" y="18"/>
                      <a:pt x="33" y="18"/>
                      <a:pt x="33" y="18"/>
                    </a:cubicBezTo>
                    <a:cubicBezTo>
                      <a:pt x="43" y="18"/>
                      <a:pt x="50" y="20"/>
                      <a:pt x="56" y="23"/>
                    </a:cubicBezTo>
                    <a:cubicBezTo>
                      <a:pt x="57" y="23"/>
                      <a:pt x="57" y="24"/>
                      <a:pt x="57" y="25"/>
                    </a:cubicBezTo>
                    <a:cubicBezTo>
                      <a:pt x="56" y="26"/>
                      <a:pt x="56" y="26"/>
                      <a:pt x="55" y="26"/>
                    </a:cubicBezTo>
                    <a:cubicBezTo>
                      <a:pt x="55" y="26"/>
                      <a:pt x="54" y="26"/>
                      <a:pt x="54" y="26"/>
                    </a:cubicBezTo>
                    <a:cubicBezTo>
                      <a:pt x="53" y="25"/>
                      <a:pt x="51" y="25"/>
                      <a:pt x="50" y="24"/>
                    </a:cubicBezTo>
                    <a:cubicBezTo>
                      <a:pt x="45" y="23"/>
                      <a:pt x="40" y="22"/>
                      <a:pt x="33" y="22"/>
                    </a:cubicBezTo>
                    <a:cubicBezTo>
                      <a:pt x="33" y="37"/>
                      <a:pt x="33" y="37"/>
                      <a:pt x="33" y="37"/>
                    </a:cubicBezTo>
                    <a:cubicBezTo>
                      <a:pt x="43" y="37"/>
                      <a:pt x="50" y="38"/>
                      <a:pt x="56" y="41"/>
                    </a:cubicBezTo>
                    <a:cubicBezTo>
                      <a:pt x="57" y="42"/>
                      <a:pt x="57" y="43"/>
                      <a:pt x="57" y="44"/>
                    </a:cubicBezTo>
                    <a:cubicBezTo>
                      <a:pt x="56" y="44"/>
                      <a:pt x="56" y="45"/>
                      <a:pt x="55" y="45"/>
                    </a:cubicBezTo>
                    <a:cubicBezTo>
                      <a:pt x="55" y="45"/>
                      <a:pt x="54" y="45"/>
                      <a:pt x="54" y="45"/>
                    </a:cubicBezTo>
                    <a:cubicBezTo>
                      <a:pt x="53" y="44"/>
                      <a:pt x="51" y="43"/>
                      <a:pt x="50" y="43"/>
                    </a:cubicBezTo>
                    <a:cubicBezTo>
                      <a:pt x="45" y="42"/>
                      <a:pt x="40" y="41"/>
                      <a:pt x="33" y="41"/>
                    </a:cubicBezTo>
                    <a:cubicBezTo>
                      <a:pt x="33" y="56"/>
                      <a:pt x="33" y="56"/>
                      <a:pt x="33" y="56"/>
                    </a:cubicBezTo>
                    <a:cubicBezTo>
                      <a:pt x="43" y="56"/>
                      <a:pt x="50" y="57"/>
                      <a:pt x="56" y="60"/>
                    </a:cubicBezTo>
                    <a:cubicBezTo>
                      <a:pt x="57" y="60"/>
                      <a:pt x="57" y="62"/>
                      <a:pt x="57" y="62"/>
                    </a:cubicBezTo>
                    <a:cubicBezTo>
                      <a:pt x="56" y="63"/>
                      <a:pt x="56" y="64"/>
                      <a:pt x="55" y="64"/>
                    </a:cubicBezTo>
                    <a:cubicBezTo>
                      <a:pt x="55" y="64"/>
                      <a:pt x="54" y="64"/>
                      <a:pt x="54" y="63"/>
                    </a:cubicBezTo>
                    <a:cubicBezTo>
                      <a:pt x="53" y="63"/>
                      <a:pt x="51" y="62"/>
                      <a:pt x="50" y="62"/>
                    </a:cubicBezTo>
                    <a:cubicBezTo>
                      <a:pt x="45" y="60"/>
                      <a:pt x="40" y="60"/>
                      <a:pt x="33" y="60"/>
                    </a:cubicBezTo>
                    <a:lnTo>
                      <a:pt x="33" y="119"/>
                    </a:lnTo>
                    <a:close/>
                    <a:moveTo>
                      <a:pt x="1" y="135"/>
                    </a:moveTo>
                    <a:cubicBezTo>
                      <a:pt x="5" y="123"/>
                      <a:pt x="18" y="119"/>
                      <a:pt x="33" y="119"/>
                    </a:cubicBezTo>
                    <a:cubicBezTo>
                      <a:pt x="33" y="60"/>
                      <a:pt x="33" y="60"/>
                      <a:pt x="33" y="60"/>
                    </a:cubicBezTo>
                    <a:cubicBezTo>
                      <a:pt x="27" y="60"/>
                      <a:pt x="21" y="60"/>
                      <a:pt x="17" y="62"/>
                    </a:cubicBezTo>
                    <a:cubicBezTo>
                      <a:pt x="15" y="62"/>
                      <a:pt x="14" y="63"/>
                      <a:pt x="12" y="63"/>
                    </a:cubicBezTo>
                    <a:cubicBezTo>
                      <a:pt x="11" y="64"/>
                      <a:pt x="10" y="63"/>
                      <a:pt x="10" y="62"/>
                    </a:cubicBezTo>
                    <a:cubicBezTo>
                      <a:pt x="9" y="62"/>
                      <a:pt x="10" y="60"/>
                      <a:pt x="11" y="60"/>
                    </a:cubicBezTo>
                    <a:cubicBezTo>
                      <a:pt x="11" y="60"/>
                      <a:pt x="11" y="60"/>
                      <a:pt x="11" y="60"/>
                    </a:cubicBezTo>
                    <a:cubicBezTo>
                      <a:pt x="16" y="57"/>
                      <a:pt x="24" y="56"/>
                      <a:pt x="33" y="56"/>
                    </a:cubicBezTo>
                    <a:cubicBezTo>
                      <a:pt x="33" y="41"/>
                      <a:pt x="33" y="41"/>
                      <a:pt x="33" y="41"/>
                    </a:cubicBezTo>
                    <a:cubicBezTo>
                      <a:pt x="27" y="41"/>
                      <a:pt x="21" y="42"/>
                      <a:pt x="17" y="43"/>
                    </a:cubicBezTo>
                    <a:cubicBezTo>
                      <a:pt x="15" y="43"/>
                      <a:pt x="14" y="44"/>
                      <a:pt x="12" y="45"/>
                    </a:cubicBezTo>
                    <a:cubicBezTo>
                      <a:pt x="11" y="45"/>
                      <a:pt x="10" y="45"/>
                      <a:pt x="10" y="44"/>
                    </a:cubicBezTo>
                    <a:cubicBezTo>
                      <a:pt x="9" y="43"/>
                      <a:pt x="10" y="42"/>
                      <a:pt x="11" y="41"/>
                    </a:cubicBezTo>
                    <a:cubicBezTo>
                      <a:pt x="11" y="41"/>
                      <a:pt x="11" y="41"/>
                      <a:pt x="11" y="41"/>
                    </a:cubicBezTo>
                    <a:cubicBezTo>
                      <a:pt x="16" y="38"/>
                      <a:pt x="24" y="37"/>
                      <a:pt x="33" y="37"/>
                    </a:cubicBezTo>
                    <a:cubicBezTo>
                      <a:pt x="33" y="22"/>
                      <a:pt x="33" y="22"/>
                      <a:pt x="33" y="22"/>
                    </a:cubicBezTo>
                    <a:cubicBezTo>
                      <a:pt x="27" y="22"/>
                      <a:pt x="21" y="23"/>
                      <a:pt x="17" y="24"/>
                    </a:cubicBezTo>
                    <a:cubicBezTo>
                      <a:pt x="15" y="25"/>
                      <a:pt x="14" y="25"/>
                      <a:pt x="12" y="26"/>
                    </a:cubicBezTo>
                    <a:cubicBezTo>
                      <a:pt x="11" y="26"/>
                      <a:pt x="10" y="26"/>
                      <a:pt x="10" y="25"/>
                    </a:cubicBezTo>
                    <a:cubicBezTo>
                      <a:pt x="9" y="24"/>
                      <a:pt x="10" y="23"/>
                      <a:pt x="11" y="23"/>
                    </a:cubicBezTo>
                    <a:cubicBezTo>
                      <a:pt x="11" y="23"/>
                      <a:pt x="11" y="23"/>
                      <a:pt x="11" y="23"/>
                    </a:cubicBezTo>
                    <a:cubicBezTo>
                      <a:pt x="16" y="20"/>
                      <a:pt x="24" y="18"/>
                      <a:pt x="33" y="18"/>
                    </a:cubicBezTo>
                    <a:cubicBezTo>
                      <a:pt x="33" y="0"/>
                      <a:pt x="33" y="0"/>
                      <a:pt x="33" y="0"/>
                    </a:cubicBezTo>
                    <a:cubicBezTo>
                      <a:pt x="18" y="0"/>
                      <a:pt x="6" y="3"/>
                      <a:pt x="2" y="14"/>
                    </a:cubicBezTo>
                    <a:cubicBezTo>
                      <a:pt x="0" y="18"/>
                      <a:pt x="0" y="25"/>
                      <a:pt x="0" y="30"/>
                    </a:cubicBezTo>
                    <a:cubicBezTo>
                      <a:pt x="0" y="51"/>
                      <a:pt x="0" y="113"/>
                      <a:pt x="0" y="134"/>
                    </a:cubicBezTo>
                    <a:cubicBezTo>
                      <a:pt x="0" y="139"/>
                      <a:pt x="0" y="139"/>
                      <a:pt x="1" y="1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10" name="Freeform: Shape 180">
                <a:extLst>
                  <a:ext uri="{FF2B5EF4-FFF2-40B4-BE49-F238E27FC236}">
                    <a16:creationId xmlns:a16="http://schemas.microsoft.com/office/drawing/2014/main" id="{ACF900BE-CD4A-4391-8084-A6AC0EB4DDBD}"/>
                  </a:ext>
                </a:extLst>
              </p:cNvPr>
              <p:cNvSpPr>
                <a:spLocks/>
              </p:cNvSpPr>
              <p:nvPr/>
            </p:nvSpPr>
            <p:spPr bwMode="auto">
              <a:xfrm>
                <a:off x="5285687" y="3636042"/>
                <a:ext cx="106112" cy="225489"/>
              </a:xfrm>
              <a:custGeom>
                <a:avLst/>
                <a:gdLst>
                  <a:gd name="T0" fmla="*/ 66 w 66"/>
                  <a:gd name="T1" fmla="*/ 134 h 139"/>
                  <a:gd name="T2" fmla="*/ 65 w 66"/>
                  <a:gd name="T3" fmla="*/ 14 h 139"/>
                  <a:gd name="T4" fmla="*/ 33 w 66"/>
                  <a:gd name="T5" fmla="*/ 18 h 139"/>
                  <a:gd name="T6" fmla="*/ 57 w 66"/>
                  <a:gd name="T7" fmla="*/ 25 h 139"/>
                  <a:gd name="T8" fmla="*/ 55 w 66"/>
                  <a:gd name="T9" fmla="*/ 26 h 139"/>
                  <a:gd name="T10" fmla="*/ 50 w 66"/>
                  <a:gd name="T11" fmla="*/ 24 h 139"/>
                  <a:gd name="T12" fmla="*/ 33 w 66"/>
                  <a:gd name="T13" fmla="*/ 37 h 139"/>
                  <a:gd name="T14" fmla="*/ 57 w 66"/>
                  <a:gd name="T15" fmla="*/ 44 h 139"/>
                  <a:gd name="T16" fmla="*/ 55 w 66"/>
                  <a:gd name="T17" fmla="*/ 45 h 139"/>
                  <a:gd name="T18" fmla="*/ 50 w 66"/>
                  <a:gd name="T19" fmla="*/ 43 h 139"/>
                  <a:gd name="T20" fmla="*/ 33 w 66"/>
                  <a:gd name="T21" fmla="*/ 56 h 139"/>
                  <a:gd name="T22" fmla="*/ 57 w 66"/>
                  <a:gd name="T23" fmla="*/ 62 h 139"/>
                  <a:gd name="T24" fmla="*/ 55 w 66"/>
                  <a:gd name="T25" fmla="*/ 64 h 139"/>
                  <a:gd name="T26" fmla="*/ 50 w 66"/>
                  <a:gd name="T27" fmla="*/ 62 h 139"/>
                  <a:gd name="T28" fmla="*/ 33 w 66"/>
                  <a:gd name="T29" fmla="*/ 119 h 139"/>
                  <a:gd name="T30" fmla="*/ 65 w 66"/>
                  <a:gd name="T31" fmla="*/ 135 h 139"/>
                  <a:gd name="T32" fmla="*/ 33 w 66"/>
                  <a:gd name="T33" fmla="*/ 0 h 139"/>
                  <a:gd name="T34" fmla="*/ 0 w 66"/>
                  <a:gd name="T35" fmla="*/ 30 h 139"/>
                  <a:gd name="T36" fmla="*/ 1 w 66"/>
                  <a:gd name="T37" fmla="*/ 135 h 139"/>
                  <a:gd name="T38" fmla="*/ 33 w 66"/>
                  <a:gd name="T39" fmla="*/ 60 h 139"/>
                  <a:gd name="T40" fmla="*/ 17 w 66"/>
                  <a:gd name="T41" fmla="*/ 62 h 139"/>
                  <a:gd name="T42" fmla="*/ 10 w 66"/>
                  <a:gd name="T43" fmla="*/ 62 h 139"/>
                  <a:gd name="T44" fmla="*/ 33 w 66"/>
                  <a:gd name="T45" fmla="*/ 56 h 139"/>
                  <a:gd name="T46" fmla="*/ 33 w 66"/>
                  <a:gd name="T47" fmla="*/ 41 h 139"/>
                  <a:gd name="T48" fmla="*/ 17 w 66"/>
                  <a:gd name="T49" fmla="*/ 43 h 139"/>
                  <a:gd name="T50" fmla="*/ 10 w 66"/>
                  <a:gd name="T51" fmla="*/ 44 h 139"/>
                  <a:gd name="T52" fmla="*/ 33 w 66"/>
                  <a:gd name="T53" fmla="*/ 37 h 139"/>
                  <a:gd name="T54" fmla="*/ 33 w 66"/>
                  <a:gd name="T55" fmla="*/ 22 h 139"/>
                  <a:gd name="T56" fmla="*/ 17 w 66"/>
                  <a:gd name="T57" fmla="*/ 24 h 139"/>
                  <a:gd name="T58" fmla="*/ 10 w 66"/>
                  <a:gd name="T59" fmla="*/ 25 h 139"/>
                  <a:gd name="T60" fmla="*/ 33 w 66"/>
                  <a:gd name="T61" fmla="*/ 18 h 139"/>
                  <a:gd name="T62" fmla="*/ 33 w 66"/>
                  <a:gd name="T6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39">
                    <a:moveTo>
                      <a:pt x="65" y="135"/>
                    </a:moveTo>
                    <a:cubicBezTo>
                      <a:pt x="66" y="139"/>
                      <a:pt x="66" y="139"/>
                      <a:pt x="66" y="134"/>
                    </a:cubicBezTo>
                    <a:cubicBezTo>
                      <a:pt x="66" y="113"/>
                      <a:pt x="66" y="51"/>
                      <a:pt x="66" y="30"/>
                    </a:cubicBezTo>
                    <a:cubicBezTo>
                      <a:pt x="66" y="25"/>
                      <a:pt x="66" y="18"/>
                      <a:pt x="65" y="14"/>
                    </a:cubicBezTo>
                    <a:cubicBezTo>
                      <a:pt x="61" y="3"/>
                      <a:pt x="48" y="0"/>
                      <a:pt x="33" y="0"/>
                    </a:cubicBezTo>
                    <a:cubicBezTo>
                      <a:pt x="33" y="18"/>
                      <a:pt x="33" y="18"/>
                      <a:pt x="33" y="18"/>
                    </a:cubicBezTo>
                    <a:cubicBezTo>
                      <a:pt x="43" y="18"/>
                      <a:pt x="50" y="20"/>
                      <a:pt x="56" y="23"/>
                    </a:cubicBezTo>
                    <a:cubicBezTo>
                      <a:pt x="57" y="23"/>
                      <a:pt x="57" y="24"/>
                      <a:pt x="57" y="25"/>
                    </a:cubicBezTo>
                    <a:cubicBezTo>
                      <a:pt x="57" y="25"/>
                      <a:pt x="57" y="25"/>
                      <a:pt x="57" y="25"/>
                    </a:cubicBezTo>
                    <a:cubicBezTo>
                      <a:pt x="56" y="26"/>
                      <a:pt x="56" y="26"/>
                      <a:pt x="55" y="26"/>
                    </a:cubicBezTo>
                    <a:cubicBezTo>
                      <a:pt x="55" y="26"/>
                      <a:pt x="54" y="26"/>
                      <a:pt x="54" y="26"/>
                    </a:cubicBezTo>
                    <a:cubicBezTo>
                      <a:pt x="53" y="25"/>
                      <a:pt x="51" y="25"/>
                      <a:pt x="50" y="24"/>
                    </a:cubicBezTo>
                    <a:cubicBezTo>
                      <a:pt x="45" y="23"/>
                      <a:pt x="40" y="22"/>
                      <a:pt x="33" y="22"/>
                    </a:cubicBezTo>
                    <a:cubicBezTo>
                      <a:pt x="33" y="37"/>
                      <a:pt x="33" y="37"/>
                      <a:pt x="33" y="37"/>
                    </a:cubicBezTo>
                    <a:cubicBezTo>
                      <a:pt x="43" y="37"/>
                      <a:pt x="50" y="38"/>
                      <a:pt x="56" y="41"/>
                    </a:cubicBezTo>
                    <a:cubicBezTo>
                      <a:pt x="57" y="42"/>
                      <a:pt x="57" y="43"/>
                      <a:pt x="57" y="44"/>
                    </a:cubicBezTo>
                    <a:cubicBezTo>
                      <a:pt x="57" y="44"/>
                      <a:pt x="57" y="44"/>
                      <a:pt x="57" y="44"/>
                    </a:cubicBezTo>
                    <a:cubicBezTo>
                      <a:pt x="56" y="44"/>
                      <a:pt x="56" y="45"/>
                      <a:pt x="55" y="45"/>
                    </a:cubicBezTo>
                    <a:cubicBezTo>
                      <a:pt x="55" y="45"/>
                      <a:pt x="54" y="45"/>
                      <a:pt x="54" y="45"/>
                    </a:cubicBezTo>
                    <a:cubicBezTo>
                      <a:pt x="53" y="44"/>
                      <a:pt x="51" y="43"/>
                      <a:pt x="50" y="43"/>
                    </a:cubicBezTo>
                    <a:cubicBezTo>
                      <a:pt x="45" y="42"/>
                      <a:pt x="40" y="41"/>
                      <a:pt x="33" y="41"/>
                    </a:cubicBezTo>
                    <a:cubicBezTo>
                      <a:pt x="33" y="56"/>
                      <a:pt x="33" y="56"/>
                      <a:pt x="33" y="56"/>
                    </a:cubicBezTo>
                    <a:cubicBezTo>
                      <a:pt x="43" y="56"/>
                      <a:pt x="50" y="57"/>
                      <a:pt x="56" y="60"/>
                    </a:cubicBezTo>
                    <a:cubicBezTo>
                      <a:pt x="57" y="60"/>
                      <a:pt x="57" y="62"/>
                      <a:pt x="57" y="62"/>
                    </a:cubicBezTo>
                    <a:cubicBezTo>
                      <a:pt x="57" y="62"/>
                      <a:pt x="57" y="62"/>
                      <a:pt x="57" y="62"/>
                    </a:cubicBezTo>
                    <a:cubicBezTo>
                      <a:pt x="56" y="63"/>
                      <a:pt x="56" y="64"/>
                      <a:pt x="55" y="64"/>
                    </a:cubicBezTo>
                    <a:cubicBezTo>
                      <a:pt x="55" y="64"/>
                      <a:pt x="54" y="64"/>
                      <a:pt x="54" y="63"/>
                    </a:cubicBezTo>
                    <a:cubicBezTo>
                      <a:pt x="53" y="63"/>
                      <a:pt x="51" y="62"/>
                      <a:pt x="50" y="62"/>
                    </a:cubicBezTo>
                    <a:cubicBezTo>
                      <a:pt x="45" y="60"/>
                      <a:pt x="40" y="60"/>
                      <a:pt x="33" y="60"/>
                    </a:cubicBezTo>
                    <a:cubicBezTo>
                      <a:pt x="33" y="119"/>
                      <a:pt x="33" y="119"/>
                      <a:pt x="33" y="119"/>
                    </a:cubicBezTo>
                    <a:cubicBezTo>
                      <a:pt x="33" y="119"/>
                      <a:pt x="33" y="119"/>
                      <a:pt x="33" y="119"/>
                    </a:cubicBezTo>
                    <a:cubicBezTo>
                      <a:pt x="48" y="119"/>
                      <a:pt x="61" y="123"/>
                      <a:pt x="65" y="135"/>
                    </a:cubicBezTo>
                    <a:close/>
                    <a:moveTo>
                      <a:pt x="33" y="0"/>
                    </a:moveTo>
                    <a:cubicBezTo>
                      <a:pt x="33" y="0"/>
                      <a:pt x="33" y="0"/>
                      <a:pt x="33" y="0"/>
                    </a:cubicBezTo>
                    <a:cubicBezTo>
                      <a:pt x="18" y="0"/>
                      <a:pt x="5" y="3"/>
                      <a:pt x="2" y="14"/>
                    </a:cubicBezTo>
                    <a:cubicBezTo>
                      <a:pt x="0" y="18"/>
                      <a:pt x="0" y="25"/>
                      <a:pt x="0" y="30"/>
                    </a:cubicBezTo>
                    <a:cubicBezTo>
                      <a:pt x="0" y="51"/>
                      <a:pt x="0" y="113"/>
                      <a:pt x="0" y="134"/>
                    </a:cubicBezTo>
                    <a:cubicBezTo>
                      <a:pt x="0" y="139"/>
                      <a:pt x="0" y="139"/>
                      <a:pt x="1" y="135"/>
                    </a:cubicBezTo>
                    <a:cubicBezTo>
                      <a:pt x="5" y="123"/>
                      <a:pt x="18" y="119"/>
                      <a:pt x="33" y="119"/>
                    </a:cubicBezTo>
                    <a:cubicBezTo>
                      <a:pt x="33" y="60"/>
                      <a:pt x="33" y="60"/>
                      <a:pt x="33" y="60"/>
                    </a:cubicBezTo>
                    <a:cubicBezTo>
                      <a:pt x="33" y="60"/>
                      <a:pt x="33" y="60"/>
                      <a:pt x="33" y="60"/>
                    </a:cubicBezTo>
                    <a:cubicBezTo>
                      <a:pt x="26" y="60"/>
                      <a:pt x="21" y="60"/>
                      <a:pt x="17" y="62"/>
                    </a:cubicBezTo>
                    <a:cubicBezTo>
                      <a:pt x="15" y="62"/>
                      <a:pt x="14" y="63"/>
                      <a:pt x="12" y="63"/>
                    </a:cubicBezTo>
                    <a:cubicBezTo>
                      <a:pt x="11" y="64"/>
                      <a:pt x="10" y="63"/>
                      <a:pt x="10" y="62"/>
                    </a:cubicBezTo>
                    <a:cubicBezTo>
                      <a:pt x="9" y="62"/>
                      <a:pt x="10" y="60"/>
                      <a:pt x="10" y="60"/>
                    </a:cubicBezTo>
                    <a:cubicBezTo>
                      <a:pt x="16" y="57"/>
                      <a:pt x="23" y="56"/>
                      <a:pt x="33" y="56"/>
                    </a:cubicBezTo>
                    <a:cubicBezTo>
                      <a:pt x="33" y="56"/>
                      <a:pt x="33" y="56"/>
                      <a:pt x="33" y="56"/>
                    </a:cubicBezTo>
                    <a:cubicBezTo>
                      <a:pt x="33" y="41"/>
                      <a:pt x="33" y="41"/>
                      <a:pt x="33" y="41"/>
                    </a:cubicBezTo>
                    <a:cubicBezTo>
                      <a:pt x="33" y="41"/>
                      <a:pt x="33" y="41"/>
                      <a:pt x="33" y="41"/>
                    </a:cubicBezTo>
                    <a:cubicBezTo>
                      <a:pt x="26" y="41"/>
                      <a:pt x="21" y="42"/>
                      <a:pt x="17" y="43"/>
                    </a:cubicBezTo>
                    <a:cubicBezTo>
                      <a:pt x="15" y="43"/>
                      <a:pt x="14" y="44"/>
                      <a:pt x="12" y="45"/>
                    </a:cubicBezTo>
                    <a:cubicBezTo>
                      <a:pt x="11" y="45"/>
                      <a:pt x="10" y="45"/>
                      <a:pt x="10" y="44"/>
                    </a:cubicBezTo>
                    <a:cubicBezTo>
                      <a:pt x="9" y="43"/>
                      <a:pt x="10" y="42"/>
                      <a:pt x="10" y="41"/>
                    </a:cubicBezTo>
                    <a:cubicBezTo>
                      <a:pt x="16" y="38"/>
                      <a:pt x="23" y="37"/>
                      <a:pt x="33" y="37"/>
                    </a:cubicBezTo>
                    <a:cubicBezTo>
                      <a:pt x="33" y="37"/>
                      <a:pt x="33" y="37"/>
                      <a:pt x="33" y="37"/>
                    </a:cubicBezTo>
                    <a:cubicBezTo>
                      <a:pt x="33" y="22"/>
                      <a:pt x="33" y="22"/>
                      <a:pt x="33" y="22"/>
                    </a:cubicBezTo>
                    <a:cubicBezTo>
                      <a:pt x="33" y="22"/>
                      <a:pt x="33" y="22"/>
                      <a:pt x="33" y="22"/>
                    </a:cubicBezTo>
                    <a:cubicBezTo>
                      <a:pt x="26" y="22"/>
                      <a:pt x="21" y="23"/>
                      <a:pt x="17" y="24"/>
                    </a:cubicBezTo>
                    <a:cubicBezTo>
                      <a:pt x="15" y="25"/>
                      <a:pt x="14" y="25"/>
                      <a:pt x="12" y="26"/>
                    </a:cubicBezTo>
                    <a:cubicBezTo>
                      <a:pt x="11" y="26"/>
                      <a:pt x="10" y="26"/>
                      <a:pt x="10" y="25"/>
                    </a:cubicBezTo>
                    <a:cubicBezTo>
                      <a:pt x="9" y="24"/>
                      <a:pt x="10" y="23"/>
                      <a:pt x="10" y="23"/>
                    </a:cubicBezTo>
                    <a:cubicBezTo>
                      <a:pt x="16" y="20"/>
                      <a:pt x="23" y="18"/>
                      <a:pt x="33" y="18"/>
                    </a:cubicBezTo>
                    <a:cubicBezTo>
                      <a:pt x="33" y="18"/>
                      <a:pt x="33" y="18"/>
                      <a:pt x="33" y="18"/>
                    </a:cubicBez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11" name="Freeform: Shape 181">
                <a:extLst>
                  <a:ext uri="{FF2B5EF4-FFF2-40B4-BE49-F238E27FC236}">
                    <a16:creationId xmlns:a16="http://schemas.microsoft.com/office/drawing/2014/main" id="{AC724C74-5021-4C23-8507-49A4E109E8DA}"/>
                  </a:ext>
                </a:extLst>
              </p:cNvPr>
              <p:cNvSpPr>
                <a:spLocks/>
              </p:cNvSpPr>
              <p:nvPr/>
            </p:nvSpPr>
            <p:spPr bwMode="auto">
              <a:xfrm>
                <a:off x="4837122" y="4251011"/>
                <a:ext cx="166403" cy="166403"/>
              </a:xfrm>
              <a:custGeom>
                <a:avLst/>
                <a:gdLst>
                  <a:gd name="T0" fmla="*/ 78 w 103"/>
                  <a:gd name="T1" fmla="*/ 96 h 103"/>
                  <a:gd name="T2" fmla="*/ 97 w 103"/>
                  <a:gd name="T3" fmla="*/ 77 h 103"/>
                  <a:gd name="T4" fmla="*/ 102 w 103"/>
                  <a:gd name="T5" fmla="*/ 62 h 103"/>
                  <a:gd name="T6" fmla="*/ 102 w 103"/>
                  <a:gd name="T7" fmla="*/ 41 h 103"/>
                  <a:gd name="T8" fmla="*/ 97 w 103"/>
                  <a:gd name="T9" fmla="*/ 26 h 103"/>
                  <a:gd name="T10" fmla="*/ 78 w 103"/>
                  <a:gd name="T11" fmla="*/ 7 h 103"/>
                  <a:gd name="T12" fmla="*/ 71 w 103"/>
                  <a:gd name="T13" fmla="*/ 4 h 103"/>
                  <a:gd name="T14" fmla="*/ 55 w 103"/>
                  <a:gd name="T15" fmla="*/ 0 h 103"/>
                  <a:gd name="T16" fmla="*/ 58 w 103"/>
                  <a:gd name="T17" fmla="*/ 5 h 103"/>
                  <a:gd name="T18" fmla="*/ 64 w 103"/>
                  <a:gd name="T19" fmla="*/ 6 h 103"/>
                  <a:gd name="T20" fmla="*/ 70 w 103"/>
                  <a:gd name="T21" fmla="*/ 7 h 103"/>
                  <a:gd name="T22" fmla="*/ 68 w 103"/>
                  <a:gd name="T23" fmla="*/ 8 h 103"/>
                  <a:gd name="T24" fmla="*/ 60 w 103"/>
                  <a:gd name="T25" fmla="*/ 11 h 103"/>
                  <a:gd name="T26" fmla="*/ 61 w 103"/>
                  <a:gd name="T27" fmla="*/ 17 h 103"/>
                  <a:gd name="T28" fmla="*/ 66 w 103"/>
                  <a:gd name="T29" fmla="*/ 20 h 103"/>
                  <a:gd name="T30" fmla="*/ 73 w 103"/>
                  <a:gd name="T31" fmla="*/ 11 h 103"/>
                  <a:gd name="T32" fmla="*/ 79 w 103"/>
                  <a:gd name="T33" fmla="*/ 12 h 103"/>
                  <a:gd name="T34" fmla="*/ 83 w 103"/>
                  <a:gd name="T35" fmla="*/ 14 h 103"/>
                  <a:gd name="T36" fmla="*/ 85 w 103"/>
                  <a:gd name="T37" fmla="*/ 22 h 103"/>
                  <a:gd name="T38" fmla="*/ 84 w 103"/>
                  <a:gd name="T39" fmla="*/ 25 h 103"/>
                  <a:gd name="T40" fmla="*/ 81 w 103"/>
                  <a:gd name="T41" fmla="*/ 22 h 103"/>
                  <a:gd name="T42" fmla="*/ 75 w 103"/>
                  <a:gd name="T43" fmla="*/ 23 h 103"/>
                  <a:gd name="T44" fmla="*/ 79 w 103"/>
                  <a:gd name="T45" fmla="*/ 26 h 103"/>
                  <a:gd name="T46" fmla="*/ 68 w 103"/>
                  <a:gd name="T47" fmla="*/ 30 h 103"/>
                  <a:gd name="T48" fmla="*/ 63 w 103"/>
                  <a:gd name="T49" fmla="*/ 34 h 103"/>
                  <a:gd name="T50" fmla="*/ 56 w 103"/>
                  <a:gd name="T51" fmla="*/ 40 h 103"/>
                  <a:gd name="T52" fmla="*/ 60 w 103"/>
                  <a:gd name="T53" fmla="*/ 61 h 103"/>
                  <a:gd name="T54" fmla="*/ 66 w 103"/>
                  <a:gd name="T55" fmla="*/ 63 h 103"/>
                  <a:gd name="T56" fmla="*/ 71 w 103"/>
                  <a:gd name="T57" fmla="*/ 65 h 103"/>
                  <a:gd name="T58" fmla="*/ 81 w 103"/>
                  <a:gd name="T59" fmla="*/ 70 h 103"/>
                  <a:gd name="T60" fmla="*/ 86 w 103"/>
                  <a:gd name="T61" fmla="*/ 75 h 103"/>
                  <a:gd name="T62" fmla="*/ 93 w 103"/>
                  <a:gd name="T63" fmla="*/ 77 h 103"/>
                  <a:gd name="T64" fmla="*/ 59 w 103"/>
                  <a:gd name="T65" fmla="*/ 90 h 103"/>
                  <a:gd name="T66" fmla="*/ 1 w 103"/>
                  <a:gd name="T67" fmla="*/ 44 h 103"/>
                  <a:gd name="T68" fmla="*/ 2 w 103"/>
                  <a:gd name="T69" fmla="*/ 65 h 103"/>
                  <a:gd name="T70" fmla="*/ 11 w 103"/>
                  <a:gd name="T71" fmla="*/ 84 h 103"/>
                  <a:gd name="T72" fmla="*/ 33 w 103"/>
                  <a:gd name="T73" fmla="*/ 100 h 103"/>
                  <a:gd name="T74" fmla="*/ 53 w 103"/>
                  <a:gd name="T75" fmla="*/ 82 h 103"/>
                  <a:gd name="T76" fmla="*/ 51 w 103"/>
                  <a:gd name="T77" fmla="*/ 74 h 103"/>
                  <a:gd name="T78" fmla="*/ 54 w 103"/>
                  <a:gd name="T79" fmla="*/ 66 h 103"/>
                  <a:gd name="T80" fmla="*/ 47 w 103"/>
                  <a:gd name="T81" fmla="*/ 64 h 103"/>
                  <a:gd name="T82" fmla="*/ 41 w 103"/>
                  <a:gd name="T83" fmla="*/ 59 h 103"/>
                  <a:gd name="T84" fmla="*/ 30 w 103"/>
                  <a:gd name="T85" fmla="*/ 55 h 103"/>
                  <a:gd name="T86" fmla="*/ 25 w 103"/>
                  <a:gd name="T87" fmla="*/ 46 h 103"/>
                  <a:gd name="T88" fmla="*/ 23 w 103"/>
                  <a:gd name="T89" fmla="*/ 45 h 103"/>
                  <a:gd name="T90" fmla="*/ 23 w 103"/>
                  <a:gd name="T91" fmla="*/ 47 h 103"/>
                  <a:gd name="T92" fmla="*/ 19 w 103"/>
                  <a:gd name="T93" fmla="*/ 39 h 103"/>
                  <a:gd name="T94" fmla="*/ 19 w 103"/>
                  <a:gd name="T95" fmla="*/ 30 h 103"/>
                  <a:gd name="T96" fmla="*/ 23 w 103"/>
                  <a:gd name="T97" fmla="*/ 21 h 103"/>
                  <a:gd name="T98" fmla="*/ 22 w 103"/>
                  <a:gd name="T99" fmla="*/ 15 h 103"/>
                  <a:gd name="T100" fmla="*/ 47 w 103"/>
                  <a:gd name="T101" fmla="*/ 4 h 103"/>
                  <a:gd name="T102" fmla="*/ 55 w 103"/>
                  <a:gd name="T103" fmla="*/ 0 h 103"/>
                  <a:gd name="T104" fmla="*/ 32 w 103"/>
                  <a:gd name="T105" fmla="*/ 4 h 103"/>
                  <a:gd name="T106" fmla="*/ 15 w 103"/>
                  <a:gd name="T107" fmla="*/ 15 h 103"/>
                  <a:gd name="T108" fmla="*/ 4 w 103"/>
                  <a:gd name="T109" fmla="*/ 33 h 103"/>
                  <a:gd name="T110" fmla="*/ 55 w 103"/>
                  <a:gd name="T111" fmla="*/ 65 h 103"/>
                  <a:gd name="T112" fmla="*/ 48 w 103"/>
                  <a:gd name="T113" fmla="*/ 57 h 103"/>
                  <a:gd name="T114" fmla="*/ 46 w 103"/>
                  <a:gd name="T115" fmla="*/ 53 h 103"/>
                  <a:gd name="T116" fmla="*/ 37 w 103"/>
                  <a:gd name="T117" fmla="*/ 54 h 103"/>
                  <a:gd name="T118" fmla="*/ 42 w 103"/>
                  <a:gd name="T119" fmla="*/ 43 h 103"/>
                  <a:gd name="T120" fmla="*/ 51 w 103"/>
                  <a:gd name="T121" fmla="*/ 43 h 103"/>
                  <a:gd name="T122" fmla="*/ 54 w 103"/>
                  <a:gd name="T123" fmla="*/ 4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 h="103">
                    <a:moveTo>
                      <a:pt x="55" y="103"/>
                    </a:moveTo>
                    <a:cubicBezTo>
                      <a:pt x="58" y="103"/>
                      <a:pt x="61" y="103"/>
                      <a:pt x="63" y="102"/>
                    </a:cubicBezTo>
                    <a:cubicBezTo>
                      <a:pt x="65" y="102"/>
                      <a:pt x="67" y="101"/>
                      <a:pt x="68" y="101"/>
                    </a:cubicBezTo>
                    <a:cubicBezTo>
                      <a:pt x="69" y="100"/>
                      <a:pt x="70" y="100"/>
                      <a:pt x="71" y="100"/>
                    </a:cubicBezTo>
                    <a:cubicBezTo>
                      <a:pt x="72" y="99"/>
                      <a:pt x="74" y="98"/>
                      <a:pt x="75" y="98"/>
                    </a:cubicBezTo>
                    <a:cubicBezTo>
                      <a:pt x="76" y="97"/>
                      <a:pt x="77" y="97"/>
                      <a:pt x="78" y="96"/>
                    </a:cubicBezTo>
                    <a:cubicBezTo>
                      <a:pt x="81" y="95"/>
                      <a:pt x="84" y="92"/>
                      <a:pt x="87" y="90"/>
                    </a:cubicBezTo>
                    <a:cubicBezTo>
                      <a:pt x="87" y="89"/>
                      <a:pt x="88" y="89"/>
                      <a:pt x="88" y="88"/>
                    </a:cubicBezTo>
                    <a:cubicBezTo>
                      <a:pt x="89" y="88"/>
                      <a:pt x="89" y="87"/>
                      <a:pt x="90" y="86"/>
                    </a:cubicBezTo>
                    <a:cubicBezTo>
                      <a:pt x="91" y="86"/>
                      <a:pt x="92" y="85"/>
                      <a:pt x="92" y="84"/>
                    </a:cubicBezTo>
                    <a:cubicBezTo>
                      <a:pt x="94" y="82"/>
                      <a:pt x="95" y="80"/>
                      <a:pt x="96" y="79"/>
                    </a:cubicBezTo>
                    <a:cubicBezTo>
                      <a:pt x="96" y="78"/>
                      <a:pt x="96" y="78"/>
                      <a:pt x="97" y="77"/>
                    </a:cubicBezTo>
                    <a:cubicBezTo>
                      <a:pt x="97" y="77"/>
                      <a:pt x="97" y="76"/>
                      <a:pt x="98" y="75"/>
                    </a:cubicBezTo>
                    <a:cubicBezTo>
                      <a:pt x="98" y="75"/>
                      <a:pt x="98" y="75"/>
                      <a:pt x="98" y="74"/>
                    </a:cubicBezTo>
                    <a:cubicBezTo>
                      <a:pt x="99" y="73"/>
                      <a:pt x="99" y="73"/>
                      <a:pt x="99" y="72"/>
                    </a:cubicBezTo>
                    <a:cubicBezTo>
                      <a:pt x="100" y="71"/>
                      <a:pt x="100" y="70"/>
                      <a:pt x="100" y="70"/>
                    </a:cubicBezTo>
                    <a:cubicBezTo>
                      <a:pt x="101" y="68"/>
                      <a:pt x="101" y="66"/>
                      <a:pt x="102" y="65"/>
                    </a:cubicBezTo>
                    <a:cubicBezTo>
                      <a:pt x="102" y="64"/>
                      <a:pt x="102" y="63"/>
                      <a:pt x="102" y="62"/>
                    </a:cubicBezTo>
                    <a:cubicBezTo>
                      <a:pt x="103" y="61"/>
                      <a:pt x="103" y="61"/>
                      <a:pt x="103" y="60"/>
                    </a:cubicBezTo>
                    <a:cubicBezTo>
                      <a:pt x="103" y="59"/>
                      <a:pt x="103" y="58"/>
                      <a:pt x="103" y="57"/>
                    </a:cubicBezTo>
                    <a:cubicBezTo>
                      <a:pt x="103" y="55"/>
                      <a:pt x="103" y="54"/>
                      <a:pt x="103" y="52"/>
                    </a:cubicBezTo>
                    <a:cubicBezTo>
                      <a:pt x="103" y="50"/>
                      <a:pt x="103" y="48"/>
                      <a:pt x="103" y="47"/>
                    </a:cubicBezTo>
                    <a:cubicBezTo>
                      <a:pt x="103" y="46"/>
                      <a:pt x="103" y="45"/>
                      <a:pt x="103" y="44"/>
                    </a:cubicBezTo>
                    <a:cubicBezTo>
                      <a:pt x="103" y="43"/>
                      <a:pt x="103" y="42"/>
                      <a:pt x="102" y="41"/>
                    </a:cubicBezTo>
                    <a:cubicBezTo>
                      <a:pt x="102" y="41"/>
                      <a:pt x="102" y="40"/>
                      <a:pt x="102" y="39"/>
                    </a:cubicBezTo>
                    <a:cubicBezTo>
                      <a:pt x="101" y="37"/>
                      <a:pt x="101" y="36"/>
                      <a:pt x="100" y="34"/>
                    </a:cubicBezTo>
                    <a:cubicBezTo>
                      <a:pt x="100" y="34"/>
                      <a:pt x="100" y="33"/>
                      <a:pt x="100" y="33"/>
                    </a:cubicBezTo>
                    <a:cubicBezTo>
                      <a:pt x="99" y="32"/>
                      <a:pt x="99" y="31"/>
                      <a:pt x="98" y="29"/>
                    </a:cubicBezTo>
                    <a:cubicBezTo>
                      <a:pt x="98" y="29"/>
                      <a:pt x="98" y="29"/>
                      <a:pt x="98" y="28"/>
                    </a:cubicBezTo>
                    <a:cubicBezTo>
                      <a:pt x="97" y="28"/>
                      <a:pt x="97" y="27"/>
                      <a:pt x="97" y="26"/>
                    </a:cubicBezTo>
                    <a:cubicBezTo>
                      <a:pt x="95" y="24"/>
                      <a:pt x="94" y="22"/>
                      <a:pt x="92" y="20"/>
                    </a:cubicBezTo>
                    <a:cubicBezTo>
                      <a:pt x="92" y="19"/>
                      <a:pt x="91" y="18"/>
                      <a:pt x="90" y="17"/>
                    </a:cubicBezTo>
                    <a:cubicBezTo>
                      <a:pt x="89" y="17"/>
                      <a:pt x="89" y="16"/>
                      <a:pt x="88" y="15"/>
                    </a:cubicBezTo>
                    <a:cubicBezTo>
                      <a:pt x="88" y="15"/>
                      <a:pt x="87" y="14"/>
                      <a:pt x="87" y="14"/>
                    </a:cubicBezTo>
                    <a:cubicBezTo>
                      <a:pt x="85" y="13"/>
                      <a:pt x="84" y="12"/>
                      <a:pt x="83" y="11"/>
                    </a:cubicBezTo>
                    <a:cubicBezTo>
                      <a:pt x="81" y="9"/>
                      <a:pt x="79" y="8"/>
                      <a:pt x="78" y="7"/>
                    </a:cubicBezTo>
                    <a:cubicBezTo>
                      <a:pt x="77" y="7"/>
                      <a:pt x="76" y="6"/>
                      <a:pt x="75" y="6"/>
                    </a:cubicBezTo>
                    <a:cubicBezTo>
                      <a:pt x="75" y="6"/>
                      <a:pt x="75" y="6"/>
                      <a:pt x="74" y="5"/>
                    </a:cubicBezTo>
                    <a:cubicBezTo>
                      <a:pt x="74" y="5"/>
                      <a:pt x="74" y="5"/>
                      <a:pt x="73" y="5"/>
                    </a:cubicBezTo>
                    <a:cubicBezTo>
                      <a:pt x="73" y="5"/>
                      <a:pt x="73" y="5"/>
                      <a:pt x="73" y="5"/>
                    </a:cubicBezTo>
                    <a:cubicBezTo>
                      <a:pt x="72" y="4"/>
                      <a:pt x="71" y="4"/>
                      <a:pt x="71" y="4"/>
                    </a:cubicBezTo>
                    <a:cubicBezTo>
                      <a:pt x="71" y="4"/>
                      <a:pt x="71" y="4"/>
                      <a:pt x="71" y="4"/>
                    </a:cubicBezTo>
                    <a:cubicBezTo>
                      <a:pt x="70" y="4"/>
                      <a:pt x="69" y="3"/>
                      <a:pt x="69" y="3"/>
                    </a:cubicBezTo>
                    <a:cubicBezTo>
                      <a:pt x="69" y="3"/>
                      <a:pt x="69" y="3"/>
                      <a:pt x="68" y="3"/>
                    </a:cubicBezTo>
                    <a:cubicBezTo>
                      <a:pt x="67" y="2"/>
                      <a:pt x="65" y="2"/>
                      <a:pt x="64" y="2"/>
                    </a:cubicBezTo>
                    <a:cubicBezTo>
                      <a:pt x="63" y="2"/>
                      <a:pt x="63" y="1"/>
                      <a:pt x="62" y="1"/>
                    </a:cubicBezTo>
                    <a:cubicBezTo>
                      <a:pt x="62" y="1"/>
                      <a:pt x="62" y="1"/>
                      <a:pt x="61" y="1"/>
                    </a:cubicBezTo>
                    <a:cubicBezTo>
                      <a:pt x="59" y="1"/>
                      <a:pt x="57" y="1"/>
                      <a:pt x="55" y="0"/>
                    </a:cubicBezTo>
                    <a:cubicBezTo>
                      <a:pt x="55" y="3"/>
                      <a:pt x="55" y="3"/>
                      <a:pt x="55" y="3"/>
                    </a:cubicBezTo>
                    <a:cubicBezTo>
                      <a:pt x="58" y="3"/>
                      <a:pt x="60" y="4"/>
                      <a:pt x="62" y="4"/>
                    </a:cubicBezTo>
                    <a:cubicBezTo>
                      <a:pt x="62" y="4"/>
                      <a:pt x="61" y="4"/>
                      <a:pt x="61" y="4"/>
                    </a:cubicBezTo>
                    <a:cubicBezTo>
                      <a:pt x="60" y="5"/>
                      <a:pt x="60" y="5"/>
                      <a:pt x="60" y="5"/>
                    </a:cubicBezTo>
                    <a:cubicBezTo>
                      <a:pt x="59" y="5"/>
                      <a:pt x="58" y="5"/>
                      <a:pt x="57" y="5"/>
                    </a:cubicBezTo>
                    <a:cubicBezTo>
                      <a:pt x="57" y="5"/>
                      <a:pt x="58" y="5"/>
                      <a:pt x="58" y="5"/>
                    </a:cubicBezTo>
                    <a:cubicBezTo>
                      <a:pt x="59" y="6"/>
                      <a:pt x="59" y="6"/>
                      <a:pt x="60" y="6"/>
                    </a:cubicBezTo>
                    <a:cubicBezTo>
                      <a:pt x="61" y="6"/>
                      <a:pt x="62" y="6"/>
                      <a:pt x="62" y="6"/>
                    </a:cubicBezTo>
                    <a:cubicBezTo>
                      <a:pt x="62" y="5"/>
                      <a:pt x="62" y="5"/>
                      <a:pt x="63" y="5"/>
                    </a:cubicBezTo>
                    <a:cubicBezTo>
                      <a:pt x="63" y="5"/>
                      <a:pt x="63" y="4"/>
                      <a:pt x="63" y="4"/>
                    </a:cubicBezTo>
                    <a:cubicBezTo>
                      <a:pt x="64" y="4"/>
                      <a:pt x="64" y="5"/>
                      <a:pt x="65" y="5"/>
                    </a:cubicBezTo>
                    <a:cubicBezTo>
                      <a:pt x="65" y="5"/>
                      <a:pt x="64" y="5"/>
                      <a:pt x="64" y="6"/>
                    </a:cubicBezTo>
                    <a:cubicBezTo>
                      <a:pt x="64" y="6"/>
                      <a:pt x="65" y="5"/>
                      <a:pt x="66" y="5"/>
                    </a:cubicBezTo>
                    <a:cubicBezTo>
                      <a:pt x="66" y="5"/>
                      <a:pt x="66" y="5"/>
                      <a:pt x="66" y="5"/>
                    </a:cubicBezTo>
                    <a:cubicBezTo>
                      <a:pt x="67" y="5"/>
                      <a:pt x="68" y="6"/>
                      <a:pt x="68" y="6"/>
                    </a:cubicBezTo>
                    <a:cubicBezTo>
                      <a:pt x="69" y="6"/>
                      <a:pt x="71" y="7"/>
                      <a:pt x="72" y="7"/>
                    </a:cubicBezTo>
                    <a:cubicBezTo>
                      <a:pt x="71" y="7"/>
                      <a:pt x="71" y="7"/>
                      <a:pt x="71" y="7"/>
                    </a:cubicBezTo>
                    <a:cubicBezTo>
                      <a:pt x="71" y="7"/>
                      <a:pt x="70" y="7"/>
                      <a:pt x="70" y="7"/>
                    </a:cubicBezTo>
                    <a:cubicBezTo>
                      <a:pt x="70" y="8"/>
                      <a:pt x="70" y="8"/>
                      <a:pt x="71" y="8"/>
                    </a:cubicBezTo>
                    <a:cubicBezTo>
                      <a:pt x="71" y="8"/>
                      <a:pt x="72" y="9"/>
                      <a:pt x="72" y="9"/>
                    </a:cubicBezTo>
                    <a:cubicBezTo>
                      <a:pt x="72" y="10"/>
                      <a:pt x="71" y="9"/>
                      <a:pt x="70" y="9"/>
                    </a:cubicBezTo>
                    <a:cubicBezTo>
                      <a:pt x="69" y="9"/>
                      <a:pt x="68" y="11"/>
                      <a:pt x="68" y="10"/>
                    </a:cubicBezTo>
                    <a:cubicBezTo>
                      <a:pt x="68" y="9"/>
                      <a:pt x="68" y="9"/>
                      <a:pt x="69" y="8"/>
                    </a:cubicBezTo>
                    <a:cubicBezTo>
                      <a:pt x="68" y="8"/>
                      <a:pt x="68" y="8"/>
                      <a:pt x="68" y="8"/>
                    </a:cubicBezTo>
                    <a:cubicBezTo>
                      <a:pt x="68" y="8"/>
                      <a:pt x="68" y="9"/>
                      <a:pt x="67" y="9"/>
                    </a:cubicBezTo>
                    <a:cubicBezTo>
                      <a:pt x="67" y="9"/>
                      <a:pt x="67" y="9"/>
                      <a:pt x="66" y="9"/>
                    </a:cubicBezTo>
                    <a:cubicBezTo>
                      <a:pt x="66" y="9"/>
                      <a:pt x="65" y="9"/>
                      <a:pt x="65" y="9"/>
                    </a:cubicBezTo>
                    <a:cubicBezTo>
                      <a:pt x="64" y="10"/>
                      <a:pt x="64" y="10"/>
                      <a:pt x="63" y="10"/>
                    </a:cubicBezTo>
                    <a:cubicBezTo>
                      <a:pt x="63" y="10"/>
                      <a:pt x="63" y="10"/>
                      <a:pt x="62" y="10"/>
                    </a:cubicBezTo>
                    <a:cubicBezTo>
                      <a:pt x="62" y="11"/>
                      <a:pt x="61" y="11"/>
                      <a:pt x="60" y="11"/>
                    </a:cubicBezTo>
                    <a:cubicBezTo>
                      <a:pt x="60" y="12"/>
                      <a:pt x="59" y="12"/>
                      <a:pt x="58" y="13"/>
                    </a:cubicBezTo>
                    <a:cubicBezTo>
                      <a:pt x="58" y="13"/>
                      <a:pt x="57" y="13"/>
                      <a:pt x="57" y="14"/>
                    </a:cubicBezTo>
                    <a:cubicBezTo>
                      <a:pt x="57" y="14"/>
                      <a:pt x="58" y="14"/>
                      <a:pt x="58" y="14"/>
                    </a:cubicBezTo>
                    <a:cubicBezTo>
                      <a:pt x="58" y="15"/>
                      <a:pt x="58" y="15"/>
                      <a:pt x="58" y="15"/>
                    </a:cubicBezTo>
                    <a:cubicBezTo>
                      <a:pt x="58" y="16"/>
                      <a:pt x="59" y="15"/>
                      <a:pt x="59" y="16"/>
                    </a:cubicBezTo>
                    <a:cubicBezTo>
                      <a:pt x="60" y="16"/>
                      <a:pt x="61" y="16"/>
                      <a:pt x="61" y="17"/>
                    </a:cubicBezTo>
                    <a:cubicBezTo>
                      <a:pt x="62" y="17"/>
                      <a:pt x="62" y="17"/>
                      <a:pt x="63" y="17"/>
                    </a:cubicBezTo>
                    <a:cubicBezTo>
                      <a:pt x="64" y="17"/>
                      <a:pt x="65" y="17"/>
                      <a:pt x="65" y="18"/>
                    </a:cubicBezTo>
                    <a:cubicBezTo>
                      <a:pt x="65" y="18"/>
                      <a:pt x="64" y="19"/>
                      <a:pt x="64" y="19"/>
                    </a:cubicBezTo>
                    <a:cubicBezTo>
                      <a:pt x="64" y="19"/>
                      <a:pt x="64" y="20"/>
                      <a:pt x="64" y="20"/>
                    </a:cubicBezTo>
                    <a:cubicBezTo>
                      <a:pt x="64" y="21"/>
                      <a:pt x="64" y="21"/>
                      <a:pt x="65" y="21"/>
                    </a:cubicBezTo>
                    <a:cubicBezTo>
                      <a:pt x="65" y="21"/>
                      <a:pt x="66" y="21"/>
                      <a:pt x="66" y="20"/>
                    </a:cubicBezTo>
                    <a:cubicBezTo>
                      <a:pt x="66" y="19"/>
                      <a:pt x="66" y="19"/>
                      <a:pt x="67" y="18"/>
                    </a:cubicBezTo>
                    <a:cubicBezTo>
                      <a:pt x="69" y="18"/>
                      <a:pt x="72" y="17"/>
                      <a:pt x="71" y="14"/>
                    </a:cubicBezTo>
                    <a:cubicBezTo>
                      <a:pt x="71" y="14"/>
                      <a:pt x="71" y="14"/>
                      <a:pt x="71" y="13"/>
                    </a:cubicBezTo>
                    <a:cubicBezTo>
                      <a:pt x="71" y="13"/>
                      <a:pt x="72" y="13"/>
                      <a:pt x="72" y="12"/>
                    </a:cubicBezTo>
                    <a:cubicBezTo>
                      <a:pt x="72" y="12"/>
                      <a:pt x="72" y="12"/>
                      <a:pt x="73" y="11"/>
                    </a:cubicBezTo>
                    <a:cubicBezTo>
                      <a:pt x="73" y="11"/>
                      <a:pt x="73" y="11"/>
                      <a:pt x="73" y="11"/>
                    </a:cubicBezTo>
                    <a:cubicBezTo>
                      <a:pt x="73" y="10"/>
                      <a:pt x="73" y="10"/>
                      <a:pt x="73" y="10"/>
                    </a:cubicBezTo>
                    <a:cubicBezTo>
                      <a:pt x="74" y="10"/>
                      <a:pt x="74" y="10"/>
                      <a:pt x="74" y="11"/>
                    </a:cubicBezTo>
                    <a:cubicBezTo>
                      <a:pt x="75" y="11"/>
                      <a:pt x="75" y="11"/>
                      <a:pt x="76" y="11"/>
                    </a:cubicBezTo>
                    <a:cubicBezTo>
                      <a:pt x="76" y="11"/>
                      <a:pt x="76" y="11"/>
                      <a:pt x="76" y="11"/>
                    </a:cubicBezTo>
                    <a:cubicBezTo>
                      <a:pt x="77" y="11"/>
                      <a:pt x="77" y="11"/>
                      <a:pt x="78" y="12"/>
                    </a:cubicBezTo>
                    <a:cubicBezTo>
                      <a:pt x="78" y="12"/>
                      <a:pt x="78" y="12"/>
                      <a:pt x="79" y="12"/>
                    </a:cubicBezTo>
                    <a:cubicBezTo>
                      <a:pt x="78" y="13"/>
                      <a:pt x="78" y="13"/>
                      <a:pt x="78" y="13"/>
                    </a:cubicBezTo>
                    <a:cubicBezTo>
                      <a:pt x="78" y="13"/>
                      <a:pt x="78" y="13"/>
                      <a:pt x="78" y="13"/>
                    </a:cubicBezTo>
                    <a:cubicBezTo>
                      <a:pt x="78" y="14"/>
                      <a:pt x="79" y="14"/>
                      <a:pt x="79" y="14"/>
                    </a:cubicBezTo>
                    <a:cubicBezTo>
                      <a:pt x="79" y="14"/>
                      <a:pt x="80" y="14"/>
                      <a:pt x="80" y="14"/>
                    </a:cubicBezTo>
                    <a:cubicBezTo>
                      <a:pt x="81" y="14"/>
                      <a:pt x="81" y="13"/>
                      <a:pt x="82" y="13"/>
                    </a:cubicBezTo>
                    <a:cubicBezTo>
                      <a:pt x="82" y="14"/>
                      <a:pt x="83" y="14"/>
                      <a:pt x="83" y="14"/>
                    </a:cubicBezTo>
                    <a:cubicBezTo>
                      <a:pt x="83" y="15"/>
                      <a:pt x="83" y="15"/>
                      <a:pt x="83" y="15"/>
                    </a:cubicBezTo>
                    <a:cubicBezTo>
                      <a:pt x="83" y="16"/>
                      <a:pt x="83" y="16"/>
                      <a:pt x="83" y="17"/>
                    </a:cubicBezTo>
                    <a:cubicBezTo>
                      <a:pt x="83" y="18"/>
                      <a:pt x="84" y="17"/>
                      <a:pt x="85" y="18"/>
                    </a:cubicBezTo>
                    <a:cubicBezTo>
                      <a:pt x="85" y="18"/>
                      <a:pt x="85" y="18"/>
                      <a:pt x="85" y="19"/>
                    </a:cubicBezTo>
                    <a:cubicBezTo>
                      <a:pt x="86" y="19"/>
                      <a:pt x="86" y="19"/>
                      <a:pt x="86" y="19"/>
                    </a:cubicBezTo>
                    <a:cubicBezTo>
                      <a:pt x="86" y="20"/>
                      <a:pt x="85" y="20"/>
                      <a:pt x="85" y="22"/>
                    </a:cubicBezTo>
                    <a:cubicBezTo>
                      <a:pt x="85" y="22"/>
                      <a:pt x="85" y="22"/>
                      <a:pt x="85" y="22"/>
                    </a:cubicBezTo>
                    <a:cubicBezTo>
                      <a:pt x="85" y="23"/>
                      <a:pt x="86" y="23"/>
                      <a:pt x="86" y="23"/>
                    </a:cubicBezTo>
                    <a:cubicBezTo>
                      <a:pt x="86" y="24"/>
                      <a:pt x="86" y="24"/>
                      <a:pt x="86" y="24"/>
                    </a:cubicBezTo>
                    <a:cubicBezTo>
                      <a:pt x="87" y="25"/>
                      <a:pt x="87" y="26"/>
                      <a:pt x="86" y="26"/>
                    </a:cubicBezTo>
                    <a:cubicBezTo>
                      <a:pt x="85" y="26"/>
                      <a:pt x="85" y="25"/>
                      <a:pt x="85" y="25"/>
                    </a:cubicBezTo>
                    <a:cubicBezTo>
                      <a:pt x="84" y="25"/>
                      <a:pt x="84" y="25"/>
                      <a:pt x="84" y="25"/>
                    </a:cubicBezTo>
                    <a:cubicBezTo>
                      <a:pt x="84" y="25"/>
                      <a:pt x="83" y="25"/>
                      <a:pt x="83" y="25"/>
                    </a:cubicBezTo>
                    <a:cubicBezTo>
                      <a:pt x="82" y="25"/>
                      <a:pt x="81" y="25"/>
                      <a:pt x="81" y="25"/>
                    </a:cubicBezTo>
                    <a:cubicBezTo>
                      <a:pt x="82" y="24"/>
                      <a:pt x="83" y="23"/>
                      <a:pt x="83" y="22"/>
                    </a:cubicBezTo>
                    <a:cubicBezTo>
                      <a:pt x="84" y="22"/>
                      <a:pt x="84" y="22"/>
                      <a:pt x="84" y="21"/>
                    </a:cubicBezTo>
                    <a:cubicBezTo>
                      <a:pt x="84" y="21"/>
                      <a:pt x="83" y="21"/>
                      <a:pt x="83" y="22"/>
                    </a:cubicBezTo>
                    <a:cubicBezTo>
                      <a:pt x="82" y="22"/>
                      <a:pt x="82" y="22"/>
                      <a:pt x="81" y="22"/>
                    </a:cubicBezTo>
                    <a:cubicBezTo>
                      <a:pt x="80" y="22"/>
                      <a:pt x="79" y="22"/>
                      <a:pt x="78" y="23"/>
                    </a:cubicBezTo>
                    <a:cubicBezTo>
                      <a:pt x="78" y="23"/>
                      <a:pt x="79" y="23"/>
                      <a:pt x="79" y="23"/>
                    </a:cubicBezTo>
                    <a:cubicBezTo>
                      <a:pt x="79" y="24"/>
                      <a:pt x="78" y="24"/>
                      <a:pt x="78" y="23"/>
                    </a:cubicBezTo>
                    <a:cubicBezTo>
                      <a:pt x="78" y="23"/>
                      <a:pt x="78" y="23"/>
                      <a:pt x="78" y="23"/>
                    </a:cubicBezTo>
                    <a:cubicBezTo>
                      <a:pt x="77" y="22"/>
                      <a:pt x="76" y="22"/>
                      <a:pt x="76" y="22"/>
                    </a:cubicBezTo>
                    <a:cubicBezTo>
                      <a:pt x="75" y="22"/>
                      <a:pt x="75" y="23"/>
                      <a:pt x="75" y="23"/>
                    </a:cubicBezTo>
                    <a:cubicBezTo>
                      <a:pt x="75" y="24"/>
                      <a:pt x="77" y="23"/>
                      <a:pt x="77" y="24"/>
                    </a:cubicBezTo>
                    <a:cubicBezTo>
                      <a:pt x="76" y="24"/>
                      <a:pt x="75" y="25"/>
                      <a:pt x="76" y="26"/>
                    </a:cubicBezTo>
                    <a:cubicBezTo>
                      <a:pt x="76" y="26"/>
                      <a:pt x="76" y="27"/>
                      <a:pt x="76" y="27"/>
                    </a:cubicBezTo>
                    <a:cubicBezTo>
                      <a:pt x="77" y="27"/>
                      <a:pt x="77" y="26"/>
                      <a:pt x="77" y="26"/>
                    </a:cubicBezTo>
                    <a:cubicBezTo>
                      <a:pt x="77" y="26"/>
                      <a:pt x="77" y="27"/>
                      <a:pt x="78" y="27"/>
                    </a:cubicBezTo>
                    <a:cubicBezTo>
                      <a:pt x="78" y="27"/>
                      <a:pt x="79" y="26"/>
                      <a:pt x="79" y="26"/>
                    </a:cubicBezTo>
                    <a:cubicBezTo>
                      <a:pt x="80" y="27"/>
                      <a:pt x="79" y="27"/>
                      <a:pt x="78" y="27"/>
                    </a:cubicBezTo>
                    <a:cubicBezTo>
                      <a:pt x="77" y="28"/>
                      <a:pt x="76" y="28"/>
                      <a:pt x="75" y="28"/>
                    </a:cubicBezTo>
                    <a:cubicBezTo>
                      <a:pt x="75" y="28"/>
                      <a:pt x="73" y="30"/>
                      <a:pt x="73" y="29"/>
                    </a:cubicBezTo>
                    <a:cubicBezTo>
                      <a:pt x="73" y="28"/>
                      <a:pt x="74" y="28"/>
                      <a:pt x="74" y="28"/>
                    </a:cubicBezTo>
                    <a:cubicBezTo>
                      <a:pt x="73" y="27"/>
                      <a:pt x="72" y="28"/>
                      <a:pt x="72" y="28"/>
                    </a:cubicBezTo>
                    <a:cubicBezTo>
                      <a:pt x="70" y="29"/>
                      <a:pt x="69" y="29"/>
                      <a:pt x="68" y="30"/>
                    </a:cubicBezTo>
                    <a:cubicBezTo>
                      <a:pt x="68" y="30"/>
                      <a:pt x="68" y="31"/>
                      <a:pt x="68" y="31"/>
                    </a:cubicBezTo>
                    <a:cubicBezTo>
                      <a:pt x="68" y="31"/>
                      <a:pt x="67" y="31"/>
                      <a:pt x="67" y="31"/>
                    </a:cubicBezTo>
                    <a:cubicBezTo>
                      <a:pt x="66" y="31"/>
                      <a:pt x="66" y="32"/>
                      <a:pt x="66" y="32"/>
                    </a:cubicBezTo>
                    <a:cubicBezTo>
                      <a:pt x="65" y="32"/>
                      <a:pt x="65" y="32"/>
                      <a:pt x="65" y="32"/>
                    </a:cubicBezTo>
                    <a:cubicBezTo>
                      <a:pt x="64" y="32"/>
                      <a:pt x="64" y="33"/>
                      <a:pt x="64" y="33"/>
                    </a:cubicBezTo>
                    <a:cubicBezTo>
                      <a:pt x="64" y="33"/>
                      <a:pt x="63" y="34"/>
                      <a:pt x="63" y="34"/>
                    </a:cubicBezTo>
                    <a:cubicBezTo>
                      <a:pt x="63" y="34"/>
                      <a:pt x="63" y="35"/>
                      <a:pt x="62" y="35"/>
                    </a:cubicBezTo>
                    <a:cubicBezTo>
                      <a:pt x="62" y="35"/>
                      <a:pt x="62" y="35"/>
                      <a:pt x="61" y="35"/>
                    </a:cubicBezTo>
                    <a:cubicBezTo>
                      <a:pt x="61" y="35"/>
                      <a:pt x="61" y="36"/>
                      <a:pt x="61" y="37"/>
                    </a:cubicBezTo>
                    <a:cubicBezTo>
                      <a:pt x="61" y="38"/>
                      <a:pt x="60" y="38"/>
                      <a:pt x="59" y="38"/>
                    </a:cubicBezTo>
                    <a:cubicBezTo>
                      <a:pt x="58" y="39"/>
                      <a:pt x="58" y="39"/>
                      <a:pt x="58" y="39"/>
                    </a:cubicBezTo>
                    <a:cubicBezTo>
                      <a:pt x="57" y="39"/>
                      <a:pt x="57" y="40"/>
                      <a:pt x="56" y="40"/>
                    </a:cubicBezTo>
                    <a:cubicBezTo>
                      <a:pt x="56" y="40"/>
                      <a:pt x="56" y="40"/>
                      <a:pt x="55" y="41"/>
                    </a:cubicBezTo>
                    <a:cubicBezTo>
                      <a:pt x="55" y="65"/>
                      <a:pt x="55" y="65"/>
                      <a:pt x="55" y="65"/>
                    </a:cubicBezTo>
                    <a:cubicBezTo>
                      <a:pt x="56" y="64"/>
                      <a:pt x="56" y="64"/>
                      <a:pt x="56" y="64"/>
                    </a:cubicBezTo>
                    <a:cubicBezTo>
                      <a:pt x="56" y="63"/>
                      <a:pt x="57" y="63"/>
                      <a:pt x="57" y="62"/>
                    </a:cubicBezTo>
                    <a:cubicBezTo>
                      <a:pt x="58" y="62"/>
                      <a:pt x="58" y="62"/>
                      <a:pt x="59" y="62"/>
                    </a:cubicBezTo>
                    <a:cubicBezTo>
                      <a:pt x="59" y="62"/>
                      <a:pt x="60" y="62"/>
                      <a:pt x="60" y="61"/>
                    </a:cubicBezTo>
                    <a:cubicBezTo>
                      <a:pt x="60" y="61"/>
                      <a:pt x="60" y="61"/>
                      <a:pt x="61" y="61"/>
                    </a:cubicBezTo>
                    <a:cubicBezTo>
                      <a:pt x="61" y="62"/>
                      <a:pt x="60" y="62"/>
                      <a:pt x="61" y="62"/>
                    </a:cubicBezTo>
                    <a:cubicBezTo>
                      <a:pt x="61" y="63"/>
                      <a:pt x="62" y="61"/>
                      <a:pt x="62" y="61"/>
                    </a:cubicBezTo>
                    <a:cubicBezTo>
                      <a:pt x="62" y="61"/>
                      <a:pt x="63" y="62"/>
                      <a:pt x="63" y="62"/>
                    </a:cubicBezTo>
                    <a:cubicBezTo>
                      <a:pt x="64" y="62"/>
                      <a:pt x="64" y="63"/>
                      <a:pt x="64" y="63"/>
                    </a:cubicBezTo>
                    <a:cubicBezTo>
                      <a:pt x="65" y="63"/>
                      <a:pt x="65" y="63"/>
                      <a:pt x="66" y="63"/>
                    </a:cubicBezTo>
                    <a:cubicBezTo>
                      <a:pt x="66" y="63"/>
                      <a:pt x="67" y="63"/>
                      <a:pt x="67" y="63"/>
                    </a:cubicBezTo>
                    <a:cubicBezTo>
                      <a:pt x="67" y="63"/>
                      <a:pt x="68" y="63"/>
                      <a:pt x="68" y="63"/>
                    </a:cubicBezTo>
                    <a:cubicBezTo>
                      <a:pt x="69" y="62"/>
                      <a:pt x="70" y="63"/>
                      <a:pt x="70" y="63"/>
                    </a:cubicBezTo>
                    <a:cubicBezTo>
                      <a:pt x="70" y="63"/>
                      <a:pt x="70" y="63"/>
                      <a:pt x="71" y="63"/>
                    </a:cubicBezTo>
                    <a:cubicBezTo>
                      <a:pt x="71" y="63"/>
                      <a:pt x="71" y="64"/>
                      <a:pt x="71" y="64"/>
                    </a:cubicBezTo>
                    <a:cubicBezTo>
                      <a:pt x="71" y="64"/>
                      <a:pt x="71" y="65"/>
                      <a:pt x="71" y="65"/>
                    </a:cubicBezTo>
                    <a:cubicBezTo>
                      <a:pt x="72" y="65"/>
                      <a:pt x="72" y="65"/>
                      <a:pt x="73" y="65"/>
                    </a:cubicBezTo>
                    <a:cubicBezTo>
                      <a:pt x="73" y="65"/>
                      <a:pt x="73" y="66"/>
                      <a:pt x="74" y="66"/>
                    </a:cubicBezTo>
                    <a:cubicBezTo>
                      <a:pt x="74" y="67"/>
                      <a:pt x="75" y="68"/>
                      <a:pt x="76" y="68"/>
                    </a:cubicBezTo>
                    <a:cubicBezTo>
                      <a:pt x="76" y="68"/>
                      <a:pt x="77" y="67"/>
                      <a:pt x="77" y="67"/>
                    </a:cubicBezTo>
                    <a:cubicBezTo>
                      <a:pt x="78" y="68"/>
                      <a:pt x="79" y="68"/>
                      <a:pt x="80" y="69"/>
                    </a:cubicBezTo>
                    <a:cubicBezTo>
                      <a:pt x="80" y="69"/>
                      <a:pt x="81" y="69"/>
                      <a:pt x="81" y="70"/>
                    </a:cubicBezTo>
                    <a:cubicBezTo>
                      <a:pt x="81" y="70"/>
                      <a:pt x="81" y="70"/>
                      <a:pt x="81" y="71"/>
                    </a:cubicBezTo>
                    <a:cubicBezTo>
                      <a:pt x="81" y="71"/>
                      <a:pt x="82" y="72"/>
                      <a:pt x="82" y="73"/>
                    </a:cubicBezTo>
                    <a:cubicBezTo>
                      <a:pt x="82" y="73"/>
                      <a:pt x="82" y="73"/>
                      <a:pt x="83" y="74"/>
                    </a:cubicBezTo>
                    <a:cubicBezTo>
                      <a:pt x="83" y="74"/>
                      <a:pt x="83" y="74"/>
                      <a:pt x="84" y="74"/>
                    </a:cubicBezTo>
                    <a:cubicBezTo>
                      <a:pt x="84" y="74"/>
                      <a:pt x="84" y="74"/>
                      <a:pt x="84" y="74"/>
                    </a:cubicBezTo>
                    <a:cubicBezTo>
                      <a:pt x="85" y="74"/>
                      <a:pt x="86" y="75"/>
                      <a:pt x="86" y="75"/>
                    </a:cubicBezTo>
                    <a:cubicBezTo>
                      <a:pt x="86" y="75"/>
                      <a:pt x="87" y="75"/>
                      <a:pt x="87" y="75"/>
                    </a:cubicBezTo>
                    <a:cubicBezTo>
                      <a:pt x="87" y="75"/>
                      <a:pt x="87" y="76"/>
                      <a:pt x="88" y="76"/>
                    </a:cubicBezTo>
                    <a:cubicBezTo>
                      <a:pt x="88" y="76"/>
                      <a:pt x="88" y="76"/>
                      <a:pt x="89" y="76"/>
                    </a:cubicBezTo>
                    <a:cubicBezTo>
                      <a:pt x="89" y="76"/>
                      <a:pt x="90" y="77"/>
                      <a:pt x="91" y="77"/>
                    </a:cubicBezTo>
                    <a:cubicBezTo>
                      <a:pt x="91" y="77"/>
                      <a:pt x="91" y="76"/>
                      <a:pt x="92" y="76"/>
                    </a:cubicBezTo>
                    <a:cubicBezTo>
                      <a:pt x="92" y="77"/>
                      <a:pt x="93" y="77"/>
                      <a:pt x="93" y="77"/>
                    </a:cubicBezTo>
                    <a:cubicBezTo>
                      <a:pt x="87" y="88"/>
                      <a:pt x="76" y="96"/>
                      <a:pt x="63" y="99"/>
                    </a:cubicBezTo>
                    <a:cubicBezTo>
                      <a:pt x="63" y="99"/>
                      <a:pt x="63" y="98"/>
                      <a:pt x="63" y="98"/>
                    </a:cubicBezTo>
                    <a:cubicBezTo>
                      <a:pt x="63" y="97"/>
                      <a:pt x="63" y="96"/>
                      <a:pt x="63" y="95"/>
                    </a:cubicBezTo>
                    <a:cubicBezTo>
                      <a:pt x="63" y="94"/>
                      <a:pt x="63" y="93"/>
                      <a:pt x="63" y="93"/>
                    </a:cubicBezTo>
                    <a:cubicBezTo>
                      <a:pt x="62" y="92"/>
                      <a:pt x="61" y="91"/>
                      <a:pt x="60" y="91"/>
                    </a:cubicBezTo>
                    <a:cubicBezTo>
                      <a:pt x="60" y="91"/>
                      <a:pt x="60" y="91"/>
                      <a:pt x="59" y="90"/>
                    </a:cubicBezTo>
                    <a:cubicBezTo>
                      <a:pt x="58" y="90"/>
                      <a:pt x="57" y="89"/>
                      <a:pt x="56" y="88"/>
                    </a:cubicBezTo>
                    <a:cubicBezTo>
                      <a:pt x="56" y="88"/>
                      <a:pt x="56" y="88"/>
                      <a:pt x="56" y="87"/>
                    </a:cubicBezTo>
                    <a:cubicBezTo>
                      <a:pt x="56" y="87"/>
                      <a:pt x="56" y="87"/>
                      <a:pt x="55" y="87"/>
                    </a:cubicBezTo>
                    <a:lnTo>
                      <a:pt x="55" y="103"/>
                    </a:lnTo>
                    <a:close/>
                    <a:moveTo>
                      <a:pt x="1" y="41"/>
                    </a:moveTo>
                    <a:cubicBezTo>
                      <a:pt x="1" y="42"/>
                      <a:pt x="1" y="43"/>
                      <a:pt x="1" y="44"/>
                    </a:cubicBezTo>
                    <a:cubicBezTo>
                      <a:pt x="1" y="45"/>
                      <a:pt x="1" y="46"/>
                      <a:pt x="1" y="47"/>
                    </a:cubicBezTo>
                    <a:cubicBezTo>
                      <a:pt x="0" y="48"/>
                      <a:pt x="0" y="50"/>
                      <a:pt x="0" y="52"/>
                    </a:cubicBezTo>
                    <a:cubicBezTo>
                      <a:pt x="0" y="54"/>
                      <a:pt x="0" y="55"/>
                      <a:pt x="1" y="57"/>
                    </a:cubicBezTo>
                    <a:cubicBezTo>
                      <a:pt x="1" y="58"/>
                      <a:pt x="1" y="59"/>
                      <a:pt x="1" y="60"/>
                    </a:cubicBezTo>
                    <a:cubicBezTo>
                      <a:pt x="1" y="61"/>
                      <a:pt x="1" y="61"/>
                      <a:pt x="1" y="62"/>
                    </a:cubicBezTo>
                    <a:cubicBezTo>
                      <a:pt x="2" y="63"/>
                      <a:pt x="2" y="64"/>
                      <a:pt x="2" y="65"/>
                    </a:cubicBezTo>
                    <a:cubicBezTo>
                      <a:pt x="2" y="66"/>
                      <a:pt x="3" y="68"/>
                      <a:pt x="4" y="70"/>
                    </a:cubicBezTo>
                    <a:cubicBezTo>
                      <a:pt x="4" y="70"/>
                      <a:pt x="4" y="71"/>
                      <a:pt x="4" y="72"/>
                    </a:cubicBezTo>
                    <a:cubicBezTo>
                      <a:pt x="5" y="73"/>
                      <a:pt x="5" y="73"/>
                      <a:pt x="5" y="74"/>
                    </a:cubicBezTo>
                    <a:cubicBezTo>
                      <a:pt x="6" y="75"/>
                      <a:pt x="6" y="75"/>
                      <a:pt x="6" y="75"/>
                    </a:cubicBezTo>
                    <a:cubicBezTo>
                      <a:pt x="6" y="76"/>
                      <a:pt x="7" y="77"/>
                      <a:pt x="7" y="77"/>
                    </a:cubicBezTo>
                    <a:cubicBezTo>
                      <a:pt x="8" y="80"/>
                      <a:pt x="10" y="82"/>
                      <a:pt x="11" y="84"/>
                    </a:cubicBezTo>
                    <a:cubicBezTo>
                      <a:pt x="12" y="85"/>
                      <a:pt x="13" y="86"/>
                      <a:pt x="14" y="86"/>
                    </a:cubicBezTo>
                    <a:cubicBezTo>
                      <a:pt x="14" y="87"/>
                      <a:pt x="15" y="88"/>
                      <a:pt x="15" y="88"/>
                    </a:cubicBezTo>
                    <a:cubicBezTo>
                      <a:pt x="16" y="89"/>
                      <a:pt x="17" y="89"/>
                      <a:pt x="17" y="90"/>
                    </a:cubicBezTo>
                    <a:cubicBezTo>
                      <a:pt x="20" y="92"/>
                      <a:pt x="23" y="95"/>
                      <a:pt x="26" y="96"/>
                    </a:cubicBezTo>
                    <a:cubicBezTo>
                      <a:pt x="27" y="97"/>
                      <a:pt x="28" y="97"/>
                      <a:pt x="28" y="98"/>
                    </a:cubicBezTo>
                    <a:cubicBezTo>
                      <a:pt x="30" y="98"/>
                      <a:pt x="31" y="99"/>
                      <a:pt x="33" y="100"/>
                    </a:cubicBezTo>
                    <a:cubicBezTo>
                      <a:pt x="34" y="100"/>
                      <a:pt x="35" y="100"/>
                      <a:pt x="35" y="101"/>
                    </a:cubicBezTo>
                    <a:cubicBezTo>
                      <a:pt x="41" y="102"/>
                      <a:pt x="46" y="103"/>
                      <a:pt x="52" y="103"/>
                    </a:cubicBezTo>
                    <a:cubicBezTo>
                      <a:pt x="53" y="103"/>
                      <a:pt x="54" y="103"/>
                      <a:pt x="55" y="103"/>
                    </a:cubicBezTo>
                    <a:cubicBezTo>
                      <a:pt x="55" y="87"/>
                      <a:pt x="55" y="87"/>
                      <a:pt x="55" y="87"/>
                    </a:cubicBezTo>
                    <a:cubicBezTo>
                      <a:pt x="55" y="86"/>
                      <a:pt x="55" y="86"/>
                      <a:pt x="55" y="86"/>
                    </a:cubicBezTo>
                    <a:cubicBezTo>
                      <a:pt x="54" y="85"/>
                      <a:pt x="54" y="83"/>
                      <a:pt x="53" y="82"/>
                    </a:cubicBezTo>
                    <a:cubicBezTo>
                      <a:pt x="53" y="82"/>
                      <a:pt x="52" y="81"/>
                      <a:pt x="52" y="81"/>
                    </a:cubicBezTo>
                    <a:cubicBezTo>
                      <a:pt x="52" y="80"/>
                      <a:pt x="51" y="80"/>
                      <a:pt x="51" y="80"/>
                    </a:cubicBezTo>
                    <a:cubicBezTo>
                      <a:pt x="51" y="79"/>
                      <a:pt x="50" y="79"/>
                      <a:pt x="50" y="78"/>
                    </a:cubicBezTo>
                    <a:cubicBezTo>
                      <a:pt x="50" y="78"/>
                      <a:pt x="51" y="77"/>
                      <a:pt x="51" y="77"/>
                    </a:cubicBezTo>
                    <a:cubicBezTo>
                      <a:pt x="51" y="76"/>
                      <a:pt x="51" y="76"/>
                      <a:pt x="51" y="76"/>
                    </a:cubicBezTo>
                    <a:cubicBezTo>
                      <a:pt x="51" y="75"/>
                      <a:pt x="51" y="74"/>
                      <a:pt x="51" y="74"/>
                    </a:cubicBezTo>
                    <a:cubicBezTo>
                      <a:pt x="51" y="73"/>
                      <a:pt x="52" y="73"/>
                      <a:pt x="52" y="73"/>
                    </a:cubicBezTo>
                    <a:cubicBezTo>
                      <a:pt x="52" y="73"/>
                      <a:pt x="52" y="73"/>
                      <a:pt x="53" y="72"/>
                    </a:cubicBezTo>
                    <a:cubicBezTo>
                      <a:pt x="53" y="72"/>
                      <a:pt x="53" y="72"/>
                      <a:pt x="53" y="71"/>
                    </a:cubicBezTo>
                    <a:cubicBezTo>
                      <a:pt x="53" y="71"/>
                      <a:pt x="54" y="71"/>
                      <a:pt x="54" y="70"/>
                    </a:cubicBezTo>
                    <a:cubicBezTo>
                      <a:pt x="54" y="70"/>
                      <a:pt x="54" y="68"/>
                      <a:pt x="54" y="67"/>
                    </a:cubicBezTo>
                    <a:cubicBezTo>
                      <a:pt x="54" y="67"/>
                      <a:pt x="54" y="66"/>
                      <a:pt x="54" y="66"/>
                    </a:cubicBezTo>
                    <a:cubicBezTo>
                      <a:pt x="53" y="65"/>
                      <a:pt x="53" y="64"/>
                      <a:pt x="53" y="64"/>
                    </a:cubicBezTo>
                    <a:cubicBezTo>
                      <a:pt x="52" y="64"/>
                      <a:pt x="52" y="65"/>
                      <a:pt x="52" y="65"/>
                    </a:cubicBezTo>
                    <a:cubicBezTo>
                      <a:pt x="52" y="66"/>
                      <a:pt x="52" y="66"/>
                      <a:pt x="51" y="66"/>
                    </a:cubicBezTo>
                    <a:cubicBezTo>
                      <a:pt x="51" y="66"/>
                      <a:pt x="50" y="66"/>
                      <a:pt x="50" y="65"/>
                    </a:cubicBezTo>
                    <a:cubicBezTo>
                      <a:pt x="49" y="65"/>
                      <a:pt x="49" y="65"/>
                      <a:pt x="49" y="65"/>
                    </a:cubicBezTo>
                    <a:cubicBezTo>
                      <a:pt x="48" y="65"/>
                      <a:pt x="48" y="64"/>
                      <a:pt x="47" y="64"/>
                    </a:cubicBezTo>
                    <a:cubicBezTo>
                      <a:pt x="47" y="64"/>
                      <a:pt x="47" y="64"/>
                      <a:pt x="46" y="63"/>
                    </a:cubicBezTo>
                    <a:cubicBezTo>
                      <a:pt x="46" y="63"/>
                      <a:pt x="46" y="63"/>
                      <a:pt x="46" y="62"/>
                    </a:cubicBezTo>
                    <a:cubicBezTo>
                      <a:pt x="46" y="62"/>
                      <a:pt x="45" y="60"/>
                      <a:pt x="44" y="60"/>
                    </a:cubicBezTo>
                    <a:cubicBezTo>
                      <a:pt x="44" y="60"/>
                      <a:pt x="43" y="60"/>
                      <a:pt x="43" y="60"/>
                    </a:cubicBezTo>
                    <a:cubicBezTo>
                      <a:pt x="42" y="60"/>
                      <a:pt x="42" y="60"/>
                      <a:pt x="42" y="60"/>
                    </a:cubicBezTo>
                    <a:cubicBezTo>
                      <a:pt x="41" y="59"/>
                      <a:pt x="41" y="59"/>
                      <a:pt x="41" y="59"/>
                    </a:cubicBezTo>
                    <a:cubicBezTo>
                      <a:pt x="40" y="59"/>
                      <a:pt x="39" y="57"/>
                      <a:pt x="38" y="57"/>
                    </a:cubicBezTo>
                    <a:cubicBezTo>
                      <a:pt x="37" y="57"/>
                      <a:pt x="37" y="58"/>
                      <a:pt x="36" y="58"/>
                    </a:cubicBezTo>
                    <a:cubicBezTo>
                      <a:pt x="36" y="58"/>
                      <a:pt x="35" y="57"/>
                      <a:pt x="34" y="57"/>
                    </a:cubicBezTo>
                    <a:cubicBezTo>
                      <a:pt x="33" y="57"/>
                      <a:pt x="33" y="56"/>
                      <a:pt x="32" y="56"/>
                    </a:cubicBezTo>
                    <a:cubicBezTo>
                      <a:pt x="32" y="56"/>
                      <a:pt x="31" y="55"/>
                      <a:pt x="31" y="55"/>
                    </a:cubicBezTo>
                    <a:cubicBezTo>
                      <a:pt x="31" y="55"/>
                      <a:pt x="30" y="55"/>
                      <a:pt x="30" y="55"/>
                    </a:cubicBezTo>
                    <a:cubicBezTo>
                      <a:pt x="30" y="55"/>
                      <a:pt x="29" y="54"/>
                      <a:pt x="29" y="54"/>
                    </a:cubicBezTo>
                    <a:cubicBezTo>
                      <a:pt x="28" y="54"/>
                      <a:pt x="28" y="53"/>
                      <a:pt x="28" y="53"/>
                    </a:cubicBezTo>
                    <a:cubicBezTo>
                      <a:pt x="28" y="53"/>
                      <a:pt x="28" y="52"/>
                      <a:pt x="28" y="52"/>
                    </a:cubicBezTo>
                    <a:cubicBezTo>
                      <a:pt x="28" y="51"/>
                      <a:pt x="28" y="50"/>
                      <a:pt x="27" y="49"/>
                    </a:cubicBezTo>
                    <a:cubicBezTo>
                      <a:pt x="26" y="48"/>
                      <a:pt x="26" y="48"/>
                      <a:pt x="25" y="47"/>
                    </a:cubicBezTo>
                    <a:cubicBezTo>
                      <a:pt x="25" y="47"/>
                      <a:pt x="25" y="47"/>
                      <a:pt x="25" y="46"/>
                    </a:cubicBezTo>
                    <a:cubicBezTo>
                      <a:pt x="25" y="46"/>
                      <a:pt x="25" y="46"/>
                      <a:pt x="24" y="45"/>
                    </a:cubicBezTo>
                    <a:cubicBezTo>
                      <a:pt x="24" y="45"/>
                      <a:pt x="23" y="44"/>
                      <a:pt x="23" y="44"/>
                    </a:cubicBezTo>
                    <a:cubicBezTo>
                      <a:pt x="23" y="43"/>
                      <a:pt x="24" y="42"/>
                      <a:pt x="23" y="42"/>
                    </a:cubicBezTo>
                    <a:cubicBezTo>
                      <a:pt x="23" y="41"/>
                      <a:pt x="22" y="41"/>
                      <a:pt x="22" y="43"/>
                    </a:cubicBezTo>
                    <a:cubicBezTo>
                      <a:pt x="22" y="43"/>
                      <a:pt x="22" y="44"/>
                      <a:pt x="23" y="44"/>
                    </a:cubicBezTo>
                    <a:cubicBezTo>
                      <a:pt x="23" y="44"/>
                      <a:pt x="23" y="45"/>
                      <a:pt x="23" y="45"/>
                    </a:cubicBezTo>
                    <a:cubicBezTo>
                      <a:pt x="23" y="46"/>
                      <a:pt x="23" y="46"/>
                      <a:pt x="24" y="46"/>
                    </a:cubicBezTo>
                    <a:cubicBezTo>
                      <a:pt x="24" y="47"/>
                      <a:pt x="24" y="48"/>
                      <a:pt x="24" y="48"/>
                    </a:cubicBezTo>
                    <a:cubicBezTo>
                      <a:pt x="24" y="49"/>
                      <a:pt x="25" y="49"/>
                      <a:pt x="24" y="50"/>
                    </a:cubicBezTo>
                    <a:cubicBezTo>
                      <a:pt x="24" y="50"/>
                      <a:pt x="24" y="49"/>
                      <a:pt x="23" y="49"/>
                    </a:cubicBezTo>
                    <a:cubicBezTo>
                      <a:pt x="23" y="49"/>
                      <a:pt x="23" y="49"/>
                      <a:pt x="22" y="48"/>
                    </a:cubicBezTo>
                    <a:cubicBezTo>
                      <a:pt x="22" y="48"/>
                      <a:pt x="23" y="47"/>
                      <a:pt x="23" y="47"/>
                    </a:cubicBezTo>
                    <a:cubicBezTo>
                      <a:pt x="22" y="46"/>
                      <a:pt x="21" y="46"/>
                      <a:pt x="21" y="45"/>
                    </a:cubicBezTo>
                    <a:cubicBezTo>
                      <a:pt x="21" y="45"/>
                      <a:pt x="21" y="45"/>
                      <a:pt x="21" y="44"/>
                    </a:cubicBezTo>
                    <a:cubicBezTo>
                      <a:pt x="21" y="44"/>
                      <a:pt x="21" y="43"/>
                      <a:pt x="21" y="43"/>
                    </a:cubicBezTo>
                    <a:cubicBezTo>
                      <a:pt x="20" y="43"/>
                      <a:pt x="20" y="42"/>
                      <a:pt x="20" y="41"/>
                    </a:cubicBezTo>
                    <a:cubicBezTo>
                      <a:pt x="20" y="41"/>
                      <a:pt x="20" y="40"/>
                      <a:pt x="20" y="40"/>
                    </a:cubicBezTo>
                    <a:cubicBezTo>
                      <a:pt x="20" y="39"/>
                      <a:pt x="20" y="39"/>
                      <a:pt x="19" y="39"/>
                    </a:cubicBezTo>
                    <a:cubicBezTo>
                      <a:pt x="19" y="38"/>
                      <a:pt x="18" y="38"/>
                      <a:pt x="18" y="38"/>
                    </a:cubicBezTo>
                    <a:cubicBezTo>
                      <a:pt x="18" y="38"/>
                      <a:pt x="18" y="37"/>
                      <a:pt x="18" y="37"/>
                    </a:cubicBezTo>
                    <a:cubicBezTo>
                      <a:pt x="18" y="36"/>
                      <a:pt x="18" y="35"/>
                      <a:pt x="18" y="34"/>
                    </a:cubicBezTo>
                    <a:cubicBezTo>
                      <a:pt x="18" y="34"/>
                      <a:pt x="18" y="33"/>
                      <a:pt x="18" y="32"/>
                    </a:cubicBezTo>
                    <a:cubicBezTo>
                      <a:pt x="18" y="32"/>
                      <a:pt x="18" y="32"/>
                      <a:pt x="19" y="31"/>
                    </a:cubicBezTo>
                    <a:cubicBezTo>
                      <a:pt x="19" y="31"/>
                      <a:pt x="19" y="30"/>
                      <a:pt x="19" y="30"/>
                    </a:cubicBezTo>
                    <a:cubicBezTo>
                      <a:pt x="20" y="29"/>
                      <a:pt x="20" y="28"/>
                      <a:pt x="21" y="28"/>
                    </a:cubicBezTo>
                    <a:cubicBezTo>
                      <a:pt x="22" y="27"/>
                      <a:pt x="22" y="26"/>
                      <a:pt x="23" y="25"/>
                    </a:cubicBezTo>
                    <a:cubicBezTo>
                      <a:pt x="23" y="25"/>
                      <a:pt x="23" y="24"/>
                      <a:pt x="23" y="24"/>
                    </a:cubicBezTo>
                    <a:cubicBezTo>
                      <a:pt x="23" y="23"/>
                      <a:pt x="22" y="23"/>
                      <a:pt x="22" y="22"/>
                    </a:cubicBezTo>
                    <a:cubicBezTo>
                      <a:pt x="22" y="22"/>
                      <a:pt x="23" y="22"/>
                      <a:pt x="23" y="22"/>
                    </a:cubicBezTo>
                    <a:cubicBezTo>
                      <a:pt x="23" y="21"/>
                      <a:pt x="23" y="21"/>
                      <a:pt x="23" y="21"/>
                    </a:cubicBezTo>
                    <a:cubicBezTo>
                      <a:pt x="23" y="20"/>
                      <a:pt x="23" y="19"/>
                      <a:pt x="23" y="19"/>
                    </a:cubicBezTo>
                    <a:cubicBezTo>
                      <a:pt x="23" y="18"/>
                      <a:pt x="24" y="18"/>
                      <a:pt x="23" y="18"/>
                    </a:cubicBezTo>
                    <a:cubicBezTo>
                      <a:pt x="23" y="17"/>
                      <a:pt x="22" y="18"/>
                      <a:pt x="22" y="18"/>
                    </a:cubicBezTo>
                    <a:cubicBezTo>
                      <a:pt x="21" y="17"/>
                      <a:pt x="22" y="17"/>
                      <a:pt x="22" y="16"/>
                    </a:cubicBezTo>
                    <a:cubicBezTo>
                      <a:pt x="22" y="16"/>
                      <a:pt x="22" y="16"/>
                      <a:pt x="22" y="16"/>
                    </a:cubicBezTo>
                    <a:cubicBezTo>
                      <a:pt x="22" y="15"/>
                      <a:pt x="22" y="15"/>
                      <a:pt x="22" y="15"/>
                    </a:cubicBezTo>
                    <a:cubicBezTo>
                      <a:pt x="22" y="15"/>
                      <a:pt x="22" y="14"/>
                      <a:pt x="22" y="14"/>
                    </a:cubicBezTo>
                    <a:cubicBezTo>
                      <a:pt x="28" y="9"/>
                      <a:pt x="35" y="5"/>
                      <a:pt x="43" y="4"/>
                    </a:cubicBezTo>
                    <a:cubicBezTo>
                      <a:pt x="43" y="4"/>
                      <a:pt x="43" y="4"/>
                      <a:pt x="43" y="4"/>
                    </a:cubicBezTo>
                    <a:cubicBezTo>
                      <a:pt x="43" y="4"/>
                      <a:pt x="43" y="4"/>
                      <a:pt x="44" y="4"/>
                    </a:cubicBezTo>
                    <a:cubicBezTo>
                      <a:pt x="44" y="4"/>
                      <a:pt x="45" y="4"/>
                      <a:pt x="45" y="4"/>
                    </a:cubicBezTo>
                    <a:cubicBezTo>
                      <a:pt x="46" y="4"/>
                      <a:pt x="46" y="4"/>
                      <a:pt x="47" y="4"/>
                    </a:cubicBezTo>
                    <a:cubicBezTo>
                      <a:pt x="48" y="4"/>
                      <a:pt x="49" y="5"/>
                      <a:pt x="50" y="5"/>
                    </a:cubicBezTo>
                    <a:cubicBezTo>
                      <a:pt x="50" y="5"/>
                      <a:pt x="50" y="4"/>
                      <a:pt x="50" y="4"/>
                    </a:cubicBezTo>
                    <a:cubicBezTo>
                      <a:pt x="50" y="4"/>
                      <a:pt x="51" y="3"/>
                      <a:pt x="51" y="3"/>
                    </a:cubicBezTo>
                    <a:cubicBezTo>
                      <a:pt x="51" y="3"/>
                      <a:pt x="52" y="3"/>
                      <a:pt x="52" y="3"/>
                    </a:cubicBezTo>
                    <a:cubicBezTo>
                      <a:pt x="53" y="3"/>
                      <a:pt x="54" y="3"/>
                      <a:pt x="55" y="3"/>
                    </a:cubicBezTo>
                    <a:cubicBezTo>
                      <a:pt x="55" y="0"/>
                      <a:pt x="55" y="0"/>
                      <a:pt x="55" y="0"/>
                    </a:cubicBezTo>
                    <a:cubicBezTo>
                      <a:pt x="55" y="0"/>
                      <a:pt x="54" y="0"/>
                      <a:pt x="53" y="0"/>
                    </a:cubicBezTo>
                    <a:cubicBezTo>
                      <a:pt x="53" y="0"/>
                      <a:pt x="52" y="0"/>
                      <a:pt x="52" y="0"/>
                    </a:cubicBezTo>
                    <a:cubicBezTo>
                      <a:pt x="51" y="0"/>
                      <a:pt x="51" y="0"/>
                      <a:pt x="50" y="0"/>
                    </a:cubicBezTo>
                    <a:cubicBezTo>
                      <a:pt x="45" y="0"/>
                      <a:pt x="40" y="1"/>
                      <a:pt x="35" y="3"/>
                    </a:cubicBezTo>
                    <a:cubicBezTo>
                      <a:pt x="35" y="3"/>
                      <a:pt x="34" y="4"/>
                      <a:pt x="33" y="4"/>
                    </a:cubicBezTo>
                    <a:cubicBezTo>
                      <a:pt x="33" y="4"/>
                      <a:pt x="33" y="4"/>
                      <a:pt x="32" y="4"/>
                    </a:cubicBezTo>
                    <a:cubicBezTo>
                      <a:pt x="32" y="4"/>
                      <a:pt x="31" y="5"/>
                      <a:pt x="31" y="5"/>
                    </a:cubicBezTo>
                    <a:cubicBezTo>
                      <a:pt x="30" y="5"/>
                      <a:pt x="29" y="6"/>
                      <a:pt x="28" y="6"/>
                    </a:cubicBezTo>
                    <a:cubicBezTo>
                      <a:pt x="28" y="6"/>
                      <a:pt x="27" y="7"/>
                      <a:pt x="26" y="7"/>
                    </a:cubicBezTo>
                    <a:cubicBezTo>
                      <a:pt x="23" y="9"/>
                      <a:pt x="21" y="11"/>
                      <a:pt x="18" y="13"/>
                    </a:cubicBezTo>
                    <a:cubicBezTo>
                      <a:pt x="18" y="13"/>
                      <a:pt x="18" y="13"/>
                      <a:pt x="17" y="14"/>
                    </a:cubicBezTo>
                    <a:cubicBezTo>
                      <a:pt x="17" y="14"/>
                      <a:pt x="16" y="15"/>
                      <a:pt x="15" y="15"/>
                    </a:cubicBezTo>
                    <a:cubicBezTo>
                      <a:pt x="15" y="16"/>
                      <a:pt x="14" y="17"/>
                      <a:pt x="14" y="17"/>
                    </a:cubicBezTo>
                    <a:cubicBezTo>
                      <a:pt x="13" y="18"/>
                      <a:pt x="12" y="19"/>
                      <a:pt x="11" y="20"/>
                    </a:cubicBezTo>
                    <a:cubicBezTo>
                      <a:pt x="10" y="22"/>
                      <a:pt x="8" y="24"/>
                      <a:pt x="7" y="26"/>
                    </a:cubicBezTo>
                    <a:cubicBezTo>
                      <a:pt x="7" y="27"/>
                      <a:pt x="6" y="28"/>
                      <a:pt x="6" y="28"/>
                    </a:cubicBezTo>
                    <a:cubicBezTo>
                      <a:pt x="6" y="29"/>
                      <a:pt x="6" y="29"/>
                      <a:pt x="5" y="29"/>
                    </a:cubicBezTo>
                    <a:cubicBezTo>
                      <a:pt x="5" y="31"/>
                      <a:pt x="4" y="32"/>
                      <a:pt x="4" y="33"/>
                    </a:cubicBezTo>
                    <a:cubicBezTo>
                      <a:pt x="4" y="33"/>
                      <a:pt x="4" y="34"/>
                      <a:pt x="4" y="34"/>
                    </a:cubicBezTo>
                    <a:cubicBezTo>
                      <a:pt x="3" y="36"/>
                      <a:pt x="2" y="37"/>
                      <a:pt x="2" y="39"/>
                    </a:cubicBezTo>
                    <a:cubicBezTo>
                      <a:pt x="2" y="40"/>
                      <a:pt x="2" y="41"/>
                      <a:pt x="1" y="41"/>
                    </a:cubicBezTo>
                    <a:close/>
                    <a:moveTo>
                      <a:pt x="55" y="41"/>
                    </a:moveTo>
                    <a:cubicBezTo>
                      <a:pt x="55" y="65"/>
                      <a:pt x="55" y="65"/>
                      <a:pt x="55" y="65"/>
                    </a:cubicBezTo>
                    <a:cubicBezTo>
                      <a:pt x="55" y="65"/>
                      <a:pt x="55" y="65"/>
                      <a:pt x="55" y="65"/>
                    </a:cubicBezTo>
                    <a:cubicBezTo>
                      <a:pt x="54" y="65"/>
                      <a:pt x="54" y="64"/>
                      <a:pt x="54" y="64"/>
                    </a:cubicBezTo>
                    <a:cubicBezTo>
                      <a:pt x="52" y="63"/>
                      <a:pt x="52" y="65"/>
                      <a:pt x="51" y="65"/>
                    </a:cubicBezTo>
                    <a:cubicBezTo>
                      <a:pt x="50" y="65"/>
                      <a:pt x="48" y="63"/>
                      <a:pt x="48" y="62"/>
                    </a:cubicBezTo>
                    <a:cubicBezTo>
                      <a:pt x="48" y="61"/>
                      <a:pt x="49" y="61"/>
                      <a:pt x="49" y="60"/>
                    </a:cubicBezTo>
                    <a:cubicBezTo>
                      <a:pt x="49" y="59"/>
                      <a:pt x="49" y="59"/>
                      <a:pt x="49" y="59"/>
                    </a:cubicBezTo>
                    <a:cubicBezTo>
                      <a:pt x="49" y="58"/>
                      <a:pt x="48" y="57"/>
                      <a:pt x="48" y="57"/>
                    </a:cubicBezTo>
                    <a:cubicBezTo>
                      <a:pt x="47" y="57"/>
                      <a:pt x="45" y="58"/>
                      <a:pt x="44" y="57"/>
                    </a:cubicBezTo>
                    <a:cubicBezTo>
                      <a:pt x="44" y="57"/>
                      <a:pt x="44" y="57"/>
                      <a:pt x="45" y="56"/>
                    </a:cubicBezTo>
                    <a:cubicBezTo>
                      <a:pt x="45" y="56"/>
                      <a:pt x="45" y="56"/>
                      <a:pt x="45" y="56"/>
                    </a:cubicBezTo>
                    <a:cubicBezTo>
                      <a:pt x="45" y="55"/>
                      <a:pt x="45" y="55"/>
                      <a:pt x="45" y="55"/>
                    </a:cubicBezTo>
                    <a:cubicBezTo>
                      <a:pt x="46" y="54"/>
                      <a:pt x="46" y="54"/>
                      <a:pt x="46" y="53"/>
                    </a:cubicBezTo>
                    <a:cubicBezTo>
                      <a:pt x="46" y="53"/>
                      <a:pt x="46" y="53"/>
                      <a:pt x="46" y="53"/>
                    </a:cubicBezTo>
                    <a:cubicBezTo>
                      <a:pt x="46" y="52"/>
                      <a:pt x="46" y="52"/>
                      <a:pt x="46" y="52"/>
                    </a:cubicBezTo>
                    <a:cubicBezTo>
                      <a:pt x="45" y="52"/>
                      <a:pt x="44" y="52"/>
                      <a:pt x="44" y="52"/>
                    </a:cubicBezTo>
                    <a:cubicBezTo>
                      <a:pt x="42" y="52"/>
                      <a:pt x="43" y="54"/>
                      <a:pt x="42" y="54"/>
                    </a:cubicBezTo>
                    <a:cubicBezTo>
                      <a:pt x="41" y="55"/>
                      <a:pt x="41" y="55"/>
                      <a:pt x="40" y="55"/>
                    </a:cubicBezTo>
                    <a:cubicBezTo>
                      <a:pt x="40" y="55"/>
                      <a:pt x="39" y="55"/>
                      <a:pt x="39" y="55"/>
                    </a:cubicBezTo>
                    <a:cubicBezTo>
                      <a:pt x="38" y="55"/>
                      <a:pt x="37" y="54"/>
                      <a:pt x="37" y="54"/>
                    </a:cubicBezTo>
                    <a:cubicBezTo>
                      <a:pt x="37" y="54"/>
                      <a:pt x="36" y="52"/>
                      <a:pt x="36" y="52"/>
                    </a:cubicBezTo>
                    <a:cubicBezTo>
                      <a:pt x="36" y="51"/>
                      <a:pt x="36" y="49"/>
                      <a:pt x="37" y="48"/>
                    </a:cubicBezTo>
                    <a:cubicBezTo>
                      <a:pt x="37" y="48"/>
                      <a:pt x="37" y="48"/>
                      <a:pt x="37" y="47"/>
                    </a:cubicBezTo>
                    <a:cubicBezTo>
                      <a:pt x="38" y="47"/>
                      <a:pt x="37" y="46"/>
                      <a:pt x="38" y="46"/>
                    </a:cubicBezTo>
                    <a:cubicBezTo>
                      <a:pt x="38" y="45"/>
                      <a:pt x="39" y="45"/>
                      <a:pt x="39" y="44"/>
                    </a:cubicBezTo>
                    <a:cubicBezTo>
                      <a:pt x="40" y="44"/>
                      <a:pt x="41" y="43"/>
                      <a:pt x="42" y="43"/>
                    </a:cubicBezTo>
                    <a:cubicBezTo>
                      <a:pt x="42" y="43"/>
                      <a:pt x="43" y="43"/>
                      <a:pt x="44" y="43"/>
                    </a:cubicBezTo>
                    <a:cubicBezTo>
                      <a:pt x="44" y="43"/>
                      <a:pt x="44" y="44"/>
                      <a:pt x="45" y="44"/>
                    </a:cubicBezTo>
                    <a:cubicBezTo>
                      <a:pt x="46" y="44"/>
                      <a:pt x="46" y="43"/>
                      <a:pt x="47" y="43"/>
                    </a:cubicBezTo>
                    <a:cubicBezTo>
                      <a:pt x="48" y="43"/>
                      <a:pt x="48" y="42"/>
                      <a:pt x="49" y="43"/>
                    </a:cubicBezTo>
                    <a:cubicBezTo>
                      <a:pt x="49" y="43"/>
                      <a:pt x="50" y="43"/>
                      <a:pt x="50" y="43"/>
                    </a:cubicBezTo>
                    <a:cubicBezTo>
                      <a:pt x="51" y="43"/>
                      <a:pt x="51" y="43"/>
                      <a:pt x="51" y="43"/>
                    </a:cubicBezTo>
                    <a:cubicBezTo>
                      <a:pt x="52" y="43"/>
                      <a:pt x="52" y="44"/>
                      <a:pt x="52" y="44"/>
                    </a:cubicBezTo>
                    <a:cubicBezTo>
                      <a:pt x="52" y="45"/>
                      <a:pt x="52" y="45"/>
                      <a:pt x="52" y="46"/>
                    </a:cubicBezTo>
                    <a:cubicBezTo>
                      <a:pt x="52" y="46"/>
                      <a:pt x="53" y="46"/>
                      <a:pt x="54" y="46"/>
                    </a:cubicBezTo>
                    <a:cubicBezTo>
                      <a:pt x="55" y="46"/>
                      <a:pt x="54" y="45"/>
                      <a:pt x="54" y="45"/>
                    </a:cubicBezTo>
                    <a:cubicBezTo>
                      <a:pt x="54" y="45"/>
                      <a:pt x="54" y="44"/>
                      <a:pt x="54" y="44"/>
                    </a:cubicBezTo>
                    <a:cubicBezTo>
                      <a:pt x="54" y="44"/>
                      <a:pt x="54" y="43"/>
                      <a:pt x="54" y="43"/>
                    </a:cubicBezTo>
                    <a:cubicBezTo>
                      <a:pt x="54" y="42"/>
                      <a:pt x="55" y="41"/>
                      <a:pt x="55"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12" name="Freeform: Shape 182">
                <a:extLst>
                  <a:ext uri="{FF2B5EF4-FFF2-40B4-BE49-F238E27FC236}">
                    <a16:creationId xmlns:a16="http://schemas.microsoft.com/office/drawing/2014/main" id="{5E0EA42A-44B4-467B-BA4C-B0ECBCD717D9}"/>
                  </a:ext>
                </a:extLst>
              </p:cNvPr>
              <p:cNvSpPr>
                <a:spLocks/>
              </p:cNvSpPr>
              <p:nvPr/>
            </p:nvSpPr>
            <p:spPr bwMode="auto">
              <a:xfrm>
                <a:off x="7254794" y="2679826"/>
                <a:ext cx="116965" cy="92848"/>
              </a:xfrm>
              <a:custGeom>
                <a:avLst/>
                <a:gdLst>
                  <a:gd name="T0" fmla="*/ 64 w 72"/>
                  <a:gd name="T1" fmla="*/ 13 h 57"/>
                  <a:gd name="T2" fmla="*/ 58 w 72"/>
                  <a:gd name="T3" fmla="*/ 13 h 57"/>
                  <a:gd name="T4" fmla="*/ 58 w 72"/>
                  <a:gd name="T5" fmla="*/ 16 h 57"/>
                  <a:gd name="T6" fmla="*/ 65 w 72"/>
                  <a:gd name="T7" fmla="*/ 32 h 57"/>
                  <a:gd name="T8" fmla="*/ 65 w 72"/>
                  <a:gd name="T9" fmla="*/ 39 h 57"/>
                  <a:gd name="T10" fmla="*/ 58 w 72"/>
                  <a:gd name="T11" fmla="*/ 57 h 57"/>
                  <a:gd name="T12" fmla="*/ 72 w 72"/>
                  <a:gd name="T13" fmla="*/ 53 h 57"/>
                  <a:gd name="T14" fmla="*/ 72 w 72"/>
                  <a:gd name="T15" fmla="*/ 20 h 57"/>
                  <a:gd name="T16" fmla="*/ 58 w 72"/>
                  <a:gd name="T17" fmla="*/ 0 h 57"/>
                  <a:gd name="T18" fmla="*/ 36 w 72"/>
                  <a:gd name="T19" fmla="*/ 4 h 57"/>
                  <a:gd name="T20" fmla="*/ 58 w 72"/>
                  <a:gd name="T21" fmla="*/ 13 h 57"/>
                  <a:gd name="T22" fmla="*/ 36 w 72"/>
                  <a:gd name="T23" fmla="*/ 45 h 57"/>
                  <a:gd name="T24" fmla="*/ 55 w 72"/>
                  <a:gd name="T25" fmla="*/ 53 h 57"/>
                  <a:gd name="T26" fmla="*/ 58 w 72"/>
                  <a:gd name="T27" fmla="*/ 57 h 57"/>
                  <a:gd name="T28" fmla="*/ 51 w 72"/>
                  <a:gd name="T29" fmla="*/ 39 h 57"/>
                  <a:gd name="T30" fmla="*/ 58 w 72"/>
                  <a:gd name="T31" fmla="*/ 32 h 57"/>
                  <a:gd name="T32" fmla="*/ 36 w 72"/>
                  <a:gd name="T33" fmla="*/ 16 h 57"/>
                  <a:gd name="T34" fmla="*/ 36 w 72"/>
                  <a:gd name="T35" fmla="*/ 0 h 57"/>
                  <a:gd name="T36" fmla="*/ 13 w 72"/>
                  <a:gd name="T37" fmla="*/ 0 h 57"/>
                  <a:gd name="T38" fmla="*/ 18 w 72"/>
                  <a:gd name="T39" fmla="*/ 4 h 57"/>
                  <a:gd name="T40" fmla="*/ 36 w 72"/>
                  <a:gd name="T41" fmla="*/ 4 h 57"/>
                  <a:gd name="T42" fmla="*/ 13 w 72"/>
                  <a:gd name="T43" fmla="*/ 57 h 57"/>
                  <a:gd name="T44" fmla="*/ 17 w 72"/>
                  <a:gd name="T45" fmla="*/ 53 h 57"/>
                  <a:gd name="T46" fmla="*/ 36 w 72"/>
                  <a:gd name="T47" fmla="*/ 45 h 57"/>
                  <a:gd name="T48" fmla="*/ 13 w 72"/>
                  <a:gd name="T49" fmla="*/ 16 h 57"/>
                  <a:gd name="T50" fmla="*/ 21 w 72"/>
                  <a:gd name="T51" fmla="*/ 32 h 57"/>
                  <a:gd name="T52" fmla="*/ 21 w 72"/>
                  <a:gd name="T53" fmla="*/ 39 h 57"/>
                  <a:gd name="T54" fmla="*/ 13 w 72"/>
                  <a:gd name="T55" fmla="*/ 57 h 57"/>
                  <a:gd name="T56" fmla="*/ 7 w 72"/>
                  <a:gd name="T57" fmla="*/ 13 h 57"/>
                  <a:gd name="T58" fmla="*/ 0 w 72"/>
                  <a:gd name="T59" fmla="*/ 43 h 57"/>
                  <a:gd name="T60" fmla="*/ 0 w 72"/>
                  <a:gd name="T61" fmla="*/ 53 h 57"/>
                  <a:gd name="T62" fmla="*/ 13 w 72"/>
                  <a:gd name="T63" fmla="*/ 57 h 57"/>
                  <a:gd name="T64" fmla="*/ 6 w 72"/>
                  <a:gd name="T65" fmla="*/ 39 h 57"/>
                  <a:gd name="T66" fmla="*/ 13 w 72"/>
                  <a:gd name="T67" fmla="*/ 32 h 57"/>
                  <a:gd name="T68" fmla="*/ 12 w 72"/>
                  <a:gd name="T69" fmla="*/ 16 h 57"/>
                  <a:gd name="T70" fmla="*/ 13 w 72"/>
                  <a:gd name="T7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57">
                    <a:moveTo>
                      <a:pt x="72" y="20"/>
                    </a:moveTo>
                    <a:cubicBezTo>
                      <a:pt x="64" y="13"/>
                      <a:pt x="64" y="13"/>
                      <a:pt x="64" y="13"/>
                    </a:cubicBezTo>
                    <a:cubicBezTo>
                      <a:pt x="58" y="0"/>
                      <a:pt x="58" y="0"/>
                      <a:pt x="58" y="0"/>
                    </a:cubicBezTo>
                    <a:cubicBezTo>
                      <a:pt x="58" y="13"/>
                      <a:pt x="58" y="13"/>
                      <a:pt x="58" y="13"/>
                    </a:cubicBezTo>
                    <a:cubicBezTo>
                      <a:pt x="60" y="16"/>
                      <a:pt x="60" y="16"/>
                      <a:pt x="60" y="16"/>
                    </a:cubicBezTo>
                    <a:cubicBezTo>
                      <a:pt x="58" y="16"/>
                      <a:pt x="58" y="16"/>
                      <a:pt x="58" y="16"/>
                    </a:cubicBezTo>
                    <a:cubicBezTo>
                      <a:pt x="58" y="32"/>
                      <a:pt x="58" y="32"/>
                      <a:pt x="58" y="32"/>
                    </a:cubicBezTo>
                    <a:cubicBezTo>
                      <a:pt x="65" y="32"/>
                      <a:pt x="65" y="32"/>
                      <a:pt x="65" y="32"/>
                    </a:cubicBezTo>
                    <a:cubicBezTo>
                      <a:pt x="65" y="39"/>
                      <a:pt x="65" y="39"/>
                      <a:pt x="65" y="39"/>
                    </a:cubicBezTo>
                    <a:cubicBezTo>
                      <a:pt x="65" y="39"/>
                      <a:pt x="65" y="39"/>
                      <a:pt x="65" y="39"/>
                    </a:cubicBezTo>
                    <a:cubicBezTo>
                      <a:pt x="58" y="39"/>
                      <a:pt x="58" y="39"/>
                      <a:pt x="58" y="39"/>
                    </a:cubicBezTo>
                    <a:cubicBezTo>
                      <a:pt x="58" y="57"/>
                      <a:pt x="58" y="57"/>
                      <a:pt x="58" y="57"/>
                    </a:cubicBezTo>
                    <a:cubicBezTo>
                      <a:pt x="68" y="57"/>
                      <a:pt x="68" y="57"/>
                      <a:pt x="68" y="57"/>
                    </a:cubicBezTo>
                    <a:cubicBezTo>
                      <a:pt x="70" y="57"/>
                      <a:pt x="72" y="55"/>
                      <a:pt x="72" y="53"/>
                    </a:cubicBezTo>
                    <a:cubicBezTo>
                      <a:pt x="72" y="45"/>
                      <a:pt x="72" y="45"/>
                      <a:pt x="72" y="45"/>
                    </a:cubicBezTo>
                    <a:lnTo>
                      <a:pt x="72" y="20"/>
                    </a:lnTo>
                    <a:close/>
                    <a:moveTo>
                      <a:pt x="58" y="0"/>
                    </a:moveTo>
                    <a:cubicBezTo>
                      <a:pt x="58" y="0"/>
                      <a:pt x="58" y="0"/>
                      <a:pt x="58" y="0"/>
                    </a:cubicBezTo>
                    <a:cubicBezTo>
                      <a:pt x="36" y="0"/>
                      <a:pt x="36" y="0"/>
                      <a:pt x="36" y="0"/>
                    </a:cubicBezTo>
                    <a:cubicBezTo>
                      <a:pt x="36" y="4"/>
                      <a:pt x="36" y="4"/>
                      <a:pt x="36" y="4"/>
                    </a:cubicBezTo>
                    <a:cubicBezTo>
                      <a:pt x="54" y="4"/>
                      <a:pt x="54" y="4"/>
                      <a:pt x="54" y="4"/>
                    </a:cubicBezTo>
                    <a:cubicBezTo>
                      <a:pt x="58" y="13"/>
                      <a:pt x="58" y="13"/>
                      <a:pt x="58" y="13"/>
                    </a:cubicBezTo>
                    <a:cubicBezTo>
                      <a:pt x="58" y="0"/>
                      <a:pt x="58" y="0"/>
                      <a:pt x="58" y="0"/>
                    </a:cubicBezTo>
                    <a:close/>
                    <a:moveTo>
                      <a:pt x="36" y="45"/>
                    </a:moveTo>
                    <a:cubicBezTo>
                      <a:pt x="55" y="45"/>
                      <a:pt x="55" y="45"/>
                      <a:pt x="55" y="45"/>
                    </a:cubicBezTo>
                    <a:cubicBezTo>
                      <a:pt x="55" y="53"/>
                      <a:pt x="55" y="53"/>
                      <a:pt x="55" y="53"/>
                    </a:cubicBezTo>
                    <a:cubicBezTo>
                      <a:pt x="55" y="55"/>
                      <a:pt x="56" y="57"/>
                      <a:pt x="58" y="57"/>
                    </a:cubicBezTo>
                    <a:cubicBezTo>
                      <a:pt x="58" y="57"/>
                      <a:pt x="58" y="57"/>
                      <a:pt x="58" y="57"/>
                    </a:cubicBezTo>
                    <a:cubicBezTo>
                      <a:pt x="58" y="39"/>
                      <a:pt x="58" y="39"/>
                      <a:pt x="58" y="39"/>
                    </a:cubicBezTo>
                    <a:cubicBezTo>
                      <a:pt x="51" y="39"/>
                      <a:pt x="51" y="39"/>
                      <a:pt x="51" y="39"/>
                    </a:cubicBezTo>
                    <a:cubicBezTo>
                      <a:pt x="51" y="32"/>
                      <a:pt x="51" y="32"/>
                      <a:pt x="51" y="32"/>
                    </a:cubicBezTo>
                    <a:cubicBezTo>
                      <a:pt x="58" y="32"/>
                      <a:pt x="58" y="32"/>
                      <a:pt x="58" y="32"/>
                    </a:cubicBezTo>
                    <a:cubicBezTo>
                      <a:pt x="58" y="16"/>
                      <a:pt x="58" y="16"/>
                      <a:pt x="58" y="16"/>
                    </a:cubicBezTo>
                    <a:cubicBezTo>
                      <a:pt x="36" y="16"/>
                      <a:pt x="36" y="16"/>
                      <a:pt x="36" y="16"/>
                    </a:cubicBezTo>
                    <a:lnTo>
                      <a:pt x="36" y="45"/>
                    </a:lnTo>
                    <a:close/>
                    <a:moveTo>
                      <a:pt x="36" y="0"/>
                    </a:moveTo>
                    <a:cubicBezTo>
                      <a:pt x="14" y="0"/>
                      <a:pt x="14" y="0"/>
                      <a:pt x="14" y="0"/>
                    </a:cubicBezTo>
                    <a:cubicBezTo>
                      <a:pt x="13" y="0"/>
                      <a:pt x="13" y="0"/>
                      <a:pt x="13" y="0"/>
                    </a:cubicBezTo>
                    <a:cubicBezTo>
                      <a:pt x="13" y="13"/>
                      <a:pt x="13" y="13"/>
                      <a:pt x="13" y="13"/>
                    </a:cubicBezTo>
                    <a:cubicBezTo>
                      <a:pt x="18" y="4"/>
                      <a:pt x="18" y="4"/>
                      <a:pt x="18" y="4"/>
                    </a:cubicBezTo>
                    <a:cubicBezTo>
                      <a:pt x="18" y="4"/>
                      <a:pt x="18" y="4"/>
                      <a:pt x="18" y="4"/>
                    </a:cubicBezTo>
                    <a:cubicBezTo>
                      <a:pt x="36" y="4"/>
                      <a:pt x="36" y="4"/>
                      <a:pt x="36" y="4"/>
                    </a:cubicBezTo>
                    <a:cubicBezTo>
                      <a:pt x="36" y="0"/>
                      <a:pt x="36" y="0"/>
                      <a:pt x="36" y="0"/>
                    </a:cubicBezTo>
                    <a:close/>
                    <a:moveTo>
                      <a:pt x="13" y="57"/>
                    </a:moveTo>
                    <a:cubicBezTo>
                      <a:pt x="14" y="57"/>
                      <a:pt x="14" y="57"/>
                      <a:pt x="14" y="57"/>
                    </a:cubicBezTo>
                    <a:cubicBezTo>
                      <a:pt x="15" y="57"/>
                      <a:pt x="17" y="55"/>
                      <a:pt x="17" y="53"/>
                    </a:cubicBezTo>
                    <a:cubicBezTo>
                      <a:pt x="17" y="45"/>
                      <a:pt x="17" y="45"/>
                      <a:pt x="17" y="45"/>
                    </a:cubicBezTo>
                    <a:cubicBezTo>
                      <a:pt x="36" y="45"/>
                      <a:pt x="36" y="45"/>
                      <a:pt x="36" y="45"/>
                    </a:cubicBezTo>
                    <a:cubicBezTo>
                      <a:pt x="36" y="16"/>
                      <a:pt x="36" y="16"/>
                      <a:pt x="36" y="16"/>
                    </a:cubicBezTo>
                    <a:cubicBezTo>
                      <a:pt x="13" y="16"/>
                      <a:pt x="13" y="16"/>
                      <a:pt x="13" y="16"/>
                    </a:cubicBezTo>
                    <a:cubicBezTo>
                      <a:pt x="13" y="32"/>
                      <a:pt x="13" y="32"/>
                      <a:pt x="13" y="32"/>
                    </a:cubicBezTo>
                    <a:cubicBezTo>
                      <a:pt x="21" y="32"/>
                      <a:pt x="21" y="32"/>
                      <a:pt x="21" y="32"/>
                    </a:cubicBezTo>
                    <a:cubicBezTo>
                      <a:pt x="21" y="39"/>
                      <a:pt x="21" y="39"/>
                      <a:pt x="21" y="39"/>
                    </a:cubicBezTo>
                    <a:cubicBezTo>
                      <a:pt x="21" y="39"/>
                      <a:pt x="21" y="39"/>
                      <a:pt x="21" y="39"/>
                    </a:cubicBezTo>
                    <a:cubicBezTo>
                      <a:pt x="13" y="39"/>
                      <a:pt x="13" y="39"/>
                      <a:pt x="13" y="39"/>
                    </a:cubicBezTo>
                    <a:lnTo>
                      <a:pt x="13" y="57"/>
                    </a:lnTo>
                    <a:close/>
                    <a:moveTo>
                      <a:pt x="13" y="0"/>
                    </a:moveTo>
                    <a:cubicBezTo>
                      <a:pt x="7" y="13"/>
                      <a:pt x="7" y="13"/>
                      <a:pt x="7" y="13"/>
                    </a:cubicBezTo>
                    <a:cubicBezTo>
                      <a:pt x="0" y="20"/>
                      <a:pt x="0" y="20"/>
                      <a:pt x="0" y="20"/>
                    </a:cubicBezTo>
                    <a:cubicBezTo>
                      <a:pt x="0" y="43"/>
                      <a:pt x="0" y="43"/>
                      <a:pt x="0" y="43"/>
                    </a:cubicBezTo>
                    <a:cubicBezTo>
                      <a:pt x="0" y="45"/>
                      <a:pt x="0" y="45"/>
                      <a:pt x="0" y="45"/>
                    </a:cubicBezTo>
                    <a:cubicBezTo>
                      <a:pt x="0" y="53"/>
                      <a:pt x="0" y="53"/>
                      <a:pt x="0" y="53"/>
                    </a:cubicBezTo>
                    <a:cubicBezTo>
                      <a:pt x="0" y="55"/>
                      <a:pt x="1" y="57"/>
                      <a:pt x="3" y="57"/>
                    </a:cubicBezTo>
                    <a:cubicBezTo>
                      <a:pt x="13" y="57"/>
                      <a:pt x="13" y="57"/>
                      <a:pt x="13" y="57"/>
                    </a:cubicBezTo>
                    <a:cubicBezTo>
                      <a:pt x="13" y="39"/>
                      <a:pt x="13" y="39"/>
                      <a:pt x="13" y="39"/>
                    </a:cubicBezTo>
                    <a:cubicBezTo>
                      <a:pt x="6" y="39"/>
                      <a:pt x="6" y="39"/>
                      <a:pt x="6" y="39"/>
                    </a:cubicBezTo>
                    <a:cubicBezTo>
                      <a:pt x="6" y="32"/>
                      <a:pt x="6" y="32"/>
                      <a:pt x="6" y="32"/>
                    </a:cubicBezTo>
                    <a:cubicBezTo>
                      <a:pt x="13" y="32"/>
                      <a:pt x="13" y="32"/>
                      <a:pt x="13" y="32"/>
                    </a:cubicBezTo>
                    <a:cubicBezTo>
                      <a:pt x="13" y="16"/>
                      <a:pt x="13" y="16"/>
                      <a:pt x="13" y="16"/>
                    </a:cubicBezTo>
                    <a:cubicBezTo>
                      <a:pt x="12" y="16"/>
                      <a:pt x="12" y="16"/>
                      <a:pt x="12" y="16"/>
                    </a:cubicBezTo>
                    <a:cubicBezTo>
                      <a:pt x="13" y="13"/>
                      <a:pt x="13" y="13"/>
                      <a:pt x="13" y="13"/>
                    </a:cubicBez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grpSp>
        <p:grpSp>
          <p:nvGrpSpPr>
            <p:cNvPr id="7" name="Group 77">
              <a:extLst>
                <a:ext uri="{FF2B5EF4-FFF2-40B4-BE49-F238E27FC236}">
                  <a16:creationId xmlns:a16="http://schemas.microsoft.com/office/drawing/2014/main" id="{7F8A0D5B-3FEF-4D8F-9ADB-F0EE79DAA1BD}"/>
                </a:ext>
              </a:extLst>
            </p:cNvPr>
            <p:cNvGrpSpPr/>
            <p:nvPr/>
          </p:nvGrpSpPr>
          <p:grpSpPr>
            <a:xfrm>
              <a:off x="5329097" y="4471677"/>
              <a:ext cx="1473514" cy="2386321"/>
              <a:chOff x="5329097" y="4471677"/>
              <a:chExt cx="1473514" cy="2386321"/>
            </a:xfrm>
          </p:grpSpPr>
          <p:sp>
            <p:nvSpPr>
              <p:cNvPr id="8" name="Freeform: Shape 78">
                <a:extLst>
                  <a:ext uri="{FF2B5EF4-FFF2-40B4-BE49-F238E27FC236}">
                    <a16:creationId xmlns:a16="http://schemas.microsoft.com/office/drawing/2014/main" id="{1695226E-E2BA-4617-8D92-51132A1BE0D5}"/>
                  </a:ext>
                </a:extLst>
              </p:cNvPr>
              <p:cNvSpPr>
                <a:spLocks/>
              </p:cNvSpPr>
              <p:nvPr/>
            </p:nvSpPr>
            <p:spPr bwMode="auto">
              <a:xfrm>
                <a:off x="5436415" y="5380866"/>
                <a:ext cx="904366" cy="1231144"/>
              </a:xfrm>
              <a:custGeom>
                <a:avLst/>
                <a:gdLst>
                  <a:gd name="T0" fmla="*/ 41 w 559"/>
                  <a:gd name="T1" fmla="*/ 22 h 761"/>
                  <a:gd name="T2" fmla="*/ 41 w 559"/>
                  <a:gd name="T3" fmla="*/ 22 h 761"/>
                  <a:gd name="T4" fmla="*/ 22 w 559"/>
                  <a:gd name="T5" fmla="*/ 122 h 761"/>
                  <a:gd name="T6" fmla="*/ 419 w 559"/>
                  <a:gd name="T7" fmla="*/ 720 h 761"/>
                  <a:gd name="T8" fmla="*/ 518 w 559"/>
                  <a:gd name="T9" fmla="*/ 739 h 761"/>
                  <a:gd name="T10" fmla="*/ 518 w 559"/>
                  <a:gd name="T11" fmla="*/ 739 h 761"/>
                  <a:gd name="T12" fmla="*/ 537 w 559"/>
                  <a:gd name="T13" fmla="*/ 640 h 761"/>
                  <a:gd name="T14" fmla="*/ 140 w 559"/>
                  <a:gd name="T15" fmla="*/ 41 h 761"/>
                  <a:gd name="T16" fmla="*/ 41 w 559"/>
                  <a:gd name="T17" fmla="*/ 22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 h="761">
                    <a:moveTo>
                      <a:pt x="41" y="22"/>
                    </a:moveTo>
                    <a:cubicBezTo>
                      <a:pt x="41" y="22"/>
                      <a:pt x="41" y="22"/>
                      <a:pt x="41" y="22"/>
                    </a:cubicBezTo>
                    <a:cubicBezTo>
                      <a:pt x="8" y="45"/>
                      <a:pt x="0" y="89"/>
                      <a:pt x="22" y="122"/>
                    </a:cubicBezTo>
                    <a:cubicBezTo>
                      <a:pt x="419" y="720"/>
                      <a:pt x="419" y="720"/>
                      <a:pt x="419" y="720"/>
                    </a:cubicBezTo>
                    <a:cubicBezTo>
                      <a:pt x="441" y="753"/>
                      <a:pt x="486" y="761"/>
                      <a:pt x="518" y="739"/>
                    </a:cubicBezTo>
                    <a:cubicBezTo>
                      <a:pt x="518" y="739"/>
                      <a:pt x="518" y="739"/>
                      <a:pt x="518" y="739"/>
                    </a:cubicBezTo>
                    <a:cubicBezTo>
                      <a:pt x="551" y="717"/>
                      <a:pt x="559" y="672"/>
                      <a:pt x="537" y="640"/>
                    </a:cubicBezTo>
                    <a:cubicBezTo>
                      <a:pt x="140" y="41"/>
                      <a:pt x="140" y="41"/>
                      <a:pt x="140" y="41"/>
                    </a:cubicBezTo>
                    <a:cubicBezTo>
                      <a:pt x="118" y="8"/>
                      <a:pt x="73" y="0"/>
                      <a:pt x="41" y="22"/>
                    </a:cubicBezTo>
                    <a:close/>
                  </a:path>
                </a:pathLst>
              </a:custGeom>
              <a:solidFill>
                <a:srgbClr val="ECBBA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9" name="Freeform: Shape 79">
                <a:extLst>
                  <a:ext uri="{FF2B5EF4-FFF2-40B4-BE49-F238E27FC236}">
                    <a16:creationId xmlns:a16="http://schemas.microsoft.com/office/drawing/2014/main" id="{D9250FDF-B7F8-4819-8799-F272E7842681}"/>
                  </a:ext>
                </a:extLst>
              </p:cNvPr>
              <p:cNvSpPr>
                <a:spLocks/>
              </p:cNvSpPr>
              <p:nvPr/>
            </p:nvSpPr>
            <p:spPr bwMode="auto">
              <a:xfrm>
                <a:off x="5696872" y="5916251"/>
                <a:ext cx="950188" cy="941747"/>
              </a:xfrm>
              <a:custGeom>
                <a:avLst/>
                <a:gdLst>
                  <a:gd name="T0" fmla="*/ 258 w 788"/>
                  <a:gd name="T1" fmla="*/ 781 h 781"/>
                  <a:gd name="T2" fmla="*/ 258 w 788"/>
                  <a:gd name="T3" fmla="*/ 589 h 781"/>
                  <a:gd name="T4" fmla="*/ 0 w 788"/>
                  <a:gd name="T5" fmla="*/ 0 h 781"/>
                  <a:gd name="T6" fmla="*/ 788 w 788"/>
                  <a:gd name="T7" fmla="*/ 0 h 781"/>
                  <a:gd name="T8" fmla="*/ 788 w 788"/>
                  <a:gd name="T9" fmla="*/ 781 h 781"/>
                  <a:gd name="T10" fmla="*/ 258 w 788"/>
                  <a:gd name="T11" fmla="*/ 781 h 781"/>
                </a:gdLst>
                <a:ahLst/>
                <a:cxnLst>
                  <a:cxn ang="0">
                    <a:pos x="T0" y="T1"/>
                  </a:cxn>
                  <a:cxn ang="0">
                    <a:pos x="T2" y="T3"/>
                  </a:cxn>
                  <a:cxn ang="0">
                    <a:pos x="T4" y="T5"/>
                  </a:cxn>
                  <a:cxn ang="0">
                    <a:pos x="T6" y="T7"/>
                  </a:cxn>
                  <a:cxn ang="0">
                    <a:pos x="T8" y="T9"/>
                  </a:cxn>
                  <a:cxn ang="0">
                    <a:pos x="T10" y="T11"/>
                  </a:cxn>
                </a:cxnLst>
                <a:rect l="0" t="0" r="r" b="b"/>
                <a:pathLst>
                  <a:path w="788" h="781">
                    <a:moveTo>
                      <a:pt x="258" y="781"/>
                    </a:moveTo>
                    <a:lnTo>
                      <a:pt x="258" y="589"/>
                    </a:lnTo>
                    <a:lnTo>
                      <a:pt x="0" y="0"/>
                    </a:lnTo>
                    <a:lnTo>
                      <a:pt x="788" y="0"/>
                    </a:lnTo>
                    <a:lnTo>
                      <a:pt x="788" y="781"/>
                    </a:lnTo>
                    <a:lnTo>
                      <a:pt x="258" y="781"/>
                    </a:lnTo>
                    <a:close/>
                  </a:path>
                </a:pathLst>
              </a:custGeom>
              <a:solidFill>
                <a:srgbClr val="ECBBA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0" name="Freeform: Shape 80">
                <a:extLst>
                  <a:ext uri="{FF2B5EF4-FFF2-40B4-BE49-F238E27FC236}">
                    <a16:creationId xmlns:a16="http://schemas.microsoft.com/office/drawing/2014/main" id="{E5BA761E-2D39-402F-8A85-F3AE47A2A8C9}"/>
                  </a:ext>
                </a:extLst>
              </p:cNvPr>
              <p:cNvSpPr>
                <a:spLocks/>
              </p:cNvSpPr>
              <p:nvPr/>
            </p:nvSpPr>
            <p:spPr bwMode="auto">
              <a:xfrm>
                <a:off x="5390594" y="5720908"/>
                <a:ext cx="893514" cy="1137090"/>
              </a:xfrm>
              <a:custGeom>
                <a:avLst/>
                <a:gdLst>
                  <a:gd name="T0" fmla="*/ 40 w 552"/>
                  <a:gd name="T1" fmla="*/ 22 h 703"/>
                  <a:gd name="T2" fmla="*/ 40 w 552"/>
                  <a:gd name="T3" fmla="*/ 22 h 703"/>
                  <a:gd name="T4" fmla="*/ 21 w 552"/>
                  <a:gd name="T5" fmla="*/ 121 h 703"/>
                  <a:gd name="T6" fmla="*/ 407 w 552"/>
                  <a:gd name="T7" fmla="*/ 703 h 703"/>
                  <a:gd name="T8" fmla="*/ 544 w 552"/>
                  <a:gd name="T9" fmla="*/ 703 h 703"/>
                  <a:gd name="T10" fmla="*/ 536 w 552"/>
                  <a:gd name="T11" fmla="*/ 639 h 703"/>
                  <a:gd name="T12" fmla="*/ 139 w 552"/>
                  <a:gd name="T13" fmla="*/ 41 h 703"/>
                  <a:gd name="T14" fmla="*/ 40 w 552"/>
                  <a:gd name="T15" fmla="*/ 22 h 7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2" h="703">
                    <a:moveTo>
                      <a:pt x="40" y="22"/>
                    </a:moveTo>
                    <a:cubicBezTo>
                      <a:pt x="40" y="22"/>
                      <a:pt x="40" y="22"/>
                      <a:pt x="40" y="22"/>
                    </a:cubicBezTo>
                    <a:cubicBezTo>
                      <a:pt x="8" y="44"/>
                      <a:pt x="0" y="88"/>
                      <a:pt x="21" y="121"/>
                    </a:cubicBezTo>
                    <a:cubicBezTo>
                      <a:pt x="407" y="703"/>
                      <a:pt x="407" y="703"/>
                      <a:pt x="407" y="703"/>
                    </a:cubicBezTo>
                    <a:cubicBezTo>
                      <a:pt x="544" y="703"/>
                      <a:pt x="544" y="703"/>
                      <a:pt x="544" y="703"/>
                    </a:cubicBezTo>
                    <a:cubicBezTo>
                      <a:pt x="552" y="682"/>
                      <a:pt x="549" y="659"/>
                      <a:pt x="536" y="639"/>
                    </a:cubicBezTo>
                    <a:cubicBezTo>
                      <a:pt x="139" y="41"/>
                      <a:pt x="139" y="41"/>
                      <a:pt x="139" y="41"/>
                    </a:cubicBezTo>
                    <a:cubicBezTo>
                      <a:pt x="118" y="8"/>
                      <a:pt x="72" y="0"/>
                      <a:pt x="40" y="22"/>
                    </a:cubicBezTo>
                    <a:close/>
                  </a:path>
                </a:pathLst>
              </a:custGeom>
              <a:solidFill>
                <a:srgbClr val="ECBBA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1" name="Freeform: Shape 81">
                <a:extLst>
                  <a:ext uri="{FF2B5EF4-FFF2-40B4-BE49-F238E27FC236}">
                    <a16:creationId xmlns:a16="http://schemas.microsoft.com/office/drawing/2014/main" id="{DEC29BD2-1AD0-41A5-81E6-73422A708E72}"/>
                  </a:ext>
                </a:extLst>
              </p:cNvPr>
              <p:cNvSpPr>
                <a:spLocks/>
              </p:cNvSpPr>
              <p:nvPr/>
            </p:nvSpPr>
            <p:spPr bwMode="auto">
              <a:xfrm>
                <a:off x="5361654" y="4524733"/>
                <a:ext cx="881456" cy="1193764"/>
              </a:xfrm>
              <a:custGeom>
                <a:avLst/>
                <a:gdLst>
                  <a:gd name="T0" fmla="*/ 41 w 545"/>
                  <a:gd name="T1" fmla="*/ 22 h 738"/>
                  <a:gd name="T2" fmla="*/ 41 w 545"/>
                  <a:gd name="T3" fmla="*/ 22 h 738"/>
                  <a:gd name="T4" fmla="*/ 22 w 545"/>
                  <a:gd name="T5" fmla="*/ 121 h 738"/>
                  <a:gd name="T6" fmla="*/ 405 w 545"/>
                  <a:gd name="T7" fmla="*/ 697 h 738"/>
                  <a:gd name="T8" fmla="*/ 504 w 545"/>
                  <a:gd name="T9" fmla="*/ 716 h 738"/>
                  <a:gd name="T10" fmla="*/ 504 w 545"/>
                  <a:gd name="T11" fmla="*/ 716 h 738"/>
                  <a:gd name="T12" fmla="*/ 523 w 545"/>
                  <a:gd name="T13" fmla="*/ 617 h 738"/>
                  <a:gd name="T14" fmla="*/ 140 w 545"/>
                  <a:gd name="T15" fmla="*/ 41 h 738"/>
                  <a:gd name="T16" fmla="*/ 41 w 545"/>
                  <a:gd name="T17" fmla="*/ 2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5" h="738">
                    <a:moveTo>
                      <a:pt x="41" y="22"/>
                    </a:moveTo>
                    <a:cubicBezTo>
                      <a:pt x="41" y="22"/>
                      <a:pt x="41" y="22"/>
                      <a:pt x="41" y="22"/>
                    </a:cubicBezTo>
                    <a:cubicBezTo>
                      <a:pt x="8" y="44"/>
                      <a:pt x="0" y="89"/>
                      <a:pt x="22" y="121"/>
                    </a:cubicBezTo>
                    <a:cubicBezTo>
                      <a:pt x="405" y="697"/>
                      <a:pt x="405" y="697"/>
                      <a:pt x="405" y="697"/>
                    </a:cubicBezTo>
                    <a:cubicBezTo>
                      <a:pt x="427" y="730"/>
                      <a:pt x="472" y="738"/>
                      <a:pt x="504" y="716"/>
                    </a:cubicBezTo>
                    <a:cubicBezTo>
                      <a:pt x="504" y="716"/>
                      <a:pt x="504" y="716"/>
                      <a:pt x="504" y="716"/>
                    </a:cubicBezTo>
                    <a:cubicBezTo>
                      <a:pt x="537" y="694"/>
                      <a:pt x="545" y="650"/>
                      <a:pt x="523" y="617"/>
                    </a:cubicBezTo>
                    <a:cubicBezTo>
                      <a:pt x="140" y="41"/>
                      <a:pt x="140" y="41"/>
                      <a:pt x="140" y="41"/>
                    </a:cubicBezTo>
                    <a:cubicBezTo>
                      <a:pt x="118" y="8"/>
                      <a:pt x="73" y="0"/>
                      <a:pt x="41" y="22"/>
                    </a:cubicBezTo>
                    <a:close/>
                  </a:path>
                </a:pathLst>
              </a:custGeom>
              <a:solidFill>
                <a:srgbClr val="ECBBA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2" name="Freeform: Shape 82">
                <a:extLst>
                  <a:ext uri="{FF2B5EF4-FFF2-40B4-BE49-F238E27FC236}">
                    <a16:creationId xmlns:a16="http://schemas.microsoft.com/office/drawing/2014/main" id="{B84F4CDD-847A-4643-883E-375BED662E87}"/>
                  </a:ext>
                </a:extLst>
              </p:cNvPr>
              <p:cNvSpPr>
                <a:spLocks/>
              </p:cNvSpPr>
              <p:nvPr/>
            </p:nvSpPr>
            <p:spPr bwMode="auto">
              <a:xfrm>
                <a:off x="5611259" y="4471677"/>
                <a:ext cx="974304" cy="1920874"/>
              </a:xfrm>
              <a:custGeom>
                <a:avLst/>
                <a:gdLst>
                  <a:gd name="T0" fmla="*/ 478 w 602"/>
                  <a:gd name="T1" fmla="*/ 0 h 1187"/>
                  <a:gd name="T2" fmla="*/ 124 w 602"/>
                  <a:gd name="T3" fmla="*/ 0 h 1187"/>
                  <a:gd name="T4" fmla="*/ 0 w 602"/>
                  <a:gd name="T5" fmla="*/ 124 h 1187"/>
                  <a:gd name="T6" fmla="*/ 0 w 602"/>
                  <a:gd name="T7" fmla="*/ 1062 h 1187"/>
                  <a:gd name="T8" fmla="*/ 124 w 602"/>
                  <a:gd name="T9" fmla="*/ 1187 h 1187"/>
                  <a:gd name="T10" fmla="*/ 478 w 602"/>
                  <a:gd name="T11" fmla="*/ 1187 h 1187"/>
                  <a:gd name="T12" fmla="*/ 602 w 602"/>
                  <a:gd name="T13" fmla="*/ 1062 h 1187"/>
                  <a:gd name="T14" fmla="*/ 602 w 602"/>
                  <a:gd name="T15" fmla="*/ 124 h 1187"/>
                  <a:gd name="T16" fmla="*/ 478 w 602"/>
                  <a:gd name="T17"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1187">
                    <a:moveTo>
                      <a:pt x="478" y="0"/>
                    </a:moveTo>
                    <a:cubicBezTo>
                      <a:pt x="124" y="0"/>
                      <a:pt x="124" y="0"/>
                      <a:pt x="124" y="0"/>
                    </a:cubicBezTo>
                    <a:cubicBezTo>
                      <a:pt x="56" y="0"/>
                      <a:pt x="0" y="56"/>
                      <a:pt x="0" y="124"/>
                    </a:cubicBezTo>
                    <a:cubicBezTo>
                      <a:pt x="0" y="1062"/>
                      <a:pt x="0" y="1062"/>
                      <a:pt x="0" y="1062"/>
                    </a:cubicBezTo>
                    <a:cubicBezTo>
                      <a:pt x="0" y="1131"/>
                      <a:pt x="56" y="1187"/>
                      <a:pt x="124" y="1187"/>
                    </a:cubicBezTo>
                    <a:cubicBezTo>
                      <a:pt x="478" y="1187"/>
                      <a:pt x="478" y="1187"/>
                      <a:pt x="478" y="1187"/>
                    </a:cubicBezTo>
                    <a:cubicBezTo>
                      <a:pt x="546" y="1187"/>
                      <a:pt x="602" y="1131"/>
                      <a:pt x="602" y="1062"/>
                    </a:cubicBezTo>
                    <a:cubicBezTo>
                      <a:pt x="602" y="124"/>
                      <a:pt x="602" y="124"/>
                      <a:pt x="602" y="124"/>
                    </a:cubicBezTo>
                    <a:cubicBezTo>
                      <a:pt x="602" y="56"/>
                      <a:pt x="546" y="0"/>
                      <a:pt x="478"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3" name="Freeform: Shape 83">
                <a:extLst>
                  <a:ext uri="{FF2B5EF4-FFF2-40B4-BE49-F238E27FC236}">
                    <a16:creationId xmlns:a16="http://schemas.microsoft.com/office/drawing/2014/main" id="{20B5059F-F77C-4134-B692-DD0A7C049356}"/>
                  </a:ext>
                </a:extLst>
              </p:cNvPr>
              <p:cNvSpPr>
                <a:spLocks/>
              </p:cNvSpPr>
              <p:nvPr/>
            </p:nvSpPr>
            <p:spPr bwMode="auto">
              <a:xfrm>
                <a:off x="5696872" y="4632051"/>
                <a:ext cx="803077" cy="1582038"/>
              </a:xfrm>
              <a:custGeom>
                <a:avLst/>
                <a:gdLst>
                  <a:gd name="T0" fmla="*/ 494 w 496"/>
                  <a:gd name="T1" fmla="*/ 0 h 978"/>
                  <a:gd name="T2" fmla="*/ 2 w 496"/>
                  <a:gd name="T3" fmla="*/ 0 h 978"/>
                  <a:gd name="T4" fmla="*/ 0 w 496"/>
                  <a:gd name="T5" fmla="*/ 2 h 978"/>
                  <a:gd name="T6" fmla="*/ 0 w 496"/>
                  <a:gd name="T7" fmla="*/ 976 h 978"/>
                  <a:gd name="T8" fmla="*/ 2 w 496"/>
                  <a:gd name="T9" fmla="*/ 978 h 978"/>
                  <a:gd name="T10" fmla="*/ 494 w 496"/>
                  <a:gd name="T11" fmla="*/ 978 h 978"/>
                  <a:gd name="T12" fmla="*/ 496 w 496"/>
                  <a:gd name="T13" fmla="*/ 976 h 978"/>
                  <a:gd name="T14" fmla="*/ 496 w 496"/>
                  <a:gd name="T15" fmla="*/ 2 h 978"/>
                  <a:gd name="T16" fmla="*/ 494 w 496"/>
                  <a:gd name="T17" fmla="*/ 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6" h="978">
                    <a:moveTo>
                      <a:pt x="494" y="0"/>
                    </a:moveTo>
                    <a:cubicBezTo>
                      <a:pt x="2" y="0"/>
                      <a:pt x="2" y="0"/>
                      <a:pt x="2" y="0"/>
                    </a:cubicBezTo>
                    <a:cubicBezTo>
                      <a:pt x="1" y="0"/>
                      <a:pt x="0" y="1"/>
                      <a:pt x="0" y="2"/>
                    </a:cubicBezTo>
                    <a:cubicBezTo>
                      <a:pt x="0" y="976"/>
                      <a:pt x="0" y="976"/>
                      <a:pt x="0" y="976"/>
                    </a:cubicBezTo>
                    <a:cubicBezTo>
                      <a:pt x="0" y="977"/>
                      <a:pt x="1" y="978"/>
                      <a:pt x="2" y="978"/>
                    </a:cubicBezTo>
                    <a:cubicBezTo>
                      <a:pt x="494" y="978"/>
                      <a:pt x="494" y="978"/>
                      <a:pt x="494" y="978"/>
                    </a:cubicBezTo>
                    <a:cubicBezTo>
                      <a:pt x="495" y="978"/>
                      <a:pt x="496" y="977"/>
                      <a:pt x="496" y="976"/>
                    </a:cubicBezTo>
                    <a:cubicBezTo>
                      <a:pt x="496" y="2"/>
                      <a:pt x="496" y="2"/>
                      <a:pt x="496" y="2"/>
                    </a:cubicBezTo>
                    <a:cubicBezTo>
                      <a:pt x="496" y="1"/>
                      <a:pt x="495" y="0"/>
                      <a:pt x="494" y="0"/>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4" name="Freeform: Shape 84">
                <a:extLst>
                  <a:ext uri="{FF2B5EF4-FFF2-40B4-BE49-F238E27FC236}">
                    <a16:creationId xmlns:a16="http://schemas.microsoft.com/office/drawing/2014/main" id="{0D9754B0-628D-47AD-BAA7-968FA026EFE6}"/>
                  </a:ext>
                </a:extLst>
              </p:cNvPr>
              <p:cNvSpPr>
                <a:spLocks/>
              </p:cNvSpPr>
              <p:nvPr/>
            </p:nvSpPr>
            <p:spPr bwMode="auto">
              <a:xfrm>
                <a:off x="5935625" y="4539203"/>
                <a:ext cx="324366" cy="28940"/>
              </a:xfrm>
              <a:custGeom>
                <a:avLst/>
                <a:gdLst>
                  <a:gd name="T0" fmla="*/ 191 w 200"/>
                  <a:gd name="T1" fmla="*/ 0 h 18"/>
                  <a:gd name="T2" fmla="*/ 9 w 200"/>
                  <a:gd name="T3" fmla="*/ 0 h 18"/>
                  <a:gd name="T4" fmla="*/ 0 w 200"/>
                  <a:gd name="T5" fmla="*/ 9 h 18"/>
                  <a:gd name="T6" fmla="*/ 0 w 200"/>
                  <a:gd name="T7" fmla="*/ 9 h 18"/>
                  <a:gd name="T8" fmla="*/ 9 w 200"/>
                  <a:gd name="T9" fmla="*/ 18 h 18"/>
                  <a:gd name="T10" fmla="*/ 191 w 200"/>
                  <a:gd name="T11" fmla="*/ 18 h 18"/>
                  <a:gd name="T12" fmla="*/ 200 w 200"/>
                  <a:gd name="T13" fmla="*/ 9 h 18"/>
                  <a:gd name="T14" fmla="*/ 200 w 200"/>
                  <a:gd name="T15" fmla="*/ 9 h 18"/>
                  <a:gd name="T16" fmla="*/ 191 w 20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18">
                    <a:moveTo>
                      <a:pt x="191" y="0"/>
                    </a:moveTo>
                    <a:cubicBezTo>
                      <a:pt x="9" y="0"/>
                      <a:pt x="9" y="0"/>
                      <a:pt x="9" y="0"/>
                    </a:cubicBezTo>
                    <a:cubicBezTo>
                      <a:pt x="4" y="0"/>
                      <a:pt x="0" y="4"/>
                      <a:pt x="0" y="9"/>
                    </a:cubicBezTo>
                    <a:cubicBezTo>
                      <a:pt x="0" y="9"/>
                      <a:pt x="0" y="9"/>
                      <a:pt x="0" y="9"/>
                    </a:cubicBezTo>
                    <a:cubicBezTo>
                      <a:pt x="0" y="14"/>
                      <a:pt x="4" y="18"/>
                      <a:pt x="9" y="18"/>
                    </a:cubicBezTo>
                    <a:cubicBezTo>
                      <a:pt x="191" y="18"/>
                      <a:pt x="191" y="18"/>
                      <a:pt x="191" y="18"/>
                    </a:cubicBezTo>
                    <a:cubicBezTo>
                      <a:pt x="196" y="18"/>
                      <a:pt x="200" y="14"/>
                      <a:pt x="200" y="9"/>
                    </a:cubicBezTo>
                    <a:cubicBezTo>
                      <a:pt x="200" y="9"/>
                      <a:pt x="200" y="9"/>
                      <a:pt x="200" y="9"/>
                    </a:cubicBezTo>
                    <a:cubicBezTo>
                      <a:pt x="200" y="4"/>
                      <a:pt x="196" y="0"/>
                      <a:pt x="191"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5" name="Oval 85">
                <a:extLst>
                  <a:ext uri="{FF2B5EF4-FFF2-40B4-BE49-F238E27FC236}">
                    <a16:creationId xmlns:a16="http://schemas.microsoft.com/office/drawing/2014/main" id="{5A9C3AC5-ED4A-466E-8D5C-FFD0601CB33F}"/>
                  </a:ext>
                </a:extLst>
              </p:cNvPr>
              <p:cNvSpPr>
                <a:spLocks/>
              </p:cNvSpPr>
              <p:nvPr/>
            </p:nvSpPr>
            <p:spPr bwMode="auto">
              <a:xfrm>
                <a:off x="6047767" y="6251470"/>
                <a:ext cx="98877" cy="98877"/>
              </a:xfrm>
              <a:prstGeom prst="ellipse">
                <a:avLst/>
              </a:pr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6" name="Freeform: Shape 86">
                <a:extLst>
                  <a:ext uri="{FF2B5EF4-FFF2-40B4-BE49-F238E27FC236}">
                    <a16:creationId xmlns:a16="http://schemas.microsoft.com/office/drawing/2014/main" id="{CB74DD50-C377-46EA-B6A4-F4F00CEC896E}"/>
                  </a:ext>
                </a:extLst>
              </p:cNvPr>
              <p:cNvSpPr>
                <a:spLocks/>
              </p:cNvSpPr>
              <p:nvPr/>
            </p:nvSpPr>
            <p:spPr bwMode="auto">
              <a:xfrm>
                <a:off x="5370095" y="5322987"/>
                <a:ext cx="365364" cy="414803"/>
              </a:xfrm>
              <a:custGeom>
                <a:avLst/>
                <a:gdLst>
                  <a:gd name="T0" fmla="*/ 41 w 226"/>
                  <a:gd name="T1" fmla="*/ 23 h 257"/>
                  <a:gd name="T2" fmla="*/ 41 w 226"/>
                  <a:gd name="T3" fmla="*/ 23 h 257"/>
                  <a:gd name="T4" fmla="*/ 22 w 226"/>
                  <a:gd name="T5" fmla="*/ 122 h 257"/>
                  <a:gd name="T6" fmla="*/ 86 w 226"/>
                  <a:gd name="T7" fmla="*/ 216 h 257"/>
                  <a:gd name="T8" fmla="*/ 185 w 226"/>
                  <a:gd name="T9" fmla="*/ 235 h 257"/>
                  <a:gd name="T10" fmla="*/ 185 w 226"/>
                  <a:gd name="T11" fmla="*/ 235 h 257"/>
                  <a:gd name="T12" fmla="*/ 204 w 226"/>
                  <a:gd name="T13" fmla="*/ 135 h 257"/>
                  <a:gd name="T14" fmla="*/ 140 w 226"/>
                  <a:gd name="T15" fmla="*/ 41 h 257"/>
                  <a:gd name="T16" fmla="*/ 41 w 226"/>
                  <a:gd name="T17" fmla="*/ 2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57">
                    <a:moveTo>
                      <a:pt x="41" y="23"/>
                    </a:moveTo>
                    <a:cubicBezTo>
                      <a:pt x="41" y="23"/>
                      <a:pt x="41" y="23"/>
                      <a:pt x="41" y="23"/>
                    </a:cubicBezTo>
                    <a:cubicBezTo>
                      <a:pt x="8" y="45"/>
                      <a:pt x="0" y="89"/>
                      <a:pt x="22" y="122"/>
                    </a:cubicBezTo>
                    <a:cubicBezTo>
                      <a:pt x="86" y="216"/>
                      <a:pt x="86" y="216"/>
                      <a:pt x="86" y="216"/>
                    </a:cubicBezTo>
                    <a:cubicBezTo>
                      <a:pt x="108" y="248"/>
                      <a:pt x="153" y="257"/>
                      <a:pt x="185" y="235"/>
                    </a:cubicBezTo>
                    <a:cubicBezTo>
                      <a:pt x="185" y="235"/>
                      <a:pt x="185" y="235"/>
                      <a:pt x="185" y="235"/>
                    </a:cubicBezTo>
                    <a:cubicBezTo>
                      <a:pt x="218" y="213"/>
                      <a:pt x="226" y="168"/>
                      <a:pt x="204" y="135"/>
                    </a:cubicBezTo>
                    <a:cubicBezTo>
                      <a:pt x="140" y="41"/>
                      <a:pt x="140" y="41"/>
                      <a:pt x="140" y="41"/>
                    </a:cubicBezTo>
                    <a:cubicBezTo>
                      <a:pt x="118" y="9"/>
                      <a:pt x="73" y="0"/>
                      <a:pt x="41" y="23"/>
                    </a:cubicBezTo>
                    <a:close/>
                  </a:path>
                </a:pathLst>
              </a:custGeom>
              <a:solidFill>
                <a:srgbClr val="ECBBA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7" name="Freeform: Shape 87">
                <a:extLst>
                  <a:ext uri="{FF2B5EF4-FFF2-40B4-BE49-F238E27FC236}">
                    <a16:creationId xmlns:a16="http://schemas.microsoft.com/office/drawing/2014/main" id="{E6A9ADC6-8779-4065-B694-F34D407632F5}"/>
                  </a:ext>
                </a:extLst>
              </p:cNvPr>
              <p:cNvSpPr>
                <a:spLocks/>
              </p:cNvSpPr>
              <p:nvPr/>
            </p:nvSpPr>
            <p:spPr bwMode="auto">
              <a:xfrm>
                <a:off x="5329097" y="5630471"/>
                <a:ext cx="383451" cy="441331"/>
              </a:xfrm>
              <a:custGeom>
                <a:avLst/>
                <a:gdLst>
                  <a:gd name="T0" fmla="*/ 41 w 237"/>
                  <a:gd name="T1" fmla="*/ 23 h 273"/>
                  <a:gd name="T2" fmla="*/ 41 w 237"/>
                  <a:gd name="T3" fmla="*/ 23 h 273"/>
                  <a:gd name="T4" fmla="*/ 22 w 237"/>
                  <a:gd name="T5" fmla="*/ 122 h 273"/>
                  <a:gd name="T6" fmla="*/ 97 w 237"/>
                  <a:gd name="T7" fmla="*/ 232 h 273"/>
                  <a:gd name="T8" fmla="*/ 196 w 237"/>
                  <a:gd name="T9" fmla="*/ 251 h 273"/>
                  <a:gd name="T10" fmla="*/ 196 w 237"/>
                  <a:gd name="T11" fmla="*/ 251 h 273"/>
                  <a:gd name="T12" fmla="*/ 215 w 237"/>
                  <a:gd name="T13" fmla="*/ 152 h 273"/>
                  <a:gd name="T14" fmla="*/ 140 w 237"/>
                  <a:gd name="T15" fmla="*/ 41 h 273"/>
                  <a:gd name="T16" fmla="*/ 41 w 237"/>
                  <a:gd name="T17" fmla="*/ 2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73">
                    <a:moveTo>
                      <a:pt x="41" y="23"/>
                    </a:moveTo>
                    <a:cubicBezTo>
                      <a:pt x="41" y="23"/>
                      <a:pt x="41" y="23"/>
                      <a:pt x="41" y="23"/>
                    </a:cubicBezTo>
                    <a:cubicBezTo>
                      <a:pt x="8" y="45"/>
                      <a:pt x="0" y="89"/>
                      <a:pt x="22" y="122"/>
                    </a:cubicBezTo>
                    <a:cubicBezTo>
                      <a:pt x="97" y="232"/>
                      <a:pt x="97" y="232"/>
                      <a:pt x="97" y="232"/>
                    </a:cubicBezTo>
                    <a:cubicBezTo>
                      <a:pt x="119" y="265"/>
                      <a:pt x="163" y="273"/>
                      <a:pt x="196" y="251"/>
                    </a:cubicBezTo>
                    <a:cubicBezTo>
                      <a:pt x="196" y="251"/>
                      <a:pt x="196" y="251"/>
                      <a:pt x="196" y="251"/>
                    </a:cubicBezTo>
                    <a:cubicBezTo>
                      <a:pt x="228" y="229"/>
                      <a:pt x="237" y="184"/>
                      <a:pt x="215" y="152"/>
                    </a:cubicBezTo>
                    <a:cubicBezTo>
                      <a:pt x="140" y="41"/>
                      <a:pt x="140" y="41"/>
                      <a:pt x="140" y="41"/>
                    </a:cubicBezTo>
                    <a:cubicBezTo>
                      <a:pt x="118" y="9"/>
                      <a:pt x="73" y="0"/>
                      <a:pt x="41" y="23"/>
                    </a:cubicBezTo>
                    <a:close/>
                  </a:path>
                </a:pathLst>
              </a:custGeom>
              <a:solidFill>
                <a:srgbClr val="ECBBA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8" name="Freeform: Shape 88">
                <a:extLst>
                  <a:ext uri="{FF2B5EF4-FFF2-40B4-BE49-F238E27FC236}">
                    <a16:creationId xmlns:a16="http://schemas.microsoft.com/office/drawing/2014/main" id="{BD4969DE-F921-4801-B593-AEEC4C350010}"/>
                  </a:ext>
                </a:extLst>
              </p:cNvPr>
              <p:cNvSpPr>
                <a:spLocks/>
              </p:cNvSpPr>
              <p:nvPr/>
            </p:nvSpPr>
            <p:spPr bwMode="auto">
              <a:xfrm>
                <a:off x="5403858" y="5001033"/>
                <a:ext cx="365364" cy="413597"/>
              </a:xfrm>
              <a:custGeom>
                <a:avLst/>
                <a:gdLst>
                  <a:gd name="T0" fmla="*/ 41 w 226"/>
                  <a:gd name="T1" fmla="*/ 22 h 256"/>
                  <a:gd name="T2" fmla="*/ 41 w 226"/>
                  <a:gd name="T3" fmla="*/ 22 h 256"/>
                  <a:gd name="T4" fmla="*/ 22 w 226"/>
                  <a:gd name="T5" fmla="*/ 121 h 256"/>
                  <a:gd name="T6" fmla="*/ 86 w 226"/>
                  <a:gd name="T7" fmla="*/ 215 h 256"/>
                  <a:gd name="T8" fmla="*/ 185 w 226"/>
                  <a:gd name="T9" fmla="*/ 234 h 256"/>
                  <a:gd name="T10" fmla="*/ 185 w 226"/>
                  <a:gd name="T11" fmla="*/ 234 h 256"/>
                  <a:gd name="T12" fmla="*/ 204 w 226"/>
                  <a:gd name="T13" fmla="*/ 134 h 256"/>
                  <a:gd name="T14" fmla="*/ 140 w 226"/>
                  <a:gd name="T15" fmla="*/ 40 h 256"/>
                  <a:gd name="T16" fmla="*/ 41 w 226"/>
                  <a:gd name="T17" fmla="*/ 2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56">
                    <a:moveTo>
                      <a:pt x="41" y="22"/>
                    </a:moveTo>
                    <a:cubicBezTo>
                      <a:pt x="41" y="22"/>
                      <a:pt x="41" y="22"/>
                      <a:pt x="41" y="22"/>
                    </a:cubicBezTo>
                    <a:cubicBezTo>
                      <a:pt x="8" y="44"/>
                      <a:pt x="0" y="88"/>
                      <a:pt x="22" y="121"/>
                    </a:cubicBezTo>
                    <a:cubicBezTo>
                      <a:pt x="86" y="215"/>
                      <a:pt x="86" y="215"/>
                      <a:pt x="86" y="215"/>
                    </a:cubicBezTo>
                    <a:cubicBezTo>
                      <a:pt x="108" y="247"/>
                      <a:pt x="153" y="256"/>
                      <a:pt x="185" y="234"/>
                    </a:cubicBezTo>
                    <a:cubicBezTo>
                      <a:pt x="185" y="234"/>
                      <a:pt x="185" y="234"/>
                      <a:pt x="185" y="234"/>
                    </a:cubicBezTo>
                    <a:cubicBezTo>
                      <a:pt x="217" y="212"/>
                      <a:pt x="226" y="167"/>
                      <a:pt x="204" y="134"/>
                    </a:cubicBezTo>
                    <a:cubicBezTo>
                      <a:pt x="140" y="40"/>
                      <a:pt x="140" y="40"/>
                      <a:pt x="140" y="40"/>
                    </a:cubicBezTo>
                    <a:cubicBezTo>
                      <a:pt x="118" y="8"/>
                      <a:pt x="73" y="0"/>
                      <a:pt x="41" y="22"/>
                    </a:cubicBezTo>
                    <a:close/>
                  </a:path>
                </a:pathLst>
              </a:custGeom>
              <a:solidFill>
                <a:srgbClr val="ECBBA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19" name="Freeform: Shape 89">
                <a:extLst>
                  <a:ext uri="{FF2B5EF4-FFF2-40B4-BE49-F238E27FC236}">
                    <a16:creationId xmlns:a16="http://schemas.microsoft.com/office/drawing/2014/main" id="{34E9BF9E-D6AA-47B0-AA9D-2FB79BB85A77}"/>
                  </a:ext>
                </a:extLst>
              </p:cNvPr>
              <p:cNvSpPr>
                <a:spLocks/>
              </p:cNvSpPr>
              <p:nvPr/>
            </p:nvSpPr>
            <p:spPr bwMode="auto">
              <a:xfrm>
                <a:off x="6486686" y="5521948"/>
                <a:ext cx="315925" cy="1103327"/>
              </a:xfrm>
              <a:custGeom>
                <a:avLst/>
                <a:gdLst>
                  <a:gd name="T0" fmla="*/ 51 w 195"/>
                  <a:gd name="T1" fmla="*/ 682 h 682"/>
                  <a:gd name="T2" fmla="*/ 0 w 195"/>
                  <a:gd name="T3" fmla="*/ 682 h 682"/>
                  <a:gd name="T4" fmla="*/ 6 w 195"/>
                  <a:gd name="T5" fmla="*/ 620 h 682"/>
                  <a:gd name="T6" fmla="*/ 49 w 195"/>
                  <a:gd name="T7" fmla="*/ 119 h 682"/>
                  <a:gd name="T8" fmla="*/ 195 w 195"/>
                  <a:gd name="T9" fmla="*/ 0 h 682"/>
                  <a:gd name="T10" fmla="*/ 144 w 195"/>
                  <a:gd name="T11" fmla="*/ 592 h 682"/>
                  <a:gd name="T12" fmla="*/ 51 w 195"/>
                  <a:gd name="T13" fmla="*/ 682 h 682"/>
                </a:gdLst>
                <a:ahLst/>
                <a:cxnLst>
                  <a:cxn ang="0">
                    <a:pos x="T0" y="T1"/>
                  </a:cxn>
                  <a:cxn ang="0">
                    <a:pos x="T2" y="T3"/>
                  </a:cxn>
                  <a:cxn ang="0">
                    <a:pos x="T4" y="T5"/>
                  </a:cxn>
                  <a:cxn ang="0">
                    <a:pos x="T6" y="T7"/>
                  </a:cxn>
                  <a:cxn ang="0">
                    <a:pos x="T8" y="T9"/>
                  </a:cxn>
                  <a:cxn ang="0">
                    <a:pos x="T10" y="T11"/>
                  </a:cxn>
                  <a:cxn ang="0">
                    <a:pos x="T12" y="T13"/>
                  </a:cxn>
                </a:cxnLst>
                <a:rect l="0" t="0" r="r" b="b"/>
                <a:pathLst>
                  <a:path w="195" h="682">
                    <a:moveTo>
                      <a:pt x="51" y="682"/>
                    </a:moveTo>
                    <a:cubicBezTo>
                      <a:pt x="0" y="682"/>
                      <a:pt x="0" y="682"/>
                      <a:pt x="0" y="682"/>
                    </a:cubicBezTo>
                    <a:cubicBezTo>
                      <a:pt x="6" y="620"/>
                      <a:pt x="6" y="620"/>
                      <a:pt x="6" y="620"/>
                    </a:cubicBezTo>
                    <a:cubicBezTo>
                      <a:pt x="49" y="119"/>
                      <a:pt x="49" y="119"/>
                      <a:pt x="49" y="119"/>
                    </a:cubicBezTo>
                    <a:cubicBezTo>
                      <a:pt x="58" y="14"/>
                      <a:pt x="129" y="0"/>
                      <a:pt x="195" y="0"/>
                    </a:cubicBezTo>
                    <a:cubicBezTo>
                      <a:pt x="144" y="592"/>
                      <a:pt x="144" y="592"/>
                      <a:pt x="144" y="592"/>
                    </a:cubicBezTo>
                    <a:cubicBezTo>
                      <a:pt x="139" y="642"/>
                      <a:pt x="98" y="682"/>
                      <a:pt x="51" y="682"/>
                    </a:cubicBezTo>
                    <a:close/>
                  </a:path>
                </a:pathLst>
              </a:custGeom>
              <a:solidFill>
                <a:srgbClr val="ECBBA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20" name="Freeform: Shape 90">
                <a:extLst>
                  <a:ext uri="{FF2B5EF4-FFF2-40B4-BE49-F238E27FC236}">
                    <a16:creationId xmlns:a16="http://schemas.microsoft.com/office/drawing/2014/main" id="{12068408-820C-495A-9210-09C0A9F7410F}"/>
                  </a:ext>
                </a:extLst>
              </p:cNvPr>
              <p:cNvSpPr>
                <a:spLocks/>
              </p:cNvSpPr>
              <p:nvPr/>
            </p:nvSpPr>
            <p:spPr bwMode="auto">
              <a:xfrm>
                <a:off x="5986270" y="5091469"/>
                <a:ext cx="220665" cy="279751"/>
              </a:xfrm>
              <a:custGeom>
                <a:avLst/>
                <a:gdLst>
                  <a:gd name="T0" fmla="*/ 43 w 183"/>
                  <a:gd name="T1" fmla="*/ 119 h 232"/>
                  <a:gd name="T2" fmla="*/ 0 w 183"/>
                  <a:gd name="T3" fmla="*/ 119 h 232"/>
                  <a:gd name="T4" fmla="*/ 91 w 183"/>
                  <a:gd name="T5" fmla="*/ 232 h 232"/>
                  <a:gd name="T6" fmla="*/ 183 w 183"/>
                  <a:gd name="T7" fmla="*/ 119 h 232"/>
                  <a:gd name="T8" fmla="*/ 140 w 183"/>
                  <a:gd name="T9" fmla="*/ 119 h 232"/>
                  <a:gd name="T10" fmla="*/ 140 w 183"/>
                  <a:gd name="T11" fmla="*/ 0 h 232"/>
                  <a:gd name="T12" fmla="*/ 43 w 183"/>
                  <a:gd name="T13" fmla="*/ 0 h 232"/>
                  <a:gd name="T14" fmla="*/ 43 w 183"/>
                  <a:gd name="T15" fmla="*/ 119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3" h="232">
                    <a:moveTo>
                      <a:pt x="43" y="119"/>
                    </a:moveTo>
                    <a:lnTo>
                      <a:pt x="0" y="119"/>
                    </a:lnTo>
                    <a:lnTo>
                      <a:pt x="91" y="232"/>
                    </a:lnTo>
                    <a:lnTo>
                      <a:pt x="183" y="119"/>
                    </a:lnTo>
                    <a:lnTo>
                      <a:pt x="140" y="119"/>
                    </a:lnTo>
                    <a:lnTo>
                      <a:pt x="140" y="0"/>
                    </a:lnTo>
                    <a:lnTo>
                      <a:pt x="43" y="0"/>
                    </a:lnTo>
                    <a:lnTo>
                      <a:pt x="43" y="1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sp>
            <p:nvSpPr>
              <p:cNvPr id="21" name="Freeform: Shape 91">
                <a:extLst>
                  <a:ext uri="{FF2B5EF4-FFF2-40B4-BE49-F238E27FC236}">
                    <a16:creationId xmlns:a16="http://schemas.microsoft.com/office/drawing/2014/main" id="{A4FF340F-93A7-4DC4-80E5-01E0AF596C8F}"/>
                  </a:ext>
                </a:extLst>
              </p:cNvPr>
              <p:cNvSpPr>
                <a:spLocks/>
              </p:cNvSpPr>
              <p:nvPr/>
            </p:nvSpPr>
            <p:spPr bwMode="auto">
              <a:xfrm>
                <a:off x="5854835" y="4887685"/>
                <a:ext cx="485946" cy="305073"/>
              </a:xfrm>
              <a:custGeom>
                <a:avLst/>
                <a:gdLst>
                  <a:gd name="T0" fmla="*/ 239 w 300"/>
                  <a:gd name="T1" fmla="*/ 189 h 189"/>
                  <a:gd name="T2" fmla="*/ 300 w 300"/>
                  <a:gd name="T3" fmla="*/ 129 h 189"/>
                  <a:gd name="T4" fmla="*/ 239 w 300"/>
                  <a:gd name="T5" fmla="*/ 69 h 189"/>
                  <a:gd name="T6" fmla="*/ 234 w 300"/>
                  <a:gd name="T7" fmla="*/ 69 h 189"/>
                  <a:gd name="T8" fmla="*/ 153 w 300"/>
                  <a:gd name="T9" fmla="*/ 0 h 189"/>
                  <a:gd name="T10" fmla="*/ 71 w 300"/>
                  <a:gd name="T11" fmla="*/ 70 h 189"/>
                  <a:gd name="T12" fmla="*/ 60 w 300"/>
                  <a:gd name="T13" fmla="*/ 69 h 189"/>
                  <a:gd name="T14" fmla="*/ 0 w 300"/>
                  <a:gd name="T15" fmla="*/ 129 h 189"/>
                  <a:gd name="T16" fmla="*/ 60 w 300"/>
                  <a:gd name="T17" fmla="*/ 189 h 189"/>
                  <a:gd name="T18" fmla="*/ 102 w 300"/>
                  <a:gd name="T19" fmla="*/ 189 h 189"/>
                  <a:gd name="T20" fmla="*/ 102 w 300"/>
                  <a:gd name="T21" fmla="*/ 114 h 189"/>
                  <a:gd name="T22" fmla="*/ 196 w 300"/>
                  <a:gd name="T23" fmla="*/ 114 h 189"/>
                  <a:gd name="T24" fmla="*/ 196 w 300"/>
                  <a:gd name="T25" fmla="*/ 189 h 189"/>
                  <a:gd name="T26" fmla="*/ 239 w 300"/>
                  <a:gd name="T27"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189">
                    <a:moveTo>
                      <a:pt x="239" y="189"/>
                    </a:moveTo>
                    <a:cubicBezTo>
                      <a:pt x="273" y="189"/>
                      <a:pt x="300" y="162"/>
                      <a:pt x="300" y="129"/>
                    </a:cubicBezTo>
                    <a:cubicBezTo>
                      <a:pt x="300" y="96"/>
                      <a:pt x="273" y="69"/>
                      <a:pt x="239" y="69"/>
                    </a:cubicBezTo>
                    <a:cubicBezTo>
                      <a:pt x="238" y="69"/>
                      <a:pt x="236" y="69"/>
                      <a:pt x="234" y="69"/>
                    </a:cubicBezTo>
                    <a:cubicBezTo>
                      <a:pt x="228" y="30"/>
                      <a:pt x="194" y="0"/>
                      <a:pt x="153" y="0"/>
                    </a:cubicBezTo>
                    <a:cubicBezTo>
                      <a:pt x="111" y="0"/>
                      <a:pt x="77" y="30"/>
                      <a:pt x="71" y="70"/>
                    </a:cubicBezTo>
                    <a:cubicBezTo>
                      <a:pt x="67" y="69"/>
                      <a:pt x="64" y="69"/>
                      <a:pt x="60" y="69"/>
                    </a:cubicBezTo>
                    <a:cubicBezTo>
                      <a:pt x="27" y="69"/>
                      <a:pt x="0" y="96"/>
                      <a:pt x="0" y="129"/>
                    </a:cubicBezTo>
                    <a:cubicBezTo>
                      <a:pt x="0" y="162"/>
                      <a:pt x="27" y="189"/>
                      <a:pt x="60" y="189"/>
                    </a:cubicBezTo>
                    <a:cubicBezTo>
                      <a:pt x="102" y="189"/>
                      <a:pt x="102" y="189"/>
                      <a:pt x="102" y="189"/>
                    </a:cubicBezTo>
                    <a:cubicBezTo>
                      <a:pt x="102" y="114"/>
                      <a:pt x="102" y="114"/>
                      <a:pt x="102" y="114"/>
                    </a:cubicBezTo>
                    <a:cubicBezTo>
                      <a:pt x="196" y="114"/>
                      <a:pt x="196" y="114"/>
                      <a:pt x="196" y="114"/>
                    </a:cubicBezTo>
                    <a:cubicBezTo>
                      <a:pt x="196" y="189"/>
                      <a:pt x="196" y="189"/>
                      <a:pt x="196" y="189"/>
                    </a:cubicBezTo>
                    <a:lnTo>
                      <a:pt x="239" y="18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sz="2126" b="0" i="0" u="none" strike="noStrike" kern="1200" cap="none" spc="0" normalizeH="0" baseline="0" noProof="0">
                  <a:ln>
                    <a:noFill/>
                  </a:ln>
                  <a:solidFill>
                    <a:srgbClr val="000000"/>
                  </a:solidFill>
                  <a:effectLst/>
                  <a:uLnTx/>
                  <a:uFillTx/>
                  <a:latin typeface="Calibri"/>
                  <a:ea typeface="標楷體"/>
                  <a:cs typeface="+mn-cs"/>
                </a:endParaRPr>
              </a:p>
            </p:txBody>
          </p:sp>
        </p:grpSp>
      </p:grpSp>
      <p:sp>
        <p:nvSpPr>
          <p:cNvPr id="2" name="文字方塊 1"/>
          <p:cNvSpPr txBox="1"/>
          <p:nvPr/>
        </p:nvSpPr>
        <p:spPr>
          <a:xfrm>
            <a:off x="3529367" y="504428"/>
            <a:ext cx="3583355"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簡報大綱</a:t>
            </a:r>
          </a:p>
        </p:txBody>
      </p:sp>
      <p:grpSp>
        <p:nvGrpSpPr>
          <p:cNvPr id="120" name="组合 2"/>
          <p:cNvGrpSpPr/>
          <p:nvPr/>
        </p:nvGrpSpPr>
        <p:grpSpPr>
          <a:xfrm>
            <a:off x="3873201" y="2047574"/>
            <a:ext cx="2497908" cy="3836524"/>
            <a:chOff x="378659" y="2691730"/>
            <a:chExt cx="2114631" cy="3247851"/>
          </a:xfrm>
        </p:grpSpPr>
        <p:grpSp>
          <p:nvGrpSpPr>
            <p:cNvPr id="121" name="Group 8"/>
            <p:cNvGrpSpPr>
              <a:grpSpLocks/>
            </p:cNvGrpSpPr>
            <p:nvPr/>
          </p:nvGrpSpPr>
          <p:grpSpPr bwMode="auto">
            <a:xfrm>
              <a:off x="1706389" y="2691730"/>
              <a:ext cx="144462" cy="1339850"/>
              <a:chOff x="1791" y="1384"/>
              <a:chExt cx="91" cy="844"/>
            </a:xfrm>
          </p:grpSpPr>
          <p:sp>
            <p:nvSpPr>
              <p:cNvPr id="140" name="Line 9"/>
              <p:cNvSpPr>
                <a:spLocks noChangeShapeType="1"/>
              </p:cNvSpPr>
              <p:nvPr/>
            </p:nvSpPr>
            <p:spPr bwMode="auto">
              <a:xfrm>
                <a:off x="1837" y="1457"/>
                <a:ext cx="0" cy="771"/>
              </a:xfrm>
              <a:prstGeom prst="line">
                <a:avLst/>
              </a:prstGeom>
              <a:noFill/>
              <a:ln w="9525">
                <a:solidFill>
                  <a:srgbClr val="62626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en-US" sz="2126" b="0" i="0" u="none" strike="noStrike" kern="1200" cap="none" spc="0" normalizeH="0" baseline="0" noProof="0">
                  <a:ln>
                    <a:noFill/>
                  </a:ln>
                  <a:solidFill>
                    <a:srgbClr val="000000"/>
                  </a:solidFill>
                  <a:effectLst/>
                  <a:uLnTx/>
                  <a:uFillTx/>
                  <a:latin typeface="Arial"/>
                  <a:ea typeface="標楷體"/>
                  <a:cs typeface="+mn-cs"/>
                </a:endParaRPr>
              </a:p>
            </p:txBody>
          </p:sp>
          <p:sp>
            <p:nvSpPr>
              <p:cNvPr id="141" name="Oval 22"/>
              <p:cNvSpPr>
                <a:spLocks noChangeArrowheads="1"/>
              </p:cNvSpPr>
              <p:nvPr/>
            </p:nvSpPr>
            <p:spPr bwMode="auto">
              <a:xfrm>
                <a:off x="1791" y="1384"/>
                <a:ext cx="91" cy="91"/>
              </a:xfrm>
              <a:prstGeom prst="ellipse">
                <a:avLst/>
              </a:prstGeom>
              <a:solidFill>
                <a:srgbClr val="7D7D7D"/>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1080181" rtl="0" eaLnBrk="1" fontAlgn="auto" latinLnBrk="0" hangingPunct="1">
                  <a:lnSpc>
                    <a:spcPct val="100000"/>
                  </a:lnSpc>
                  <a:spcBef>
                    <a:spcPct val="0"/>
                  </a:spcBef>
                  <a:spcAft>
                    <a:spcPts val="0"/>
                  </a:spcAft>
                  <a:buClrTx/>
                  <a:buSzTx/>
                  <a:buFontTx/>
                  <a:buNone/>
                  <a:tabLst/>
                  <a:defRPr/>
                </a:pPr>
                <a:endParaRPr kumimoji="0" lang="zh-CN" altLang="en-US" sz="5670" b="0" i="0" u="none" strike="noStrike" kern="1200" cap="none" spc="0" normalizeH="0" baseline="0" noProof="0">
                  <a:ln>
                    <a:noFill/>
                  </a:ln>
                  <a:solidFill>
                    <a:srgbClr val="000000"/>
                  </a:solidFill>
                  <a:effectLst/>
                  <a:uLnTx/>
                  <a:uFillTx/>
                  <a:latin typeface="Arial"/>
                  <a:ea typeface="宋体" charset="-122"/>
                  <a:cs typeface="+mn-cs"/>
                </a:endParaRPr>
              </a:p>
            </p:txBody>
          </p:sp>
        </p:grpSp>
        <p:sp>
          <p:nvSpPr>
            <p:cNvPr id="134" name="Line 15"/>
            <p:cNvSpPr>
              <a:spLocks noChangeShapeType="1"/>
            </p:cNvSpPr>
            <p:nvPr/>
          </p:nvSpPr>
          <p:spPr bwMode="auto">
            <a:xfrm>
              <a:off x="378659" y="2736183"/>
              <a:ext cx="0" cy="1223965"/>
            </a:xfrm>
            <a:prstGeom prst="line">
              <a:avLst/>
            </a:prstGeom>
            <a:noFill/>
            <a:ln w="952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en-US" sz="2126" b="0" i="0" u="none" strike="noStrike" kern="1200" cap="none" spc="0" normalizeH="0" baseline="0" noProof="0">
                <a:ln>
                  <a:noFill/>
                </a:ln>
                <a:solidFill>
                  <a:srgbClr val="000000"/>
                </a:solidFill>
                <a:effectLst/>
                <a:uLnTx/>
                <a:uFillTx/>
                <a:latin typeface="Arial"/>
                <a:ea typeface="標楷體"/>
                <a:cs typeface="+mn-cs"/>
              </a:endParaRPr>
            </a:p>
          </p:txBody>
        </p:sp>
        <p:grpSp>
          <p:nvGrpSpPr>
            <p:cNvPr id="123" name="Group 20"/>
            <p:cNvGrpSpPr>
              <a:grpSpLocks/>
            </p:cNvGrpSpPr>
            <p:nvPr/>
          </p:nvGrpSpPr>
          <p:grpSpPr bwMode="auto">
            <a:xfrm>
              <a:off x="685932" y="3056591"/>
              <a:ext cx="1807358" cy="2882990"/>
              <a:chOff x="586" y="2024"/>
              <a:chExt cx="949" cy="1514"/>
            </a:xfrm>
          </p:grpSpPr>
          <p:pic>
            <p:nvPicPr>
              <p:cNvPr id="124" name="Picture 21" descr="阴影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 y="2103"/>
                <a:ext cx="851" cy="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AutoShape 22"/>
              <p:cNvSpPr>
                <a:spLocks noChangeAspect="1" noChangeArrowheads="1" noTextEdit="1"/>
              </p:cNvSpPr>
              <p:nvPr/>
            </p:nvSpPr>
            <p:spPr bwMode="auto">
              <a:xfrm>
                <a:off x="586" y="2024"/>
                <a:ext cx="679"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en-US" sz="2126" b="0" i="0" u="none" strike="noStrike" kern="1200" cap="none" spc="0" normalizeH="0" baseline="0" noProof="0">
                  <a:ln>
                    <a:noFill/>
                  </a:ln>
                  <a:solidFill>
                    <a:srgbClr val="000000"/>
                  </a:solidFill>
                  <a:effectLst/>
                  <a:uLnTx/>
                  <a:uFillTx/>
                  <a:latin typeface="Arial"/>
                  <a:ea typeface="標楷體"/>
                  <a:cs typeface="+mn-cs"/>
                </a:endParaRPr>
              </a:p>
            </p:txBody>
          </p:sp>
          <p:sp>
            <p:nvSpPr>
              <p:cNvPr id="126" name="Freeform 23"/>
              <p:cNvSpPr>
                <a:spLocks/>
              </p:cNvSpPr>
              <p:nvPr/>
            </p:nvSpPr>
            <p:spPr bwMode="auto">
              <a:xfrm>
                <a:off x="748" y="2168"/>
                <a:ext cx="681" cy="1270"/>
              </a:xfrm>
              <a:custGeom>
                <a:avLst/>
                <a:gdLst>
                  <a:gd name="T0" fmla="*/ 137 w 545"/>
                  <a:gd name="T1" fmla="*/ 764 h 1017"/>
                  <a:gd name="T2" fmla="*/ 137 w 545"/>
                  <a:gd name="T3" fmla="*/ 0 h 1017"/>
                  <a:gd name="T4" fmla="*/ 412 w 545"/>
                  <a:gd name="T5" fmla="*/ 0 h 1017"/>
                  <a:gd name="T6" fmla="*/ 652 w 545"/>
                  <a:gd name="T7" fmla="*/ 1 h 1017"/>
                  <a:gd name="T8" fmla="*/ 846 w 545"/>
                  <a:gd name="T9" fmla="*/ 5 h 1017"/>
                  <a:gd name="T10" fmla="*/ 848 w 545"/>
                  <a:gd name="T11" fmla="*/ 1279 h 1017"/>
                  <a:gd name="T12" fmla="*/ 833 w 545"/>
                  <a:gd name="T13" fmla="*/ 1311 h 1017"/>
                  <a:gd name="T14" fmla="*/ 761 w 545"/>
                  <a:gd name="T15" fmla="*/ 1374 h 1017"/>
                  <a:gd name="T16" fmla="*/ 577 w 545"/>
                  <a:gd name="T17" fmla="*/ 1530 h 1017"/>
                  <a:gd name="T18" fmla="*/ 482 w 545"/>
                  <a:gd name="T19" fmla="*/ 1586 h 1017"/>
                  <a:gd name="T20" fmla="*/ 430 w 545"/>
                  <a:gd name="T21" fmla="*/ 1586 h 1017"/>
                  <a:gd name="T22" fmla="*/ 344 w 545"/>
                  <a:gd name="T23" fmla="*/ 1575 h 1017"/>
                  <a:gd name="T24" fmla="*/ 0 w 545"/>
                  <a:gd name="T25" fmla="*/ 1504 h 1017"/>
                  <a:gd name="T26" fmla="*/ 137 w 545"/>
                  <a:gd name="T27" fmla="*/ 764 h 10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5" h="1017">
                    <a:moveTo>
                      <a:pt x="88" y="490"/>
                    </a:moveTo>
                    <a:cubicBezTo>
                      <a:pt x="88" y="198"/>
                      <a:pt x="88" y="0"/>
                      <a:pt x="88" y="0"/>
                    </a:cubicBezTo>
                    <a:cubicBezTo>
                      <a:pt x="264" y="0"/>
                      <a:pt x="264" y="0"/>
                      <a:pt x="264" y="0"/>
                    </a:cubicBezTo>
                    <a:cubicBezTo>
                      <a:pt x="418" y="1"/>
                      <a:pt x="418" y="1"/>
                      <a:pt x="418" y="1"/>
                    </a:cubicBezTo>
                    <a:cubicBezTo>
                      <a:pt x="542" y="3"/>
                      <a:pt x="542" y="3"/>
                      <a:pt x="542" y="3"/>
                    </a:cubicBezTo>
                    <a:cubicBezTo>
                      <a:pt x="542" y="3"/>
                      <a:pt x="545" y="621"/>
                      <a:pt x="543" y="820"/>
                    </a:cubicBezTo>
                    <a:cubicBezTo>
                      <a:pt x="543" y="820"/>
                      <a:pt x="544" y="829"/>
                      <a:pt x="534" y="841"/>
                    </a:cubicBezTo>
                    <a:cubicBezTo>
                      <a:pt x="530" y="846"/>
                      <a:pt x="534" y="842"/>
                      <a:pt x="487" y="881"/>
                    </a:cubicBezTo>
                    <a:cubicBezTo>
                      <a:pt x="430" y="930"/>
                      <a:pt x="370" y="981"/>
                      <a:pt x="370" y="981"/>
                    </a:cubicBezTo>
                    <a:cubicBezTo>
                      <a:pt x="370" y="981"/>
                      <a:pt x="333" y="1017"/>
                      <a:pt x="309" y="1017"/>
                    </a:cubicBezTo>
                    <a:cubicBezTo>
                      <a:pt x="293" y="1017"/>
                      <a:pt x="275" y="1017"/>
                      <a:pt x="275" y="1017"/>
                    </a:cubicBezTo>
                    <a:cubicBezTo>
                      <a:pt x="240" y="1012"/>
                      <a:pt x="263" y="1015"/>
                      <a:pt x="220" y="1010"/>
                    </a:cubicBezTo>
                    <a:cubicBezTo>
                      <a:pt x="98" y="994"/>
                      <a:pt x="0" y="964"/>
                      <a:pt x="0" y="964"/>
                    </a:cubicBezTo>
                    <a:cubicBezTo>
                      <a:pt x="0" y="964"/>
                      <a:pt x="88" y="915"/>
                      <a:pt x="88" y="490"/>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en-US" sz="2126" b="0" i="0" u="none" strike="noStrike" kern="1200" cap="none" spc="0" normalizeH="0" baseline="0" noProof="0">
                  <a:ln>
                    <a:noFill/>
                  </a:ln>
                  <a:solidFill>
                    <a:srgbClr val="000000"/>
                  </a:solidFill>
                  <a:effectLst/>
                  <a:uLnTx/>
                  <a:uFillTx/>
                  <a:latin typeface="Arial"/>
                  <a:ea typeface="標楷體"/>
                  <a:cs typeface="+mn-cs"/>
                </a:endParaRPr>
              </a:p>
            </p:txBody>
          </p:sp>
          <p:pic>
            <p:nvPicPr>
              <p:cNvPr id="127" name="Picture 24" descr="卷边"/>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 y="3197"/>
                <a:ext cx="318"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Picture 25" descr="钉子"/>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 y="2091"/>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Freeform 26"/>
              <p:cNvSpPr>
                <a:spLocks noEditPoints="1"/>
              </p:cNvSpPr>
              <p:nvPr/>
            </p:nvSpPr>
            <p:spPr bwMode="auto">
              <a:xfrm>
                <a:off x="842" y="2296"/>
                <a:ext cx="635" cy="277"/>
              </a:xfrm>
              <a:custGeom>
                <a:avLst/>
                <a:gdLst>
                  <a:gd name="T0" fmla="*/ 244 w 504"/>
                  <a:gd name="T1" fmla="*/ 106 h 220"/>
                  <a:gd name="T2" fmla="*/ 214 w 504"/>
                  <a:gd name="T3" fmla="*/ 118 h 220"/>
                  <a:gd name="T4" fmla="*/ 142 w 504"/>
                  <a:gd name="T5" fmla="*/ 157 h 220"/>
                  <a:gd name="T6" fmla="*/ 87 w 504"/>
                  <a:gd name="T7" fmla="*/ 194 h 220"/>
                  <a:gd name="T8" fmla="*/ 170 w 504"/>
                  <a:gd name="T9" fmla="*/ 175 h 220"/>
                  <a:gd name="T10" fmla="*/ 93 w 504"/>
                  <a:gd name="T11" fmla="*/ 214 h 220"/>
                  <a:gd name="T12" fmla="*/ 106 w 504"/>
                  <a:gd name="T13" fmla="*/ 214 h 220"/>
                  <a:gd name="T14" fmla="*/ 72 w 504"/>
                  <a:gd name="T15" fmla="*/ 227 h 220"/>
                  <a:gd name="T16" fmla="*/ 60 w 504"/>
                  <a:gd name="T17" fmla="*/ 251 h 220"/>
                  <a:gd name="T18" fmla="*/ 62 w 504"/>
                  <a:gd name="T19" fmla="*/ 252 h 220"/>
                  <a:gd name="T20" fmla="*/ 11 w 504"/>
                  <a:gd name="T21" fmla="*/ 281 h 220"/>
                  <a:gd name="T22" fmla="*/ 129 w 504"/>
                  <a:gd name="T23" fmla="*/ 240 h 220"/>
                  <a:gd name="T24" fmla="*/ 105 w 504"/>
                  <a:gd name="T25" fmla="*/ 259 h 220"/>
                  <a:gd name="T26" fmla="*/ 111 w 504"/>
                  <a:gd name="T27" fmla="*/ 263 h 220"/>
                  <a:gd name="T28" fmla="*/ 59 w 504"/>
                  <a:gd name="T29" fmla="*/ 288 h 220"/>
                  <a:gd name="T30" fmla="*/ 89 w 504"/>
                  <a:gd name="T31" fmla="*/ 282 h 220"/>
                  <a:gd name="T32" fmla="*/ 108 w 504"/>
                  <a:gd name="T33" fmla="*/ 280 h 220"/>
                  <a:gd name="T34" fmla="*/ 73 w 504"/>
                  <a:gd name="T35" fmla="*/ 301 h 220"/>
                  <a:gd name="T36" fmla="*/ 145 w 504"/>
                  <a:gd name="T37" fmla="*/ 307 h 220"/>
                  <a:gd name="T38" fmla="*/ 122 w 504"/>
                  <a:gd name="T39" fmla="*/ 326 h 220"/>
                  <a:gd name="T40" fmla="*/ 176 w 504"/>
                  <a:gd name="T41" fmla="*/ 324 h 220"/>
                  <a:gd name="T42" fmla="*/ 195 w 504"/>
                  <a:gd name="T43" fmla="*/ 341 h 220"/>
                  <a:gd name="T44" fmla="*/ 257 w 504"/>
                  <a:gd name="T45" fmla="*/ 332 h 220"/>
                  <a:gd name="T46" fmla="*/ 397 w 504"/>
                  <a:gd name="T47" fmla="*/ 298 h 220"/>
                  <a:gd name="T48" fmla="*/ 672 w 504"/>
                  <a:gd name="T49" fmla="*/ 188 h 220"/>
                  <a:gd name="T50" fmla="*/ 707 w 504"/>
                  <a:gd name="T51" fmla="*/ 167 h 220"/>
                  <a:gd name="T52" fmla="*/ 672 w 504"/>
                  <a:gd name="T53" fmla="*/ 170 h 220"/>
                  <a:gd name="T54" fmla="*/ 701 w 504"/>
                  <a:gd name="T55" fmla="*/ 141 h 220"/>
                  <a:gd name="T56" fmla="*/ 649 w 504"/>
                  <a:gd name="T57" fmla="*/ 155 h 220"/>
                  <a:gd name="T58" fmla="*/ 703 w 504"/>
                  <a:gd name="T59" fmla="*/ 135 h 220"/>
                  <a:gd name="T60" fmla="*/ 751 w 504"/>
                  <a:gd name="T61" fmla="*/ 102 h 220"/>
                  <a:gd name="T62" fmla="*/ 743 w 504"/>
                  <a:gd name="T63" fmla="*/ 99 h 220"/>
                  <a:gd name="T64" fmla="*/ 735 w 504"/>
                  <a:gd name="T65" fmla="*/ 97 h 220"/>
                  <a:gd name="T66" fmla="*/ 688 w 504"/>
                  <a:gd name="T67" fmla="*/ 106 h 220"/>
                  <a:gd name="T68" fmla="*/ 709 w 504"/>
                  <a:gd name="T69" fmla="*/ 89 h 220"/>
                  <a:gd name="T70" fmla="*/ 724 w 504"/>
                  <a:gd name="T71" fmla="*/ 76 h 220"/>
                  <a:gd name="T72" fmla="*/ 724 w 504"/>
                  <a:gd name="T73" fmla="*/ 69 h 220"/>
                  <a:gd name="T74" fmla="*/ 694 w 504"/>
                  <a:gd name="T75" fmla="*/ 78 h 220"/>
                  <a:gd name="T76" fmla="*/ 684 w 504"/>
                  <a:gd name="T77" fmla="*/ 76 h 220"/>
                  <a:gd name="T78" fmla="*/ 704 w 504"/>
                  <a:gd name="T79" fmla="*/ 62 h 220"/>
                  <a:gd name="T80" fmla="*/ 684 w 504"/>
                  <a:gd name="T81" fmla="*/ 35 h 220"/>
                  <a:gd name="T82" fmla="*/ 655 w 504"/>
                  <a:gd name="T83" fmla="*/ 33 h 220"/>
                  <a:gd name="T84" fmla="*/ 659 w 504"/>
                  <a:gd name="T85" fmla="*/ 14 h 220"/>
                  <a:gd name="T86" fmla="*/ 598 w 504"/>
                  <a:gd name="T87" fmla="*/ 11 h 220"/>
                  <a:gd name="T88" fmla="*/ 554 w 504"/>
                  <a:gd name="T89" fmla="*/ 10 h 220"/>
                  <a:gd name="T90" fmla="*/ 554 w 504"/>
                  <a:gd name="T91" fmla="*/ 10 h 220"/>
                  <a:gd name="T92" fmla="*/ 625 w 504"/>
                  <a:gd name="T93" fmla="*/ 24 h 220"/>
                  <a:gd name="T94" fmla="*/ 668 w 504"/>
                  <a:gd name="T95" fmla="*/ 31 h 220"/>
                  <a:gd name="T96" fmla="*/ 790 w 504"/>
                  <a:gd name="T97" fmla="*/ 69 h 220"/>
                  <a:gd name="T98" fmla="*/ 746 w 504"/>
                  <a:gd name="T99" fmla="*/ 98 h 220"/>
                  <a:gd name="T100" fmla="*/ 234 w 504"/>
                  <a:gd name="T101" fmla="*/ 111 h 220"/>
                  <a:gd name="T102" fmla="*/ 666 w 504"/>
                  <a:gd name="T103" fmla="*/ 164 h 220"/>
                  <a:gd name="T104" fmla="*/ 129 w 504"/>
                  <a:gd name="T105" fmla="*/ 189 h 220"/>
                  <a:gd name="T106" fmla="*/ 54 w 504"/>
                  <a:gd name="T107" fmla="*/ 253 h 220"/>
                  <a:gd name="T108" fmla="*/ 106 w 504"/>
                  <a:gd name="T109" fmla="*/ 277 h 220"/>
                  <a:gd name="T110" fmla="*/ 192 w 504"/>
                  <a:gd name="T111" fmla="*/ 322 h 220"/>
                  <a:gd name="T112" fmla="*/ 184 w 504"/>
                  <a:gd name="T113" fmla="*/ 325 h 220"/>
                  <a:gd name="T114" fmla="*/ 256 w 504"/>
                  <a:gd name="T115" fmla="*/ 337 h 220"/>
                  <a:gd name="T116" fmla="*/ 252 w 504"/>
                  <a:gd name="T117" fmla="*/ 348 h 220"/>
                  <a:gd name="T118" fmla="*/ 562 w 504"/>
                  <a:gd name="T119" fmla="*/ 0 h 2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04" h="220">
                    <a:moveTo>
                      <a:pt x="354" y="0"/>
                    </a:moveTo>
                    <a:cubicBezTo>
                      <a:pt x="353" y="0"/>
                      <a:pt x="352" y="0"/>
                      <a:pt x="351" y="1"/>
                    </a:cubicBezTo>
                    <a:cubicBezTo>
                      <a:pt x="354" y="0"/>
                      <a:pt x="354" y="0"/>
                      <a:pt x="354" y="0"/>
                    </a:cubicBezTo>
                    <a:moveTo>
                      <a:pt x="351" y="1"/>
                    </a:moveTo>
                    <a:cubicBezTo>
                      <a:pt x="351" y="1"/>
                      <a:pt x="351" y="1"/>
                      <a:pt x="351" y="1"/>
                    </a:cubicBezTo>
                    <a:moveTo>
                      <a:pt x="351" y="1"/>
                    </a:moveTo>
                    <a:cubicBezTo>
                      <a:pt x="259" y="30"/>
                      <a:pt x="259" y="30"/>
                      <a:pt x="259" y="30"/>
                    </a:cubicBezTo>
                    <a:cubicBezTo>
                      <a:pt x="177" y="60"/>
                      <a:pt x="177" y="60"/>
                      <a:pt x="177" y="60"/>
                    </a:cubicBezTo>
                    <a:cubicBezTo>
                      <a:pt x="173" y="62"/>
                      <a:pt x="169" y="63"/>
                      <a:pt x="165" y="64"/>
                    </a:cubicBezTo>
                    <a:cubicBezTo>
                      <a:pt x="167" y="63"/>
                      <a:pt x="167" y="63"/>
                      <a:pt x="167" y="63"/>
                    </a:cubicBezTo>
                    <a:cubicBezTo>
                      <a:pt x="166" y="63"/>
                      <a:pt x="160" y="65"/>
                      <a:pt x="154" y="67"/>
                    </a:cubicBezTo>
                    <a:cubicBezTo>
                      <a:pt x="160" y="65"/>
                      <a:pt x="160" y="65"/>
                      <a:pt x="160" y="65"/>
                    </a:cubicBezTo>
                    <a:cubicBezTo>
                      <a:pt x="155" y="68"/>
                      <a:pt x="140" y="72"/>
                      <a:pt x="137" y="73"/>
                    </a:cubicBezTo>
                    <a:cubicBezTo>
                      <a:pt x="138" y="73"/>
                      <a:pt x="139" y="72"/>
                      <a:pt x="141" y="72"/>
                    </a:cubicBezTo>
                    <a:cubicBezTo>
                      <a:pt x="139" y="73"/>
                      <a:pt x="139" y="73"/>
                      <a:pt x="139" y="73"/>
                    </a:cubicBezTo>
                    <a:cubicBezTo>
                      <a:pt x="141" y="72"/>
                      <a:pt x="143" y="71"/>
                      <a:pt x="144" y="71"/>
                    </a:cubicBezTo>
                    <a:cubicBezTo>
                      <a:pt x="147" y="70"/>
                      <a:pt x="149" y="70"/>
                      <a:pt x="149" y="70"/>
                    </a:cubicBezTo>
                    <a:cubicBezTo>
                      <a:pt x="149" y="70"/>
                      <a:pt x="149" y="70"/>
                      <a:pt x="149" y="70"/>
                    </a:cubicBezTo>
                    <a:cubicBezTo>
                      <a:pt x="148" y="70"/>
                      <a:pt x="148" y="70"/>
                      <a:pt x="148" y="70"/>
                    </a:cubicBezTo>
                    <a:cubicBezTo>
                      <a:pt x="148" y="70"/>
                      <a:pt x="148" y="70"/>
                      <a:pt x="148" y="70"/>
                    </a:cubicBezTo>
                    <a:cubicBezTo>
                      <a:pt x="149" y="70"/>
                      <a:pt x="148" y="71"/>
                      <a:pt x="147" y="71"/>
                    </a:cubicBezTo>
                    <a:cubicBezTo>
                      <a:pt x="135" y="75"/>
                      <a:pt x="135" y="75"/>
                      <a:pt x="135" y="75"/>
                    </a:cubicBezTo>
                    <a:cubicBezTo>
                      <a:pt x="138" y="74"/>
                      <a:pt x="140" y="73"/>
                      <a:pt x="140" y="73"/>
                    </a:cubicBezTo>
                    <a:cubicBezTo>
                      <a:pt x="143" y="73"/>
                      <a:pt x="103" y="89"/>
                      <a:pt x="103" y="90"/>
                    </a:cubicBezTo>
                    <a:cubicBezTo>
                      <a:pt x="97" y="92"/>
                      <a:pt x="97" y="93"/>
                      <a:pt x="98" y="93"/>
                    </a:cubicBezTo>
                    <a:cubicBezTo>
                      <a:pt x="98" y="93"/>
                      <a:pt x="99" y="93"/>
                      <a:pt x="100" y="92"/>
                    </a:cubicBezTo>
                    <a:cubicBezTo>
                      <a:pt x="101" y="92"/>
                      <a:pt x="102" y="92"/>
                      <a:pt x="102" y="92"/>
                    </a:cubicBezTo>
                    <a:cubicBezTo>
                      <a:pt x="103" y="92"/>
                      <a:pt x="103" y="93"/>
                      <a:pt x="101" y="93"/>
                    </a:cubicBezTo>
                    <a:cubicBezTo>
                      <a:pt x="99" y="96"/>
                      <a:pt x="85" y="100"/>
                      <a:pt x="76" y="104"/>
                    </a:cubicBezTo>
                    <a:cubicBezTo>
                      <a:pt x="75" y="105"/>
                      <a:pt x="75" y="105"/>
                      <a:pt x="75" y="105"/>
                    </a:cubicBezTo>
                    <a:cubicBezTo>
                      <a:pt x="75" y="105"/>
                      <a:pt x="79" y="104"/>
                      <a:pt x="83" y="102"/>
                    </a:cubicBezTo>
                    <a:cubicBezTo>
                      <a:pt x="86" y="101"/>
                      <a:pt x="90" y="99"/>
                      <a:pt x="90" y="99"/>
                    </a:cubicBezTo>
                    <a:cubicBezTo>
                      <a:pt x="90" y="99"/>
                      <a:pt x="90" y="99"/>
                      <a:pt x="90" y="99"/>
                    </a:cubicBezTo>
                    <a:cubicBezTo>
                      <a:pt x="76" y="106"/>
                      <a:pt x="76" y="106"/>
                      <a:pt x="76" y="106"/>
                    </a:cubicBezTo>
                    <a:cubicBezTo>
                      <a:pt x="76" y="106"/>
                      <a:pt x="76" y="106"/>
                      <a:pt x="76" y="106"/>
                    </a:cubicBezTo>
                    <a:cubicBezTo>
                      <a:pt x="74" y="106"/>
                      <a:pt x="67" y="109"/>
                      <a:pt x="63" y="111"/>
                    </a:cubicBezTo>
                    <a:cubicBezTo>
                      <a:pt x="62" y="112"/>
                      <a:pt x="53" y="117"/>
                      <a:pt x="55" y="117"/>
                    </a:cubicBezTo>
                    <a:cubicBezTo>
                      <a:pt x="56" y="117"/>
                      <a:pt x="59" y="116"/>
                      <a:pt x="66" y="113"/>
                    </a:cubicBezTo>
                    <a:cubicBezTo>
                      <a:pt x="56" y="119"/>
                      <a:pt x="48" y="122"/>
                      <a:pt x="47" y="123"/>
                    </a:cubicBezTo>
                    <a:cubicBezTo>
                      <a:pt x="51" y="121"/>
                      <a:pt x="54" y="119"/>
                      <a:pt x="59" y="118"/>
                    </a:cubicBezTo>
                    <a:cubicBezTo>
                      <a:pt x="56" y="119"/>
                      <a:pt x="55" y="119"/>
                      <a:pt x="55" y="119"/>
                    </a:cubicBezTo>
                    <a:cubicBezTo>
                      <a:pt x="56" y="119"/>
                      <a:pt x="62" y="117"/>
                      <a:pt x="63" y="116"/>
                    </a:cubicBezTo>
                    <a:cubicBezTo>
                      <a:pt x="64" y="116"/>
                      <a:pt x="65" y="116"/>
                      <a:pt x="65" y="116"/>
                    </a:cubicBezTo>
                    <a:cubicBezTo>
                      <a:pt x="66" y="116"/>
                      <a:pt x="61" y="119"/>
                      <a:pt x="55" y="122"/>
                    </a:cubicBezTo>
                    <a:cubicBezTo>
                      <a:pt x="49" y="125"/>
                      <a:pt x="44" y="128"/>
                      <a:pt x="45" y="128"/>
                    </a:cubicBezTo>
                    <a:cubicBezTo>
                      <a:pt x="46" y="128"/>
                      <a:pt x="48" y="127"/>
                      <a:pt x="52" y="126"/>
                    </a:cubicBezTo>
                    <a:cubicBezTo>
                      <a:pt x="48" y="127"/>
                      <a:pt x="48" y="127"/>
                      <a:pt x="48" y="127"/>
                    </a:cubicBezTo>
                    <a:cubicBezTo>
                      <a:pt x="66" y="120"/>
                      <a:pt x="83" y="113"/>
                      <a:pt x="94" y="109"/>
                    </a:cubicBezTo>
                    <a:cubicBezTo>
                      <a:pt x="86" y="113"/>
                      <a:pt x="86" y="113"/>
                      <a:pt x="86" y="113"/>
                    </a:cubicBezTo>
                    <a:cubicBezTo>
                      <a:pt x="94" y="110"/>
                      <a:pt x="94" y="110"/>
                      <a:pt x="94" y="110"/>
                    </a:cubicBezTo>
                    <a:cubicBezTo>
                      <a:pt x="89" y="113"/>
                      <a:pt x="84" y="115"/>
                      <a:pt x="82" y="116"/>
                    </a:cubicBezTo>
                    <a:cubicBezTo>
                      <a:pt x="84" y="115"/>
                      <a:pt x="85" y="115"/>
                      <a:pt x="86" y="115"/>
                    </a:cubicBezTo>
                    <a:cubicBezTo>
                      <a:pt x="88" y="115"/>
                      <a:pt x="82" y="118"/>
                      <a:pt x="81" y="119"/>
                    </a:cubicBezTo>
                    <a:cubicBezTo>
                      <a:pt x="129" y="98"/>
                      <a:pt x="129" y="98"/>
                      <a:pt x="129" y="98"/>
                    </a:cubicBezTo>
                    <a:cubicBezTo>
                      <a:pt x="121" y="103"/>
                      <a:pt x="106" y="110"/>
                      <a:pt x="107" y="110"/>
                    </a:cubicBezTo>
                    <a:cubicBezTo>
                      <a:pt x="108" y="110"/>
                      <a:pt x="110" y="109"/>
                      <a:pt x="113" y="108"/>
                    </a:cubicBezTo>
                    <a:cubicBezTo>
                      <a:pt x="97" y="115"/>
                      <a:pt x="97" y="115"/>
                      <a:pt x="97" y="115"/>
                    </a:cubicBezTo>
                    <a:cubicBezTo>
                      <a:pt x="89" y="119"/>
                      <a:pt x="86" y="120"/>
                      <a:pt x="87" y="120"/>
                    </a:cubicBezTo>
                    <a:cubicBezTo>
                      <a:pt x="87" y="120"/>
                      <a:pt x="92" y="119"/>
                      <a:pt x="96" y="117"/>
                    </a:cubicBezTo>
                    <a:cubicBezTo>
                      <a:pt x="100" y="115"/>
                      <a:pt x="104" y="114"/>
                      <a:pt x="104" y="114"/>
                    </a:cubicBezTo>
                    <a:cubicBezTo>
                      <a:pt x="104" y="114"/>
                      <a:pt x="104" y="114"/>
                      <a:pt x="103" y="114"/>
                    </a:cubicBezTo>
                    <a:cubicBezTo>
                      <a:pt x="86" y="122"/>
                      <a:pt x="86" y="122"/>
                      <a:pt x="86" y="122"/>
                    </a:cubicBezTo>
                    <a:cubicBezTo>
                      <a:pt x="86" y="122"/>
                      <a:pt x="86" y="122"/>
                      <a:pt x="86" y="122"/>
                    </a:cubicBezTo>
                    <a:cubicBezTo>
                      <a:pt x="77" y="126"/>
                      <a:pt x="72" y="128"/>
                      <a:pt x="60" y="134"/>
                    </a:cubicBezTo>
                    <a:cubicBezTo>
                      <a:pt x="61" y="133"/>
                      <a:pt x="61" y="133"/>
                      <a:pt x="61" y="133"/>
                    </a:cubicBezTo>
                    <a:cubicBezTo>
                      <a:pt x="58" y="135"/>
                      <a:pt x="58" y="135"/>
                      <a:pt x="59" y="135"/>
                    </a:cubicBezTo>
                    <a:cubicBezTo>
                      <a:pt x="70" y="131"/>
                      <a:pt x="70" y="131"/>
                      <a:pt x="70" y="131"/>
                    </a:cubicBezTo>
                    <a:cubicBezTo>
                      <a:pt x="64" y="132"/>
                      <a:pt x="64" y="132"/>
                      <a:pt x="64" y="132"/>
                    </a:cubicBezTo>
                    <a:cubicBezTo>
                      <a:pt x="72" y="129"/>
                      <a:pt x="78" y="127"/>
                      <a:pt x="79" y="127"/>
                    </a:cubicBezTo>
                    <a:cubicBezTo>
                      <a:pt x="80" y="127"/>
                      <a:pt x="80" y="127"/>
                      <a:pt x="80" y="127"/>
                    </a:cubicBezTo>
                    <a:cubicBezTo>
                      <a:pt x="79" y="127"/>
                      <a:pt x="79" y="127"/>
                      <a:pt x="80" y="127"/>
                    </a:cubicBezTo>
                    <a:cubicBezTo>
                      <a:pt x="80" y="127"/>
                      <a:pt x="81" y="127"/>
                      <a:pt x="81" y="127"/>
                    </a:cubicBezTo>
                    <a:cubicBezTo>
                      <a:pt x="82" y="127"/>
                      <a:pt x="82" y="127"/>
                      <a:pt x="83" y="127"/>
                    </a:cubicBezTo>
                    <a:cubicBezTo>
                      <a:pt x="84" y="127"/>
                      <a:pt x="83" y="128"/>
                      <a:pt x="74" y="132"/>
                    </a:cubicBezTo>
                    <a:cubicBezTo>
                      <a:pt x="92" y="125"/>
                      <a:pt x="92" y="125"/>
                      <a:pt x="92" y="125"/>
                    </a:cubicBezTo>
                    <a:cubicBezTo>
                      <a:pt x="82" y="129"/>
                      <a:pt x="82" y="129"/>
                      <a:pt x="82" y="129"/>
                    </a:cubicBezTo>
                    <a:cubicBezTo>
                      <a:pt x="67" y="135"/>
                      <a:pt x="67" y="135"/>
                      <a:pt x="67" y="135"/>
                    </a:cubicBezTo>
                    <a:cubicBezTo>
                      <a:pt x="67" y="135"/>
                      <a:pt x="67" y="135"/>
                      <a:pt x="66" y="135"/>
                    </a:cubicBezTo>
                    <a:cubicBezTo>
                      <a:pt x="66" y="135"/>
                      <a:pt x="64" y="135"/>
                      <a:pt x="63" y="135"/>
                    </a:cubicBezTo>
                    <a:cubicBezTo>
                      <a:pt x="62" y="135"/>
                      <a:pt x="61" y="136"/>
                      <a:pt x="60" y="136"/>
                    </a:cubicBezTo>
                    <a:cubicBezTo>
                      <a:pt x="59" y="136"/>
                      <a:pt x="59" y="135"/>
                      <a:pt x="59" y="135"/>
                    </a:cubicBezTo>
                    <a:cubicBezTo>
                      <a:pt x="52" y="138"/>
                      <a:pt x="52" y="138"/>
                      <a:pt x="52" y="138"/>
                    </a:cubicBezTo>
                    <a:cubicBezTo>
                      <a:pt x="52" y="138"/>
                      <a:pt x="52" y="138"/>
                      <a:pt x="52" y="138"/>
                    </a:cubicBezTo>
                    <a:cubicBezTo>
                      <a:pt x="53" y="138"/>
                      <a:pt x="54" y="138"/>
                      <a:pt x="56" y="138"/>
                    </a:cubicBezTo>
                    <a:cubicBezTo>
                      <a:pt x="57" y="137"/>
                      <a:pt x="58" y="137"/>
                      <a:pt x="59" y="137"/>
                    </a:cubicBezTo>
                    <a:cubicBezTo>
                      <a:pt x="59" y="137"/>
                      <a:pt x="59" y="137"/>
                      <a:pt x="59" y="137"/>
                    </a:cubicBezTo>
                    <a:cubicBezTo>
                      <a:pt x="56" y="138"/>
                      <a:pt x="44" y="144"/>
                      <a:pt x="34" y="147"/>
                    </a:cubicBezTo>
                    <a:cubicBezTo>
                      <a:pt x="45" y="143"/>
                      <a:pt x="45" y="143"/>
                      <a:pt x="45" y="143"/>
                    </a:cubicBezTo>
                    <a:cubicBezTo>
                      <a:pt x="48" y="143"/>
                      <a:pt x="49" y="143"/>
                      <a:pt x="35" y="151"/>
                    </a:cubicBezTo>
                    <a:cubicBezTo>
                      <a:pt x="42" y="148"/>
                      <a:pt x="42" y="148"/>
                      <a:pt x="42" y="148"/>
                    </a:cubicBezTo>
                    <a:cubicBezTo>
                      <a:pt x="44" y="148"/>
                      <a:pt x="46" y="147"/>
                      <a:pt x="47" y="147"/>
                    </a:cubicBezTo>
                    <a:cubicBezTo>
                      <a:pt x="48" y="147"/>
                      <a:pt x="46" y="148"/>
                      <a:pt x="39" y="151"/>
                    </a:cubicBezTo>
                    <a:cubicBezTo>
                      <a:pt x="38" y="153"/>
                      <a:pt x="30" y="157"/>
                      <a:pt x="12" y="165"/>
                    </a:cubicBezTo>
                    <a:cubicBezTo>
                      <a:pt x="30" y="159"/>
                      <a:pt x="30" y="159"/>
                      <a:pt x="30" y="159"/>
                    </a:cubicBezTo>
                    <a:cubicBezTo>
                      <a:pt x="29" y="159"/>
                      <a:pt x="17" y="164"/>
                      <a:pt x="17" y="164"/>
                    </a:cubicBezTo>
                    <a:cubicBezTo>
                      <a:pt x="17" y="164"/>
                      <a:pt x="20" y="163"/>
                      <a:pt x="28" y="160"/>
                    </a:cubicBezTo>
                    <a:cubicBezTo>
                      <a:pt x="36" y="158"/>
                      <a:pt x="36" y="158"/>
                      <a:pt x="36" y="158"/>
                    </a:cubicBezTo>
                    <a:cubicBezTo>
                      <a:pt x="36" y="158"/>
                      <a:pt x="36" y="158"/>
                      <a:pt x="36" y="158"/>
                    </a:cubicBezTo>
                    <a:cubicBezTo>
                      <a:pt x="37" y="158"/>
                      <a:pt x="37" y="158"/>
                      <a:pt x="38" y="158"/>
                    </a:cubicBezTo>
                    <a:cubicBezTo>
                      <a:pt x="39" y="157"/>
                      <a:pt x="40" y="157"/>
                      <a:pt x="40" y="157"/>
                    </a:cubicBezTo>
                    <a:cubicBezTo>
                      <a:pt x="40" y="157"/>
                      <a:pt x="40" y="158"/>
                      <a:pt x="36" y="159"/>
                    </a:cubicBezTo>
                    <a:cubicBezTo>
                      <a:pt x="36" y="159"/>
                      <a:pt x="36" y="159"/>
                      <a:pt x="36" y="159"/>
                    </a:cubicBezTo>
                    <a:cubicBezTo>
                      <a:pt x="36" y="159"/>
                      <a:pt x="36" y="159"/>
                      <a:pt x="36" y="159"/>
                    </a:cubicBezTo>
                    <a:cubicBezTo>
                      <a:pt x="34" y="160"/>
                      <a:pt x="34" y="160"/>
                      <a:pt x="34" y="160"/>
                    </a:cubicBezTo>
                    <a:cubicBezTo>
                      <a:pt x="35" y="160"/>
                      <a:pt x="35" y="160"/>
                      <a:pt x="35" y="160"/>
                    </a:cubicBezTo>
                    <a:cubicBezTo>
                      <a:pt x="34" y="160"/>
                      <a:pt x="34" y="161"/>
                      <a:pt x="34" y="161"/>
                    </a:cubicBezTo>
                    <a:cubicBezTo>
                      <a:pt x="34" y="161"/>
                      <a:pt x="37" y="160"/>
                      <a:pt x="39" y="159"/>
                    </a:cubicBezTo>
                    <a:cubicBezTo>
                      <a:pt x="41" y="158"/>
                      <a:pt x="44" y="157"/>
                      <a:pt x="44" y="157"/>
                    </a:cubicBezTo>
                    <a:cubicBezTo>
                      <a:pt x="44" y="157"/>
                      <a:pt x="44" y="157"/>
                      <a:pt x="42" y="158"/>
                    </a:cubicBezTo>
                    <a:cubicBezTo>
                      <a:pt x="40" y="159"/>
                      <a:pt x="39" y="159"/>
                      <a:pt x="39" y="159"/>
                    </a:cubicBezTo>
                    <a:cubicBezTo>
                      <a:pt x="40" y="159"/>
                      <a:pt x="45" y="158"/>
                      <a:pt x="50" y="156"/>
                    </a:cubicBezTo>
                    <a:cubicBezTo>
                      <a:pt x="56" y="154"/>
                      <a:pt x="61" y="152"/>
                      <a:pt x="61" y="152"/>
                    </a:cubicBezTo>
                    <a:cubicBezTo>
                      <a:pt x="62" y="152"/>
                      <a:pt x="62" y="152"/>
                      <a:pt x="61" y="152"/>
                    </a:cubicBezTo>
                    <a:cubicBezTo>
                      <a:pt x="36" y="162"/>
                      <a:pt x="36" y="162"/>
                      <a:pt x="36" y="162"/>
                    </a:cubicBezTo>
                    <a:cubicBezTo>
                      <a:pt x="33" y="164"/>
                      <a:pt x="32" y="164"/>
                      <a:pt x="32" y="164"/>
                    </a:cubicBezTo>
                    <a:cubicBezTo>
                      <a:pt x="33" y="164"/>
                      <a:pt x="37" y="163"/>
                      <a:pt x="40" y="162"/>
                    </a:cubicBezTo>
                    <a:cubicBezTo>
                      <a:pt x="44" y="161"/>
                      <a:pt x="48" y="160"/>
                      <a:pt x="49" y="160"/>
                    </a:cubicBezTo>
                    <a:cubicBezTo>
                      <a:pt x="49" y="160"/>
                      <a:pt x="50" y="160"/>
                      <a:pt x="50" y="160"/>
                    </a:cubicBezTo>
                    <a:cubicBezTo>
                      <a:pt x="41" y="164"/>
                      <a:pt x="20" y="172"/>
                      <a:pt x="0" y="179"/>
                    </a:cubicBezTo>
                    <a:cubicBezTo>
                      <a:pt x="24" y="171"/>
                      <a:pt x="16" y="173"/>
                      <a:pt x="28" y="170"/>
                    </a:cubicBezTo>
                    <a:cubicBezTo>
                      <a:pt x="18" y="174"/>
                      <a:pt x="16" y="174"/>
                      <a:pt x="7" y="177"/>
                    </a:cubicBezTo>
                    <a:cubicBezTo>
                      <a:pt x="5" y="178"/>
                      <a:pt x="4" y="179"/>
                      <a:pt x="4" y="179"/>
                    </a:cubicBezTo>
                    <a:cubicBezTo>
                      <a:pt x="4" y="179"/>
                      <a:pt x="7" y="178"/>
                      <a:pt x="10" y="177"/>
                    </a:cubicBezTo>
                    <a:cubicBezTo>
                      <a:pt x="13" y="176"/>
                      <a:pt x="16" y="175"/>
                      <a:pt x="16" y="175"/>
                    </a:cubicBezTo>
                    <a:cubicBezTo>
                      <a:pt x="16" y="175"/>
                      <a:pt x="16" y="175"/>
                      <a:pt x="16" y="175"/>
                    </a:cubicBezTo>
                    <a:cubicBezTo>
                      <a:pt x="16" y="175"/>
                      <a:pt x="16" y="175"/>
                      <a:pt x="16" y="175"/>
                    </a:cubicBezTo>
                    <a:cubicBezTo>
                      <a:pt x="12" y="176"/>
                      <a:pt x="9" y="178"/>
                      <a:pt x="7" y="178"/>
                    </a:cubicBezTo>
                    <a:cubicBezTo>
                      <a:pt x="16" y="175"/>
                      <a:pt x="16" y="175"/>
                      <a:pt x="16" y="175"/>
                    </a:cubicBezTo>
                    <a:cubicBezTo>
                      <a:pt x="16" y="175"/>
                      <a:pt x="16" y="175"/>
                      <a:pt x="16" y="175"/>
                    </a:cubicBezTo>
                    <a:cubicBezTo>
                      <a:pt x="34" y="168"/>
                      <a:pt x="63" y="158"/>
                      <a:pt x="65" y="157"/>
                    </a:cubicBezTo>
                    <a:cubicBezTo>
                      <a:pt x="70" y="155"/>
                      <a:pt x="70" y="155"/>
                      <a:pt x="70" y="155"/>
                    </a:cubicBezTo>
                    <a:cubicBezTo>
                      <a:pt x="76" y="153"/>
                      <a:pt x="80" y="152"/>
                      <a:pt x="81" y="152"/>
                    </a:cubicBezTo>
                    <a:cubicBezTo>
                      <a:pt x="82" y="152"/>
                      <a:pt x="81" y="153"/>
                      <a:pt x="77" y="154"/>
                    </a:cubicBezTo>
                    <a:cubicBezTo>
                      <a:pt x="68" y="158"/>
                      <a:pt x="68" y="158"/>
                      <a:pt x="68" y="158"/>
                    </a:cubicBezTo>
                    <a:cubicBezTo>
                      <a:pt x="73" y="157"/>
                      <a:pt x="73" y="157"/>
                      <a:pt x="73" y="157"/>
                    </a:cubicBezTo>
                    <a:cubicBezTo>
                      <a:pt x="61" y="161"/>
                      <a:pt x="61" y="161"/>
                      <a:pt x="61" y="161"/>
                    </a:cubicBezTo>
                    <a:cubicBezTo>
                      <a:pt x="66" y="160"/>
                      <a:pt x="66" y="160"/>
                      <a:pt x="66" y="160"/>
                    </a:cubicBezTo>
                    <a:cubicBezTo>
                      <a:pt x="69" y="159"/>
                      <a:pt x="69" y="159"/>
                      <a:pt x="69" y="159"/>
                    </a:cubicBezTo>
                    <a:cubicBezTo>
                      <a:pt x="70" y="159"/>
                      <a:pt x="71" y="159"/>
                      <a:pt x="72" y="159"/>
                    </a:cubicBezTo>
                    <a:cubicBezTo>
                      <a:pt x="73" y="159"/>
                      <a:pt x="73" y="159"/>
                      <a:pt x="70" y="160"/>
                    </a:cubicBezTo>
                    <a:cubicBezTo>
                      <a:pt x="63" y="163"/>
                      <a:pt x="63" y="163"/>
                      <a:pt x="63" y="163"/>
                    </a:cubicBezTo>
                    <a:cubicBezTo>
                      <a:pt x="57" y="166"/>
                      <a:pt x="56" y="166"/>
                      <a:pt x="57" y="166"/>
                    </a:cubicBezTo>
                    <a:cubicBezTo>
                      <a:pt x="58" y="166"/>
                      <a:pt x="62" y="165"/>
                      <a:pt x="66" y="164"/>
                    </a:cubicBezTo>
                    <a:cubicBezTo>
                      <a:pt x="70" y="163"/>
                      <a:pt x="74" y="162"/>
                      <a:pt x="75" y="162"/>
                    </a:cubicBezTo>
                    <a:cubicBezTo>
                      <a:pt x="75" y="162"/>
                      <a:pt x="75" y="162"/>
                      <a:pt x="75" y="162"/>
                    </a:cubicBezTo>
                    <a:cubicBezTo>
                      <a:pt x="62" y="167"/>
                      <a:pt x="62" y="167"/>
                      <a:pt x="62" y="167"/>
                    </a:cubicBezTo>
                    <a:cubicBezTo>
                      <a:pt x="60" y="168"/>
                      <a:pt x="59" y="169"/>
                      <a:pt x="59" y="169"/>
                    </a:cubicBezTo>
                    <a:cubicBezTo>
                      <a:pt x="59" y="169"/>
                      <a:pt x="63" y="167"/>
                      <a:pt x="68" y="165"/>
                    </a:cubicBezTo>
                    <a:cubicBezTo>
                      <a:pt x="72" y="164"/>
                      <a:pt x="77" y="162"/>
                      <a:pt x="77" y="162"/>
                    </a:cubicBezTo>
                    <a:cubicBezTo>
                      <a:pt x="77" y="162"/>
                      <a:pt x="77" y="162"/>
                      <a:pt x="76" y="163"/>
                    </a:cubicBezTo>
                    <a:cubicBezTo>
                      <a:pt x="60" y="169"/>
                      <a:pt x="60" y="169"/>
                      <a:pt x="60" y="169"/>
                    </a:cubicBezTo>
                    <a:cubicBezTo>
                      <a:pt x="66" y="167"/>
                      <a:pt x="68" y="166"/>
                      <a:pt x="69" y="166"/>
                    </a:cubicBezTo>
                    <a:cubicBezTo>
                      <a:pt x="69" y="166"/>
                      <a:pt x="54" y="172"/>
                      <a:pt x="48" y="174"/>
                    </a:cubicBezTo>
                    <a:cubicBezTo>
                      <a:pt x="70" y="166"/>
                      <a:pt x="70" y="166"/>
                      <a:pt x="70" y="166"/>
                    </a:cubicBezTo>
                    <a:cubicBezTo>
                      <a:pt x="66" y="168"/>
                      <a:pt x="66" y="168"/>
                      <a:pt x="66" y="168"/>
                    </a:cubicBezTo>
                    <a:cubicBezTo>
                      <a:pt x="59" y="172"/>
                      <a:pt x="39" y="179"/>
                      <a:pt x="28" y="183"/>
                    </a:cubicBezTo>
                    <a:cubicBezTo>
                      <a:pt x="45" y="177"/>
                      <a:pt x="45" y="177"/>
                      <a:pt x="45" y="177"/>
                    </a:cubicBezTo>
                    <a:cubicBezTo>
                      <a:pt x="26" y="184"/>
                      <a:pt x="26" y="184"/>
                      <a:pt x="26" y="184"/>
                    </a:cubicBezTo>
                    <a:cubicBezTo>
                      <a:pt x="33" y="182"/>
                      <a:pt x="36" y="181"/>
                      <a:pt x="36" y="181"/>
                    </a:cubicBezTo>
                    <a:cubicBezTo>
                      <a:pt x="36" y="181"/>
                      <a:pt x="35" y="181"/>
                      <a:pt x="34" y="182"/>
                    </a:cubicBezTo>
                    <a:cubicBezTo>
                      <a:pt x="33" y="182"/>
                      <a:pt x="32" y="183"/>
                      <a:pt x="32" y="183"/>
                    </a:cubicBezTo>
                    <a:cubicBezTo>
                      <a:pt x="32" y="183"/>
                      <a:pt x="33" y="183"/>
                      <a:pt x="36" y="182"/>
                    </a:cubicBezTo>
                    <a:cubicBezTo>
                      <a:pt x="28" y="184"/>
                      <a:pt x="24" y="186"/>
                      <a:pt x="21" y="187"/>
                    </a:cubicBezTo>
                    <a:cubicBezTo>
                      <a:pt x="49" y="178"/>
                      <a:pt x="49" y="178"/>
                      <a:pt x="49" y="178"/>
                    </a:cubicBezTo>
                    <a:cubicBezTo>
                      <a:pt x="37" y="182"/>
                      <a:pt x="37" y="182"/>
                      <a:pt x="37" y="182"/>
                    </a:cubicBezTo>
                    <a:cubicBezTo>
                      <a:pt x="64" y="172"/>
                      <a:pt x="64" y="172"/>
                      <a:pt x="64" y="172"/>
                    </a:cubicBezTo>
                    <a:cubicBezTo>
                      <a:pt x="71" y="170"/>
                      <a:pt x="73" y="169"/>
                      <a:pt x="73" y="169"/>
                    </a:cubicBezTo>
                    <a:cubicBezTo>
                      <a:pt x="74" y="169"/>
                      <a:pt x="72" y="170"/>
                      <a:pt x="71" y="170"/>
                    </a:cubicBezTo>
                    <a:cubicBezTo>
                      <a:pt x="69" y="171"/>
                      <a:pt x="68" y="172"/>
                      <a:pt x="68" y="172"/>
                    </a:cubicBezTo>
                    <a:cubicBezTo>
                      <a:pt x="69" y="172"/>
                      <a:pt x="69" y="172"/>
                      <a:pt x="70" y="171"/>
                    </a:cubicBezTo>
                    <a:cubicBezTo>
                      <a:pt x="62" y="174"/>
                      <a:pt x="62" y="174"/>
                      <a:pt x="62" y="174"/>
                    </a:cubicBezTo>
                    <a:cubicBezTo>
                      <a:pt x="63" y="174"/>
                      <a:pt x="64" y="174"/>
                      <a:pt x="64" y="174"/>
                    </a:cubicBezTo>
                    <a:cubicBezTo>
                      <a:pt x="65" y="174"/>
                      <a:pt x="56" y="177"/>
                      <a:pt x="52" y="179"/>
                    </a:cubicBezTo>
                    <a:cubicBezTo>
                      <a:pt x="57" y="177"/>
                      <a:pt x="64" y="174"/>
                      <a:pt x="68" y="173"/>
                    </a:cubicBezTo>
                    <a:cubicBezTo>
                      <a:pt x="68" y="173"/>
                      <a:pt x="68" y="173"/>
                      <a:pt x="68" y="173"/>
                    </a:cubicBezTo>
                    <a:cubicBezTo>
                      <a:pt x="69" y="173"/>
                      <a:pt x="58" y="177"/>
                      <a:pt x="56" y="178"/>
                    </a:cubicBezTo>
                    <a:cubicBezTo>
                      <a:pt x="69" y="173"/>
                      <a:pt x="78" y="170"/>
                      <a:pt x="79" y="170"/>
                    </a:cubicBezTo>
                    <a:cubicBezTo>
                      <a:pt x="79" y="170"/>
                      <a:pt x="78" y="171"/>
                      <a:pt x="76" y="172"/>
                    </a:cubicBezTo>
                    <a:cubicBezTo>
                      <a:pt x="73" y="173"/>
                      <a:pt x="71" y="174"/>
                      <a:pt x="69" y="174"/>
                    </a:cubicBezTo>
                    <a:cubicBezTo>
                      <a:pt x="71" y="174"/>
                      <a:pt x="74" y="173"/>
                      <a:pt x="74" y="173"/>
                    </a:cubicBezTo>
                    <a:cubicBezTo>
                      <a:pt x="75" y="173"/>
                      <a:pt x="74" y="173"/>
                      <a:pt x="73" y="173"/>
                    </a:cubicBezTo>
                    <a:cubicBezTo>
                      <a:pt x="52" y="181"/>
                      <a:pt x="52" y="181"/>
                      <a:pt x="52" y="181"/>
                    </a:cubicBezTo>
                    <a:cubicBezTo>
                      <a:pt x="72" y="174"/>
                      <a:pt x="72" y="174"/>
                      <a:pt x="72" y="174"/>
                    </a:cubicBezTo>
                    <a:cubicBezTo>
                      <a:pt x="71" y="174"/>
                      <a:pt x="71" y="175"/>
                      <a:pt x="71" y="175"/>
                    </a:cubicBezTo>
                    <a:cubicBezTo>
                      <a:pt x="71" y="175"/>
                      <a:pt x="72" y="174"/>
                      <a:pt x="73" y="174"/>
                    </a:cubicBezTo>
                    <a:cubicBezTo>
                      <a:pt x="73" y="174"/>
                      <a:pt x="74" y="174"/>
                      <a:pt x="74" y="174"/>
                    </a:cubicBezTo>
                    <a:cubicBezTo>
                      <a:pt x="74" y="174"/>
                      <a:pt x="73" y="174"/>
                      <a:pt x="68" y="176"/>
                    </a:cubicBezTo>
                    <a:cubicBezTo>
                      <a:pt x="64" y="177"/>
                      <a:pt x="64" y="177"/>
                      <a:pt x="64" y="177"/>
                    </a:cubicBezTo>
                    <a:cubicBezTo>
                      <a:pt x="61" y="181"/>
                      <a:pt x="61" y="181"/>
                      <a:pt x="61" y="181"/>
                    </a:cubicBezTo>
                    <a:cubicBezTo>
                      <a:pt x="45" y="187"/>
                      <a:pt x="45" y="187"/>
                      <a:pt x="45" y="187"/>
                    </a:cubicBezTo>
                    <a:cubicBezTo>
                      <a:pt x="51" y="185"/>
                      <a:pt x="53" y="184"/>
                      <a:pt x="54" y="184"/>
                    </a:cubicBezTo>
                    <a:cubicBezTo>
                      <a:pt x="54" y="184"/>
                      <a:pt x="54" y="184"/>
                      <a:pt x="53" y="185"/>
                    </a:cubicBezTo>
                    <a:cubicBezTo>
                      <a:pt x="53" y="185"/>
                      <a:pt x="52" y="185"/>
                      <a:pt x="53" y="185"/>
                    </a:cubicBezTo>
                    <a:cubicBezTo>
                      <a:pt x="53" y="185"/>
                      <a:pt x="56" y="184"/>
                      <a:pt x="65" y="181"/>
                    </a:cubicBezTo>
                    <a:cubicBezTo>
                      <a:pt x="60" y="183"/>
                      <a:pt x="60" y="183"/>
                      <a:pt x="61" y="183"/>
                    </a:cubicBezTo>
                    <a:cubicBezTo>
                      <a:pt x="61" y="183"/>
                      <a:pt x="61" y="183"/>
                      <a:pt x="61" y="183"/>
                    </a:cubicBezTo>
                    <a:cubicBezTo>
                      <a:pt x="61" y="183"/>
                      <a:pt x="62" y="183"/>
                      <a:pt x="62" y="183"/>
                    </a:cubicBezTo>
                    <a:cubicBezTo>
                      <a:pt x="63" y="183"/>
                      <a:pt x="62" y="184"/>
                      <a:pt x="46" y="190"/>
                    </a:cubicBezTo>
                    <a:cubicBezTo>
                      <a:pt x="46" y="190"/>
                      <a:pt x="46" y="190"/>
                      <a:pt x="46" y="190"/>
                    </a:cubicBezTo>
                    <a:cubicBezTo>
                      <a:pt x="47" y="190"/>
                      <a:pt x="51" y="189"/>
                      <a:pt x="56" y="188"/>
                    </a:cubicBezTo>
                    <a:cubicBezTo>
                      <a:pt x="60" y="187"/>
                      <a:pt x="64" y="186"/>
                      <a:pt x="65" y="186"/>
                    </a:cubicBezTo>
                    <a:cubicBezTo>
                      <a:pt x="66" y="186"/>
                      <a:pt x="65" y="186"/>
                      <a:pt x="62" y="188"/>
                    </a:cubicBezTo>
                    <a:cubicBezTo>
                      <a:pt x="36" y="198"/>
                      <a:pt x="46" y="197"/>
                      <a:pt x="44" y="198"/>
                    </a:cubicBezTo>
                    <a:cubicBezTo>
                      <a:pt x="57" y="196"/>
                      <a:pt x="69" y="193"/>
                      <a:pt x="79" y="192"/>
                    </a:cubicBezTo>
                    <a:cubicBezTo>
                      <a:pt x="67" y="197"/>
                      <a:pt x="65" y="198"/>
                      <a:pt x="67" y="198"/>
                    </a:cubicBezTo>
                    <a:cubicBezTo>
                      <a:pt x="68" y="198"/>
                      <a:pt x="71" y="198"/>
                      <a:pt x="73" y="197"/>
                    </a:cubicBezTo>
                    <a:cubicBezTo>
                      <a:pt x="76" y="197"/>
                      <a:pt x="79" y="196"/>
                      <a:pt x="80" y="196"/>
                    </a:cubicBezTo>
                    <a:cubicBezTo>
                      <a:pt x="81" y="196"/>
                      <a:pt x="80" y="197"/>
                      <a:pt x="76" y="199"/>
                    </a:cubicBezTo>
                    <a:cubicBezTo>
                      <a:pt x="91" y="194"/>
                      <a:pt x="91" y="194"/>
                      <a:pt x="91" y="194"/>
                    </a:cubicBezTo>
                    <a:cubicBezTo>
                      <a:pt x="68" y="203"/>
                      <a:pt x="98" y="194"/>
                      <a:pt x="76" y="204"/>
                    </a:cubicBezTo>
                    <a:cubicBezTo>
                      <a:pt x="83" y="201"/>
                      <a:pt x="86" y="201"/>
                      <a:pt x="86" y="201"/>
                    </a:cubicBezTo>
                    <a:cubicBezTo>
                      <a:pt x="86" y="201"/>
                      <a:pt x="86" y="201"/>
                      <a:pt x="86" y="201"/>
                    </a:cubicBezTo>
                    <a:cubicBezTo>
                      <a:pt x="86" y="201"/>
                      <a:pt x="86" y="201"/>
                      <a:pt x="86" y="201"/>
                    </a:cubicBezTo>
                    <a:cubicBezTo>
                      <a:pt x="86" y="201"/>
                      <a:pt x="86" y="201"/>
                      <a:pt x="86" y="201"/>
                    </a:cubicBezTo>
                    <a:cubicBezTo>
                      <a:pt x="86" y="201"/>
                      <a:pt x="86" y="201"/>
                      <a:pt x="86" y="201"/>
                    </a:cubicBezTo>
                    <a:cubicBezTo>
                      <a:pt x="87" y="200"/>
                      <a:pt x="90" y="199"/>
                      <a:pt x="99" y="196"/>
                    </a:cubicBezTo>
                    <a:cubicBezTo>
                      <a:pt x="93" y="199"/>
                      <a:pt x="102" y="196"/>
                      <a:pt x="83" y="203"/>
                    </a:cubicBezTo>
                    <a:cubicBezTo>
                      <a:pt x="81" y="204"/>
                      <a:pt x="81" y="204"/>
                      <a:pt x="81" y="204"/>
                    </a:cubicBezTo>
                    <a:cubicBezTo>
                      <a:pt x="75" y="206"/>
                      <a:pt x="74" y="206"/>
                      <a:pt x="74" y="206"/>
                    </a:cubicBezTo>
                    <a:cubicBezTo>
                      <a:pt x="74" y="206"/>
                      <a:pt x="76" y="206"/>
                      <a:pt x="77" y="206"/>
                    </a:cubicBezTo>
                    <a:cubicBezTo>
                      <a:pt x="78" y="206"/>
                      <a:pt x="79" y="205"/>
                      <a:pt x="80" y="205"/>
                    </a:cubicBezTo>
                    <a:cubicBezTo>
                      <a:pt x="80" y="205"/>
                      <a:pt x="79" y="206"/>
                      <a:pt x="75" y="208"/>
                    </a:cubicBezTo>
                    <a:cubicBezTo>
                      <a:pt x="95" y="200"/>
                      <a:pt x="95" y="200"/>
                      <a:pt x="95" y="200"/>
                    </a:cubicBezTo>
                    <a:cubicBezTo>
                      <a:pt x="92" y="202"/>
                      <a:pt x="92" y="202"/>
                      <a:pt x="92" y="202"/>
                    </a:cubicBezTo>
                    <a:cubicBezTo>
                      <a:pt x="88" y="203"/>
                      <a:pt x="88" y="203"/>
                      <a:pt x="88" y="203"/>
                    </a:cubicBezTo>
                    <a:cubicBezTo>
                      <a:pt x="99" y="200"/>
                      <a:pt x="104" y="199"/>
                      <a:pt x="106" y="199"/>
                    </a:cubicBezTo>
                    <a:cubicBezTo>
                      <a:pt x="108" y="199"/>
                      <a:pt x="106" y="200"/>
                      <a:pt x="104" y="202"/>
                    </a:cubicBezTo>
                    <a:cubicBezTo>
                      <a:pt x="101" y="204"/>
                      <a:pt x="99" y="205"/>
                      <a:pt x="101" y="205"/>
                    </a:cubicBezTo>
                    <a:cubicBezTo>
                      <a:pt x="103" y="205"/>
                      <a:pt x="107" y="204"/>
                      <a:pt x="117" y="201"/>
                    </a:cubicBezTo>
                    <a:cubicBezTo>
                      <a:pt x="110" y="204"/>
                      <a:pt x="109" y="204"/>
                      <a:pt x="109" y="204"/>
                    </a:cubicBezTo>
                    <a:cubicBezTo>
                      <a:pt x="109" y="204"/>
                      <a:pt x="110" y="204"/>
                      <a:pt x="111" y="204"/>
                    </a:cubicBezTo>
                    <a:cubicBezTo>
                      <a:pt x="112" y="203"/>
                      <a:pt x="113" y="203"/>
                      <a:pt x="114" y="203"/>
                    </a:cubicBezTo>
                    <a:cubicBezTo>
                      <a:pt x="114" y="203"/>
                      <a:pt x="112" y="204"/>
                      <a:pt x="105" y="207"/>
                    </a:cubicBezTo>
                    <a:cubicBezTo>
                      <a:pt x="96" y="210"/>
                      <a:pt x="93" y="211"/>
                      <a:pt x="94" y="211"/>
                    </a:cubicBezTo>
                    <a:cubicBezTo>
                      <a:pt x="95" y="211"/>
                      <a:pt x="115" y="205"/>
                      <a:pt x="121" y="203"/>
                    </a:cubicBezTo>
                    <a:cubicBezTo>
                      <a:pt x="122" y="202"/>
                      <a:pt x="124" y="202"/>
                      <a:pt x="126" y="201"/>
                    </a:cubicBezTo>
                    <a:cubicBezTo>
                      <a:pt x="124" y="203"/>
                      <a:pt x="124" y="203"/>
                      <a:pt x="124" y="203"/>
                    </a:cubicBezTo>
                    <a:cubicBezTo>
                      <a:pt x="117" y="206"/>
                      <a:pt x="114" y="206"/>
                      <a:pt x="114" y="206"/>
                    </a:cubicBezTo>
                    <a:cubicBezTo>
                      <a:pt x="114" y="206"/>
                      <a:pt x="118" y="205"/>
                      <a:pt x="123" y="204"/>
                    </a:cubicBezTo>
                    <a:cubicBezTo>
                      <a:pt x="127" y="202"/>
                      <a:pt x="131" y="201"/>
                      <a:pt x="131" y="201"/>
                    </a:cubicBezTo>
                    <a:cubicBezTo>
                      <a:pt x="131" y="201"/>
                      <a:pt x="129" y="202"/>
                      <a:pt x="123" y="204"/>
                    </a:cubicBezTo>
                    <a:cubicBezTo>
                      <a:pt x="103" y="214"/>
                      <a:pt x="130" y="209"/>
                      <a:pt x="123" y="215"/>
                    </a:cubicBezTo>
                    <a:cubicBezTo>
                      <a:pt x="130" y="212"/>
                      <a:pt x="130" y="212"/>
                      <a:pt x="130" y="212"/>
                    </a:cubicBezTo>
                    <a:cubicBezTo>
                      <a:pt x="130" y="213"/>
                      <a:pt x="131" y="213"/>
                      <a:pt x="132" y="213"/>
                    </a:cubicBezTo>
                    <a:cubicBezTo>
                      <a:pt x="132" y="213"/>
                      <a:pt x="132" y="213"/>
                      <a:pt x="132" y="213"/>
                    </a:cubicBezTo>
                    <a:cubicBezTo>
                      <a:pt x="132" y="213"/>
                      <a:pt x="133" y="213"/>
                      <a:pt x="133" y="213"/>
                    </a:cubicBezTo>
                    <a:cubicBezTo>
                      <a:pt x="135" y="213"/>
                      <a:pt x="135" y="213"/>
                      <a:pt x="128" y="216"/>
                    </a:cubicBezTo>
                    <a:cubicBezTo>
                      <a:pt x="126" y="217"/>
                      <a:pt x="125" y="217"/>
                      <a:pt x="126" y="217"/>
                    </a:cubicBezTo>
                    <a:cubicBezTo>
                      <a:pt x="128" y="217"/>
                      <a:pt x="150" y="210"/>
                      <a:pt x="151" y="210"/>
                    </a:cubicBezTo>
                    <a:cubicBezTo>
                      <a:pt x="153" y="209"/>
                      <a:pt x="155" y="208"/>
                      <a:pt x="155" y="208"/>
                    </a:cubicBezTo>
                    <a:cubicBezTo>
                      <a:pt x="157" y="208"/>
                      <a:pt x="143" y="214"/>
                      <a:pt x="140" y="215"/>
                    </a:cubicBezTo>
                    <a:cubicBezTo>
                      <a:pt x="145" y="214"/>
                      <a:pt x="162" y="208"/>
                      <a:pt x="164" y="208"/>
                    </a:cubicBezTo>
                    <a:cubicBezTo>
                      <a:pt x="165" y="208"/>
                      <a:pt x="164" y="208"/>
                      <a:pt x="162" y="210"/>
                    </a:cubicBezTo>
                    <a:cubicBezTo>
                      <a:pt x="156" y="212"/>
                      <a:pt x="154" y="213"/>
                      <a:pt x="155" y="213"/>
                    </a:cubicBezTo>
                    <a:cubicBezTo>
                      <a:pt x="156" y="213"/>
                      <a:pt x="159" y="212"/>
                      <a:pt x="162" y="211"/>
                    </a:cubicBezTo>
                    <a:cubicBezTo>
                      <a:pt x="166" y="210"/>
                      <a:pt x="169" y="210"/>
                      <a:pt x="170" y="210"/>
                    </a:cubicBezTo>
                    <a:cubicBezTo>
                      <a:pt x="171" y="210"/>
                      <a:pt x="169" y="210"/>
                      <a:pt x="161" y="213"/>
                    </a:cubicBezTo>
                    <a:cubicBezTo>
                      <a:pt x="163" y="212"/>
                      <a:pt x="163" y="212"/>
                      <a:pt x="163" y="212"/>
                    </a:cubicBezTo>
                    <a:cubicBezTo>
                      <a:pt x="158" y="215"/>
                      <a:pt x="157" y="216"/>
                      <a:pt x="158" y="216"/>
                    </a:cubicBezTo>
                    <a:cubicBezTo>
                      <a:pt x="159" y="216"/>
                      <a:pt x="161" y="215"/>
                      <a:pt x="163" y="215"/>
                    </a:cubicBezTo>
                    <a:cubicBezTo>
                      <a:pt x="165" y="215"/>
                      <a:pt x="166" y="214"/>
                      <a:pt x="167" y="214"/>
                    </a:cubicBezTo>
                    <a:cubicBezTo>
                      <a:pt x="169" y="214"/>
                      <a:pt x="168" y="215"/>
                      <a:pt x="163" y="217"/>
                    </a:cubicBezTo>
                    <a:cubicBezTo>
                      <a:pt x="163" y="217"/>
                      <a:pt x="161" y="218"/>
                      <a:pt x="159" y="219"/>
                    </a:cubicBezTo>
                    <a:cubicBezTo>
                      <a:pt x="250" y="188"/>
                      <a:pt x="250" y="188"/>
                      <a:pt x="250" y="188"/>
                    </a:cubicBezTo>
                    <a:cubicBezTo>
                      <a:pt x="346" y="151"/>
                      <a:pt x="346" y="151"/>
                      <a:pt x="346" y="151"/>
                    </a:cubicBezTo>
                    <a:cubicBezTo>
                      <a:pt x="346" y="151"/>
                      <a:pt x="346" y="151"/>
                      <a:pt x="346" y="151"/>
                    </a:cubicBezTo>
                    <a:cubicBezTo>
                      <a:pt x="347" y="151"/>
                      <a:pt x="347" y="151"/>
                      <a:pt x="348" y="151"/>
                    </a:cubicBezTo>
                    <a:cubicBezTo>
                      <a:pt x="347" y="151"/>
                      <a:pt x="347" y="151"/>
                      <a:pt x="347" y="151"/>
                    </a:cubicBezTo>
                    <a:cubicBezTo>
                      <a:pt x="366" y="143"/>
                      <a:pt x="366" y="143"/>
                      <a:pt x="366" y="143"/>
                    </a:cubicBezTo>
                    <a:cubicBezTo>
                      <a:pt x="380" y="138"/>
                      <a:pt x="396" y="133"/>
                      <a:pt x="396" y="133"/>
                    </a:cubicBezTo>
                    <a:cubicBezTo>
                      <a:pt x="401" y="130"/>
                      <a:pt x="402" y="130"/>
                      <a:pt x="401" y="130"/>
                    </a:cubicBezTo>
                    <a:cubicBezTo>
                      <a:pt x="400" y="130"/>
                      <a:pt x="399" y="130"/>
                      <a:pt x="398" y="130"/>
                    </a:cubicBezTo>
                    <a:cubicBezTo>
                      <a:pt x="422" y="120"/>
                      <a:pt x="422" y="120"/>
                      <a:pt x="422" y="120"/>
                    </a:cubicBezTo>
                    <a:cubicBezTo>
                      <a:pt x="418" y="120"/>
                      <a:pt x="418" y="120"/>
                      <a:pt x="418" y="120"/>
                    </a:cubicBezTo>
                    <a:cubicBezTo>
                      <a:pt x="420" y="120"/>
                      <a:pt x="422" y="119"/>
                      <a:pt x="423" y="118"/>
                    </a:cubicBezTo>
                    <a:cubicBezTo>
                      <a:pt x="424" y="118"/>
                      <a:pt x="425" y="118"/>
                      <a:pt x="424" y="118"/>
                    </a:cubicBezTo>
                    <a:cubicBezTo>
                      <a:pt x="424" y="118"/>
                      <a:pt x="420" y="119"/>
                      <a:pt x="416" y="120"/>
                    </a:cubicBezTo>
                    <a:cubicBezTo>
                      <a:pt x="415" y="121"/>
                      <a:pt x="415" y="121"/>
                      <a:pt x="415" y="121"/>
                    </a:cubicBezTo>
                    <a:cubicBezTo>
                      <a:pt x="424" y="116"/>
                      <a:pt x="424" y="116"/>
                      <a:pt x="424" y="116"/>
                    </a:cubicBezTo>
                    <a:cubicBezTo>
                      <a:pt x="424" y="116"/>
                      <a:pt x="424" y="116"/>
                      <a:pt x="424" y="116"/>
                    </a:cubicBezTo>
                    <a:cubicBezTo>
                      <a:pt x="426" y="116"/>
                      <a:pt x="432" y="114"/>
                      <a:pt x="437" y="112"/>
                    </a:cubicBezTo>
                    <a:cubicBezTo>
                      <a:pt x="437" y="112"/>
                      <a:pt x="437" y="112"/>
                      <a:pt x="437" y="112"/>
                    </a:cubicBezTo>
                    <a:cubicBezTo>
                      <a:pt x="437" y="112"/>
                      <a:pt x="438" y="112"/>
                      <a:pt x="440" y="112"/>
                    </a:cubicBezTo>
                    <a:cubicBezTo>
                      <a:pt x="441" y="111"/>
                      <a:pt x="441" y="111"/>
                      <a:pt x="440" y="111"/>
                    </a:cubicBezTo>
                    <a:cubicBezTo>
                      <a:pt x="440" y="111"/>
                      <a:pt x="439" y="111"/>
                      <a:pt x="437" y="112"/>
                    </a:cubicBezTo>
                    <a:cubicBezTo>
                      <a:pt x="437" y="111"/>
                      <a:pt x="447" y="106"/>
                      <a:pt x="445" y="106"/>
                    </a:cubicBezTo>
                    <a:cubicBezTo>
                      <a:pt x="444" y="106"/>
                      <a:pt x="441" y="107"/>
                      <a:pt x="434" y="110"/>
                    </a:cubicBezTo>
                    <a:cubicBezTo>
                      <a:pt x="444" y="104"/>
                      <a:pt x="453" y="101"/>
                      <a:pt x="453" y="100"/>
                    </a:cubicBezTo>
                    <a:cubicBezTo>
                      <a:pt x="449" y="102"/>
                      <a:pt x="446" y="103"/>
                      <a:pt x="441" y="105"/>
                    </a:cubicBezTo>
                    <a:cubicBezTo>
                      <a:pt x="444" y="104"/>
                      <a:pt x="445" y="103"/>
                      <a:pt x="445" y="103"/>
                    </a:cubicBezTo>
                    <a:cubicBezTo>
                      <a:pt x="444" y="103"/>
                      <a:pt x="438" y="106"/>
                      <a:pt x="436" y="107"/>
                    </a:cubicBezTo>
                    <a:cubicBezTo>
                      <a:pt x="436" y="107"/>
                      <a:pt x="435" y="107"/>
                      <a:pt x="435" y="107"/>
                    </a:cubicBezTo>
                    <a:cubicBezTo>
                      <a:pt x="434" y="107"/>
                      <a:pt x="439" y="104"/>
                      <a:pt x="445" y="101"/>
                    </a:cubicBezTo>
                    <a:cubicBezTo>
                      <a:pt x="451" y="98"/>
                      <a:pt x="457" y="95"/>
                      <a:pt x="456" y="95"/>
                    </a:cubicBezTo>
                    <a:cubicBezTo>
                      <a:pt x="455" y="95"/>
                      <a:pt x="453" y="96"/>
                      <a:pt x="448" y="97"/>
                    </a:cubicBezTo>
                    <a:cubicBezTo>
                      <a:pt x="453" y="95"/>
                      <a:pt x="453" y="95"/>
                      <a:pt x="453" y="95"/>
                    </a:cubicBezTo>
                    <a:cubicBezTo>
                      <a:pt x="442" y="99"/>
                      <a:pt x="432" y="103"/>
                      <a:pt x="423" y="107"/>
                    </a:cubicBezTo>
                    <a:cubicBezTo>
                      <a:pt x="425" y="106"/>
                      <a:pt x="425" y="106"/>
                      <a:pt x="425" y="106"/>
                    </a:cubicBezTo>
                    <a:cubicBezTo>
                      <a:pt x="423" y="105"/>
                      <a:pt x="421" y="104"/>
                      <a:pt x="419" y="104"/>
                    </a:cubicBezTo>
                    <a:cubicBezTo>
                      <a:pt x="420" y="103"/>
                      <a:pt x="420" y="103"/>
                      <a:pt x="420" y="103"/>
                    </a:cubicBezTo>
                    <a:cubicBezTo>
                      <a:pt x="418" y="104"/>
                      <a:pt x="418" y="104"/>
                      <a:pt x="418" y="104"/>
                    </a:cubicBezTo>
                    <a:cubicBezTo>
                      <a:pt x="417" y="103"/>
                      <a:pt x="415" y="103"/>
                      <a:pt x="414" y="102"/>
                    </a:cubicBezTo>
                    <a:cubicBezTo>
                      <a:pt x="414" y="102"/>
                      <a:pt x="414" y="102"/>
                      <a:pt x="414" y="102"/>
                    </a:cubicBezTo>
                    <a:cubicBezTo>
                      <a:pt x="414" y="102"/>
                      <a:pt x="414" y="102"/>
                      <a:pt x="413" y="102"/>
                    </a:cubicBezTo>
                    <a:cubicBezTo>
                      <a:pt x="413" y="102"/>
                      <a:pt x="412" y="102"/>
                      <a:pt x="411" y="102"/>
                    </a:cubicBezTo>
                    <a:cubicBezTo>
                      <a:pt x="415" y="100"/>
                      <a:pt x="415" y="100"/>
                      <a:pt x="415" y="100"/>
                    </a:cubicBezTo>
                    <a:cubicBezTo>
                      <a:pt x="415" y="101"/>
                      <a:pt x="415" y="101"/>
                      <a:pt x="415" y="101"/>
                    </a:cubicBezTo>
                    <a:cubicBezTo>
                      <a:pt x="424" y="97"/>
                      <a:pt x="430" y="94"/>
                      <a:pt x="441" y="89"/>
                    </a:cubicBezTo>
                    <a:cubicBezTo>
                      <a:pt x="440" y="89"/>
                      <a:pt x="440" y="89"/>
                      <a:pt x="440" y="89"/>
                    </a:cubicBezTo>
                    <a:cubicBezTo>
                      <a:pt x="443" y="88"/>
                      <a:pt x="444" y="87"/>
                      <a:pt x="443" y="87"/>
                    </a:cubicBezTo>
                    <a:cubicBezTo>
                      <a:pt x="432" y="91"/>
                      <a:pt x="432" y="91"/>
                      <a:pt x="432" y="91"/>
                    </a:cubicBezTo>
                    <a:cubicBezTo>
                      <a:pt x="437" y="90"/>
                      <a:pt x="437" y="90"/>
                      <a:pt x="437" y="90"/>
                    </a:cubicBezTo>
                    <a:cubicBezTo>
                      <a:pt x="429" y="94"/>
                      <a:pt x="423" y="96"/>
                      <a:pt x="422" y="96"/>
                    </a:cubicBezTo>
                    <a:cubicBezTo>
                      <a:pt x="422" y="96"/>
                      <a:pt x="421" y="96"/>
                      <a:pt x="421" y="95"/>
                    </a:cubicBezTo>
                    <a:cubicBezTo>
                      <a:pt x="422" y="95"/>
                      <a:pt x="422" y="95"/>
                      <a:pt x="421" y="95"/>
                    </a:cubicBezTo>
                    <a:cubicBezTo>
                      <a:pt x="421" y="95"/>
                      <a:pt x="420" y="95"/>
                      <a:pt x="420" y="95"/>
                    </a:cubicBezTo>
                    <a:cubicBezTo>
                      <a:pt x="419" y="95"/>
                      <a:pt x="419" y="96"/>
                      <a:pt x="418" y="96"/>
                    </a:cubicBezTo>
                    <a:cubicBezTo>
                      <a:pt x="417" y="96"/>
                      <a:pt x="418" y="95"/>
                      <a:pt x="428" y="91"/>
                    </a:cubicBezTo>
                    <a:cubicBezTo>
                      <a:pt x="409" y="98"/>
                      <a:pt x="409" y="98"/>
                      <a:pt x="409" y="98"/>
                    </a:cubicBezTo>
                    <a:cubicBezTo>
                      <a:pt x="419" y="93"/>
                      <a:pt x="419" y="93"/>
                      <a:pt x="419" y="93"/>
                    </a:cubicBezTo>
                    <a:cubicBezTo>
                      <a:pt x="434" y="87"/>
                      <a:pt x="434" y="87"/>
                      <a:pt x="434" y="87"/>
                    </a:cubicBezTo>
                    <a:cubicBezTo>
                      <a:pt x="434" y="87"/>
                      <a:pt x="435" y="87"/>
                      <a:pt x="435" y="87"/>
                    </a:cubicBezTo>
                    <a:cubicBezTo>
                      <a:pt x="436" y="87"/>
                      <a:pt x="437" y="87"/>
                      <a:pt x="438" y="87"/>
                    </a:cubicBezTo>
                    <a:cubicBezTo>
                      <a:pt x="439" y="87"/>
                      <a:pt x="441" y="87"/>
                      <a:pt x="441" y="87"/>
                    </a:cubicBezTo>
                    <a:cubicBezTo>
                      <a:pt x="442" y="87"/>
                      <a:pt x="442" y="87"/>
                      <a:pt x="443" y="87"/>
                    </a:cubicBezTo>
                    <a:cubicBezTo>
                      <a:pt x="450" y="85"/>
                      <a:pt x="450" y="85"/>
                      <a:pt x="450" y="85"/>
                    </a:cubicBezTo>
                    <a:cubicBezTo>
                      <a:pt x="450" y="84"/>
                      <a:pt x="449" y="84"/>
                      <a:pt x="449" y="84"/>
                    </a:cubicBezTo>
                    <a:cubicBezTo>
                      <a:pt x="449" y="84"/>
                      <a:pt x="447" y="85"/>
                      <a:pt x="446" y="85"/>
                    </a:cubicBezTo>
                    <a:cubicBezTo>
                      <a:pt x="445" y="85"/>
                      <a:pt x="443" y="86"/>
                      <a:pt x="443" y="86"/>
                    </a:cubicBezTo>
                    <a:cubicBezTo>
                      <a:pt x="443" y="86"/>
                      <a:pt x="443" y="85"/>
                      <a:pt x="443" y="85"/>
                    </a:cubicBezTo>
                    <a:cubicBezTo>
                      <a:pt x="446" y="84"/>
                      <a:pt x="458" y="79"/>
                      <a:pt x="468" y="75"/>
                    </a:cubicBezTo>
                    <a:cubicBezTo>
                      <a:pt x="457" y="80"/>
                      <a:pt x="457" y="80"/>
                      <a:pt x="457" y="80"/>
                    </a:cubicBezTo>
                    <a:cubicBezTo>
                      <a:pt x="454" y="79"/>
                      <a:pt x="453" y="80"/>
                      <a:pt x="468" y="71"/>
                    </a:cubicBezTo>
                    <a:cubicBezTo>
                      <a:pt x="460" y="74"/>
                      <a:pt x="460" y="74"/>
                      <a:pt x="460" y="74"/>
                    </a:cubicBezTo>
                    <a:cubicBezTo>
                      <a:pt x="458" y="75"/>
                      <a:pt x="456" y="75"/>
                      <a:pt x="455" y="75"/>
                    </a:cubicBezTo>
                    <a:cubicBezTo>
                      <a:pt x="455" y="75"/>
                      <a:pt x="456" y="75"/>
                      <a:pt x="463" y="72"/>
                    </a:cubicBezTo>
                    <a:cubicBezTo>
                      <a:pt x="463" y="72"/>
                      <a:pt x="463" y="72"/>
                      <a:pt x="463" y="72"/>
                    </a:cubicBezTo>
                    <a:cubicBezTo>
                      <a:pt x="470" y="69"/>
                      <a:pt x="470" y="69"/>
                      <a:pt x="470" y="69"/>
                    </a:cubicBezTo>
                    <a:cubicBezTo>
                      <a:pt x="467" y="71"/>
                      <a:pt x="465" y="71"/>
                      <a:pt x="463" y="72"/>
                    </a:cubicBezTo>
                    <a:cubicBezTo>
                      <a:pt x="464" y="70"/>
                      <a:pt x="473" y="65"/>
                      <a:pt x="491" y="58"/>
                    </a:cubicBezTo>
                    <a:cubicBezTo>
                      <a:pt x="473" y="64"/>
                      <a:pt x="473" y="64"/>
                      <a:pt x="473" y="64"/>
                    </a:cubicBezTo>
                    <a:cubicBezTo>
                      <a:pt x="473" y="64"/>
                      <a:pt x="487" y="59"/>
                      <a:pt x="486" y="59"/>
                    </a:cubicBezTo>
                    <a:cubicBezTo>
                      <a:pt x="486" y="59"/>
                      <a:pt x="483" y="60"/>
                      <a:pt x="475" y="62"/>
                    </a:cubicBezTo>
                    <a:cubicBezTo>
                      <a:pt x="467" y="65"/>
                      <a:pt x="467" y="65"/>
                      <a:pt x="467" y="65"/>
                    </a:cubicBezTo>
                    <a:cubicBezTo>
                      <a:pt x="467" y="65"/>
                      <a:pt x="467" y="65"/>
                      <a:pt x="467" y="65"/>
                    </a:cubicBezTo>
                    <a:cubicBezTo>
                      <a:pt x="466" y="65"/>
                      <a:pt x="466" y="65"/>
                      <a:pt x="465" y="65"/>
                    </a:cubicBezTo>
                    <a:cubicBezTo>
                      <a:pt x="464" y="65"/>
                      <a:pt x="463" y="65"/>
                      <a:pt x="463" y="65"/>
                    </a:cubicBezTo>
                    <a:cubicBezTo>
                      <a:pt x="463" y="65"/>
                      <a:pt x="463" y="65"/>
                      <a:pt x="467" y="63"/>
                    </a:cubicBezTo>
                    <a:cubicBezTo>
                      <a:pt x="467" y="63"/>
                      <a:pt x="467" y="63"/>
                      <a:pt x="467" y="63"/>
                    </a:cubicBezTo>
                    <a:cubicBezTo>
                      <a:pt x="467" y="63"/>
                      <a:pt x="467" y="63"/>
                      <a:pt x="467" y="63"/>
                    </a:cubicBezTo>
                    <a:cubicBezTo>
                      <a:pt x="469" y="62"/>
                      <a:pt x="469" y="62"/>
                      <a:pt x="469" y="62"/>
                    </a:cubicBezTo>
                    <a:cubicBezTo>
                      <a:pt x="468" y="63"/>
                      <a:pt x="468" y="63"/>
                      <a:pt x="468" y="63"/>
                    </a:cubicBezTo>
                    <a:cubicBezTo>
                      <a:pt x="469" y="62"/>
                      <a:pt x="469" y="62"/>
                      <a:pt x="469" y="62"/>
                    </a:cubicBezTo>
                    <a:cubicBezTo>
                      <a:pt x="469" y="62"/>
                      <a:pt x="466" y="63"/>
                      <a:pt x="464" y="64"/>
                    </a:cubicBezTo>
                    <a:cubicBezTo>
                      <a:pt x="462" y="65"/>
                      <a:pt x="459" y="65"/>
                      <a:pt x="459" y="65"/>
                    </a:cubicBezTo>
                    <a:cubicBezTo>
                      <a:pt x="459" y="65"/>
                      <a:pt x="459" y="65"/>
                      <a:pt x="461" y="64"/>
                    </a:cubicBezTo>
                    <a:cubicBezTo>
                      <a:pt x="463" y="63"/>
                      <a:pt x="464" y="63"/>
                      <a:pt x="464" y="63"/>
                    </a:cubicBezTo>
                    <a:cubicBezTo>
                      <a:pt x="463" y="63"/>
                      <a:pt x="458" y="65"/>
                      <a:pt x="453" y="67"/>
                    </a:cubicBezTo>
                    <a:cubicBezTo>
                      <a:pt x="447" y="69"/>
                      <a:pt x="442" y="71"/>
                      <a:pt x="441" y="71"/>
                    </a:cubicBezTo>
                    <a:cubicBezTo>
                      <a:pt x="441" y="71"/>
                      <a:pt x="441" y="70"/>
                      <a:pt x="442" y="70"/>
                    </a:cubicBezTo>
                    <a:cubicBezTo>
                      <a:pt x="467" y="61"/>
                      <a:pt x="467" y="61"/>
                      <a:pt x="467" y="61"/>
                    </a:cubicBezTo>
                    <a:cubicBezTo>
                      <a:pt x="470" y="59"/>
                      <a:pt x="471" y="58"/>
                      <a:pt x="471" y="58"/>
                    </a:cubicBezTo>
                    <a:cubicBezTo>
                      <a:pt x="470" y="58"/>
                      <a:pt x="467" y="60"/>
                      <a:pt x="463" y="61"/>
                    </a:cubicBezTo>
                    <a:cubicBezTo>
                      <a:pt x="459" y="62"/>
                      <a:pt x="455" y="63"/>
                      <a:pt x="454" y="63"/>
                    </a:cubicBezTo>
                    <a:cubicBezTo>
                      <a:pt x="454" y="63"/>
                      <a:pt x="454" y="63"/>
                      <a:pt x="454" y="63"/>
                    </a:cubicBezTo>
                    <a:cubicBezTo>
                      <a:pt x="462" y="59"/>
                      <a:pt x="484" y="51"/>
                      <a:pt x="504" y="44"/>
                    </a:cubicBezTo>
                    <a:cubicBezTo>
                      <a:pt x="480" y="52"/>
                      <a:pt x="488" y="49"/>
                      <a:pt x="476" y="53"/>
                    </a:cubicBezTo>
                    <a:cubicBezTo>
                      <a:pt x="486" y="49"/>
                      <a:pt x="488" y="48"/>
                      <a:pt x="497" y="45"/>
                    </a:cubicBezTo>
                    <a:cubicBezTo>
                      <a:pt x="499" y="44"/>
                      <a:pt x="500" y="44"/>
                      <a:pt x="500" y="44"/>
                    </a:cubicBezTo>
                    <a:cubicBezTo>
                      <a:pt x="500" y="44"/>
                      <a:pt x="497" y="45"/>
                      <a:pt x="494" y="46"/>
                    </a:cubicBezTo>
                    <a:cubicBezTo>
                      <a:pt x="491" y="47"/>
                      <a:pt x="488" y="48"/>
                      <a:pt x="488" y="48"/>
                    </a:cubicBezTo>
                    <a:cubicBezTo>
                      <a:pt x="488" y="48"/>
                      <a:pt x="488" y="48"/>
                      <a:pt x="488" y="48"/>
                    </a:cubicBezTo>
                    <a:cubicBezTo>
                      <a:pt x="469" y="54"/>
                      <a:pt x="440" y="65"/>
                      <a:pt x="439" y="65"/>
                    </a:cubicBezTo>
                    <a:cubicBezTo>
                      <a:pt x="433" y="67"/>
                      <a:pt x="433" y="67"/>
                      <a:pt x="433" y="67"/>
                    </a:cubicBezTo>
                    <a:cubicBezTo>
                      <a:pt x="427" y="69"/>
                      <a:pt x="423" y="70"/>
                      <a:pt x="422" y="70"/>
                    </a:cubicBezTo>
                    <a:cubicBezTo>
                      <a:pt x="422" y="70"/>
                      <a:pt x="423" y="69"/>
                      <a:pt x="426" y="68"/>
                    </a:cubicBezTo>
                    <a:cubicBezTo>
                      <a:pt x="436" y="64"/>
                      <a:pt x="436" y="64"/>
                      <a:pt x="436" y="64"/>
                    </a:cubicBezTo>
                    <a:cubicBezTo>
                      <a:pt x="430" y="65"/>
                      <a:pt x="430" y="65"/>
                      <a:pt x="430" y="65"/>
                    </a:cubicBezTo>
                    <a:cubicBezTo>
                      <a:pt x="442" y="61"/>
                      <a:pt x="442" y="61"/>
                      <a:pt x="442" y="61"/>
                    </a:cubicBezTo>
                    <a:cubicBezTo>
                      <a:pt x="438" y="62"/>
                      <a:pt x="438" y="62"/>
                      <a:pt x="438" y="62"/>
                    </a:cubicBezTo>
                    <a:cubicBezTo>
                      <a:pt x="435" y="63"/>
                      <a:pt x="435" y="63"/>
                      <a:pt x="435" y="63"/>
                    </a:cubicBezTo>
                    <a:cubicBezTo>
                      <a:pt x="434" y="63"/>
                      <a:pt x="432" y="63"/>
                      <a:pt x="432" y="63"/>
                    </a:cubicBezTo>
                    <a:cubicBezTo>
                      <a:pt x="431" y="63"/>
                      <a:pt x="431" y="63"/>
                      <a:pt x="434" y="62"/>
                    </a:cubicBezTo>
                    <a:cubicBezTo>
                      <a:pt x="440" y="59"/>
                      <a:pt x="440" y="59"/>
                      <a:pt x="440" y="59"/>
                    </a:cubicBezTo>
                    <a:cubicBezTo>
                      <a:pt x="447" y="57"/>
                      <a:pt x="448" y="56"/>
                      <a:pt x="447" y="56"/>
                    </a:cubicBezTo>
                    <a:cubicBezTo>
                      <a:pt x="446" y="56"/>
                      <a:pt x="442" y="57"/>
                      <a:pt x="438" y="57"/>
                    </a:cubicBezTo>
                    <a:cubicBezTo>
                      <a:pt x="434" y="58"/>
                      <a:pt x="430" y="59"/>
                      <a:pt x="429" y="59"/>
                    </a:cubicBezTo>
                    <a:cubicBezTo>
                      <a:pt x="429" y="59"/>
                      <a:pt x="429" y="59"/>
                      <a:pt x="429" y="59"/>
                    </a:cubicBezTo>
                    <a:cubicBezTo>
                      <a:pt x="442" y="55"/>
                      <a:pt x="442" y="55"/>
                      <a:pt x="442" y="55"/>
                    </a:cubicBezTo>
                    <a:cubicBezTo>
                      <a:pt x="445" y="54"/>
                      <a:pt x="445" y="53"/>
                      <a:pt x="445" y="53"/>
                    </a:cubicBezTo>
                    <a:cubicBezTo>
                      <a:pt x="445" y="53"/>
                      <a:pt x="441" y="55"/>
                      <a:pt x="436" y="57"/>
                    </a:cubicBezTo>
                    <a:cubicBezTo>
                      <a:pt x="432" y="58"/>
                      <a:pt x="427" y="60"/>
                      <a:pt x="427" y="60"/>
                    </a:cubicBezTo>
                    <a:cubicBezTo>
                      <a:pt x="427" y="60"/>
                      <a:pt x="427" y="59"/>
                      <a:pt x="428" y="59"/>
                    </a:cubicBezTo>
                    <a:cubicBezTo>
                      <a:pt x="444" y="53"/>
                      <a:pt x="444" y="53"/>
                      <a:pt x="444" y="53"/>
                    </a:cubicBezTo>
                    <a:cubicBezTo>
                      <a:pt x="438" y="55"/>
                      <a:pt x="436" y="56"/>
                      <a:pt x="436" y="56"/>
                    </a:cubicBezTo>
                    <a:cubicBezTo>
                      <a:pt x="435" y="56"/>
                      <a:pt x="450" y="50"/>
                      <a:pt x="456" y="48"/>
                    </a:cubicBezTo>
                    <a:cubicBezTo>
                      <a:pt x="435" y="56"/>
                      <a:pt x="435" y="56"/>
                      <a:pt x="435" y="56"/>
                    </a:cubicBezTo>
                    <a:cubicBezTo>
                      <a:pt x="439" y="54"/>
                      <a:pt x="439" y="54"/>
                      <a:pt x="439" y="54"/>
                    </a:cubicBezTo>
                    <a:cubicBezTo>
                      <a:pt x="445" y="50"/>
                      <a:pt x="466" y="43"/>
                      <a:pt x="477" y="39"/>
                    </a:cubicBezTo>
                    <a:cubicBezTo>
                      <a:pt x="460" y="45"/>
                      <a:pt x="460" y="45"/>
                      <a:pt x="460" y="45"/>
                    </a:cubicBezTo>
                    <a:cubicBezTo>
                      <a:pt x="478" y="38"/>
                      <a:pt x="478" y="38"/>
                      <a:pt x="478" y="38"/>
                    </a:cubicBezTo>
                    <a:cubicBezTo>
                      <a:pt x="471" y="41"/>
                      <a:pt x="469" y="41"/>
                      <a:pt x="469" y="41"/>
                    </a:cubicBezTo>
                    <a:cubicBezTo>
                      <a:pt x="469" y="41"/>
                      <a:pt x="470" y="41"/>
                      <a:pt x="471" y="40"/>
                    </a:cubicBezTo>
                    <a:cubicBezTo>
                      <a:pt x="472" y="40"/>
                      <a:pt x="473" y="39"/>
                      <a:pt x="473" y="39"/>
                    </a:cubicBezTo>
                    <a:cubicBezTo>
                      <a:pt x="473" y="39"/>
                      <a:pt x="472" y="40"/>
                      <a:pt x="469" y="40"/>
                    </a:cubicBezTo>
                    <a:cubicBezTo>
                      <a:pt x="476" y="38"/>
                      <a:pt x="481" y="36"/>
                      <a:pt x="484" y="35"/>
                    </a:cubicBezTo>
                    <a:cubicBezTo>
                      <a:pt x="456" y="44"/>
                      <a:pt x="456" y="44"/>
                      <a:pt x="456" y="44"/>
                    </a:cubicBezTo>
                    <a:cubicBezTo>
                      <a:pt x="468" y="40"/>
                      <a:pt x="468" y="40"/>
                      <a:pt x="468" y="40"/>
                    </a:cubicBezTo>
                    <a:cubicBezTo>
                      <a:pt x="440" y="50"/>
                      <a:pt x="440" y="50"/>
                      <a:pt x="440" y="50"/>
                    </a:cubicBezTo>
                    <a:cubicBezTo>
                      <a:pt x="434" y="52"/>
                      <a:pt x="432" y="53"/>
                      <a:pt x="431" y="53"/>
                    </a:cubicBezTo>
                    <a:cubicBezTo>
                      <a:pt x="431" y="53"/>
                      <a:pt x="432" y="52"/>
                      <a:pt x="434" y="51"/>
                    </a:cubicBezTo>
                    <a:cubicBezTo>
                      <a:pt x="435" y="51"/>
                      <a:pt x="437" y="50"/>
                      <a:pt x="436" y="50"/>
                    </a:cubicBezTo>
                    <a:cubicBezTo>
                      <a:pt x="436" y="50"/>
                      <a:pt x="436" y="50"/>
                      <a:pt x="435" y="51"/>
                    </a:cubicBezTo>
                    <a:cubicBezTo>
                      <a:pt x="443" y="48"/>
                      <a:pt x="443" y="48"/>
                      <a:pt x="443" y="48"/>
                    </a:cubicBezTo>
                    <a:cubicBezTo>
                      <a:pt x="442" y="48"/>
                      <a:pt x="441" y="48"/>
                      <a:pt x="441" y="48"/>
                    </a:cubicBezTo>
                    <a:cubicBezTo>
                      <a:pt x="439" y="48"/>
                      <a:pt x="448" y="45"/>
                      <a:pt x="453" y="43"/>
                    </a:cubicBezTo>
                    <a:cubicBezTo>
                      <a:pt x="448" y="45"/>
                      <a:pt x="441" y="48"/>
                      <a:pt x="437" y="49"/>
                    </a:cubicBezTo>
                    <a:cubicBezTo>
                      <a:pt x="437" y="49"/>
                      <a:pt x="437" y="49"/>
                      <a:pt x="437" y="49"/>
                    </a:cubicBezTo>
                    <a:cubicBezTo>
                      <a:pt x="436" y="49"/>
                      <a:pt x="447" y="45"/>
                      <a:pt x="449" y="44"/>
                    </a:cubicBezTo>
                    <a:cubicBezTo>
                      <a:pt x="436" y="49"/>
                      <a:pt x="427" y="51"/>
                      <a:pt x="426" y="51"/>
                    </a:cubicBezTo>
                    <a:cubicBezTo>
                      <a:pt x="426" y="51"/>
                      <a:pt x="426" y="51"/>
                      <a:pt x="429" y="50"/>
                    </a:cubicBezTo>
                    <a:cubicBezTo>
                      <a:pt x="431" y="49"/>
                      <a:pt x="434" y="48"/>
                      <a:pt x="436" y="48"/>
                    </a:cubicBezTo>
                    <a:cubicBezTo>
                      <a:pt x="434" y="48"/>
                      <a:pt x="431" y="49"/>
                      <a:pt x="430" y="49"/>
                    </a:cubicBezTo>
                    <a:cubicBezTo>
                      <a:pt x="430" y="49"/>
                      <a:pt x="431" y="49"/>
                      <a:pt x="432" y="48"/>
                    </a:cubicBezTo>
                    <a:cubicBezTo>
                      <a:pt x="453" y="41"/>
                      <a:pt x="453" y="41"/>
                      <a:pt x="453" y="41"/>
                    </a:cubicBezTo>
                    <a:cubicBezTo>
                      <a:pt x="433" y="48"/>
                      <a:pt x="433" y="48"/>
                      <a:pt x="433" y="48"/>
                    </a:cubicBezTo>
                    <a:cubicBezTo>
                      <a:pt x="434" y="47"/>
                      <a:pt x="434" y="47"/>
                      <a:pt x="434" y="47"/>
                    </a:cubicBezTo>
                    <a:cubicBezTo>
                      <a:pt x="434" y="47"/>
                      <a:pt x="433" y="47"/>
                      <a:pt x="432" y="48"/>
                    </a:cubicBezTo>
                    <a:cubicBezTo>
                      <a:pt x="432" y="48"/>
                      <a:pt x="431" y="48"/>
                      <a:pt x="431" y="48"/>
                    </a:cubicBezTo>
                    <a:cubicBezTo>
                      <a:pt x="431" y="48"/>
                      <a:pt x="432" y="47"/>
                      <a:pt x="437" y="46"/>
                    </a:cubicBezTo>
                    <a:cubicBezTo>
                      <a:pt x="441" y="44"/>
                      <a:pt x="441" y="44"/>
                      <a:pt x="441" y="44"/>
                    </a:cubicBezTo>
                    <a:cubicBezTo>
                      <a:pt x="444" y="41"/>
                      <a:pt x="444" y="41"/>
                      <a:pt x="444" y="41"/>
                    </a:cubicBezTo>
                    <a:cubicBezTo>
                      <a:pt x="461" y="35"/>
                      <a:pt x="461" y="35"/>
                      <a:pt x="461" y="35"/>
                    </a:cubicBezTo>
                    <a:cubicBezTo>
                      <a:pt x="454" y="37"/>
                      <a:pt x="452" y="38"/>
                      <a:pt x="452" y="38"/>
                    </a:cubicBezTo>
                    <a:cubicBezTo>
                      <a:pt x="451" y="38"/>
                      <a:pt x="452" y="37"/>
                      <a:pt x="452" y="37"/>
                    </a:cubicBezTo>
                    <a:cubicBezTo>
                      <a:pt x="453" y="37"/>
                      <a:pt x="453" y="37"/>
                      <a:pt x="453" y="37"/>
                    </a:cubicBezTo>
                    <a:cubicBezTo>
                      <a:pt x="452" y="37"/>
                      <a:pt x="450" y="38"/>
                      <a:pt x="440" y="41"/>
                    </a:cubicBezTo>
                    <a:cubicBezTo>
                      <a:pt x="445" y="39"/>
                      <a:pt x="445" y="39"/>
                      <a:pt x="445" y="39"/>
                    </a:cubicBezTo>
                    <a:cubicBezTo>
                      <a:pt x="445" y="39"/>
                      <a:pt x="444" y="39"/>
                      <a:pt x="444" y="39"/>
                    </a:cubicBezTo>
                    <a:cubicBezTo>
                      <a:pt x="444" y="39"/>
                      <a:pt x="444" y="39"/>
                      <a:pt x="444" y="39"/>
                    </a:cubicBezTo>
                    <a:cubicBezTo>
                      <a:pt x="443" y="39"/>
                      <a:pt x="444" y="38"/>
                      <a:pt x="460" y="32"/>
                    </a:cubicBezTo>
                    <a:cubicBezTo>
                      <a:pt x="460" y="32"/>
                      <a:pt x="460" y="32"/>
                      <a:pt x="460" y="32"/>
                    </a:cubicBezTo>
                    <a:cubicBezTo>
                      <a:pt x="458" y="32"/>
                      <a:pt x="454" y="33"/>
                      <a:pt x="450" y="34"/>
                    </a:cubicBezTo>
                    <a:cubicBezTo>
                      <a:pt x="446" y="35"/>
                      <a:pt x="442" y="36"/>
                      <a:pt x="441" y="36"/>
                    </a:cubicBezTo>
                    <a:cubicBezTo>
                      <a:pt x="440" y="36"/>
                      <a:pt x="440" y="35"/>
                      <a:pt x="444" y="34"/>
                    </a:cubicBezTo>
                    <a:cubicBezTo>
                      <a:pt x="471" y="24"/>
                      <a:pt x="460" y="25"/>
                      <a:pt x="462" y="23"/>
                    </a:cubicBezTo>
                    <a:cubicBezTo>
                      <a:pt x="449" y="26"/>
                      <a:pt x="438" y="28"/>
                      <a:pt x="427" y="29"/>
                    </a:cubicBezTo>
                    <a:cubicBezTo>
                      <a:pt x="440" y="24"/>
                      <a:pt x="442" y="23"/>
                      <a:pt x="440" y="23"/>
                    </a:cubicBezTo>
                    <a:cubicBezTo>
                      <a:pt x="439" y="23"/>
                      <a:pt x="436" y="23"/>
                      <a:pt x="434" y="24"/>
                    </a:cubicBezTo>
                    <a:cubicBezTo>
                      <a:pt x="431" y="24"/>
                      <a:pt x="428" y="25"/>
                      <a:pt x="427" y="25"/>
                    </a:cubicBezTo>
                    <a:cubicBezTo>
                      <a:pt x="426" y="25"/>
                      <a:pt x="427" y="24"/>
                      <a:pt x="431" y="22"/>
                    </a:cubicBezTo>
                    <a:cubicBezTo>
                      <a:pt x="416" y="27"/>
                      <a:pt x="416" y="27"/>
                      <a:pt x="416" y="27"/>
                    </a:cubicBezTo>
                    <a:cubicBezTo>
                      <a:pt x="439" y="18"/>
                      <a:pt x="409" y="27"/>
                      <a:pt x="431" y="18"/>
                    </a:cubicBezTo>
                    <a:cubicBezTo>
                      <a:pt x="424" y="20"/>
                      <a:pt x="422" y="20"/>
                      <a:pt x="421" y="20"/>
                    </a:cubicBezTo>
                    <a:cubicBezTo>
                      <a:pt x="420" y="21"/>
                      <a:pt x="418" y="22"/>
                      <a:pt x="408" y="25"/>
                    </a:cubicBezTo>
                    <a:cubicBezTo>
                      <a:pt x="415" y="22"/>
                      <a:pt x="405" y="25"/>
                      <a:pt x="425" y="18"/>
                    </a:cubicBezTo>
                    <a:cubicBezTo>
                      <a:pt x="427" y="17"/>
                      <a:pt x="427" y="17"/>
                      <a:pt x="427" y="17"/>
                    </a:cubicBezTo>
                    <a:cubicBezTo>
                      <a:pt x="433" y="15"/>
                      <a:pt x="434" y="15"/>
                      <a:pt x="433" y="15"/>
                    </a:cubicBezTo>
                    <a:cubicBezTo>
                      <a:pt x="433" y="15"/>
                      <a:pt x="432" y="15"/>
                      <a:pt x="431" y="15"/>
                    </a:cubicBezTo>
                    <a:cubicBezTo>
                      <a:pt x="430" y="16"/>
                      <a:pt x="429" y="16"/>
                      <a:pt x="428" y="16"/>
                    </a:cubicBezTo>
                    <a:cubicBezTo>
                      <a:pt x="427" y="16"/>
                      <a:pt x="428" y="15"/>
                      <a:pt x="433" y="13"/>
                    </a:cubicBezTo>
                    <a:cubicBezTo>
                      <a:pt x="413" y="21"/>
                      <a:pt x="413" y="21"/>
                      <a:pt x="413" y="21"/>
                    </a:cubicBezTo>
                    <a:cubicBezTo>
                      <a:pt x="416" y="19"/>
                      <a:pt x="416" y="19"/>
                      <a:pt x="416" y="19"/>
                    </a:cubicBezTo>
                    <a:cubicBezTo>
                      <a:pt x="420" y="18"/>
                      <a:pt x="420" y="18"/>
                      <a:pt x="420" y="18"/>
                    </a:cubicBezTo>
                    <a:cubicBezTo>
                      <a:pt x="409" y="21"/>
                      <a:pt x="403" y="22"/>
                      <a:pt x="401" y="22"/>
                    </a:cubicBezTo>
                    <a:cubicBezTo>
                      <a:pt x="399" y="22"/>
                      <a:pt x="402" y="20"/>
                      <a:pt x="404" y="19"/>
                    </a:cubicBezTo>
                    <a:cubicBezTo>
                      <a:pt x="407" y="17"/>
                      <a:pt x="409" y="16"/>
                      <a:pt x="407" y="16"/>
                    </a:cubicBezTo>
                    <a:cubicBezTo>
                      <a:pt x="405" y="16"/>
                      <a:pt x="401" y="16"/>
                      <a:pt x="391" y="19"/>
                    </a:cubicBezTo>
                    <a:cubicBezTo>
                      <a:pt x="398" y="17"/>
                      <a:pt x="399" y="16"/>
                      <a:pt x="399" y="16"/>
                    </a:cubicBezTo>
                    <a:cubicBezTo>
                      <a:pt x="399" y="16"/>
                      <a:pt x="398" y="17"/>
                      <a:pt x="397" y="17"/>
                    </a:cubicBezTo>
                    <a:cubicBezTo>
                      <a:pt x="396" y="17"/>
                      <a:pt x="395" y="18"/>
                      <a:pt x="394" y="18"/>
                    </a:cubicBezTo>
                    <a:cubicBezTo>
                      <a:pt x="394" y="18"/>
                      <a:pt x="396" y="17"/>
                      <a:pt x="403" y="14"/>
                    </a:cubicBezTo>
                    <a:cubicBezTo>
                      <a:pt x="413" y="11"/>
                      <a:pt x="415" y="9"/>
                      <a:pt x="415" y="9"/>
                    </a:cubicBezTo>
                    <a:cubicBezTo>
                      <a:pt x="413" y="9"/>
                      <a:pt x="393" y="16"/>
                      <a:pt x="387" y="18"/>
                    </a:cubicBezTo>
                    <a:cubicBezTo>
                      <a:pt x="386" y="18"/>
                      <a:pt x="384" y="18"/>
                      <a:pt x="382" y="19"/>
                    </a:cubicBezTo>
                    <a:cubicBezTo>
                      <a:pt x="384" y="17"/>
                      <a:pt x="384" y="17"/>
                      <a:pt x="384" y="17"/>
                    </a:cubicBezTo>
                    <a:cubicBezTo>
                      <a:pt x="392" y="15"/>
                      <a:pt x="394" y="14"/>
                      <a:pt x="394" y="14"/>
                    </a:cubicBezTo>
                    <a:cubicBezTo>
                      <a:pt x="394" y="14"/>
                      <a:pt x="390" y="15"/>
                      <a:pt x="386" y="17"/>
                    </a:cubicBezTo>
                    <a:cubicBezTo>
                      <a:pt x="382" y="18"/>
                      <a:pt x="378" y="19"/>
                      <a:pt x="377" y="19"/>
                    </a:cubicBezTo>
                    <a:cubicBezTo>
                      <a:pt x="377" y="19"/>
                      <a:pt x="379" y="19"/>
                      <a:pt x="385" y="17"/>
                    </a:cubicBezTo>
                    <a:cubicBezTo>
                      <a:pt x="406" y="6"/>
                      <a:pt x="379" y="11"/>
                      <a:pt x="386" y="5"/>
                    </a:cubicBezTo>
                    <a:cubicBezTo>
                      <a:pt x="379" y="8"/>
                      <a:pt x="379" y="8"/>
                      <a:pt x="379" y="8"/>
                    </a:cubicBezTo>
                    <a:cubicBezTo>
                      <a:pt x="379" y="7"/>
                      <a:pt x="378" y="7"/>
                      <a:pt x="377" y="7"/>
                    </a:cubicBezTo>
                    <a:cubicBezTo>
                      <a:pt x="377" y="7"/>
                      <a:pt x="377" y="7"/>
                      <a:pt x="377" y="7"/>
                    </a:cubicBezTo>
                    <a:cubicBezTo>
                      <a:pt x="375" y="7"/>
                      <a:pt x="373" y="7"/>
                      <a:pt x="381" y="4"/>
                    </a:cubicBezTo>
                    <a:cubicBezTo>
                      <a:pt x="383" y="3"/>
                      <a:pt x="384" y="3"/>
                      <a:pt x="384" y="3"/>
                    </a:cubicBezTo>
                    <a:cubicBezTo>
                      <a:pt x="382" y="3"/>
                      <a:pt x="359" y="10"/>
                      <a:pt x="358" y="10"/>
                    </a:cubicBezTo>
                    <a:cubicBezTo>
                      <a:pt x="356" y="11"/>
                      <a:pt x="354" y="11"/>
                      <a:pt x="354" y="11"/>
                    </a:cubicBezTo>
                    <a:cubicBezTo>
                      <a:pt x="353" y="11"/>
                      <a:pt x="366" y="6"/>
                      <a:pt x="369" y="5"/>
                    </a:cubicBezTo>
                    <a:cubicBezTo>
                      <a:pt x="365" y="6"/>
                      <a:pt x="347" y="11"/>
                      <a:pt x="345" y="11"/>
                    </a:cubicBezTo>
                    <a:cubicBezTo>
                      <a:pt x="344" y="11"/>
                      <a:pt x="345" y="11"/>
                      <a:pt x="347" y="10"/>
                    </a:cubicBezTo>
                    <a:cubicBezTo>
                      <a:pt x="354" y="8"/>
                      <a:pt x="355" y="7"/>
                      <a:pt x="354" y="7"/>
                    </a:cubicBezTo>
                    <a:cubicBezTo>
                      <a:pt x="354" y="7"/>
                      <a:pt x="350" y="8"/>
                      <a:pt x="347" y="8"/>
                    </a:cubicBezTo>
                    <a:cubicBezTo>
                      <a:pt x="344" y="9"/>
                      <a:pt x="341" y="10"/>
                      <a:pt x="340" y="10"/>
                    </a:cubicBezTo>
                    <a:cubicBezTo>
                      <a:pt x="339" y="10"/>
                      <a:pt x="341" y="9"/>
                      <a:pt x="349" y="6"/>
                    </a:cubicBezTo>
                    <a:cubicBezTo>
                      <a:pt x="346" y="7"/>
                      <a:pt x="346" y="7"/>
                      <a:pt x="346" y="7"/>
                    </a:cubicBezTo>
                    <a:cubicBezTo>
                      <a:pt x="352" y="4"/>
                      <a:pt x="353" y="4"/>
                      <a:pt x="352" y="4"/>
                    </a:cubicBezTo>
                    <a:cubicBezTo>
                      <a:pt x="351" y="4"/>
                      <a:pt x="349" y="4"/>
                      <a:pt x="347" y="4"/>
                    </a:cubicBezTo>
                    <a:cubicBezTo>
                      <a:pt x="345" y="5"/>
                      <a:pt x="344" y="5"/>
                      <a:pt x="343" y="5"/>
                    </a:cubicBezTo>
                    <a:cubicBezTo>
                      <a:pt x="341" y="5"/>
                      <a:pt x="342" y="4"/>
                      <a:pt x="347" y="2"/>
                    </a:cubicBezTo>
                    <a:cubicBezTo>
                      <a:pt x="347" y="2"/>
                      <a:pt x="349" y="1"/>
                      <a:pt x="351" y="1"/>
                    </a:cubicBezTo>
                    <a:moveTo>
                      <a:pt x="358" y="3"/>
                    </a:moveTo>
                    <a:cubicBezTo>
                      <a:pt x="358" y="3"/>
                      <a:pt x="358" y="3"/>
                      <a:pt x="358" y="3"/>
                    </a:cubicBezTo>
                    <a:cubicBezTo>
                      <a:pt x="358" y="3"/>
                      <a:pt x="358" y="3"/>
                      <a:pt x="358" y="3"/>
                    </a:cubicBezTo>
                    <a:moveTo>
                      <a:pt x="358" y="3"/>
                    </a:moveTo>
                    <a:cubicBezTo>
                      <a:pt x="354" y="4"/>
                      <a:pt x="351" y="5"/>
                      <a:pt x="349" y="6"/>
                    </a:cubicBezTo>
                    <a:cubicBezTo>
                      <a:pt x="358" y="3"/>
                      <a:pt x="358" y="3"/>
                      <a:pt x="358" y="3"/>
                    </a:cubicBezTo>
                    <a:moveTo>
                      <a:pt x="396" y="14"/>
                    </a:moveTo>
                    <a:cubicBezTo>
                      <a:pt x="396" y="14"/>
                      <a:pt x="396" y="14"/>
                      <a:pt x="396" y="14"/>
                    </a:cubicBezTo>
                    <a:cubicBezTo>
                      <a:pt x="396" y="14"/>
                      <a:pt x="396" y="14"/>
                      <a:pt x="396" y="14"/>
                    </a:cubicBezTo>
                    <a:moveTo>
                      <a:pt x="396" y="14"/>
                    </a:moveTo>
                    <a:cubicBezTo>
                      <a:pt x="395" y="14"/>
                      <a:pt x="395" y="14"/>
                      <a:pt x="394" y="15"/>
                    </a:cubicBezTo>
                    <a:cubicBezTo>
                      <a:pt x="395" y="14"/>
                      <a:pt x="395" y="14"/>
                      <a:pt x="396" y="14"/>
                    </a:cubicBezTo>
                    <a:moveTo>
                      <a:pt x="394" y="15"/>
                    </a:moveTo>
                    <a:cubicBezTo>
                      <a:pt x="394" y="15"/>
                      <a:pt x="394" y="15"/>
                      <a:pt x="394" y="15"/>
                    </a:cubicBezTo>
                    <a:cubicBezTo>
                      <a:pt x="394" y="15"/>
                      <a:pt x="394" y="15"/>
                      <a:pt x="394" y="15"/>
                    </a:cubicBezTo>
                    <a:moveTo>
                      <a:pt x="394" y="15"/>
                    </a:moveTo>
                    <a:cubicBezTo>
                      <a:pt x="392" y="15"/>
                      <a:pt x="390" y="16"/>
                      <a:pt x="390" y="16"/>
                    </a:cubicBezTo>
                    <a:cubicBezTo>
                      <a:pt x="386" y="17"/>
                      <a:pt x="385" y="18"/>
                      <a:pt x="385" y="18"/>
                    </a:cubicBezTo>
                    <a:cubicBezTo>
                      <a:pt x="385" y="18"/>
                      <a:pt x="386" y="18"/>
                      <a:pt x="387" y="18"/>
                    </a:cubicBezTo>
                    <a:cubicBezTo>
                      <a:pt x="392" y="16"/>
                      <a:pt x="392" y="16"/>
                      <a:pt x="394" y="15"/>
                    </a:cubicBezTo>
                    <a:moveTo>
                      <a:pt x="392" y="15"/>
                    </a:moveTo>
                    <a:cubicBezTo>
                      <a:pt x="392" y="15"/>
                      <a:pt x="392" y="15"/>
                      <a:pt x="392" y="15"/>
                    </a:cubicBezTo>
                    <a:moveTo>
                      <a:pt x="392" y="15"/>
                    </a:moveTo>
                    <a:cubicBezTo>
                      <a:pt x="389" y="16"/>
                      <a:pt x="389" y="16"/>
                      <a:pt x="389" y="16"/>
                    </a:cubicBezTo>
                    <a:cubicBezTo>
                      <a:pt x="390" y="16"/>
                      <a:pt x="390" y="16"/>
                      <a:pt x="390" y="16"/>
                    </a:cubicBezTo>
                    <a:cubicBezTo>
                      <a:pt x="390" y="16"/>
                      <a:pt x="391" y="15"/>
                      <a:pt x="392" y="15"/>
                    </a:cubicBezTo>
                    <a:moveTo>
                      <a:pt x="421" y="20"/>
                    </a:moveTo>
                    <a:cubicBezTo>
                      <a:pt x="421" y="20"/>
                      <a:pt x="421" y="20"/>
                      <a:pt x="421" y="20"/>
                    </a:cubicBezTo>
                    <a:cubicBezTo>
                      <a:pt x="421" y="20"/>
                      <a:pt x="421" y="20"/>
                      <a:pt x="421" y="20"/>
                    </a:cubicBezTo>
                    <a:cubicBezTo>
                      <a:pt x="421" y="20"/>
                      <a:pt x="421" y="20"/>
                      <a:pt x="421" y="20"/>
                    </a:cubicBezTo>
                    <a:cubicBezTo>
                      <a:pt x="421" y="20"/>
                      <a:pt x="421" y="20"/>
                      <a:pt x="421" y="20"/>
                    </a:cubicBezTo>
                    <a:moveTo>
                      <a:pt x="501" y="43"/>
                    </a:moveTo>
                    <a:cubicBezTo>
                      <a:pt x="501" y="43"/>
                      <a:pt x="501" y="43"/>
                      <a:pt x="501" y="43"/>
                    </a:cubicBezTo>
                    <a:cubicBezTo>
                      <a:pt x="501" y="43"/>
                      <a:pt x="501" y="43"/>
                      <a:pt x="501" y="43"/>
                    </a:cubicBezTo>
                    <a:moveTo>
                      <a:pt x="501" y="43"/>
                    </a:moveTo>
                    <a:cubicBezTo>
                      <a:pt x="500" y="43"/>
                      <a:pt x="499" y="44"/>
                      <a:pt x="498" y="44"/>
                    </a:cubicBezTo>
                    <a:cubicBezTo>
                      <a:pt x="501" y="43"/>
                      <a:pt x="501" y="43"/>
                      <a:pt x="501" y="43"/>
                    </a:cubicBezTo>
                    <a:moveTo>
                      <a:pt x="498" y="44"/>
                    </a:moveTo>
                    <a:cubicBezTo>
                      <a:pt x="498" y="44"/>
                      <a:pt x="498" y="44"/>
                      <a:pt x="498" y="44"/>
                    </a:cubicBezTo>
                    <a:moveTo>
                      <a:pt x="498" y="44"/>
                    </a:moveTo>
                    <a:cubicBezTo>
                      <a:pt x="488" y="48"/>
                      <a:pt x="488" y="48"/>
                      <a:pt x="488" y="48"/>
                    </a:cubicBezTo>
                    <a:cubicBezTo>
                      <a:pt x="488" y="48"/>
                      <a:pt x="488" y="48"/>
                      <a:pt x="488" y="48"/>
                    </a:cubicBezTo>
                    <a:cubicBezTo>
                      <a:pt x="492" y="46"/>
                      <a:pt x="495" y="45"/>
                      <a:pt x="498" y="44"/>
                    </a:cubicBezTo>
                    <a:moveTo>
                      <a:pt x="438" y="47"/>
                    </a:moveTo>
                    <a:cubicBezTo>
                      <a:pt x="438" y="47"/>
                      <a:pt x="437" y="47"/>
                      <a:pt x="436" y="48"/>
                    </a:cubicBezTo>
                    <a:cubicBezTo>
                      <a:pt x="437" y="47"/>
                      <a:pt x="437" y="47"/>
                      <a:pt x="438" y="47"/>
                    </a:cubicBezTo>
                    <a:cubicBezTo>
                      <a:pt x="438" y="47"/>
                      <a:pt x="438" y="47"/>
                      <a:pt x="438" y="47"/>
                    </a:cubicBezTo>
                    <a:moveTo>
                      <a:pt x="472" y="61"/>
                    </a:moveTo>
                    <a:cubicBezTo>
                      <a:pt x="472" y="61"/>
                      <a:pt x="471" y="62"/>
                      <a:pt x="470" y="62"/>
                    </a:cubicBezTo>
                    <a:cubicBezTo>
                      <a:pt x="469" y="62"/>
                      <a:pt x="469" y="62"/>
                      <a:pt x="469" y="62"/>
                    </a:cubicBezTo>
                    <a:cubicBezTo>
                      <a:pt x="471" y="62"/>
                      <a:pt x="472" y="61"/>
                      <a:pt x="472" y="61"/>
                    </a:cubicBezTo>
                    <a:moveTo>
                      <a:pt x="154" y="67"/>
                    </a:moveTo>
                    <a:cubicBezTo>
                      <a:pt x="154" y="67"/>
                      <a:pt x="154" y="67"/>
                      <a:pt x="154" y="67"/>
                    </a:cubicBezTo>
                    <a:moveTo>
                      <a:pt x="154" y="67"/>
                    </a:moveTo>
                    <a:cubicBezTo>
                      <a:pt x="148" y="69"/>
                      <a:pt x="148" y="69"/>
                      <a:pt x="148" y="69"/>
                    </a:cubicBezTo>
                    <a:cubicBezTo>
                      <a:pt x="149" y="69"/>
                      <a:pt x="152" y="68"/>
                      <a:pt x="154" y="67"/>
                    </a:cubicBezTo>
                    <a:moveTo>
                      <a:pt x="470" y="69"/>
                    </a:moveTo>
                    <a:cubicBezTo>
                      <a:pt x="470" y="69"/>
                      <a:pt x="470" y="69"/>
                      <a:pt x="470" y="69"/>
                    </a:cubicBezTo>
                    <a:cubicBezTo>
                      <a:pt x="470" y="69"/>
                      <a:pt x="470" y="69"/>
                      <a:pt x="470" y="69"/>
                    </a:cubicBezTo>
                    <a:moveTo>
                      <a:pt x="148" y="70"/>
                    </a:moveTo>
                    <a:cubicBezTo>
                      <a:pt x="148" y="70"/>
                      <a:pt x="148" y="70"/>
                      <a:pt x="148" y="70"/>
                    </a:cubicBezTo>
                    <a:cubicBezTo>
                      <a:pt x="148" y="70"/>
                      <a:pt x="148" y="70"/>
                      <a:pt x="148" y="70"/>
                    </a:cubicBezTo>
                    <a:moveTo>
                      <a:pt x="148" y="70"/>
                    </a:moveTo>
                    <a:cubicBezTo>
                      <a:pt x="147" y="70"/>
                      <a:pt x="146" y="71"/>
                      <a:pt x="144" y="71"/>
                    </a:cubicBezTo>
                    <a:cubicBezTo>
                      <a:pt x="141" y="72"/>
                      <a:pt x="141" y="72"/>
                      <a:pt x="141" y="72"/>
                    </a:cubicBezTo>
                    <a:cubicBezTo>
                      <a:pt x="148" y="70"/>
                      <a:pt x="148" y="70"/>
                      <a:pt x="148" y="70"/>
                    </a:cubicBezTo>
                    <a:moveTo>
                      <a:pt x="430" y="99"/>
                    </a:moveTo>
                    <a:cubicBezTo>
                      <a:pt x="430" y="99"/>
                      <a:pt x="430" y="99"/>
                      <a:pt x="430" y="99"/>
                    </a:cubicBezTo>
                    <a:moveTo>
                      <a:pt x="430" y="99"/>
                    </a:moveTo>
                    <a:cubicBezTo>
                      <a:pt x="420" y="103"/>
                      <a:pt x="420" y="103"/>
                      <a:pt x="420" y="103"/>
                    </a:cubicBezTo>
                    <a:cubicBezTo>
                      <a:pt x="420" y="103"/>
                      <a:pt x="420" y="103"/>
                      <a:pt x="420" y="103"/>
                    </a:cubicBezTo>
                    <a:cubicBezTo>
                      <a:pt x="430" y="99"/>
                      <a:pt x="430" y="99"/>
                      <a:pt x="430" y="99"/>
                    </a:cubicBezTo>
                    <a:moveTo>
                      <a:pt x="63" y="111"/>
                    </a:moveTo>
                    <a:cubicBezTo>
                      <a:pt x="62" y="111"/>
                      <a:pt x="61" y="111"/>
                      <a:pt x="60" y="111"/>
                    </a:cubicBezTo>
                    <a:cubicBezTo>
                      <a:pt x="59" y="112"/>
                      <a:pt x="59" y="112"/>
                      <a:pt x="59" y="112"/>
                    </a:cubicBezTo>
                    <a:cubicBezTo>
                      <a:pt x="60" y="112"/>
                      <a:pt x="61" y="112"/>
                      <a:pt x="63" y="111"/>
                    </a:cubicBezTo>
                    <a:cubicBezTo>
                      <a:pt x="63" y="111"/>
                      <a:pt x="63" y="111"/>
                      <a:pt x="63" y="111"/>
                    </a:cubicBezTo>
                    <a:moveTo>
                      <a:pt x="81" y="119"/>
                    </a:moveTo>
                    <a:cubicBezTo>
                      <a:pt x="81" y="119"/>
                      <a:pt x="81" y="119"/>
                      <a:pt x="81" y="119"/>
                    </a:cubicBezTo>
                    <a:moveTo>
                      <a:pt x="81" y="119"/>
                    </a:moveTo>
                    <a:cubicBezTo>
                      <a:pt x="70" y="124"/>
                      <a:pt x="70" y="124"/>
                      <a:pt x="70" y="124"/>
                    </a:cubicBezTo>
                    <a:cubicBezTo>
                      <a:pt x="81" y="119"/>
                      <a:pt x="81" y="119"/>
                      <a:pt x="81" y="119"/>
                    </a:cubicBezTo>
                    <a:cubicBezTo>
                      <a:pt x="81" y="119"/>
                      <a:pt x="81" y="119"/>
                      <a:pt x="81" y="119"/>
                    </a:cubicBezTo>
                    <a:moveTo>
                      <a:pt x="70" y="131"/>
                    </a:moveTo>
                    <a:cubicBezTo>
                      <a:pt x="70" y="131"/>
                      <a:pt x="70" y="131"/>
                      <a:pt x="70" y="131"/>
                    </a:cubicBezTo>
                    <a:moveTo>
                      <a:pt x="39" y="151"/>
                    </a:moveTo>
                    <a:cubicBezTo>
                      <a:pt x="39" y="151"/>
                      <a:pt x="39" y="151"/>
                      <a:pt x="39" y="151"/>
                    </a:cubicBezTo>
                    <a:moveTo>
                      <a:pt x="39" y="151"/>
                    </a:moveTo>
                    <a:cubicBezTo>
                      <a:pt x="32" y="153"/>
                      <a:pt x="32" y="153"/>
                      <a:pt x="32" y="153"/>
                    </a:cubicBezTo>
                    <a:cubicBezTo>
                      <a:pt x="35" y="152"/>
                      <a:pt x="38" y="151"/>
                      <a:pt x="39" y="151"/>
                    </a:cubicBezTo>
                    <a:cubicBezTo>
                      <a:pt x="39" y="151"/>
                      <a:pt x="39" y="151"/>
                      <a:pt x="39" y="151"/>
                    </a:cubicBezTo>
                    <a:moveTo>
                      <a:pt x="34" y="160"/>
                    </a:moveTo>
                    <a:cubicBezTo>
                      <a:pt x="34" y="160"/>
                      <a:pt x="34" y="160"/>
                      <a:pt x="34" y="160"/>
                    </a:cubicBezTo>
                    <a:cubicBezTo>
                      <a:pt x="34" y="160"/>
                      <a:pt x="34" y="160"/>
                      <a:pt x="34" y="160"/>
                    </a:cubicBezTo>
                    <a:moveTo>
                      <a:pt x="34" y="160"/>
                    </a:moveTo>
                    <a:cubicBezTo>
                      <a:pt x="32" y="161"/>
                      <a:pt x="31" y="161"/>
                      <a:pt x="31" y="161"/>
                    </a:cubicBezTo>
                    <a:cubicBezTo>
                      <a:pt x="31" y="161"/>
                      <a:pt x="32" y="161"/>
                      <a:pt x="33" y="161"/>
                    </a:cubicBezTo>
                    <a:cubicBezTo>
                      <a:pt x="34" y="160"/>
                      <a:pt x="34" y="160"/>
                      <a:pt x="34" y="160"/>
                    </a:cubicBezTo>
                    <a:moveTo>
                      <a:pt x="69" y="174"/>
                    </a:moveTo>
                    <a:cubicBezTo>
                      <a:pt x="69" y="174"/>
                      <a:pt x="69" y="174"/>
                      <a:pt x="69" y="174"/>
                    </a:cubicBezTo>
                    <a:cubicBezTo>
                      <a:pt x="69" y="174"/>
                      <a:pt x="69" y="174"/>
                      <a:pt x="69" y="174"/>
                    </a:cubicBezTo>
                    <a:moveTo>
                      <a:pt x="69" y="174"/>
                    </a:moveTo>
                    <a:cubicBezTo>
                      <a:pt x="68" y="174"/>
                      <a:pt x="68" y="175"/>
                      <a:pt x="67" y="175"/>
                    </a:cubicBezTo>
                    <a:cubicBezTo>
                      <a:pt x="67" y="175"/>
                      <a:pt x="67" y="175"/>
                      <a:pt x="67" y="175"/>
                    </a:cubicBezTo>
                    <a:cubicBezTo>
                      <a:pt x="67" y="175"/>
                      <a:pt x="68" y="175"/>
                      <a:pt x="69" y="174"/>
                    </a:cubicBezTo>
                    <a:moveTo>
                      <a:pt x="16" y="175"/>
                    </a:moveTo>
                    <a:cubicBezTo>
                      <a:pt x="16" y="175"/>
                      <a:pt x="16" y="175"/>
                      <a:pt x="16" y="175"/>
                    </a:cubicBezTo>
                    <a:moveTo>
                      <a:pt x="7" y="178"/>
                    </a:moveTo>
                    <a:cubicBezTo>
                      <a:pt x="6" y="179"/>
                      <a:pt x="6" y="179"/>
                      <a:pt x="5" y="179"/>
                    </a:cubicBezTo>
                    <a:cubicBezTo>
                      <a:pt x="7" y="178"/>
                      <a:pt x="7" y="178"/>
                      <a:pt x="7" y="178"/>
                    </a:cubicBezTo>
                    <a:moveTo>
                      <a:pt x="5" y="179"/>
                    </a:moveTo>
                    <a:cubicBezTo>
                      <a:pt x="3" y="180"/>
                      <a:pt x="3" y="180"/>
                      <a:pt x="3" y="180"/>
                    </a:cubicBezTo>
                    <a:cubicBezTo>
                      <a:pt x="4" y="180"/>
                      <a:pt x="4" y="179"/>
                      <a:pt x="5" y="179"/>
                    </a:cubicBezTo>
                    <a:moveTo>
                      <a:pt x="123" y="202"/>
                    </a:moveTo>
                    <a:cubicBezTo>
                      <a:pt x="123" y="202"/>
                      <a:pt x="122" y="203"/>
                      <a:pt x="121" y="203"/>
                    </a:cubicBezTo>
                    <a:cubicBezTo>
                      <a:pt x="116" y="205"/>
                      <a:pt x="116" y="205"/>
                      <a:pt x="114" y="206"/>
                    </a:cubicBezTo>
                    <a:cubicBezTo>
                      <a:pt x="116" y="205"/>
                      <a:pt x="118" y="205"/>
                      <a:pt x="119" y="204"/>
                    </a:cubicBezTo>
                    <a:cubicBezTo>
                      <a:pt x="118" y="205"/>
                      <a:pt x="117" y="205"/>
                      <a:pt x="116" y="205"/>
                    </a:cubicBezTo>
                    <a:cubicBezTo>
                      <a:pt x="119" y="204"/>
                      <a:pt x="119" y="204"/>
                      <a:pt x="119" y="204"/>
                    </a:cubicBezTo>
                    <a:cubicBezTo>
                      <a:pt x="119" y="204"/>
                      <a:pt x="119" y="204"/>
                      <a:pt x="119" y="204"/>
                    </a:cubicBezTo>
                    <a:cubicBezTo>
                      <a:pt x="122" y="203"/>
                      <a:pt x="123" y="202"/>
                      <a:pt x="123" y="202"/>
                    </a:cubicBezTo>
                    <a:moveTo>
                      <a:pt x="119" y="204"/>
                    </a:moveTo>
                    <a:cubicBezTo>
                      <a:pt x="119" y="204"/>
                      <a:pt x="119" y="204"/>
                      <a:pt x="119" y="204"/>
                    </a:cubicBezTo>
                    <a:moveTo>
                      <a:pt x="116" y="205"/>
                    </a:moveTo>
                    <a:cubicBezTo>
                      <a:pt x="116" y="205"/>
                      <a:pt x="116" y="205"/>
                      <a:pt x="116" y="205"/>
                    </a:cubicBezTo>
                    <a:cubicBezTo>
                      <a:pt x="116" y="205"/>
                      <a:pt x="116" y="205"/>
                      <a:pt x="116" y="205"/>
                    </a:cubicBezTo>
                    <a:moveTo>
                      <a:pt x="114" y="206"/>
                    </a:moveTo>
                    <a:cubicBezTo>
                      <a:pt x="114" y="206"/>
                      <a:pt x="114" y="206"/>
                      <a:pt x="114" y="206"/>
                    </a:cubicBezTo>
                    <a:cubicBezTo>
                      <a:pt x="114" y="206"/>
                      <a:pt x="114" y="206"/>
                      <a:pt x="114" y="206"/>
                    </a:cubicBezTo>
                    <a:moveTo>
                      <a:pt x="114" y="206"/>
                    </a:moveTo>
                    <a:cubicBezTo>
                      <a:pt x="113" y="206"/>
                      <a:pt x="113" y="206"/>
                      <a:pt x="112" y="207"/>
                    </a:cubicBezTo>
                    <a:cubicBezTo>
                      <a:pt x="113" y="206"/>
                      <a:pt x="114" y="206"/>
                      <a:pt x="114" y="206"/>
                    </a:cubicBezTo>
                    <a:moveTo>
                      <a:pt x="161" y="213"/>
                    </a:moveTo>
                    <a:cubicBezTo>
                      <a:pt x="161" y="213"/>
                      <a:pt x="161" y="213"/>
                      <a:pt x="161" y="213"/>
                    </a:cubicBezTo>
                    <a:moveTo>
                      <a:pt x="161" y="213"/>
                    </a:moveTo>
                    <a:cubicBezTo>
                      <a:pt x="152" y="217"/>
                      <a:pt x="152" y="217"/>
                      <a:pt x="152" y="217"/>
                    </a:cubicBezTo>
                    <a:cubicBezTo>
                      <a:pt x="156" y="215"/>
                      <a:pt x="158" y="214"/>
                      <a:pt x="161" y="213"/>
                    </a:cubicBezTo>
                    <a:moveTo>
                      <a:pt x="140" y="215"/>
                    </a:moveTo>
                    <a:cubicBezTo>
                      <a:pt x="140" y="215"/>
                      <a:pt x="140" y="215"/>
                      <a:pt x="140" y="215"/>
                    </a:cubicBezTo>
                    <a:moveTo>
                      <a:pt x="140" y="215"/>
                    </a:moveTo>
                    <a:cubicBezTo>
                      <a:pt x="140" y="215"/>
                      <a:pt x="140" y="215"/>
                      <a:pt x="140" y="215"/>
                    </a:cubicBezTo>
                    <a:cubicBezTo>
                      <a:pt x="140" y="215"/>
                      <a:pt x="140" y="215"/>
                      <a:pt x="140" y="215"/>
                    </a:cubicBezTo>
                    <a:cubicBezTo>
                      <a:pt x="140" y="215"/>
                      <a:pt x="140" y="215"/>
                      <a:pt x="140" y="215"/>
                    </a:cubicBezTo>
                    <a:moveTo>
                      <a:pt x="159" y="219"/>
                    </a:moveTo>
                    <a:cubicBezTo>
                      <a:pt x="159" y="219"/>
                      <a:pt x="159" y="219"/>
                      <a:pt x="159" y="219"/>
                    </a:cubicBezTo>
                    <a:moveTo>
                      <a:pt x="159" y="219"/>
                    </a:moveTo>
                    <a:cubicBezTo>
                      <a:pt x="156" y="220"/>
                      <a:pt x="156" y="220"/>
                      <a:pt x="156" y="220"/>
                    </a:cubicBezTo>
                    <a:cubicBezTo>
                      <a:pt x="157" y="219"/>
                      <a:pt x="158" y="219"/>
                      <a:pt x="159" y="219"/>
                    </a:cubicBezTo>
                    <a:moveTo>
                      <a:pt x="61" y="133"/>
                    </a:moveTo>
                    <a:cubicBezTo>
                      <a:pt x="62" y="133"/>
                      <a:pt x="62" y="133"/>
                      <a:pt x="64" y="132"/>
                    </a:cubicBezTo>
                    <a:cubicBezTo>
                      <a:pt x="64" y="132"/>
                      <a:pt x="64" y="132"/>
                      <a:pt x="64" y="132"/>
                    </a:cubicBezTo>
                    <a:cubicBezTo>
                      <a:pt x="61" y="133"/>
                      <a:pt x="61" y="133"/>
                      <a:pt x="61" y="133"/>
                    </a:cubicBezTo>
                    <a:moveTo>
                      <a:pt x="437" y="90"/>
                    </a:moveTo>
                    <a:cubicBezTo>
                      <a:pt x="440" y="89"/>
                      <a:pt x="440" y="89"/>
                      <a:pt x="440" y="89"/>
                    </a:cubicBezTo>
                    <a:cubicBezTo>
                      <a:pt x="440" y="90"/>
                      <a:pt x="439" y="90"/>
                      <a:pt x="438" y="90"/>
                    </a:cubicBezTo>
                    <a:cubicBezTo>
                      <a:pt x="437" y="90"/>
                      <a:pt x="437" y="90"/>
                      <a:pt x="437" y="90"/>
                    </a:cubicBezTo>
                    <a:moveTo>
                      <a:pt x="354" y="0"/>
                    </a:moveTo>
                    <a:cubicBezTo>
                      <a:pt x="354" y="0"/>
                      <a:pt x="354" y="0"/>
                      <a:pt x="354" y="0"/>
                    </a:cubicBezTo>
                    <a:cubicBezTo>
                      <a:pt x="354" y="0"/>
                      <a:pt x="354" y="0"/>
                      <a:pt x="354" y="0"/>
                    </a:cubicBezTo>
                  </a:path>
                </a:pathLst>
              </a:custGeom>
              <a:solidFill>
                <a:schemeClr val="bg1">
                  <a:alpha val="1686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en-US" sz="2126" b="0" i="0" u="none" strike="noStrike" kern="1200" cap="none" spc="0" normalizeH="0" baseline="0" noProof="0">
                  <a:ln>
                    <a:noFill/>
                  </a:ln>
                  <a:solidFill>
                    <a:srgbClr val="000000"/>
                  </a:solidFill>
                  <a:effectLst/>
                  <a:uLnTx/>
                  <a:uFillTx/>
                  <a:latin typeface="Arial"/>
                  <a:ea typeface="標楷體"/>
                  <a:cs typeface="+mn-cs"/>
                </a:endParaRPr>
              </a:p>
            </p:txBody>
          </p:sp>
          <p:sp>
            <p:nvSpPr>
              <p:cNvPr id="131" name="Text Box 15"/>
              <p:cNvSpPr txBox="1">
                <a:spLocks noChangeArrowheads="1"/>
              </p:cNvSpPr>
              <p:nvPr/>
            </p:nvSpPr>
            <p:spPr bwMode="auto">
              <a:xfrm>
                <a:off x="1097" y="2564"/>
                <a:ext cx="438"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spcBef>
                    <a:spcPct val="0"/>
                  </a:spcBef>
                  <a:defRPr sz="4000" baseline="-25000">
                    <a:solidFill>
                      <a:schemeClr val="tx1"/>
                    </a:solidFill>
                    <a:latin typeface="Arial" charset="0"/>
                    <a:ea typeface="宋体" pitchFamily="2" charset="-122"/>
                  </a:defRPr>
                </a:lvl1pPr>
                <a:lvl2pPr marL="742950" indent="-285750" eaLnBrk="0" hangingPunct="0">
                  <a:spcBef>
                    <a:spcPct val="0"/>
                  </a:spcBef>
                  <a:defRPr sz="4000" baseline="-25000">
                    <a:solidFill>
                      <a:schemeClr val="tx1"/>
                    </a:solidFill>
                    <a:latin typeface="Arial" charset="0"/>
                    <a:ea typeface="宋体" pitchFamily="2" charset="-122"/>
                  </a:defRPr>
                </a:lvl2pPr>
                <a:lvl3pPr marL="1143000" indent="-228600" eaLnBrk="0" hangingPunct="0">
                  <a:spcBef>
                    <a:spcPct val="0"/>
                  </a:spcBef>
                  <a:defRPr sz="4000" baseline="-25000">
                    <a:solidFill>
                      <a:schemeClr val="tx1"/>
                    </a:solidFill>
                    <a:latin typeface="Arial" charset="0"/>
                    <a:ea typeface="宋体" pitchFamily="2" charset="-122"/>
                  </a:defRPr>
                </a:lvl3pPr>
                <a:lvl4pPr marL="1600200" indent="-228600" eaLnBrk="0" hangingPunct="0">
                  <a:spcBef>
                    <a:spcPct val="0"/>
                  </a:spcBef>
                  <a:defRPr sz="4000" baseline="-25000">
                    <a:solidFill>
                      <a:schemeClr val="tx1"/>
                    </a:solidFill>
                    <a:latin typeface="Arial" charset="0"/>
                    <a:ea typeface="宋体" pitchFamily="2" charset="-122"/>
                  </a:defRPr>
                </a:lvl4pPr>
                <a:lvl5pPr marL="2057400" indent="-228600" eaLnBrk="0" hangingPunct="0">
                  <a:spcBef>
                    <a:spcPct val="0"/>
                  </a:spcBef>
                  <a:defRPr sz="4000" baseline="-25000">
                    <a:solidFill>
                      <a:schemeClr val="tx1"/>
                    </a:solidFill>
                    <a:latin typeface="Arial" charset="0"/>
                    <a:ea typeface="宋体" pitchFamily="2" charset="-122"/>
                  </a:defRPr>
                </a:lvl5pPr>
                <a:lvl6pPr marL="2514600" indent="-228600" eaLnBrk="0" fontAlgn="base" hangingPunct="0">
                  <a:spcBef>
                    <a:spcPct val="0"/>
                  </a:spcBef>
                  <a:spcAft>
                    <a:spcPct val="0"/>
                  </a:spcAft>
                  <a:defRPr sz="4000" baseline="-25000">
                    <a:solidFill>
                      <a:schemeClr val="tx1"/>
                    </a:solidFill>
                    <a:latin typeface="Arial" charset="0"/>
                    <a:ea typeface="宋体" pitchFamily="2" charset="-122"/>
                  </a:defRPr>
                </a:lvl6pPr>
                <a:lvl7pPr marL="2971800" indent="-228600" eaLnBrk="0" fontAlgn="base" hangingPunct="0">
                  <a:spcBef>
                    <a:spcPct val="0"/>
                  </a:spcBef>
                  <a:spcAft>
                    <a:spcPct val="0"/>
                  </a:spcAft>
                  <a:defRPr sz="4000" baseline="-25000">
                    <a:solidFill>
                      <a:schemeClr val="tx1"/>
                    </a:solidFill>
                    <a:latin typeface="Arial" charset="0"/>
                    <a:ea typeface="宋体" pitchFamily="2" charset="-122"/>
                  </a:defRPr>
                </a:lvl7pPr>
                <a:lvl8pPr marL="3429000" indent="-228600" eaLnBrk="0" fontAlgn="base" hangingPunct="0">
                  <a:spcBef>
                    <a:spcPct val="0"/>
                  </a:spcBef>
                  <a:spcAft>
                    <a:spcPct val="0"/>
                  </a:spcAft>
                  <a:defRPr sz="4000" baseline="-25000">
                    <a:solidFill>
                      <a:schemeClr val="tx1"/>
                    </a:solidFill>
                    <a:latin typeface="Arial" charset="0"/>
                    <a:ea typeface="宋体" pitchFamily="2" charset="-122"/>
                  </a:defRPr>
                </a:lvl8pPr>
                <a:lvl9pPr marL="3886200" indent="-228600" eaLnBrk="0" fontAlgn="base" hangingPunct="0">
                  <a:spcBef>
                    <a:spcPct val="0"/>
                  </a:spcBef>
                  <a:spcAft>
                    <a:spcPct val="0"/>
                  </a:spcAft>
                  <a:defRPr sz="4000" baseline="-25000">
                    <a:solidFill>
                      <a:schemeClr val="tx1"/>
                    </a:solidFill>
                    <a:latin typeface="Arial" charset="0"/>
                    <a:ea typeface="宋体" pitchFamily="2" charset="-122"/>
                  </a:defRPr>
                </a:lvl9pPr>
              </a:lstStyle>
              <a:p>
                <a:pPr marL="0" marR="0" lvl="0" indent="0" algn="just" defTabSz="1080181" rtl="0" eaLnBrk="1" fontAlgn="auto" latinLnBrk="0" hangingPunct="1">
                  <a:lnSpc>
                    <a:spcPct val="220000"/>
                  </a:lnSpc>
                  <a:spcBef>
                    <a:spcPct val="0"/>
                  </a:spcBef>
                  <a:spcAft>
                    <a:spcPts val="0"/>
                  </a:spcAft>
                  <a:buClrTx/>
                  <a:buSzTx/>
                  <a:buFontTx/>
                  <a:buNone/>
                  <a:tabLst/>
                  <a:defRPr/>
                </a:pPr>
                <a:r>
                  <a:rPr kumimoji="0" lang="zh-TW" altLang="en-US" sz="2363" b="0" i="0" u="none" strike="noStrike" kern="1200" cap="none" spc="0" normalizeH="0" baseline="0" noProof="0">
                    <a:ln>
                      <a:noFill/>
                    </a:ln>
                    <a:solidFill>
                      <a:srgbClr val="FFFFFF"/>
                    </a:solidFill>
                    <a:effectLst>
                      <a:outerShdw blurRad="38100" dist="38100" dir="2700000" algn="tl">
                        <a:srgbClr val="C0C0C0"/>
                      </a:outerShdw>
                    </a:effectLst>
                    <a:uLnTx/>
                    <a:uFillTx/>
                    <a:latin typeface="Arial" charset="0"/>
                    <a:ea typeface="黑体" pitchFamily="2" charset="-122"/>
                    <a:cs typeface="+mn-cs"/>
                  </a:rPr>
                  <a:t>網路</a:t>
                </a:r>
                <a:endParaRPr kumimoji="0" lang="en-US" altLang="zh-CN" sz="2363" b="0"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charset="0"/>
                  <a:ea typeface="黑体" pitchFamily="2" charset="-122"/>
                  <a:cs typeface="+mn-cs"/>
                </a:endParaRPr>
              </a:p>
            </p:txBody>
          </p:sp>
          <p:sp>
            <p:nvSpPr>
              <p:cNvPr id="132" name="Text Box 28"/>
              <p:cNvSpPr txBox="1">
                <a:spLocks noChangeArrowheads="1"/>
              </p:cNvSpPr>
              <p:nvPr/>
            </p:nvSpPr>
            <p:spPr bwMode="auto">
              <a:xfrm rot="20381162">
                <a:off x="1014" y="2259"/>
                <a:ext cx="262" cy="23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1080181" rtl="0" eaLnBrk="1" fontAlgn="auto" latinLnBrk="0" hangingPunct="1">
                  <a:lnSpc>
                    <a:spcPct val="100000"/>
                  </a:lnSpc>
                  <a:spcBef>
                    <a:spcPct val="0"/>
                  </a:spcBef>
                  <a:spcAft>
                    <a:spcPts val="0"/>
                  </a:spcAft>
                  <a:buClrTx/>
                  <a:buSzTx/>
                  <a:buFontTx/>
                  <a:buNone/>
                  <a:tabLst/>
                  <a:defRPr/>
                </a:pPr>
                <a:r>
                  <a:rPr kumimoji="0" lang="en-US" altLang="zh-CN" sz="4253" b="0" i="0" u="none" strike="noStrike" kern="1200" cap="none" spc="0" normalizeH="0" baseline="-25000" noProof="0" dirty="0">
                    <a:ln>
                      <a:noFill/>
                    </a:ln>
                    <a:solidFill>
                      <a:srgbClr val="0187AC">
                        <a:lumMod val="50000"/>
                      </a:srgbClr>
                    </a:solidFill>
                    <a:effectLst>
                      <a:outerShdw blurRad="38100" dist="38100" dir="2700000" algn="tl">
                        <a:srgbClr val="C0C0C0"/>
                      </a:outerShdw>
                    </a:effectLst>
                    <a:uLnTx/>
                    <a:uFillTx/>
                    <a:latin typeface="Arial"/>
                    <a:ea typeface="標楷體"/>
                    <a:cs typeface="+mn-cs"/>
                  </a:rPr>
                  <a:t>01</a:t>
                </a:r>
              </a:p>
            </p:txBody>
          </p:sp>
        </p:grpSp>
      </p:grpSp>
      <p:grpSp>
        <p:nvGrpSpPr>
          <p:cNvPr id="168" name="组合 3"/>
          <p:cNvGrpSpPr/>
          <p:nvPr/>
        </p:nvGrpSpPr>
        <p:grpSpPr>
          <a:xfrm>
            <a:off x="8151197" y="2793930"/>
            <a:ext cx="1979584" cy="3859232"/>
            <a:chOff x="4427362" y="2682205"/>
            <a:chExt cx="1675838" cy="3267075"/>
          </a:xfrm>
        </p:grpSpPr>
        <p:grpSp>
          <p:nvGrpSpPr>
            <p:cNvPr id="169" name="Group 5"/>
            <p:cNvGrpSpPr>
              <a:grpSpLocks/>
            </p:cNvGrpSpPr>
            <p:nvPr/>
          </p:nvGrpSpPr>
          <p:grpSpPr bwMode="auto">
            <a:xfrm>
              <a:off x="5329064" y="2682205"/>
              <a:ext cx="144462" cy="1312863"/>
              <a:chOff x="2779" y="1366"/>
              <a:chExt cx="91" cy="827"/>
            </a:xfrm>
          </p:grpSpPr>
          <p:sp>
            <p:nvSpPr>
              <p:cNvPr id="179" name="Line 6"/>
              <p:cNvSpPr>
                <a:spLocks noChangeShapeType="1"/>
              </p:cNvSpPr>
              <p:nvPr/>
            </p:nvSpPr>
            <p:spPr bwMode="auto">
              <a:xfrm>
                <a:off x="2824" y="1422"/>
                <a:ext cx="0" cy="771"/>
              </a:xfrm>
              <a:prstGeom prst="line">
                <a:avLst/>
              </a:prstGeom>
              <a:noFill/>
              <a:ln w="9525">
                <a:solidFill>
                  <a:srgbClr val="62626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en-US" sz="2126" b="0" i="0" u="none" strike="noStrike" kern="1200" cap="none" spc="0" normalizeH="0" baseline="0" noProof="0">
                  <a:ln>
                    <a:noFill/>
                  </a:ln>
                  <a:solidFill>
                    <a:srgbClr val="000000"/>
                  </a:solidFill>
                  <a:effectLst/>
                  <a:uLnTx/>
                  <a:uFillTx/>
                  <a:latin typeface="Arial"/>
                  <a:ea typeface="標楷體"/>
                  <a:cs typeface="+mn-cs"/>
                </a:endParaRPr>
              </a:p>
            </p:txBody>
          </p:sp>
          <p:sp>
            <p:nvSpPr>
              <p:cNvPr id="180" name="Oval 21"/>
              <p:cNvSpPr>
                <a:spLocks noChangeArrowheads="1"/>
              </p:cNvSpPr>
              <p:nvPr/>
            </p:nvSpPr>
            <p:spPr bwMode="auto">
              <a:xfrm>
                <a:off x="2779" y="1366"/>
                <a:ext cx="91" cy="91"/>
              </a:xfrm>
              <a:prstGeom prst="ellipse">
                <a:avLst/>
              </a:prstGeom>
              <a:solidFill>
                <a:srgbClr val="7D7D7D"/>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1080181" rtl="0" eaLnBrk="1" fontAlgn="auto" latinLnBrk="0" hangingPunct="1">
                  <a:lnSpc>
                    <a:spcPct val="100000"/>
                  </a:lnSpc>
                  <a:spcBef>
                    <a:spcPct val="0"/>
                  </a:spcBef>
                  <a:spcAft>
                    <a:spcPts val="0"/>
                  </a:spcAft>
                  <a:buClrTx/>
                  <a:buSzTx/>
                  <a:buFontTx/>
                  <a:buNone/>
                  <a:tabLst/>
                  <a:defRPr/>
                </a:pPr>
                <a:endParaRPr kumimoji="0" lang="zh-CN" altLang="en-US" sz="5670" b="0" i="0" u="none" strike="noStrike" kern="1200" cap="none" spc="0" normalizeH="0" baseline="0" noProof="0">
                  <a:ln>
                    <a:noFill/>
                  </a:ln>
                  <a:solidFill>
                    <a:srgbClr val="000000"/>
                  </a:solidFill>
                  <a:effectLst/>
                  <a:uLnTx/>
                  <a:uFillTx/>
                  <a:latin typeface="Arial"/>
                  <a:ea typeface="宋体" charset="-122"/>
                  <a:cs typeface="+mn-cs"/>
                </a:endParaRPr>
              </a:p>
            </p:txBody>
          </p:sp>
        </p:grpSp>
        <p:grpSp>
          <p:nvGrpSpPr>
            <p:cNvPr id="170" name="Group 38"/>
            <p:cNvGrpSpPr>
              <a:grpSpLocks/>
            </p:cNvGrpSpPr>
            <p:nvPr/>
          </p:nvGrpSpPr>
          <p:grpSpPr bwMode="auto">
            <a:xfrm>
              <a:off x="4427362" y="3347368"/>
              <a:ext cx="1675838" cy="2601912"/>
              <a:chOff x="1483" y="2029"/>
              <a:chExt cx="975" cy="1514"/>
            </a:xfrm>
          </p:grpSpPr>
          <p:pic>
            <p:nvPicPr>
              <p:cNvPr id="171" name="Picture 39" descr="阴影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5" y="2108"/>
                <a:ext cx="851" cy="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 name="AutoShape 40"/>
              <p:cNvSpPr>
                <a:spLocks noChangeAspect="1" noChangeArrowheads="1" noTextEdit="1"/>
              </p:cNvSpPr>
              <p:nvPr/>
            </p:nvSpPr>
            <p:spPr bwMode="auto">
              <a:xfrm>
                <a:off x="1483" y="2029"/>
                <a:ext cx="679"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en-US" sz="2126" b="0" i="0" u="none" strike="noStrike" kern="1200" cap="none" spc="0" normalizeH="0" baseline="0" noProof="0">
                  <a:ln>
                    <a:noFill/>
                  </a:ln>
                  <a:solidFill>
                    <a:srgbClr val="000000"/>
                  </a:solidFill>
                  <a:effectLst/>
                  <a:uLnTx/>
                  <a:uFillTx/>
                  <a:latin typeface="Arial"/>
                  <a:ea typeface="標楷體"/>
                  <a:cs typeface="+mn-cs"/>
                </a:endParaRPr>
              </a:p>
            </p:txBody>
          </p:sp>
          <p:sp>
            <p:nvSpPr>
              <p:cNvPr id="173" name="Freeform 41"/>
              <p:cNvSpPr>
                <a:spLocks/>
              </p:cNvSpPr>
              <p:nvPr/>
            </p:nvSpPr>
            <p:spPr bwMode="auto">
              <a:xfrm>
                <a:off x="1645" y="2173"/>
                <a:ext cx="681" cy="1270"/>
              </a:xfrm>
              <a:custGeom>
                <a:avLst/>
                <a:gdLst>
                  <a:gd name="T0" fmla="*/ 137 w 545"/>
                  <a:gd name="T1" fmla="*/ 764 h 1017"/>
                  <a:gd name="T2" fmla="*/ 137 w 545"/>
                  <a:gd name="T3" fmla="*/ 0 h 1017"/>
                  <a:gd name="T4" fmla="*/ 412 w 545"/>
                  <a:gd name="T5" fmla="*/ 0 h 1017"/>
                  <a:gd name="T6" fmla="*/ 652 w 545"/>
                  <a:gd name="T7" fmla="*/ 1 h 1017"/>
                  <a:gd name="T8" fmla="*/ 846 w 545"/>
                  <a:gd name="T9" fmla="*/ 5 h 1017"/>
                  <a:gd name="T10" fmla="*/ 848 w 545"/>
                  <a:gd name="T11" fmla="*/ 1279 h 1017"/>
                  <a:gd name="T12" fmla="*/ 833 w 545"/>
                  <a:gd name="T13" fmla="*/ 1311 h 1017"/>
                  <a:gd name="T14" fmla="*/ 761 w 545"/>
                  <a:gd name="T15" fmla="*/ 1374 h 1017"/>
                  <a:gd name="T16" fmla="*/ 577 w 545"/>
                  <a:gd name="T17" fmla="*/ 1530 h 1017"/>
                  <a:gd name="T18" fmla="*/ 482 w 545"/>
                  <a:gd name="T19" fmla="*/ 1586 h 1017"/>
                  <a:gd name="T20" fmla="*/ 430 w 545"/>
                  <a:gd name="T21" fmla="*/ 1586 h 1017"/>
                  <a:gd name="T22" fmla="*/ 344 w 545"/>
                  <a:gd name="T23" fmla="*/ 1575 h 1017"/>
                  <a:gd name="T24" fmla="*/ 0 w 545"/>
                  <a:gd name="T25" fmla="*/ 1504 h 1017"/>
                  <a:gd name="T26" fmla="*/ 137 w 545"/>
                  <a:gd name="T27" fmla="*/ 764 h 10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5" h="1017">
                    <a:moveTo>
                      <a:pt x="88" y="490"/>
                    </a:moveTo>
                    <a:cubicBezTo>
                      <a:pt x="88" y="198"/>
                      <a:pt x="88" y="0"/>
                      <a:pt x="88" y="0"/>
                    </a:cubicBezTo>
                    <a:cubicBezTo>
                      <a:pt x="264" y="0"/>
                      <a:pt x="264" y="0"/>
                      <a:pt x="264" y="0"/>
                    </a:cubicBezTo>
                    <a:cubicBezTo>
                      <a:pt x="418" y="1"/>
                      <a:pt x="418" y="1"/>
                      <a:pt x="418" y="1"/>
                    </a:cubicBezTo>
                    <a:cubicBezTo>
                      <a:pt x="542" y="3"/>
                      <a:pt x="542" y="3"/>
                      <a:pt x="542" y="3"/>
                    </a:cubicBezTo>
                    <a:cubicBezTo>
                      <a:pt x="542" y="3"/>
                      <a:pt x="545" y="621"/>
                      <a:pt x="543" y="820"/>
                    </a:cubicBezTo>
                    <a:cubicBezTo>
                      <a:pt x="543" y="820"/>
                      <a:pt x="544" y="829"/>
                      <a:pt x="534" y="841"/>
                    </a:cubicBezTo>
                    <a:cubicBezTo>
                      <a:pt x="530" y="846"/>
                      <a:pt x="534" y="842"/>
                      <a:pt x="487" y="881"/>
                    </a:cubicBezTo>
                    <a:cubicBezTo>
                      <a:pt x="430" y="930"/>
                      <a:pt x="370" y="981"/>
                      <a:pt x="370" y="981"/>
                    </a:cubicBezTo>
                    <a:cubicBezTo>
                      <a:pt x="370" y="981"/>
                      <a:pt x="333" y="1017"/>
                      <a:pt x="309" y="1017"/>
                    </a:cubicBezTo>
                    <a:cubicBezTo>
                      <a:pt x="293" y="1017"/>
                      <a:pt x="275" y="1017"/>
                      <a:pt x="275" y="1017"/>
                    </a:cubicBezTo>
                    <a:cubicBezTo>
                      <a:pt x="240" y="1012"/>
                      <a:pt x="263" y="1015"/>
                      <a:pt x="220" y="1010"/>
                    </a:cubicBezTo>
                    <a:cubicBezTo>
                      <a:pt x="98" y="994"/>
                      <a:pt x="0" y="964"/>
                      <a:pt x="0" y="964"/>
                    </a:cubicBezTo>
                    <a:cubicBezTo>
                      <a:pt x="0" y="964"/>
                      <a:pt x="88" y="915"/>
                      <a:pt x="88" y="490"/>
                    </a:cubicBezTo>
                    <a:close/>
                  </a:path>
                </a:pathLst>
              </a:custGeom>
              <a:solidFill>
                <a:srgbClr val="C9C4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en-US" sz="2126" b="0" i="0" u="none" strike="noStrike" kern="1200" cap="none" spc="0" normalizeH="0" baseline="0" noProof="0">
                  <a:ln>
                    <a:noFill/>
                  </a:ln>
                  <a:solidFill>
                    <a:srgbClr val="000000"/>
                  </a:solidFill>
                  <a:effectLst/>
                  <a:uLnTx/>
                  <a:uFillTx/>
                  <a:latin typeface="Arial"/>
                  <a:ea typeface="標楷體"/>
                  <a:cs typeface="+mn-cs"/>
                </a:endParaRPr>
              </a:p>
            </p:txBody>
          </p:sp>
          <p:pic>
            <p:nvPicPr>
              <p:cNvPr id="174" name="Picture 42" descr="卷边"/>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 y="3202"/>
                <a:ext cx="318"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 name="Picture 43" descr="钉子"/>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8" y="2096"/>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 name="Freeform 44"/>
              <p:cNvSpPr>
                <a:spLocks noEditPoints="1"/>
              </p:cNvSpPr>
              <p:nvPr/>
            </p:nvSpPr>
            <p:spPr bwMode="auto">
              <a:xfrm>
                <a:off x="1739" y="2301"/>
                <a:ext cx="635" cy="277"/>
              </a:xfrm>
              <a:custGeom>
                <a:avLst/>
                <a:gdLst>
                  <a:gd name="T0" fmla="*/ 244 w 504"/>
                  <a:gd name="T1" fmla="*/ 106 h 220"/>
                  <a:gd name="T2" fmla="*/ 214 w 504"/>
                  <a:gd name="T3" fmla="*/ 118 h 220"/>
                  <a:gd name="T4" fmla="*/ 142 w 504"/>
                  <a:gd name="T5" fmla="*/ 157 h 220"/>
                  <a:gd name="T6" fmla="*/ 87 w 504"/>
                  <a:gd name="T7" fmla="*/ 194 h 220"/>
                  <a:gd name="T8" fmla="*/ 170 w 504"/>
                  <a:gd name="T9" fmla="*/ 175 h 220"/>
                  <a:gd name="T10" fmla="*/ 93 w 504"/>
                  <a:gd name="T11" fmla="*/ 214 h 220"/>
                  <a:gd name="T12" fmla="*/ 106 w 504"/>
                  <a:gd name="T13" fmla="*/ 214 h 220"/>
                  <a:gd name="T14" fmla="*/ 72 w 504"/>
                  <a:gd name="T15" fmla="*/ 227 h 220"/>
                  <a:gd name="T16" fmla="*/ 60 w 504"/>
                  <a:gd name="T17" fmla="*/ 251 h 220"/>
                  <a:gd name="T18" fmla="*/ 62 w 504"/>
                  <a:gd name="T19" fmla="*/ 252 h 220"/>
                  <a:gd name="T20" fmla="*/ 11 w 504"/>
                  <a:gd name="T21" fmla="*/ 281 h 220"/>
                  <a:gd name="T22" fmla="*/ 129 w 504"/>
                  <a:gd name="T23" fmla="*/ 240 h 220"/>
                  <a:gd name="T24" fmla="*/ 105 w 504"/>
                  <a:gd name="T25" fmla="*/ 259 h 220"/>
                  <a:gd name="T26" fmla="*/ 111 w 504"/>
                  <a:gd name="T27" fmla="*/ 263 h 220"/>
                  <a:gd name="T28" fmla="*/ 59 w 504"/>
                  <a:gd name="T29" fmla="*/ 288 h 220"/>
                  <a:gd name="T30" fmla="*/ 89 w 504"/>
                  <a:gd name="T31" fmla="*/ 282 h 220"/>
                  <a:gd name="T32" fmla="*/ 108 w 504"/>
                  <a:gd name="T33" fmla="*/ 280 h 220"/>
                  <a:gd name="T34" fmla="*/ 73 w 504"/>
                  <a:gd name="T35" fmla="*/ 301 h 220"/>
                  <a:gd name="T36" fmla="*/ 145 w 504"/>
                  <a:gd name="T37" fmla="*/ 307 h 220"/>
                  <a:gd name="T38" fmla="*/ 122 w 504"/>
                  <a:gd name="T39" fmla="*/ 326 h 220"/>
                  <a:gd name="T40" fmla="*/ 176 w 504"/>
                  <a:gd name="T41" fmla="*/ 324 h 220"/>
                  <a:gd name="T42" fmla="*/ 195 w 504"/>
                  <a:gd name="T43" fmla="*/ 341 h 220"/>
                  <a:gd name="T44" fmla="*/ 257 w 504"/>
                  <a:gd name="T45" fmla="*/ 332 h 220"/>
                  <a:gd name="T46" fmla="*/ 397 w 504"/>
                  <a:gd name="T47" fmla="*/ 298 h 220"/>
                  <a:gd name="T48" fmla="*/ 672 w 504"/>
                  <a:gd name="T49" fmla="*/ 188 h 220"/>
                  <a:gd name="T50" fmla="*/ 707 w 504"/>
                  <a:gd name="T51" fmla="*/ 167 h 220"/>
                  <a:gd name="T52" fmla="*/ 672 w 504"/>
                  <a:gd name="T53" fmla="*/ 170 h 220"/>
                  <a:gd name="T54" fmla="*/ 701 w 504"/>
                  <a:gd name="T55" fmla="*/ 141 h 220"/>
                  <a:gd name="T56" fmla="*/ 649 w 504"/>
                  <a:gd name="T57" fmla="*/ 155 h 220"/>
                  <a:gd name="T58" fmla="*/ 703 w 504"/>
                  <a:gd name="T59" fmla="*/ 135 h 220"/>
                  <a:gd name="T60" fmla="*/ 751 w 504"/>
                  <a:gd name="T61" fmla="*/ 102 h 220"/>
                  <a:gd name="T62" fmla="*/ 743 w 504"/>
                  <a:gd name="T63" fmla="*/ 99 h 220"/>
                  <a:gd name="T64" fmla="*/ 735 w 504"/>
                  <a:gd name="T65" fmla="*/ 97 h 220"/>
                  <a:gd name="T66" fmla="*/ 688 w 504"/>
                  <a:gd name="T67" fmla="*/ 106 h 220"/>
                  <a:gd name="T68" fmla="*/ 709 w 504"/>
                  <a:gd name="T69" fmla="*/ 89 h 220"/>
                  <a:gd name="T70" fmla="*/ 724 w 504"/>
                  <a:gd name="T71" fmla="*/ 76 h 220"/>
                  <a:gd name="T72" fmla="*/ 724 w 504"/>
                  <a:gd name="T73" fmla="*/ 69 h 220"/>
                  <a:gd name="T74" fmla="*/ 694 w 504"/>
                  <a:gd name="T75" fmla="*/ 78 h 220"/>
                  <a:gd name="T76" fmla="*/ 684 w 504"/>
                  <a:gd name="T77" fmla="*/ 76 h 220"/>
                  <a:gd name="T78" fmla="*/ 704 w 504"/>
                  <a:gd name="T79" fmla="*/ 62 h 220"/>
                  <a:gd name="T80" fmla="*/ 684 w 504"/>
                  <a:gd name="T81" fmla="*/ 35 h 220"/>
                  <a:gd name="T82" fmla="*/ 655 w 504"/>
                  <a:gd name="T83" fmla="*/ 33 h 220"/>
                  <a:gd name="T84" fmla="*/ 659 w 504"/>
                  <a:gd name="T85" fmla="*/ 14 h 220"/>
                  <a:gd name="T86" fmla="*/ 598 w 504"/>
                  <a:gd name="T87" fmla="*/ 11 h 220"/>
                  <a:gd name="T88" fmla="*/ 554 w 504"/>
                  <a:gd name="T89" fmla="*/ 10 h 220"/>
                  <a:gd name="T90" fmla="*/ 554 w 504"/>
                  <a:gd name="T91" fmla="*/ 10 h 220"/>
                  <a:gd name="T92" fmla="*/ 625 w 504"/>
                  <a:gd name="T93" fmla="*/ 24 h 220"/>
                  <a:gd name="T94" fmla="*/ 668 w 504"/>
                  <a:gd name="T95" fmla="*/ 31 h 220"/>
                  <a:gd name="T96" fmla="*/ 790 w 504"/>
                  <a:gd name="T97" fmla="*/ 69 h 220"/>
                  <a:gd name="T98" fmla="*/ 746 w 504"/>
                  <a:gd name="T99" fmla="*/ 98 h 220"/>
                  <a:gd name="T100" fmla="*/ 234 w 504"/>
                  <a:gd name="T101" fmla="*/ 111 h 220"/>
                  <a:gd name="T102" fmla="*/ 666 w 504"/>
                  <a:gd name="T103" fmla="*/ 164 h 220"/>
                  <a:gd name="T104" fmla="*/ 129 w 504"/>
                  <a:gd name="T105" fmla="*/ 189 h 220"/>
                  <a:gd name="T106" fmla="*/ 54 w 504"/>
                  <a:gd name="T107" fmla="*/ 253 h 220"/>
                  <a:gd name="T108" fmla="*/ 106 w 504"/>
                  <a:gd name="T109" fmla="*/ 277 h 220"/>
                  <a:gd name="T110" fmla="*/ 192 w 504"/>
                  <a:gd name="T111" fmla="*/ 322 h 220"/>
                  <a:gd name="T112" fmla="*/ 184 w 504"/>
                  <a:gd name="T113" fmla="*/ 325 h 220"/>
                  <a:gd name="T114" fmla="*/ 256 w 504"/>
                  <a:gd name="T115" fmla="*/ 337 h 220"/>
                  <a:gd name="T116" fmla="*/ 252 w 504"/>
                  <a:gd name="T117" fmla="*/ 348 h 220"/>
                  <a:gd name="T118" fmla="*/ 562 w 504"/>
                  <a:gd name="T119" fmla="*/ 0 h 2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04" h="220">
                    <a:moveTo>
                      <a:pt x="354" y="0"/>
                    </a:moveTo>
                    <a:cubicBezTo>
                      <a:pt x="353" y="0"/>
                      <a:pt x="352" y="0"/>
                      <a:pt x="351" y="1"/>
                    </a:cubicBezTo>
                    <a:cubicBezTo>
                      <a:pt x="354" y="0"/>
                      <a:pt x="354" y="0"/>
                      <a:pt x="354" y="0"/>
                    </a:cubicBezTo>
                    <a:moveTo>
                      <a:pt x="351" y="1"/>
                    </a:moveTo>
                    <a:cubicBezTo>
                      <a:pt x="351" y="1"/>
                      <a:pt x="351" y="1"/>
                      <a:pt x="351" y="1"/>
                    </a:cubicBezTo>
                    <a:moveTo>
                      <a:pt x="351" y="1"/>
                    </a:moveTo>
                    <a:cubicBezTo>
                      <a:pt x="259" y="30"/>
                      <a:pt x="259" y="30"/>
                      <a:pt x="259" y="30"/>
                    </a:cubicBezTo>
                    <a:cubicBezTo>
                      <a:pt x="177" y="60"/>
                      <a:pt x="177" y="60"/>
                      <a:pt x="177" y="60"/>
                    </a:cubicBezTo>
                    <a:cubicBezTo>
                      <a:pt x="173" y="62"/>
                      <a:pt x="169" y="63"/>
                      <a:pt x="165" y="64"/>
                    </a:cubicBezTo>
                    <a:cubicBezTo>
                      <a:pt x="167" y="63"/>
                      <a:pt x="167" y="63"/>
                      <a:pt x="167" y="63"/>
                    </a:cubicBezTo>
                    <a:cubicBezTo>
                      <a:pt x="166" y="63"/>
                      <a:pt x="160" y="65"/>
                      <a:pt x="154" y="67"/>
                    </a:cubicBezTo>
                    <a:cubicBezTo>
                      <a:pt x="160" y="65"/>
                      <a:pt x="160" y="65"/>
                      <a:pt x="160" y="65"/>
                    </a:cubicBezTo>
                    <a:cubicBezTo>
                      <a:pt x="155" y="68"/>
                      <a:pt x="140" y="72"/>
                      <a:pt x="137" y="73"/>
                    </a:cubicBezTo>
                    <a:cubicBezTo>
                      <a:pt x="138" y="73"/>
                      <a:pt x="139" y="72"/>
                      <a:pt x="141" y="72"/>
                    </a:cubicBezTo>
                    <a:cubicBezTo>
                      <a:pt x="139" y="73"/>
                      <a:pt x="139" y="73"/>
                      <a:pt x="139" y="73"/>
                    </a:cubicBezTo>
                    <a:cubicBezTo>
                      <a:pt x="141" y="72"/>
                      <a:pt x="143" y="71"/>
                      <a:pt x="144" y="71"/>
                    </a:cubicBezTo>
                    <a:cubicBezTo>
                      <a:pt x="147" y="70"/>
                      <a:pt x="149" y="70"/>
                      <a:pt x="149" y="70"/>
                    </a:cubicBezTo>
                    <a:cubicBezTo>
                      <a:pt x="149" y="70"/>
                      <a:pt x="149" y="70"/>
                      <a:pt x="149" y="70"/>
                    </a:cubicBezTo>
                    <a:cubicBezTo>
                      <a:pt x="148" y="70"/>
                      <a:pt x="148" y="70"/>
                      <a:pt x="148" y="70"/>
                    </a:cubicBezTo>
                    <a:cubicBezTo>
                      <a:pt x="148" y="70"/>
                      <a:pt x="148" y="70"/>
                      <a:pt x="148" y="70"/>
                    </a:cubicBezTo>
                    <a:cubicBezTo>
                      <a:pt x="149" y="70"/>
                      <a:pt x="148" y="71"/>
                      <a:pt x="147" y="71"/>
                    </a:cubicBezTo>
                    <a:cubicBezTo>
                      <a:pt x="135" y="75"/>
                      <a:pt x="135" y="75"/>
                      <a:pt x="135" y="75"/>
                    </a:cubicBezTo>
                    <a:cubicBezTo>
                      <a:pt x="138" y="74"/>
                      <a:pt x="140" y="73"/>
                      <a:pt x="140" y="73"/>
                    </a:cubicBezTo>
                    <a:cubicBezTo>
                      <a:pt x="143" y="73"/>
                      <a:pt x="103" y="89"/>
                      <a:pt x="103" y="90"/>
                    </a:cubicBezTo>
                    <a:cubicBezTo>
                      <a:pt x="97" y="92"/>
                      <a:pt x="97" y="93"/>
                      <a:pt x="98" y="93"/>
                    </a:cubicBezTo>
                    <a:cubicBezTo>
                      <a:pt x="98" y="93"/>
                      <a:pt x="99" y="93"/>
                      <a:pt x="100" y="92"/>
                    </a:cubicBezTo>
                    <a:cubicBezTo>
                      <a:pt x="101" y="92"/>
                      <a:pt x="102" y="92"/>
                      <a:pt x="102" y="92"/>
                    </a:cubicBezTo>
                    <a:cubicBezTo>
                      <a:pt x="103" y="92"/>
                      <a:pt x="103" y="93"/>
                      <a:pt x="101" y="93"/>
                    </a:cubicBezTo>
                    <a:cubicBezTo>
                      <a:pt x="99" y="96"/>
                      <a:pt x="85" y="100"/>
                      <a:pt x="76" y="104"/>
                    </a:cubicBezTo>
                    <a:cubicBezTo>
                      <a:pt x="75" y="105"/>
                      <a:pt x="75" y="105"/>
                      <a:pt x="75" y="105"/>
                    </a:cubicBezTo>
                    <a:cubicBezTo>
                      <a:pt x="75" y="105"/>
                      <a:pt x="79" y="104"/>
                      <a:pt x="83" y="102"/>
                    </a:cubicBezTo>
                    <a:cubicBezTo>
                      <a:pt x="86" y="101"/>
                      <a:pt x="90" y="99"/>
                      <a:pt x="90" y="99"/>
                    </a:cubicBezTo>
                    <a:cubicBezTo>
                      <a:pt x="90" y="99"/>
                      <a:pt x="90" y="99"/>
                      <a:pt x="90" y="99"/>
                    </a:cubicBezTo>
                    <a:cubicBezTo>
                      <a:pt x="76" y="106"/>
                      <a:pt x="76" y="106"/>
                      <a:pt x="76" y="106"/>
                    </a:cubicBezTo>
                    <a:cubicBezTo>
                      <a:pt x="76" y="106"/>
                      <a:pt x="76" y="106"/>
                      <a:pt x="76" y="106"/>
                    </a:cubicBezTo>
                    <a:cubicBezTo>
                      <a:pt x="74" y="106"/>
                      <a:pt x="67" y="109"/>
                      <a:pt x="63" y="111"/>
                    </a:cubicBezTo>
                    <a:cubicBezTo>
                      <a:pt x="62" y="112"/>
                      <a:pt x="53" y="117"/>
                      <a:pt x="55" y="117"/>
                    </a:cubicBezTo>
                    <a:cubicBezTo>
                      <a:pt x="56" y="117"/>
                      <a:pt x="59" y="116"/>
                      <a:pt x="66" y="113"/>
                    </a:cubicBezTo>
                    <a:cubicBezTo>
                      <a:pt x="56" y="119"/>
                      <a:pt x="48" y="122"/>
                      <a:pt x="47" y="123"/>
                    </a:cubicBezTo>
                    <a:cubicBezTo>
                      <a:pt x="51" y="121"/>
                      <a:pt x="54" y="119"/>
                      <a:pt x="59" y="118"/>
                    </a:cubicBezTo>
                    <a:cubicBezTo>
                      <a:pt x="56" y="119"/>
                      <a:pt x="55" y="119"/>
                      <a:pt x="55" y="119"/>
                    </a:cubicBezTo>
                    <a:cubicBezTo>
                      <a:pt x="56" y="119"/>
                      <a:pt x="62" y="117"/>
                      <a:pt x="63" y="116"/>
                    </a:cubicBezTo>
                    <a:cubicBezTo>
                      <a:pt x="64" y="116"/>
                      <a:pt x="65" y="116"/>
                      <a:pt x="65" y="116"/>
                    </a:cubicBezTo>
                    <a:cubicBezTo>
                      <a:pt x="66" y="116"/>
                      <a:pt x="61" y="119"/>
                      <a:pt x="55" y="122"/>
                    </a:cubicBezTo>
                    <a:cubicBezTo>
                      <a:pt x="49" y="125"/>
                      <a:pt x="44" y="128"/>
                      <a:pt x="45" y="128"/>
                    </a:cubicBezTo>
                    <a:cubicBezTo>
                      <a:pt x="46" y="128"/>
                      <a:pt x="48" y="127"/>
                      <a:pt x="52" y="126"/>
                    </a:cubicBezTo>
                    <a:cubicBezTo>
                      <a:pt x="48" y="127"/>
                      <a:pt x="48" y="127"/>
                      <a:pt x="48" y="127"/>
                    </a:cubicBezTo>
                    <a:cubicBezTo>
                      <a:pt x="66" y="120"/>
                      <a:pt x="83" y="113"/>
                      <a:pt x="94" y="109"/>
                    </a:cubicBezTo>
                    <a:cubicBezTo>
                      <a:pt x="86" y="113"/>
                      <a:pt x="86" y="113"/>
                      <a:pt x="86" y="113"/>
                    </a:cubicBezTo>
                    <a:cubicBezTo>
                      <a:pt x="94" y="110"/>
                      <a:pt x="94" y="110"/>
                      <a:pt x="94" y="110"/>
                    </a:cubicBezTo>
                    <a:cubicBezTo>
                      <a:pt x="89" y="113"/>
                      <a:pt x="84" y="115"/>
                      <a:pt x="82" y="116"/>
                    </a:cubicBezTo>
                    <a:cubicBezTo>
                      <a:pt x="84" y="115"/>
                      <a:pt x="85" y="115"/>
                      <a:pt x="86" y="115"/>
                    </a:cubicBezTo>
                    <a:cubicBezTo>
                      <a:pt x="88" y="115"/>
                      <a:pt x="82" y="118"/>
                      <a:pt x="81" y="119"/>
                    </a:cubicBezTo>
                    <a:cubicBezTo>
                      <a:pt x="129" y="98"/>
                      <a:pt x="129" y="98"/>
                      <a:pt x="129" y="98"/>
                    </a:cubicBezTo>
                    <a:cubicBezTo>
                      <a:pt x="121" y="103"/>
                      <a:pt x="106" y="110"/>
                      <a:pt x="107" y="110"/>
                    </a:cubicBezTo>
                    <a:cubicBezTo>
                      <a:pt x="108" y="110"/>
                      <a:pt x="110" y="109"/>
                      <a:pt x="113" y="108"/>
                    </a:cubicBezTo>
                    <a:cubicBezTo>
                      <a:pt x="97" y="115"/>
                      <a:pt x="97" y="115"/>
                      <a:pt x="97" y="115"/>
                    </a:cubicBezTo>
                    <a:cubicBezTo>
                      <a:pt x="89" y="119"/>
                      <a:pt x="86" y="120"/>
                      <a:pt x="87" y="120"/>
                    </a:cubicBezTo>
                    <a:cubicBezTo>
                      <a:pt x="87" y="120"/>
                      <a:pt x="92" y="119"/>
                      <a:pt x="96" y="117"/>
                    </a:cubicBezTo>
                    <a:cubicBezTo>
                      <a:pt x="100" y="115"/>
                      <a:pt x="104" y="114"/>
                      <a:pt x="104" y="114"/>
                    </a:cubicBezTo>
                    <a:cubicBezTo>
                      <a:pt x="104" y="114"/>
                      <a:pt x="104" y="114"/>
                      <a:pt x="103" y="114"/>
                    </a:cubicBezTo>
                    <a:cubicBezTo>
                      <a:pt x="86" y="122"/>
                      <a:pt x="86" y="122"/>
                      <a:pt x="86" y="122"/>
                    </a:cubicBezTo>
                    <a:cubicBezTo>
                      <a:pt x="86" y="122"/>
                      <a:pt x="86" y="122"/>
                      <a:pt x="86" y="122"/>
                    </a:cubicBezTo>
                    <a:cubicBezTo>
                      <a:pt x="77" y="126"/>
                      <a:pt x="72" y="128"/>
                      <a:pt x="60" y="134"/>
                    </a:cubicBezTo>
                    <a:cubicBezTo>
                      <a:pt x="61" y="133"/>
                      <a:pt x="61" y="133"/>
                      <a:pt x="61" y="133"/>
                    </a:cubicBezTo>
                    <a:cubicBezTo>
                      <a:pt x="58" y="135"/>
                      <a:pt x="58" y="135"/>
                      <a:pt x="59" y="135"/>
                    </a:cubicBezTo>
                    <a:cubicBezTo>
                      <a:pt x="70" y="131"/>
                      <a:pt x="70" y="131"/>
                      <a:pt x="70" y="131"/>
                    </a:cubicBezTo>
                    <a:cubicBezTo>
                      <a:pt x="64" y="132"/>
                      <a:pt x="64" y="132"/>
                      <a:pt x="64" y="132"/>
                    </a:cubicBezTo>
                    <a:cubicBezTo>
                      <a:pt x="72" y="129"/>
                      <a:pt x="78" y="127"/>
                      <a:pt x="79" y="127"/>
                    </a:cubicBezTo>
                    <a:cubicBezTo>
                      <a:pt x="80" y="127"/>
                      <a:pt x="80" y="127"/>
                      <a:pt x="80" y="127"/>
                    </a:cubicBezTo>
                    <a:cubicBezTo>
                      <a:pt x="79" y="127"/>
                      <a:pt x="79" y="127"/>
                      <a:pt x="80" y="127"/>
                    </a:cubicBezTo>
                    <a:cubicBezTo>
                      <a:pt x="80" y="127"/>
                      <a:pt x="81" y="127"/>
                      <a:pt x="81" y="127"/>
                    </a:cubicBezTo>
                    <a:cubicBezTo>
                      <a:pt x="82" y="127"/>
                      <a:pt x="82" y="127"/>
                      <a:pt x="83" y="127"/>
                    </a:cubicBezTo>
                    <a:cubicBezTo>
                      <a:pt x="84" y="127"/>
                      <a:pt x="83" y="128"/>
                      <a:pt x="74" y="132"/>
                    </a:cubicBezTo>
                    <a:cubicBezTo>
                      <a:pt x="92" y="125"/>
                      <a:pt x="92" y="125"/>
                      <a:pt x="92" y="125"/>
                    </a:cubicBezTo>
                    <a:cubicBezTo>
                      <a:pt x="82" y="129"/>
                      <a:pt x="82" y="129"/>
                      <a:pt x="82" y="129"/>
                    </a:cubicBezTo>
                    <a:cubicBezTo>
                      <a:pt x="67" y="135"/>
                      <a:pt x="67" y="135"/>
                      <a:pt x="67" y="135"/>
                    </a:cubicBezTo>
                    <a:cubicBezTo>
                      <a:pt x="67" y="135"/>
                      <a:pt x="67" y="135"/>
                      <a:pt x="66" y="135"/>
                    </a:cubicBezTo>
                    <a:cubicBezTo>
                      <a:pt x="66" y="135"/>
                      <a:pt x="64" y="135"/>
                      <a:pt x="63" y="135"/>
                    </a:cubicBezTo>
                    <a:cubicBezTo>
                      <a:pt x="62" y="135"/>
                      <a:pt x="61" y="136"/>
                      <a:pt x="60" y="136"/>
                    </a:cubicBezTo>
                    <a:cubicBezTo>
                      <a:pt x="59" y="136"/>
                      <a:pt x="59" y="135"/>
                      <a:pt x="59" y="135"/>
                    </a:cubicBezTo>
                    <a:cubicBezTo>
                      <a:pt x="52" y="138"/>
                      <a:pt x="52" y="138"/>
                      <a:pt x="52" y="138"/>
                    </a:cubicBezTo>
                    <a:cubicBezTo>
                      <a:pt x="52" y="138"/>
                      <a:pt x="52" y="138"/>
                      <a:pt x="52" y="138"/>
                    </a:cubicBezTo>
                    <a:cubicBezTo>
                      <a:pt x="53" y="138"/>
                      <a:pt x="54" y="138"/>
                      <a:pt x="56" y="138"/>
                    </a:cubicBezTo>
                    <a:cubicBezTo>
                      <a:pt x="57" y="137"/>
                      <a:pt x="58" y="137"/>
                      <a:pt x="59" y="137"/>
                    </a:cubicBezTo>
                    <a:cubicBezTo>
                      <a:pt x="59" y="137"/>
                      <a:pt x="59" y="137"/>
                      <a:pt x="59" y="137"/>
                    </a:cubicBezTo>
                    <a:cubicBezTo>
                      <a:pt x="56" y="138"/>
                      <a:pt x="44" y="144"/>
                      <a:pt x="34" y="147"/>
                    </a:cubicBezTo>
                    <a:cubicBezTo>
                      <a:pt x="45" y="143"/>
                      <a:pt x="45" y="143"/>
                      <a:pt x="45" y="143"/>
                    </a:cubicBezTo>
                    <a:cubicBezTo>
                      <a:pt x="48" y="143"/>
                      <a:pt x="49" y="143"/>
                      <a:pt x="35" y="151"/>
                    </a:cubicBezTo>
                    <a:cubicBezTo>
                      <a:pt x="42" y="148"/>
                      <a:pt x="42" y="148"/>
                      <a:pt x="42" y="148"/>
                    </a:cubicBezTo>
                    <a:cubicBezTo>
                      <a:pt x="44" y="148"/>
                      <a:pt x="46" y="147"/>
                      <a:pt x="47" y="147"/>
                    </a:cubicBezTo>
                    <a:cubicBezTo>
                      <a:pt x="48" y="147"/>
                      <a:pt x="46" y="148"/>
                      <a:pt x="39" y="151"/>
                    </a:cubicBezTo>
                    <a:cubicBezTo>
                      <a:pt x="38" y="153"/>
                      <a:pt x="30" y="157"/>
                      <a:pt x="12" y="165"/>
                    </a:cubicBezTo>
                    <a:cubicBezTo>
                      <a:pt x="30" y="159"/>
                      <a:pt x="30" y="159"/>
                      <a:pt x="30" y="159"/>
                    </a:cubicBezTo>
                    <a:cubicBezTo>
                      <a:pt x="29" y="159"/>
                      <a:pt x="17" y="164"/>
                      <a:pt x="17" y="164"/>
                    </a:cubicBezTo>
                    <a:cubicBezTo>
                      <a:pt x="17" y="164"/>
                      <a:pt x="20" y="163"/>
                      <a:pt x="28" y="160"/>
                    </a:cubicBezTo>
                    <a:cubicBezTo>
                      <a:pt x="36" y="158"/>
                      <a:pt x="36" y="158"/>
                      <a:pt x="36" y="158"/>
                    </a:cubicBezTo>
                    <a:cubicBezTo>
                      <a:pt x="36" y="158"/>
                      <a:pt x="36" y="158"/>
                      <a:pt x="36" y="158"/>
                    </a:cubicBezTo>
                    <a:cubicBezTo>
                      <a:pt x="37" y="158"/>
                      <a:pt x="37" y="158"/>
                      <a:pt x="38" y="158"/>
                    </a:cubicBezTo>
                    <a:cubicBezTo>
                      <a:pt x="39" y="157"/>
                      <a:pt x="40" y="157"/>
                      <a:pt x="40" y="157"/>
                    </a:cubicBezTo>
                    <a:cubicBezTo>
                      <a:pt x="40" y="157"/>
                      <a:pt x="40" y="158"/>
                      <a:pt x="36" y="159"/>
                    </a:cubicBezTo>
                    <a:cubicBezTo>
                      <a:pt x="36" y="159"/>
                      <a:pt x="36" y="159"/>
                      <a:pt x="36" y="159"/>
                    </a:cubicBezTo>
                    <a:cubicBezTo>
                      <a:pt x="36" y="159"/>
                      <a:pt x="36" y="159"/>
                      <a:pt x="36" y="159"/>
                    </a:cubicBezTo>
                    <a:cubicBezTo>
                      <a:pt x="34" y="160"/>
                      <a:pt x="34" y="160"/>
                      <a:pt x="34" y="160"/>
                    </a:cubicBezTo>
                    <a:cubicBezTo>
                      <a:pt x="35" y="160"/>
                      <a:pt x="35" y="160"/>
                      <a:pt x="35" y="160"/>
                    </a:cubicBezTo>
                    <a:cubicBezTo>
                      <a:pt x="34" y="160"/>
                      <a:pt x="34" y="161"/>
                      <a:pt x="34" y="161"/>
                    </a:cubicBezTo>
                    <a:cubicBezTo>
                      <a:pt x="34" y="161"/>
                      <a:pt x="37" y="160"/>
                      <a:pt x="39" y="159"/>
                    </a:cubicBezTo>
                    <a:cubicBezTo>
                      <a:pt x="41" y="158"/>
                      <a:pt x="44" y="157"/>
                      <a:pt x="44" y="157"/>
                    </a:cubicBezTo>
                    <a:cubicBezTo>
                      <a:pt x="44" y="157"/>
                      <a:pt x="44" y="157"/>
                      <a:pt x="42" y="158"/>
                    </a:cubicBezTo>
                    <a:cubicBezTo>
                      <a:pt x="40" y="159"/>
                      <a:pt x="39" y="159"/>
                      <a:pt x="39" y="159"/>
                    </a:cubicBezTo>
                    <a:cubicBezTo>
                      <a:pt x="40" y="159"/>
                      <a:pt x="45" y="158"/>
                      <a:pt x="50" y="156"/>
                    </a:cubicBezTo>
                    <a:cubicBezTo>
                      <a:pt x="56" y="154"/>
                      <a:pt x="61" y="152"/>
                      <a:pt x="61" y="152"/>
                    </a:cubicBezTo>
                    <a:cubicBezTo>
                      <a:pt x="62" y="152"/>
                      <a:pt x="62" y="152"/>
                      <a:pt x="61" y="152"/>
                    </a:cubicBezTo>
                    <a:cubicBezTo>
                      <a:pt x="36" y="162"/>
                      <a:pt x="36" y="162"/>
                      <a:pt x="36" y="162"/>
                    </a:cubicBezTo>
                    <a:cubicBezTo>
                      <a:pt x="33" y="164"/>
                      <a:pt x="32" y="164"/>
                      <a:pt x="32" y="164"/>
                    </a:cubicBezTo>
                    <a:cubicBezTo>
                      <a:pt x="33" y="164"/>
                      <a:pt x="37" y="163"/>
                      <a:pt x="40" y="162"/>
                    </a:cubicBezTo>
                    <a:cubicBezTo>
                      <a:pt x="44" y="161"/>
                      <a:pt x="48" y="160"/>
                      <a:pt x="49" y="160"/>
                    </a:cubicBezTo>
                    <a:cubicBezTo>
                      <a:pt x="49" y="160"/>
                      <a:pt x="50" y="160"/>
                      <a:pt x="50" y="160"/>
                    </a:cubicBezTo>
                    <a:cubicBezTo>
                      <a:pt x="41" y="164"/>
                      <a:pt x="20" y="172"/>
                      <a:pt x="0" y="179"/>
                    </a:cubicBezTo>
                    <a:cubicBezTo>
                      <a:pt x="24" y="171"/>
                      <a:pt x="16" y="173"/>
                      <a:pt x="28" y="170"/>
                    </a:cubicBezTo>
                    <a:cubicBezTo>
                      <a:pt x="18" y="174"/>
                      <a:pt x="16" y="174"/>
                      <a:pt x="7" y="177"/>
                    </a:cubicBezTo>
                    <a:cubicBezTo>
                      <a:pt x="5" y="178"/>
                      <a:pt x="4" y="179"/>
                      <a:pt x="4" y="179"/>
                    </a:cubicBezTo>
                    <a:cubicBezTo>
                      <a:pt x="4" y="179"/>
                      <a:pt x="7" y="178"/>
                      <a:pt x="10" y="177"/>
                    </a:cubicBezTo>
                    <a:cubicBezTo>
                      <a:pt x="13" y="176"/>
                      <a:pt x="16" y="175"/>
                      <a:pt x="16" y="175"/>
                    </a:cubicBezTo>
                    <a:cubicBezTo>
                      <a:pt x="16" y="175"/>
                      <a:pt x="16" y="175"/>
                      <a:pt x="16" y="175"/>
                    </a:cubicBezTo>
                    <a:cubicBezTo>
                      <a:pt x="16" y="175"/>
                      <a:pt x="16" y="175"/>
                      <a:pt x="16" y="175"/>
                    </a:cubicBezTo>
                    <a:cubicBezTo>
                      <a:pt x="12" y="176"/>
                      <a:pt x="9" y="178"/>
                      <a:pt x="7" y="178"/>
                    </a:cubicBezTo>
                    <a:cubicBezTo>
                      <a:pt x="16" y="175"/>
                      <a:pt x="16" y="175"/>
                      <a:pt x="16" y="175"/>
                    </a:cubicBezTo>
                    <a:cubicBezTo>
                      <a:pt x="16" y="175"/>
                      <a:pt x="16" y="175"/>
                      <a:pt x="16" y="175"/>
                    </a:cubicBezTo>
                    <a:cubicBezTo>
                      <a:pt x="34" y="168"/>
                      <a:pt x="63" y="158"/>
                      <a:pt x="65" y="157"/>
                    </a:cubicBezTo>
                    <a:cubicBezTo>
                      <a:pt x="70" y="155"/>
                      <a:pt x="70" y="155"/>
                      <a:pt x="70" y="155"/>
                    </a:cubicBezTo>
                    <a:cubicBezTo>
                      <a:pt x="76" y="153"/>
                      <a:pt x="80" y="152"/>
                      <a:pt x="81" y="152"/>
                    </a:cubicBezTo>
                    <a:cubicBezTo>
                      <a:pt x="82" y="152"/>
                      <a:pt x="81" y="153"/>
                      <a:pt x="77" y="154"/>
                    </a:cubicBezTo>
                    <a:cubicBezTo>
                      <a:pt x="68" y="158"/>
                      <a:pt x="68" y="158"/>
                      <a:pt x="68" y="158"/>
                    </a:cubicBezTo>
                    <a:cubicBezTo>
                      <a:pt x="73" y="157"/>
                      <a:pt x="73" y="157"/>
                      <a:pt x="73" y="157"/>
                    </a:cubicBezTo>
                    <a:cubicBezTo>
                      <a:pt x="61" y="161"/>
                      <a:pt x="61" y="161"/>
                      <a:pt x="61" y="161"/>
                    </a:cubicBezTo>
                    <a:cubicBezTo>
                      <a:pt x="66" y="160"/>
                      <a:pt x="66" y="160"/>
                      <a:pt x="66" y="160"/>
                    </a:cubicBezTo>
                    <a:cubicBezTo>
                      <a:pt x="69" y="159"/>
                      <a:pt x="69" y="159"/>
                      <a:pt x="69" y="159"/>
                    </a:cubicBezTo>
                    <a:cubicBezTo>
                      <a:pt x="70" y="159"/>
                      <a:pt x="71" y="159"/>
                      <a:pt x="72" y="159"/>
                    </a:cubicBezTo>
                    <a:cubicBezTo>
                      <a:pt x="73" y="159"/>
                      <a:pt x="73" y="159"/>
                      <a:pt x="70" y="160"/>
                    </a:cubicBezTo>
                    <a:cubicBezTo>
                      <a:pt x="63" y="163"/>
                      <a:pt x="63" y="163"/>
                      <a:pt x="63" y="163"/>
                    </a:cubicBezTo>
                    <a:cubicBezTo>
                      <a:pt x="57" y="166"/>
                      <a:pt x="56" y="166"/>
                      <a:pt x="57" y="166"/>
                    </a:cubicBezTo>
                    <a:cubicBezTo>
                      <a:pt x="58" y="166"/>
                      <a:pt x="62" y="165"/>
                      <a:pt x="66" y="164"/>
                    </a:cubicBezTo>
                    <a:cubicBezTo>
                      <a:pt x="70" y="163"/>
                      <a:pt x="74" y="162"/>
                      <a:pt x="75" y="162"/>
                    </a:cubicBezTo>
                    <a:cubicBezTo>
                      <a:pt x="75" y="162"/>
                      <a:pt x="75" y="162"/>
                      <a:pt x="75" y="162"/>
                    </a:cubicBezTo>
                    <a:cubicBezTo>
                      <a:pt x="62" y="167"/>
                      <a:pt x="62" y="167"/>
                      <a:pt x="62" y="167"/>
                    </a:cubicBezTo>
                    <a:cubicBezTo>
                      <a:pt x="60" y="168"/>
                      <a:pt x="59" y="169"/>
                      <a:pt x="59" y="169"/>
                    </a:cubicBezTo>
                    <a:cubicBezTo>
                      <a:pt x="59" y="169"/>
                      <a:pt x="63" y="167"/>
                      <a:pt x="68" y="165"/>
                    </a:cubicBezTo>
                    <a:cubicBezTo>
                      <a:pt x="72" y="164"/>
                      <a:pt x="77" y="162"/>
                      <a:pt x="77" y="162"/>
                    </a:cubicBezTo>
                    <a:cubicBezTo>
                      <a:pt x="77" y="162"/>
                      <a:pt x="77" y="162"/>
                      <a:pt x="76" y="163"/>
                    </a:cubicBezTo>
                    <a:cubicBezTo>
                      <a:pt x="60" y="169"/>
                      <a:pt x="60" y="169"/>
                      <a:pt x="60" y="169"/>
                    </a:cubicBezTo>
                    <a:cubicBezTo>
                      <a:pt x="66" y="167"/>
                      <a:pt x="68" y="166"/>
                      <a:pt x="69" y="166"/>
                    </a:cubicBezTo>
                    <a:cubicBezTo>
                      <a:pt x="69" y="166"/>
                      <a:pt x="54" y="172"/>
                      <a:pt x="48" y="174"/>
                    </a:cubicBezTo>
                    <a:cubicBezTo>
                      <a:pt x="70" y="166"/>
                      <a:pt x="70" y="166"/>
                      <a:pt x="70" y="166"/>
                    </a:cubicBezTo>
                    <a:cubicBezTo>
                      <a:pt x="66" y="168"/>
                      <a:pt x="66" y="168"/>
                      <a:pt x="66" y="168"/>
                    </a:cubicBezTo>
                    <a:cubicBezTo>
                      <a:pt x="59" y="172"/>
                      <a:pt x="39" y="179"/>
                      <a:pt x="28" y="183"/>
                    </a:cubicBezTo>
                    <a:cubicBezTo>
                      <a:pt x="45" y="177"/>
                      <a:pt x="45" y="177"/>
                      <a:pt x="45" y="177"/>
                    </a:cubicBezTo>
                    <a:cubicBezTo>
                      <a:pt x="26" y="184"/>
                      <a:pt x="26" y="184"/>
                      <a:pt x="26" y="184"/>
                    </a:cubicBezTo>
                    <a:cubicBezTo>
                      <a:pt x="33" y="182"/>
                      <a:pt x="36" y="181"/>
                      <a:pt x="36" y="181"/>
                    </a:cubicBezTo>
                    <a:cubicBezTo>
                      <a:pt x="36" y="181"/>
                      <a:pt x="35" y="181"/>
                      <a:pt x="34" y="182"/>
                    </a:cubicBezTo>
                    <a:cubicBezTo>
                      <a:pt x="33" y="182"/>
                      <a:pt x="32" y="183"/>
                      <a:pt x="32" y="183"/>
                    </a:cubicBezTo>
                    <a:cubicBezTo>
                      <a:pt x="32" y="183"/>
                      <a:pt x="33" y="183"/>
                      <a:pt x="36" y="182"/>
                    </a:cubicBezTo>
                    <a:cubicBezTo>
                      <a:pt x="28" y="184"/>
                      <a:pt x="24" y="186"/>
                      <a:pt x="21" y="187"/>
                    </a:cubicBezTo>
                    <a:cubicBezTo>
                      <a:pt x="49" y="178"/>
                      <a:pt x="49" y="178"/>
                      <a:pt x="49" y="178"/>
                    </a:cubicBezTo>
                    <a:cubicBezTo>
                      <a:pt x="37" y="182"/>
                      <a:pt x="37" y="182"/>
                      <a:pt x="37" y="182"/>
                    </a:cubicBezTo>
                    <a:cubicBezTo>
                      <a:pt x="64" y="172"/>
                      <a:pt x="64" y="172"/>
                      <a:pt x="64" y="172"/>
                    </a:cubicBezTo>
                    <a:cubicBezTo>
                      <a:pt x="71" y="170"/>
                      <a:pt x="73" y="169"/>
                      <a:pt x="73" y="169"/>
                    </a:cubicBezTo>
                    <a:cubicBezTo>
                      <a:pt x="74" y="169"/>
                      <a:pt x="72" y="170"/>
                      <a:pt x="71" y="170"/>
                    </a:cubicBezTo>
                    <a:cubicBezTo>
                      <a:pt x="69" y="171"/>
                      <a:pt x="68" y="172"/>
                      <a:pt x="68" y="172"/>
                    </a:cubicBezTo>
                    <a:cubicBezTo>
                      <a:pt x="69" y="172"/>
                      <a:pt x="69" y="172"/>
                      <a:pt x="70" y="171"/>
                    </a:cubicBezTo>
                    <a:cubicBezTo>
                      <a:pt x="62" y="174"/>
                      <a:pt x="62" y="174"/>
                      <a:pt x="62" y="174"/>
                    </a:cubicBezTo>
                    <a:cubicBezTo>
                      <a:pt x="63" y="174"/>
                      <a:pt x="64" y="174"/>
                      <a:pt x="64" y="174"/>
                    </a:cubicBezTo>
                    <a:cubicBezTo>
                      <a:pt x="65" y="174"/>
                      <a:pt x="56" y="177"/>
                      <a:pt x="52" y="179"/>
                    </a:cubicBezTo>
                    <a:cubicBezTo>
                      <a:pt x="57" y="177"/>
                      <a:pt x="64" y="174"/>
                      <a:pt x="68" y="173"/>
                    </a:cubicBezTo>
                    <a:cubicBezTo>
                      <a:pt x="68" y="173"/>
                      <a:pt x="68" y="173"/>
                      <a:pt x="68" y="173"/>
                    </a:cubicBezTo>
                    <a:cubicBezTo>
                      <a:pt x="69" y="173"/>
                      <a:pt x="58" y="177"/>
                      <a:pt x="56" y="178"/>
                    </a:cubicBezTo>
                    <a:cubicBezTo>
                      <a:pt x="69" y="173"/>
                      <a:pt x="78" y="170"/>
                      <a:pt x="79" y="170"/>
                    </a:cubicBezTo>
                    <a:cubicBezTo>
                      <a:pt x="79" y="170"/>
                      <a:pt x="78" y="171"/>
                      <a:pt x="76" y="172"/>
                    </a:cubicBezTo>
                    <a:cubicBezTo>
                      <a:pt x="73" y="173"/>
                      <a:pt x="71" y="174"/>
                      <a:pt x="69" y="174"/>
                    </a:cubicBezTo>
                    <a:cubicBezTo>
                      <a:pt x="71" y="174"/>
                      <a:pt x="74" y="173"/>
                      <a:pt x="74" y="173"/>
                    </a:cubicBezTo>
                    <a:cubicBezTo>
                      <a:pt x="75" y="173"/>
                      <a:pt x="74" y="173"/>
                      <a:pt x="73" y="173"/>
                    </a:cubicBezTo>
                    <a:cubicBezTo>
                      <a:pt x="52" y="181"/>
                      <a:pt x="52" y="181"/>
                      <a:pt x="52" y="181"/>
                    </a:cubicBezTo>
                    <a:cubicBezTo>
                      <a:pt x="72" y="174"/>
                      <a:pt x="72" y="174"/>
                      <a:pt x="72" y="174"/>
                    </a:cubicBezTo>
                    <a:cubicBezTo>
                      <a:pt x="71" y="174"/>
                      <a:pt x="71" y="175"/>
                      <a:pt x="71" y="175"/>
                    </a:cubicBezTo>
                    <a:cubicBezTo>
                      <a:pt x="71" y="175"/>
                      <a:pt x="72" y="174"/>
                      <a:pt x="73" y="174"/>
                    </a:cubicBezTo>
                    <a:cubicBezTo>
                      <a:pt x="73" y="174"/>
                      <a:pt x="74" y="174"/>
                      <a:pt x="74" y="174"/>
                    </a:cubicBezTo>
                    <a:cubicBezTo>
                      <a:pt x="74" y="174"/>
                      <a:pt x="73" y="174"/>
                      <a:pt x="68" y="176"/>
                    </a:cubicBezTo>
                    <a:cubicBezTo>
                      <a:pt x="64" y="177"/>
                      <a:pt x="64" y="177"/>
                      <a:pt x="64" y="177"/>
                    </a:cubicBezTo>
                    <a:cubicBezTo>
                      <a:pt x="61" y="181"/>
                      <a:pt x="61" y="181"/>
                      <a:pt x="61" y="181"/>
                    </a:cubicBezTo>
                    <a:cubicBezTo>
                      <a:pt x="45" y="187"/>
                      <a:pt x="45" y="187"/>
                      <a:pt x="45" y="187"/>
                    </a:cubicBezTo>
                    <a:cubicBezTo>
                      <a:pt x="51" y="185"/>
                      <a:pt x="53" y="184"/>
                      <a:pt x="54" y="184"/>
                    </a:cubicBezTo>
                    <a:cubicBezTo>
                      <a:pt x="54" y="184"/>
                      <a:pt x="54" y="184"/>
                      <a:pt x="53" y="185"/>
                    </a:cubicBezTo>
                    <a:cubicBezTo>
                      <a:pt x="53" y="185"/>
                      <a:pt x="52" y="185"/>
                      <a:pt x="53" y="185"/>
                    </a:cubicBezTo>
                    <a:cubicBezTo>
                      <a:pt x="53" y="185"/>
                      <a:pt x="56" y="184"/>
                      <a:pt x="65" y="181"/>
                    </a:cubicBezTo>
                    <a:cubicBezTo>
                      <a:pt x="60" y="183"/>
                      <a:pt x="60" y="183"/>
                      <a:pt x="61" y="183"/>
                    </a:cubicBezTo>
                    <a:cubicBezTo>
                      <a:pt x="61" y="183"/>
                      <a:pt x="61" y="183"/>
                      <a:pt x="61" y="183"/>
                    </a:cubicBezTo>
                    <a:cubicBezTo>
                      <a:pt x="61" y="183"/>
                      <a:pt x="62" y="183"/>
                      <a:pt x="62" y="183"/>
                    </a:cubicBezTo>
                    <a:cubicBezTo>
                      <a:pt x="63" y="183"/>
                      <a:pt x="62" y="184"/>
                      <a:pt x="46" y="190"/>
                    </a:cubicBezTo>
                    <a:cubicBezTo>
                      <a:pt x="46" y="190"/>
                      <a:pt x="46" y="190"/>
                      <a:pt x="46" y="190"/>
                    </a:cubicBezTo>
                    <a:cubicBezTo>
                      <a:pt x="47" y="190"/>
                      <a:pt x="51" y="189"/>
                      <a:pt x="56" y="188"/>
                    </a:cubicBezTo>
                    <a:cubicBezTo>
                      <a:pt x="60" y="187"/>
                      <a:pt x="64" y="186"/>
                      <a:pt x="65" y="186"/>
                    </a:cubicBezTo>
                    <a:cubicBezTo>
                      <a:pt x="66" y="186"/>
                      <a:pt x="65" y="186"/>
                      <a:pt x="62" y="188"/>
                    </a:cubicBezTo>
                    <a:cubicBezTo>
                      <a:pt x="36" y="198"/>
                      <a:pt x="46" y="197"/>
                      <a:pt x="44" y="198"/>
                    </a:cubicBezTo>
                    <a:cubicBezTo>
                      <a:pt x="57" y="196"/>
                      <a:pt x="69" y="193"/>
                      <a:pt x="79" y="192"/>
                    </a:cubicBezTo>
                    <a:cubicBezTo>
                      <a:pt x="67" y="197"/>
                      <a:pt x="65" y="198"/>
                      <a:pt x="67" y="198"/>
                    </a:cubicBezTo>
                    <a:cubicBezTo>
                      <a:pt x="68" y="198"/>
                      <a:pt x="71" y="198"/>
                      <a:pt x="73" y="197"/>
                    </a:cubicBezTo>
                    <a:cubicBezTo>
                      <a:pt x="76" y="197"/>
                      <a:pt x="79" y="196"/>
                      <a:pt x="80" y="196"/>
                    </a:cubicBezTo>
                    <a:cubicBezTo>
                      <a:pt x="81" y="196"/>
                      <a:pt x="80" y="197"/>
                      <a:pt x="76" y="199"/>
                    </a:cubicBezTo>
                    <a:cubicBezTo>
                      <a:pt x="91" y="194"/>
                      <a:pt x="91" y="194"/>
                      <a:pt x="91" y="194"/>
                    </a:cubicBezTo>
                    <a:cubicBezTo>
                      <a:pt x="68" y="203"/>
                      <a:pt x="98" y="194"/>
                      <a:pt x="76" y="204"/>
                    </a:cubicBezTo>
                    <a:cubicBezTo>
                      <a:pt x="83" y="201"/>
                      <a:pt x="86" y="201"/>
                      <a:pt x="86" y="201"/>
                    </a:cubicBezTo>
                    <a:cubicBezTo>
                      <a:pt x="86" y="201"/>
                      <a:pt x="86" y="201"/>
                      <a:pt x="86" y="201"/>
                    </a:cubicBezTo>
                    <a:cubicBezTo>
                      <a:pt x="86" y="201"/>
                      <a:pt x="86" y="201"/>
                      <a:pt x="86" y="201"/>
                    </a:cubicBezTo>
                    <a:cubicBezTo>
                      <a:pt x="86" y="201"/>
                      <a:pt x="86" y="201"/>
                      <a:pt x="86" y="201"/>
                    </a:cubicBezTo>
                    <a:cubicBezTo>
                      <a:pt x="86" y="201"/>
                      <a:pt x="86" y="201"/>
                      <a:pt x="86" y="201"/>
                    </a:cubicBezTo>
                    <a:cubicBezTo>
                      <a:pt x="87" y="200"/>
                      <a:pt x="90" y="199"/>
                      <a:pt x="99" y="196"/>
                    </a:cubicBezTo>
                    <a:cubicBezTo>
                      <a:pt x="93" y="199"/>
                      <a:pt x="102" y="196"/>
                      <a:pt x="83" y="203"/>
                    </a:cubicBezTo>
                    <a:cubicBezTo>
                      <a:pt x="81" y="204"/>
                      <a:pt x="81" y="204"/>
                      <a:pt x="81" y="204"/>
                    </a:cubicBezTo>
                    <a:cubicBezTo>
                      <a:pt x="75" y="206"/>
                      <a:pt x="74" y="206"/>
                      <a:pt x="74" y="206"/>
                    </a:cubicBezTo>
                    <a:cubicBezTo>
                      <a:pt x="74" y="206"/>
                      <a:pt x="76" y="206"/>
                      <a:pt x="77" y="206"/>
                    </a:cubicBezTo>
                    <a:cubicBezTo>
                      <a:pt x="78" y="206"/>
                      <a:pt x="79" y="205"/>
                      <a:pt x="80" y="205"/>
                    </a:cubicBezTo>
                    <a:cubicBezTo>
                      <a:pt x="80" y="205"/>
                      <a:pt x="79" y="206"/>
                      <a:pt x="75" y="208"/>
                    </a:cubicBezTo>
                    <a:cubicBezTo>
                      <a:pt x="95" y="200"/>
                      <a:pt x="95" y="200"/>
                      <a:pt x="95" y="200"/>
                    </a:cubicBezTo>
                    <a:cubicBezTo>
                      <a:pt x="92" y="202"/>
                      <a:pt x="92" y="202"/>
                      <a:pt x="92" y="202"/>
                    </a:cubicBezTo>
                    <a:cubicBezTo>
                      <a:pt x="88" y="203"/>
                      <a:pt x="88" y="203"/>
                      <a:pt x="88" y="203"/>
                    </a:cubicBezTo>
                    <a:cubicBezTo>
                      <a:pt x="99" y="200"/>
                      <a:pt x="104" y="199"/>
                      <a:pt x="106" y="199"/>
                    </a:cubicBezTo>
                    <a:cubicBezTo>
                      <a:pt x="108" y="199"/>
                      <a:pt x="106" y="200"/>
                      <a:pt x="104" y="202"/>
                    </a:cubicBezTo>
                    <a:cubicBezTo>
                      <a:pt x="101" y="204"/>
                      <a:pt x="99" y="205"/>
                      <a:pt x="101" y="205"/>
                    </a:cubicBezTo>
                    <a:cubicBezTo>
                      <a:pt x="103" y="205"/>
                      <a:pt x="107" y="204"/>
                      <a:pt x="117" y="201"/>
                    </a:cubicBezTo>
                    <a:cubicBezTo>
                      <a:pt x="110" y="204"/>
                      <a:pt x="109" y="204"/>
                      <a:pt x="109" y="204"/>
                    </a:cubicBezTo>
                    <a:cubicBezTo>
                      <a:pt x="109" y="204"/>
                      <a:pt x="110" y="204"/>
                      <a:pt x="111" y="204"/>
                    </a:cubicBezTo>
                    <a:cubicBezTo>
                      <a:pt x="112" y="203"/>
                      <a:pt x="113" y="203"/>
                      <a:pt x="114" y="203"/>
                    </a:cubicBezTo>
                    <a:cubicBezTo>
                      <a:pt x="114" y="203"/>
                      <a:pt x="112" y="204"/>
                      <a:pt x="105" y="207"/>
                    </a:cubicBezTo>
                    <a:cubicBezTo>
                      <a:pt x="96" y="210"/>
                      <a:pt x="93" y="211"/>
                      <a:pt x="94" y="211"/>
                    </a:cubicBezTo>
                    <a:cubicBezTo>
                      <a:pt x="95" y="211"/>
                      <a:pt x="115" y="205"/>
                      <a:pt x="121" y="203"/>
                    </a:cubicBezTo>
                    <a:cubicBezTo>
                      <a:pt x="122" y="202"/>
                      <a:pt x="124" y="202"/>
                      <a:pt x="126" y="201"/>
                    </a:cubicBezTo>
                    <a:cubicBezTo>
                      <a:pt x="124" y="203"/>
                      <a:pt x="124" y="203"/>
                      <a:pt x="124" y="203"/>
                    </a:cubicBezTo>
                    <a:cubicBezTo>
                      <a:pt x="117" y="206"/>
                      <a:pt x="114" y="206"/>
                      <a:pt x="114" y="206"/>
                    </a:cubicBezTo>
                    <a:cubicBezTo>
                      <a:pt x="114" y="206"/>
                      <a:pt x="118" y="205"/>
                      <a:pt x="123" y="204"/>
                    </a:cubicBezTo>
                    <a:cubicBezTo>
                      <a:pt x="127" y="202"/>
                      <a:pt x="131" y="201"/>
                      <a:pt x="131" y="201"/>
                    </a:cubicBezTo>
                    <a:cubicBezTo>
                      <a:pt x="131" y="201"/>
                      <a:pt x="129" y="202"/>
                      <a:pt x="123" y="204"/>
                    </a:cubicBezTo>
                    <a:cubicBezTo>
                      <a:pt x="103" y="214"/>
                      <a:pt x="130" y="209"/>
                      <a:pt x="123" y="215"/>
                    </a:cubicBezTo>
                    <a:cubicBezTo>
                      <a:pt x="130" y="212"/>
                      <a:pt x="130" y="212"/>
                      <a:pt x="130" y="212"/>
                    </a:cubicBezTo>
                    <a:cubicBezTo>
                      <a:pt x="130" y="213"/>
                      <a:pt x="131" y="213"/>
                      <a:pt x="132" y="213"/>
                    </a:cubicBezTo>
                    <a:cubicBezTo>
                      <a:pt x="132" y="213"/>
                      <a:pt x="132" y="213"/>
                      <a:pt x="132" y="213"/>
                    </a:cubicBezTo>
                    <a:cubicBezTo>
                      <a:pt x="132" y="213"/>
                      <a:pt x="133" y="213"/>
                      <a:pt x="133" y="213"/>
                    </a:cubicBezTo>
                    <a:cubicBezTo>
                      <a:pt x="135" y="213"/>
                      <a:pt x="135" y="213"/>
                      <a:pt x="128" y="216"/>
                    </a:cubicBezTo>
                    <a:cubicBezTo>
                      <a:pt x="126" y="217"/>
                      <a:pt x="125" y="217"/>
                      <a:pt x="126" y="217"/>
                    </a:cubicBezTo>
                    <a:cubicBezTo>
                      <a:pt x="128" y="217"/>
                      <a:pt x="150" y="210"/>
                      <a:pt x="151" y="210"/>
                    </a:cubicBezTo>
                    <a:cubicBezTo>
                      <a:pt x="153" y="209"/>
                      <a:pt x="155" y="208"/>
                      <a:pt x="155" y="208"/>
                    </a:cubicBezTo>
                    <a:cubicBezTo>
                      <a:pt x="157" y="208"/>
                      <a:pt x="143" y="214"/>
                      <a:pt x="140" y="215"/>
                    </a:cubicBezTo>
                    <a:cubicBezTo>
                      <a:pt x="145" y="214"/>
                      <a:pt x="162" y="208"/>
                      <a:pt x="164" y="208"/>
                    </a:cubicBezTo>
                    <a:cubicBezTo>
                      <a:pt x="165" y="208"/>
                      <a:pt x="164" y="208"/>
                      <a:pt x="162" y="210"/>
                    </a:cubicBezTo>
                    <a:cubicBezTo>
                      <a:pt x="156" y="212"/>
                      <a:pt x="154" y="213"/>
                      <a:pt x="155" y="213"/>
                    </a:cubicBezTo>
                    <a:cubicBezTo>
                      <a:pt x="156" y="213"/>
                      <a:pt x="159" y="212"/>
                      <a:pt x="162" y="211"/>
                    </a:cubicBezTo>
                    <a:cubicBezTo>
                      <a:pt x="166" y="210"/>
                      <a:pt x="169" y="210"/>
                      <a:pt x="170" y="210"/>
                    </a:cubicBezTo>
                    <a:cubicBezTo>
                      <a:pt x="171" y="210"/>
                      <a:pt x="169" y="210"/>
                      <a:pt x="161" y="213"/>
                    </a:cubicBezTo>
                    <a:cubicBezTo>
                      <a:pt x="163" y="212"/>
                      <a:pt x="163" y="212"/>
                      <a:pt x="163" y="212"/>
                    </a:cubicBezTo>
                    <a:cubicBezTo>
                      <a:pt x="158" y="215"/>
                      <a:pt x="157" y="216"/>
                      <a:pt x="158" y="216"/>
                    </a:cubicBezTo>
                    <a:cubicBezTo>
                      <a:pt x="159" y="216"/>
                      <a:pt x="161" y="215"/>
                      <a:pt x="163" y="215"/>
                    </a:cubicBezTo>
                    <a:cubicBezTo>
                      <a:pt x="165" y="215"/>
                      <a:pt x="166" y="214"/>
                      <a:pt x="167" y="214"/>
                    </a:cubicBezTo>
                    <a:cubicBezTo>
                      <a:pt x="169" y="214"/>
                      <a:pt x="168" y="215"/>
                      <a:pt x="163" y="217"/>
                    </a:cubicBezTo>
                    <a:cubicBezTo>
                      <a:pt x="163" y="217"/>
                      <a:pt x="161" y="218"/>
                      <a:pt x="159" y="219"/>
                    </a:cubicBezTo>
                    <a:cubicBezTo>
                      <a:pt x="250" y="188"/>
                      <a:pt x="250" y="188"/>
                      <a:pt x="250" y="188"/>
                    </a:cubicBezTo>
                    <a:cubicBezTo>
                      <a:pt x="346" y="151"/>
                      <a:pt x="346" y="151"/>
                      <a:pt x="346" y="151"/>
                    </a:cubicBezTo>
                    <a:cubicBezTo>
                      <a:pt x="346" y="151"/>
                      <a:pt x="346" y="151"/>
                      <a:pt x="346" y="151"/>
                    </a:cubicBezTo>
                    <a:cubicBezTo>
                      <a:pt x="347" y="151"/>
                      <a:pt x="347" y="151"/>
                      <a:pt x="348" y="151"/>
                    </a:cubicBezTo>
                    <a:cubicBezTo>
                      <a:pt x="347" y="151"/>
                      <a:pt x="347" y="151"/>
                      <a:pt x="347" y="151"/>
                    </a:cubicBezTo>
                    <a:cubicBezTo>
                      <a:pt x="366" y="143"/>
                      <a:pt x="366" y="143"/>
                      <a:pt x="366" y="143"/>
                    </a:cubicBezTo>
                    <a:cubicBezTo>
                      <a:pt x="380" y="138"/>
                      <a:pt x="396" y="133"/>
                      <a:pt x="396" y="133"/>
                    </a:cubicBezTo>
                    <a:cubicBezTo>
                      <a:pt x="401" y="130"/>
                      <a:pt x="402" y="130"/>
                      <a:pt x="401" y="130"/>
                    </a:cubicBezTo>
                    <a:cubicBezTo>
                      <a:pt x="400" y="130"/>
                      <a:pt x="399" y="130"/>
                      <a:pt x="398" y="130"/>
                    </a:cubicBezTo>
                    <a:cubicBezTo>
                      <a:pt x="422" y="120"/>
                      <a:pt x="422" y="120"/>
                      <a:pt x="422" y="120"/>
                    </a:cubicBezTo>
                    <a:cubicBezTo>
                      <a:pt x="418" y="120"/>
                      <a:pt x="418" y="120"/>
                      <a:pt x="418" y="120"/>
                    </a:cubicBezTo>
                    <a:cubicBezTo>
                      <a:pt x="420" y="120"/>
                      <a:pt x="422" y="119"/>
                      <a:pt x="423" y="118"/>
                    </a:cubicBezTo>
                    <a:cubicBezTo>
                      <a:pt x="424" y="118"/>
                      <a:pt x="425" y="118"/>
                      <a:pt x="424" y="118"/>
                    </a:cubicBezTo>
                    <a:cubicBezTo>
                      <a:pt x="424" y="118"/>
                      <a:pt x="420" y="119"/>
                      <a:pt x="416" y="120"/>
                    </a:cubicBezTo>
                    <a:cubicBezTo>
                      <a:pt x="415" y="121"/>
                      <a:pt x="415" y="121"/>
                      <a:pt x="415" y="121"/>
                    </a:cubicBezTo>
                    <a:cubicBezTo>
                      <a:pt x="424" y="116"/>
                      <a:pt x="424" y="116"/>
                      <a:pt x="424" y="116"/>
                    </a:cubicBezTo>
                    <a:cubicBezTo>
                      <a:pt x="424" y="116"/>
                      <a:pt x="424" y="116"/>
                      <a:pt x="424" y="116"/>
                    </a:cubicBezTo>
                    <a:cubicBezTo>
                      <a:pt x="426" y="116"/>
                      <a:pt x="432" y="114"/>
                      <a:pt x="437" y="112"/>
                    </a:cubicBezTo>
                    <a:cubicBezTo>
                      <a:pt x="437" y="112"/>
                      <a:pt x="437" y="112"/>
                      <a:pt x="437" y="112"/>
                    </a:cubicBezTo>
                    <a:cubicBezTo>
                      <a:pt x="437" y="112"/>
                      <a:pt x="438" y="112"/>
                      <a:pt x="440" y="112"/>
                    </a:cubicBezTo>
                    <a:cubicBezTo>
                      <a:pt x="441" y="111"/>
                      <a:pt x="441" y="111"/>
                      <a:pt x="440" y="111"/>
                    </a:cubicBezTo>
                    <a:cubicBezTo>
                      <a:pt x="440" y="111"/>
                      <a:pt x="439" y="111"/>
                      <a:pt x="437" y="112"/>
                    </a:cubicBezTo>
                    <a:cubicBezTo>
                      <a:pt x="437" y="111"/>
                      <a:pt x="447" y="106"/>
                      <a:pt x="445" y="106"/>
                    </a:cubicBezTo>
                    <a:cubicBezTo>
                      <a:pt x="444" y="106"/>
                      <a:pt x="441" y="107"/>
                      <a:pt x="434" y="110"/>
                    </a:cubicBezTo>
                    <a:cubicBezTo>
                      <a:pt x="444" y="104"/>
                      <a:pt x="453" y="101"/>
                      <a:pt x="453" y="100"/>
                    </a:cubicBezTo>
                    <a:cubicBezTo>
                      <a:pt x="449" y="102"/>
                      <a:pt x="446" y="103"/>
                      <a:pt x="441" y="105"/>
                    </a:cubicBezTo>
                    <a:cubicBezTo>
                      <a:pt x="444" y="104"/>
                      <a:pt x="445" y="103"/>
                      <a:pt x="445" y="103"/>
                    </a:cubicBezTo>
                    <a:cubicBezTo>
                      <a:pt x="444" y="103"/>
                      <a:pt x="438" y="106"/>
                      <a:pt x="436" y="107"/>
                    </a:cubicBezTo>
                    <a:cubicBezTo>
                      <a:pt x="436" y="107"/>
                      <a:pt x="435" y="107"/>
                      <a:pt x="435" y="107"/>
                    </a:cubicBezTo>
                    <a:cubicBezTo>
                      <a:pt x="434" y="107"/>
                      <a:pt x="439" y="104"/>
                      <a:pt x="445" y="101"/>
                    </a:cubicBezTo>
                    <a:cubicBezTo>
                      <a:pt x="451" y="98"/>
                      <a:pt x="457" y="95"/>
                      <a:pt x="456" y="95"/>
                    </a:cubicBezTo>
                    <a:cubicBezTo>
                      <a:pt x="455" y="95"/>
                      <a:pt x="453" y="96"/>
                      <a:pt x="448" y="97"/>
                    </a:cubicBezTo>
                    <a:cubicBezTo>
                      <a:pt x="453" y="95"/>
                      <a:pt x="453" y="95"/>
                      <a:pt x="453" y="95"/>
                    </a:cubicBezTo>
                    <a:cubicBezTo>
                      <a:pt x="442" y="99"/>
                      <a:pt x="432" y="103"/>
                      <a:pt x="423" y="107"/>
                    </a:cubicBezTo>
                    <a:cubicBezTo>
                      <a:pt x="425" y="106"/>
                      <a:pt x="425" y="106"/>
                      <a:pt x="425" y="106"/>
                    </a:cubicBezTo>
                    <a:cubicBezTo>
                      <a:pt x="423" y="105"/>
                      <a:pt x="421" y="104"/>
                      <a:pt x="419" y="104"/>
                    </a:cubicBezTo>
                    <a:cubicBezTo>
                      <a:pt x="420" y="103"/>
                      <a:pt x="420" y="103"/>
                      <a:pt x="420" y="103"/>
                    </a:cubicBezTo>
                    <a:cubicBezTo>
                      <a:pt x="418" y="104"/>
                      <a:pt x="418" y="104"/>
                      <a:pt x="418" y="104"/>
                    </a:cubicBezTo>
                    <a:cubicBezTo>
                      <a:pt x="417" y="103"/>
                      <a:pt x="415" y="103"/>
                      <a:pt x="414" y="102"/>
                    </a:cubicBezTo>
                    <a:cubicBezTo>
                      <a:pt x="414" y="102"/>
                      <a:pt x="414" y="102"/>
                      <a:pt x="414" y="102"/>
                    </a:cubicBezTo>
                    <a:cubicBezTo>
                      <a:pt x="414" y="102"/>
                      <a:pt x="414" y="102"/>
                      <a:pt x="413" y="102"/>
                    </a:cubicBezTo>
                    <a:cubicBezTo>
                      <a:pt x="413" y="102"/>
                      <a:pt x="412" y="102"/>
                      <a:pt x="411" y="102"/>
                    </a:cubicBezTo>
                    <a:cubicBezTo>
                      <a:pt x="415" y="100"/>
                      <a:pt x="415" y="100"/>
                      <a:pt x="415" y="100"/>
                    </a:cubicBezTo>
                    <a:cubicBezTo>
                      <a:pt x="415" y="101"/>
                      <a:pt x="415" y="101"/>
                      <a:pt x="415" y="101"/>
                    </a:cubicBezTo>
                    <a:cubicBezTo>
                      <a:pt x="424" y="97"/>
                      <a:pt x="430" y="94"/>
                      <a:pt x="441" y="89"/>
                    </a:cubicBezTo>
                    <a:cubicBezTo>
                      <a:pt x="440" y="89"/>
                      <a:pt x="440" y="89"/>
                      <a:pt x="440" y="89"/>
                    </a:cubicBezTo>
                    <a:cubicBezTo>
                      <a:pt x="443" y="88"/>
                      <a:pt x="444" y="87"/>
                      <a:pt x="443" y="87"/>
                    </a:cubicBezTo>
                    <a:cubicBezTo>
                      <a:pt x="432" y="91"/>
                      <a:pt x="432" y="91"/>
                      <a:pt x="432" y="91"/>
                    </a:cubicBezTo>
                    <a:cubicBezTo>
                      <a:pt x="437" y="90"/>
                      <a:pt x="437" y="90"/>
                      <a:pt x="437" y="90"/>
                    </a:cubicBezTo>
                    <a:cubicBezTo>
                      <a:pt x="429" y="94"/>
                      <a:pt x="423" y="96"/>
                      <a:pt x="422" y="96"/>
                    </a:cubicBezTo>
                    <a:cubicBezTo>
                      <a:pt x="422" y="96"/>
                      <a:pt x="421" y="96"/>
                      <a:pt x="421" y="95"/>
                    </a:cubicBezTo>
                    <a:cubicBezTo>
                      <a:pt x="422" y="95"/>
                      <a:pt x="422" y="95"/>
                      <a:pt x="421" y="95"/>
                    </a:cubicBezTo>
                    <a:cubicBezTo>
                      <a:pt x="421" y="95"/>
                      <a:pt x="420" y="95"/>
                      <a:pt x="420" y="95"/>
                    </a:cubicBezTo>
                    <a:cubicBezTo>
                      <a:pt x="419" y="95"/>
                      <a:pt x="419" y="96"/>
                      <a:pt x="418" y="96"/>
                    </a:cubicBezTo>
                    <a:cubicBezTo>
                      <a:pt x="417" y="96"/>
                      <a:pt x="418" y="95"/>
                      <a:pt x="428" y="91"/>
                    </a:cubicBezTo>
                    <a:cubicBezTo>
                      <a:pt x="409" y="98"/>
                      <a:pt x="409" y="98"/>
                      <a:pt x="409" y="98"/>
                    </a:cubicBezTo>
                    <a:cubicBezTo>
                      <a:pt x="419" y="93"/>
                      <a:pt x="419" y="93"/>
                      <a:pt x="419" y="93"/>
                    </a:cubicBezTo>
                    <a:cubicBezTo>
                      <a:pt x="434" y="87"/>
                      <a:pt x="434" y="87"/>
                      <a:pt x="434" y="87"/>
                    </a:cubicBezTo>
                    <a:cubicBezTo>
                      <a:pt x="434" y="87"/>
                      <a:pt x="435" y="87"/>
                      <a:pt x="435" y="87"/>
                    </a:cubicBezTo>
                    <a:cubicBezTo>
                      <a:pt x="436" y="87"/>
                      <a:pt x="437" y="87"/>
                      <a:pt x="438" y="87"/>
                    </a:cubicBezTo>
                    <a:cubicBezTo>
                      <a:pt x="439" y="87"/>
                      <a:pt x="441" y="87"/>
                      <a:pt x="441" y="87"/>
                    </a:cubicBezTo>
                    <a:cubicBezTo>
                      <a:pt x="442" y="87"/>
                      <a:pt x="442" y="87"/>
                      <a:pt x="443" y="87"/>
                    </a:cubicBezTo>
                    <a:cubicBezTo>
                      <a:pt x="450" y="85"/>
                      <a:pt x="450" y="85"/>
                      <a:pt x="450" y="85"/>
                    </a:cubicBezTo>
                    <a:cubicBezTo>
                      <a:pt x="450" y="84"/>
                      <a:pt x="449" y="84"/>
                      <a:pt x="449" y="84"/>
                    </a:cubicBezTo>
                    <a:cubicBezTo>
                      <a:pt x="449" y="84"/>
                      <a:pt x="447" y="85"/>
                      <a:pt x="446" y="85"/>
                    </a:cubicBezTo>
                    <a:cubicBezTo>
                      <a:pt x="445" y="85"/>
                      <a:pt x="443" y="86"/>
                      <a:pt x="443" y="86"/>
                    </a:cubicBezTo>
                    <a:cubicBezTo>
                      <a:pt x="443" y="86"/>
                      <a:pt x="443" y="85"/>
                      <a:pt x="443" y="85"/>
                    </a:cubicBezTo>
                    <a:cubicBezTo>
                      <a:pt x="446" y="84"/>
                      <a:pt x="458" y="79"/>
                      <a:pt x="468" y="75"/>
                    </a:cubicBezTo>
                    <a:cubicBezTo>
                      <a:pt x="457" y="80"/>
                      <a:pt x="457" y="80"/>
                      <a:pt x="457" y="80"/>
                    </a:cubicBezTo>
                    <a:cubicBezTo>
                      <a:pt x="454" y="79"/>
                      <a:pt x="453" y="80"/>
                      <a:pt x="468" y="71"/>
                    </a:cubicBezTo>
                    <a:cubicBezTo>
                      <a:pt x="460" y="74"/>
                      <a:pt x="460" y="74"/>
                      <a:pt x="460" y="74"/>
                    </a:cubicBezTo>
                    <a:cubicBezTo>
                      <a:pt x="458" y="75"/>
                      <a:pt x="456" y="75"/>
                      <a:pt x="455" y="75"/>
                    </a:cubicBezTo>
                    <a:cubicBezTo>
                      <a:pt x="455" y="75"/>
                      <a:pt x="456" y="75"/>
                      <a:pt x="463" y="72"/>
                    </a:cubicBezTo>
                    <a:cubicBezTo>
                      <a:pt x="463" y="72"/>
                      <a:pt x="463" y="72"/>
                      <a:pt x="463" y="72"/>
                    </a:cubicBezTo>
                    <a:cubicBezTo>
                      <a:pt x="470" y="69"/>
                      <a:pt x="470" y="69"/>
                      <a:pt x="470" y="69"/>
                    </a:cubicBezTo>
                    <a:cubicBezTo>
                      <a:pt x="467" y="71"/>
                      <a:pt x="465" y="71"/>
                      <a:pt x="463" y="72"/>
                    </a:cubicBezTo>
                    <a:cubicBezTo>
                      <a:pt x="464" y="70"/>
                      <a:pt x="473" y="65"/>
                      <a:pt x="491" y="58"/>
                    </a:cubicBezTo>
                    <a:cubicBezTo>
                      <a:pt x="473" y="64"/>
                      <a:pt x="473" y="64"/>
                      <a:pt x="473" y="64"/>
                    </a:cubicBezTo>
                    <a:cubicBezTo>
                      <a:pt x="473" y="64"/>
                      <a:pt x="487" y="59"/>
                      <a:pt x="486" y="59"/>
                    </a:cubicBezTo>
                    <a:cubicBezTo>
                      <a:pt x="486" y="59"/>
                      <a:pt x="483" y="60"/>
                      <a:pt x="475" y="62"/>
                    </a:cubicBezTo>
                    <a:cubicBezTo>
                      <a:pt x="467" y="65"/>
                      <a:pt x="467" y="65"/>
                      <a:pt x="467" y="65"/>
                    </a:cubicBezTo>
                    <a:cubicBezTo>
                      <a:pt x="467" y="65"/>
                      <a:pt x="467" y="65"/>
                      <a:pt x="467" y="65"/>
                    </a:cubicBezTo>
                    <a:cubicBezTo>
                      <a:pt x="466" y="65"/>
                      <a:pt x="466" y="65"/>
                      <a:pt x="465" y="65"/>
                    </a:cubicBezTo>
                    <a:cubicBezTo>
                      <a:pt x="464" y="65"/>
                      <a:pt x="463" y="65"/>
                      <a:pt x="463" y="65"/>
                    </a:cubicBezTo>
                    <a:cubicBezTo>
                      <a:pt x="463" y="65"/>
                      <a:pt x="463" y="65"/>
                      <a:pt x="467" y="63"/>
                    </a:cubicBezTo>
                    <a:cubicBezTo>
                      <a:pt x="467" y="63"/>
                      <a:pt x="467" y="63"/>
                      <a:pt x="467" y="63"/>
                    </a:cubicBezTo>
                    <a:cubicBezTo>
                      <a:pt x="467" y="63"/>
                      <a:pt x="467" y="63"/>
                      <a:pt x="467" y="63"/>
                    </a:cubicBezTo>
                    <a:cubicBezTo>
                      <a:pt x="469" y="62"/>
                      <a:pt x="469" y="62"/>
                      <a:pt x="469" y="62"/>
                    </a:cubicBezTo>
                    <a:cubicBezTo>
                      <a:pt x="468" y="63"/>
                      <a:pt x="468" y="63"/>
                      <a:pt x="468" y="63"/>
                    </a:cubicBezTo>
                    <a:cubicBezTo>
                      <a:pt x="469" y="62"/>
                      <a:pt x="469" y="62"/>
                      <a:pt x="469" y="62"/>
                    </a:cubicBezTo>
                    <a:cubicBezTo>
                      <a:pt x="469" y="62"/>
                      <a:pt x="466" y="63"/>
                      <a:pt x="464" y="64"/>
                    </a:cubicBezTo>
                    <a:cubicBezTo>
                      <a:pt x="462" y="65"/>
                      <a:pt x="459" y="65"/>
                      <a:pt x="459" y="65"/>
                    </a:cubicBezTo>
                    <a:cubicBezTo>
                      <a:pt x="459" y="65"/>
                      <a:pt x="459" y="65"/>
                      <a:pt x="461" y="64"/>
                    </a:cubicBezTo>
                    <a:cubicBezTo>
                      <a:pt x="463" y="63"/>
                      <a:pt x="464" y="63"/>
                      <a:pt x="464" y="63"/>
                    </a:cubicBezTo>
                    <a:cubicBezTo>
                      <a:pt x="463" y="63"/>
                      <a:pt x="458" y="65"/>
                      <a:pt x="453" y="67"/>
                    </a:cubicBezTo>
                    <a:cubicBezTo>
                      <a:pt x="447" y="69"/>
                      <a:pt x="442" y="71"/>
                      <a:pt x="441" y="71"/>
                    </a:cubicBezTo>
                    <a:cubicBezTo>
                      <a:pt x="441" y="71"/>
                      <a:pt x="441" y="70"/>
                      <a:pt x="442" y="70"/>
                    </a:cubicBezTo>
                    <a:cubicBezTo>
                      <a:pt x="467" y="61"/>
                      <a:pt x="467" y="61"/>
                      <a:pt x="467" y="61"/>
                    </a:cubicBezTo>
                    <a:cubicBezTo>
                      <a:pt x="470" y="59"/>
                      <a:pt x="471" y="58"/>
                      <a:pt x="471" y="58"/>
                    </a:cubicBezTo>
                    <a:cubicBezTo>
                      <a:pt x="470" y="58"/>
                      <a:pt x="467" y="60"/>
                      <a:pt x="463" y="61"/>
                    </a:cubicBezTo>
                    <a:cubicBezTo>
                      <a:pt x="459" y="62"/>
                      <a:pt x="455" y="63"/>
                      <a:pt x="454" y="63"/>
                    </a:cubicBezTo>
                    <a:cubicBezTo>
                      <a:pt x="454" y="63"/>
                      <a:pt x="454" y="63"/>
                      <a:pt x="454" y="63"/>
                    </a:cubicBezTo>
                    <a:cubicBezTo>
                      <a:pt x="462" y="59"/>
                      <a:pt x="484" y="51"/>
                      <a:pt x="504" y="44"/>
                    </a:cubicBezTo>
                    <a:cubicBezTo>
                      <a:pt x="480" y="52"/>
                      <a:pt x="488" y="49"/>
                      <a:pt x="476" y="53"/>
                    </a:cubicBezTo>
                    <a:cubicBezTo>
                      <a:pt x="486" y="49"/>
                      <a:pt x="488" y="48"/>
                      <a:pt x="497" y="45"/>
                    </a:cubicBezTo>
                    <a:cubicBezTo>
                      <a:pt x="499" y="44"/>
                      <a:pt x="500" y="44"/>
                      <a:pt x="500" y="44"/>
                    </a:cubicBezTo>
                    <a:cubicBezTo>
                      <a:pt x="500" y="44"/>
                      <a:pt x="497" y="45"/>
                      <a:pt x="494" y="46"/>
                    </a:cubicBezTo>
                    <a:cubicBezTo>
                      <a:pt x="491" y="47"/>
                      <a:pt x="488" y="48"/>
                      <a:pt x="488" y="48"/>
                    </a:cubicBezTo>
                    <a:cubicBezTo>
                      <a:pt x="488" y="48"/>
                      <a:pt x="488" y="48"/>
                      <a:pt x="488" y="48"/>
                    </a:cubicBezTo>
                    <a:cubicBezTo>
                      <a:pt x="469" y="54"/>
                      <a:pt x="440" y="65"/>
                      <a:pt x="439" y="65"/>
                    </a:cubicBezTo>
                    <a:cubicBezTo>
                      <a:pt x="433" y="67"/>
                      <a:pt x="433" y="67"/>
                      <a:pt x="433" y="67"/>
                    </a:cubicBezTo>
                    <a:cubicBezTo>
                      <a:pt x="427" y="69"/>
                      <a:pt x="423" y="70"/>
                      <a:pt x="422" y="70"/>
                    </a:cubicBezTo>
                    <a:cubicBezTo>
                      <a:pt x="422" y="70"/>
                      <a:pt x="423" y="69"/>
                      <a:pt x="426" y="68"/>
                    </a:cubicBezTo>
                    <a:cubicBezTo>
                      <a:pt x="436" y="64"/>
                      <a:pt x="436" y="64"/>
                      <a:pt x="436" y="64"/>
                    </a:cubicBezTo>
                    <a:cubicBezTo>
                      <a:pt x="430" y="65"/>
                      <a:pt x="430" y="65"/>
                      <a:pt x="430" y="65"/>
                    </a:cubicBezTo>
                    <a:cubicBezTo>
                      <a:pt x="442" y="61"/>
                      <a:pt x="442" y="61"/>
                      <a:pt x="442" y="61"/>
                    </a:cubicBezTo>
                    <a:cubicBezTo>
                      <a:pt x="438" y="62"/>
                      <a:pt x="438" y="62"/>
                      <a:pt x="438" y="62"/>
                    </a:cubicBezTo>
                    <a:cubicBezTo>
                      <a:pt x="435" y="63"/>
                      <a:pt x="435" y="63"/>
                      <a:pt x="435" y="63"/>
                    </a:cubicBezTo>
                    <a:cubicBezTo>
                      <a:pt x="434" y="63"/>
                      <a:pt x="432" y="63"/>
                      <a:pt x="432" y="63"/>
                    </a:cubicBezTo>
                    <a:cubicBezTo>
                      <a:pt x="431" y="63"/>
                      <a:pt x="431" y="63"/>
                      <a:pt x="434" y="62"/>
                    </a:cubicBezTo>
                    <a:cubicBezTo>
                      <a:pt x="440" y="59"/>
                      <a:pt x="440" y="59"/>
                      <a:pt x="440" y="59"/>
                    </a:cubicBezTo>
                    <a:cubicBezTo>
                      <a:pt x="447" y="57"/>
                      <a:pt x="448" y="56"/>
                      <a:pt x="447" y="56"/>
                    </a:cubicBezTo>
                    <a:cubicBezTo>
                      <a:pt x="446" y="56"/>
                      <a:pt x="442" y="57"/>
                      <a:pt x="438" y="57"/>
                    </a:cubicBezTo>
                    <a:cubicBezTo>
                      <a:pt x="434" y="58"/>
                      <a:pt x="430" y="59"/>
                      <a:pt x="429" y="59"/>
                    </a:cubicBezTo>
                    <a:cubicBezTo>
                      <a:pt x="429" y="59"/>
                      <a:pt x="429" y="59"/>
                      <a:pt x="429" y="59"/>
                    </a:cubicBezTo>
                    <a:cubicBezTo>
                      <a:pt x="442" y="55"/>
                      <a:pt x="442" y="55"/>
                      <a:pt x="442" y="55"/>
                    </a:cubicBezTo>
                    <a:cubicBezTo>
                      <a:pt x="445" y="54"/>
                      <a:pt x="445" y="53"/>
                      <a:pt x="445" y="53"/>
                    </a:cubicBezTo>
                    <a:cubicBezTo>
                      <a:pt x="445" y="53"/>
                      <a:pt x="441" y="55"/>
                      <a:pt x="436" y="57"/>
                    </a:cubicBezTo>
                    <a:cubicBezTo>
                      <a:pt x="432" y="58"/>
                      <a:pt x="427" y="60"/>
                      <a:pt x="427" y="60"/>
                    </a:cubicBezTo>
                    <a:cubicBezTo>
                      <a:pt x="427" y="60"/>
                      <a:pt x="427" y="59"/>
                      <a:pt x="428" y="59"/>
                    </a:cubicBezTo>
                    <a:cubicBezTo>
                      <a:pt x="444" y="53"/>
                      <a:pt x="444" y="53"/>
                      <a:pt x="444" y="53"/>
                    </a:cubicBezTo>
                    <a:cubicBezTo>
                      <a:pt x="438" y="55"/>
                      <a:pt x="436" y="56"/>
                      <a:pt x="436" y="56"/>
                    </a:cubicBezTo>
                    <a:cubicBezTo>
                      <a:pt x="435" y="56"/>
                      <a:pt x="450" y="50"/>
                      <a:pt x="456" y="48"/>
                    </a:cubicBezTo>
                    <a:cubicBezTo>
                      <a:pt x="435" y="56"/>
                      <a:pt x="435" y="56"/>
                      <a:pt x="435" y="56"/>
                    </a:cubicBezTo>
                    <a:cubicBezTo>
                      <a:pt x="439" y="54"/>
                      <a:pt x="439" y="54"/>
                      <a:pt x="439" y="54"/>
                    </a:cubicBezTo>
                    <a:cubicBezTo>
                      <a:pt x="445" y="50"/>
                      <a:pt x="466" y="43"/>
                      <a:pt x="477" y="39"/>
                    </a:cubicBezTo>
                    <a:cubicBezTo>
                      <a:pt x="460" y="45"/>
                      <a:pt x="460" y="45"/>
                      <a:pt x="460" y="45"/>
                    </a:cubicBezTo>
                    <a:cubicBezTo>
                      <a:pt x="478" y="38"/>
                      <a:pt x="478" y="38"/>
                      <a:pt x="478" y="38"/>
                    </a:cubicBezTo>
                    <a:cubicBezTo>
                      <a:pt x="471" y="41"/>
                      <a:pt x="469" y="41"/>
                      <a:pt x="469" y="41"/>
                    </a:cubicBezTo>
                    <a:cubicBezTo>
                      <a:pt x="469" y="41"/>
                      <a:pt x="470" y="41"/>
                      <a:pt x="471" y="40"/>
                    </a:cubicBezTo>
                    <a:cubicBezTo>
                      <a:pt x="472" y="40"/>
                      <a:pt x="473" y="39"/>
                      <a:pt x="473" y="39"/>
                    </a:cubicBezTo>
                    <a:cubicBezTo>
                      <a:pt x="473" y="39"/>
                      <a:pt x="472" y="40"/>
                      <a:pt x="469" y="40"/>
                    </a:cubicBezTo>
                    <a:cubicBezTo>
                      <a:pt x="476" y="38"/>
                      <a:pt x="481" y="36"/>
                      <a:pt x="484" y="35"/>
                    </a:cubicBezTo>
                    <a:cubicBezTo>
                      <a:pt x="456" y="44"/>
                      <a:pt x="456" y="44"/>
                      <a:pt x="456" y="44"/>
                    </a:cubicBezTo>
                    <a:cubicBezTo>
                      <a:pt x="468" y="40"/>
                      <a:pt x="468" y="40"/>
                      <a:pt x="468" y="40"/>
                    </a:cubicBezTo>
                    <a:cubicBezTo>
                      <a:pt x="440" y="50"/>
                      <a:pt x="440" y="50"/>
                      <a:pt x="440" y="50"/>
                    </a:cubicBezTo>
                    <a:cubicBezTo>
                      <a:pt x="434" y="52"/>
                      <a:pt x="432" y="53"/>
                      <a:pt x="431" y="53"/>
                    </a:cubicBezTo>
                    <a:cubicBezTo>
                      <a:pt x="431" y="53"/>
                      <a:pt x="432" y="52"/>
                      <a:pt x="434" y="51"/>
                    </a:cubicBezTo>
                    <a:cubicBezTo>
                      <a:pt x="435" y="51"/>
                      <a:pt x="437" y="50"/>
                      <a:pt x="436" y="50"/>
                    </a:cubicBezTo>
                    <a:cubicBezTo>
                      <a:pt x="436" y="50"/>
                      <a:pt x="436" y="50"/>
                      <a:pt x="435" y="51"/>
                    </a:cubicBezTo>
                    <a:cubicBezTo>
                      <a:pt x="443" y="48"/>
                      <a:pt x="443" y="48"/>
                      <a:pt x="443" y="48"/>
                    </a:cubicBezTo>
                    <a:cubicBezTo>
                      <a:pt x="442" y="48"/>
                      <a:pt x="441" y="48"/>
                      <a:pt x="441" y="48"/>
                    </a:cubicBezTo>
                    <a:cubicBezTo>
                      <a:pt x="439" y="48"/>
                      <a:pt x="448" y="45"/>
                      <a:pt x="453" y="43"/>
                    </a:cubicBezTo>
                    <a:cubicBezTo>
                      <a:pt x="448" y="45"/>
                      <a:pt x="441" y="48"/>
                      <a:pt x="437" y="49"/>
                    </a:cubicBezTo>
                    <a:cubicBezTo>
                      <a:pt x="437" y="49"/>
                      <a:pt x="437" y="49"/>
                      <a:pt x="437" y="49"/>
                    </a:cubicBezTo>
                    <a:cubicBezTo>
                      <a:pt x="436" y="49"/>
                      <a:pt x="447" y="45"/>
                      <a:pt x="449" y="44"/>
                    </a:cubicBezTo>
                    <a:cubicBezTo>
                      <a:pt x="436" y="49"/>
                      <a:pt x="427" y="51"/>
                      <a:pt x="426" y="51"/>
                    </a:cubicBezTo>
                    <a:cubicBezTo>
                      <a:pt x="426" y="51"/>
                      <a:pt x="426" y="51"/>
                      <a:pt x="429" y="50"/>
                    </a:cubicBezTo>
                    <a:cubicBezTo>
                      <a:pt x="431" y="49"/>
                      <a:pt x="434" y="48"/>
                      <a:pt x="436" y="48"/>
                    </a:cubicBezTo>
                    <a:cubicBezTo>
                      <a:pt x="434" y="48"/>
                      <a:pt x="431" y="49"/>
                      <a:pt x="430" y="49"/>
                    </a:cubicBezTo>
                    <a:cubicBezTo>
                      <a:pt x="430" y="49"/>
                      <a:pt x="431" y="49"/>
                      <a:pt x="432" y="48"/>
                    </a:cubicBezTo>
                    <a:cubicBezTo>
                      <a:pt x="453" y="41"/>
                      <a:pt x="453" y="41"/>
                      <a:pt x="453" y="41"/>
                    </a:cubicBezTo>
                    <a:cubicBezTo>
                      <a:pt x="433" y="48"/>
                      <a:pt x="433" y="48"/>
                      <a:pt x="433" y="48"/>
                    </a:cubicBezTo>
                    <a:cubicBezTo>
                      <a:pt x="434" y="47"/>
                      <a:pt x="434" y="47"/>
                      <a:pt x="434" y="47"/>
                    </a:cubicBezTo>
                    <a:cubicBezTo>
                      <a:pt x="434" y="47"/>
                      <a:pt x="433" y="47"/>
                      <a:pt x="432" y="48"/>
                    </a:cubicBezTo>
                    <a:cubicBezTo>
                      <a:pt x="432" y="48"/>
                      <a:pt x="431" y="48"/>
                      <a:pt x="431" y="48"/>
                    </a:cubicBezTo>
                    <a:cubicBezTo>
                      <a:pt x="431" y="48"/>
                      <a:pt x="432" y="47"/>
                      <a:pt x="437" y="46"/>
                    </a:cubicBezTo>
                    <a:cubicBezTo>
                      <a:pt x="441" y="44"/>
                      <a:pt x="441" y="44"/>
                      <a:pt x="441" y="44"/>
                    </a:cubicBezTo>
                    <a:cubicBezTo>
                      <a:pt x="444" y="41"/>
                      <a:pt x="444" y="41"/>
                      <a:pt x="444" y="41"/>
                    </a:cubicBezTo>
                    <a:cubicBezTo>
                      <a:pt x="461" y="35"/>
                      <a:pt x="461" y="35"/>
                      <a:pt x="461" y="35"/>
                    </a:cubicBezTo>
                    <a:cubicBezTo>
                      <a:pt x="454" y="37"/>
                      <a:pt x="452" y="38"/>
                      <a:pt x="452" y="38"/>
                    </a:cubicBezTo>
                    <a:cubicBezTo>
                      <a:pt x="451" y="38"/>
                      <a:pt x="452" y="37"/>
                      <a:pt x="452" y="37"/>
                    </a:cubicBezTo>
                    <a:cubicBezTo>
                      <a:pt x="453" y="37"/>
                      <a:pt x="453" y="37"/>
                      <a:pt x="453" y="37"/>
                    </a:cubicBezTo>
                    <a:cubicBezTo>
                      <a:pt x="452" y="37"/>
                      <a:pt x="450" y="38"/>
                      <a:pt x="440" y="41"/>
                    </a:cubicBezTo>
                    <a:cubicBezTo>
                      <a:pt x="445" y="39"/>
                      <a:pt x="445" y="39"/>
                      <a:pt x="445" y="39"/>
                    </a:cubicBezTo>
                    <a:cubicBezTo>
                      <a:pt x="445" y="39"/>
                      <a:pt x="444" y="39"/>
                      <a:pt x="444" y="39"/>
                    </a:cubicBezTo>
                    <a:cubicBezTo>
                      <a:pt x="444" y="39"/>
                      <a:pt x="444" y="39"/>
                      <a:pt x="444" y="39"/>
                    </a:cubicBezTo>
                    <a:cubicBezTo>
                      <a:pt x="443" y="39"/>
                      <a:pt x="444" y="38"/>
                      <a:pt x="460" y="32"/>
                    </a:cubicBezTo>
                    <a:cubicBezTo>
                      <a:pt x="460" y="32"/>
                      <a:pt x="460" y="32"/>
                      <a:pt x="460" y="32"/>
                    </a:cubicBezTo>
                    <a:cubicBezTo>
                      <a:pt x="458" y="32"/>
                      <a:pt x="454" y="33"/>
                      <a:pt x="450" y="34"/>
                    </a:cubicBezTo>
                    <a:cubicBezTo>
                      <a:pt x="446" y="35"/>
                      <a:pt x="442" y="36"/>
                      <a:pt x="441" y="36"/>
                    </a:cubicBezTo>
                    <a:cubicBezTo>
                      <a:pt x="440" y="36"/>
                      <a:pt x="440" y="35"/>
                      <a:pt x="444" y="34"/>
                    </a:cubicBezTo>
                    <a:cubicBezTo>
                      <a:pt x="471" y="24"/>
                      <a:pt x="460" y="25"/>
                      <a:pt x="462" y="23"/>
                    </a:cubicBezTo>
                    <a:cubicBezTo>
                      <a:pt x="449" y="26"/>
                      <a:pt x="438" y="28"/>
                      <a:pt x="427" y="29"/>
                    </a:cubicBezTo>
                    <a:cubicBezTo>
                      <a:pt x="440" y="24"/>
                      <a:pt x="442" y="23"/>
                      <a:pt x="440" y="23"/>
                    </a:cubicBezTo>
                    <a:cubicBezTo>
                      <a:pt x="439" y="23"/>
                      <a:pt x="436" y="23"/>
                      <a:pt x="434" y="24"/>
                    </a:cubicBezTo>
                    <a:cubicBezTo>
                      <a:pt x="431" y="24"/>
                      <a:pt x="428" y="25"/>
                      <a:pt x="427" y="25"/>
                    </a:cubicBezTo>
                    <a:cubicBezTo>
                      <a:pt x="426" y="25"/>
                      <a:pt x="427" y="24"/>
                      <a:pt x="431" y="22"/>
                    </a:cubicBezTo>
                    <a:cubicBezTo>
                      <a:pt x="416" y="27"/>
                      <a:pt x="416" y="27"/>
                      <a:pt x="416" y="27"/>
                    </a:cubicBezTo>
                    <a:cubicBezTo>
                      <a:pt x="439" y="18"/>
                      <a:pt x="409" y="27"/>
                      <a:pt x="431" y="18"/>
                    </a:cubicBezTo>
                    <a:cubicBezTo>
                      <a:pt x="424" y="20"/>
                      <a:pt x="422" y="20"/>
                      <a:pt x="421" y="20"/>
                    </a:cubicBezTo>
                    <a:cubicBezTo>
                      <a:pt x="420" y="21"/>
                      <a:pt x="418" y="22"/>
                      <a:pt x="408" y="25"/>
                    </a:cubicBezTo>
                    <a:cubicBezTo>
                      <a:pt x="415" y="22"/>
                      <a:pt x="405" y="25"/>
                      <a:pt x="425" y="18"/>
                    </a:cubicBezTo>
                    <a:cubicBezTo>
                      <a:pt x="427" y="17"/>
                      <a:pt x="427" y="17"/>
                      <a:pt x="427" y="17"/>
                    </a:cubicBezTo>
                    <a:cubicBezTo>
                      <a:pt x="433" y="15"/>
                      <a:pt x="434" y="15"/>
                      <a:pt x="433" y="15"/>
                    </a:cubicBezTo>
                    <a:cubicBezTo>
                      <a:pt x="433" y="15"/>
                      <a:pt x="432" y="15"/>
                      <a:pt x="431" y="15"/>
                    </a:cubicBezTo>
                    <a:cubicBezTo>
                      <a:pt x="430" y="16"/>
                      <a:pt x="429" y="16"/>
                      <a:pt x="428" y="16"/>
                    </a:cubicBezTo>
                    <a:cubicBezTo>
                      <a:pt x="427" y="16"/>
                      <a:pt x="428" y="15"/>
                      <a:pt x="433" y="13"/>
                    </a:cubicBezTo>
                    <a:cubicBezTo>
                      <a:pt x="413" y="21"/>
                      <a:pt x="413" y="21"/>
                      <a:pt x="413" y="21"/>
                    </a:cubicBezTo>
                    <a:cubicBezTo>
                      <a:pt x="416" y="19"/>
                      <a:pt x="416" y="19"/>
                      <a:pt x="416" y="19"/>
                    </a:cubicBezTo>
                    <a:cubicBezTo>
                      <a:pt x="420" y="18"/>
                      <a:pt x="420" y="18"/>
                      <a:pt x="420" y="18"/>
                    </a:cubicBezTo>
                    <a:cubicBezTo>
                      <a:pt x="409" y="21"/>
                      <a:pt x="403" y="22"/>
                      <a:pt x="401" y="22"/>
                    </a:cubicBezTo>
                    <a:cubicBezTo>
                      <a:pt x="399" y="22"/>
                      <a:pt x="402" y="20"/>
                      <a:pt x="404" y="19"/>
                    </a:cubicBezTo>
                    <a:cubicBezTo>
                      <a:pt x="407" y="17"/>
                      <a:pt x="409" y="16"/>
                      <a:pt x="407" y="16"/>
                    </a:cubicBezTo>
                    <a:cubicBezTo>
                      <a:pt x="405" y="16"/>
                      <a:pt x="401" y="16"/>
                      <a:pt x="391" y="19"/>
                    </a:cubicBezTo>
                    <a:cubicBezTo>
                      <a:pt x="398" y="17"/>
                      <a:pt x="399" y="16"/>
                      <a:pt x="399" y="16"/>
                    </a:cubicBezTo>
                    <a:cubicBezTo>
                      <a:pt x="399" y="16"/>
                      <a:pt x="398" y="17"/>
                      <a:pt x="397" y="17"/>
                    </a:cubicBezTo>
                    <a:cubicBezTo>
                      <a:pt x="396" y="17"/>
                      <a:pt x="395" y="18"/>
                      <a:pt x="394" y="18"/>
                    </a:cubicBezTo>
                    <a:cubicBezTo>
                      <a:pt x="394" y="18"/>
                      <a:pt x="396" y="17"/>
                      <a:pt x="403" y="14"/>
                    </a:cubicBezTo>
                    <a:cubicBezTo>
                      <a:pt x="413" y="11"/>
                      <a:pt x="415" y="9"/>
                      <a:pt x="415" y="9"/>
                    </a:cubicBezTo>
                    <a:cubicBezTo>
                      <a:pt x="413" y="9"/>
                      <a:pt x="393" y="16"/>
                      <a:pt x="387" y="18"/>
                    </a:cubicBezTo>
                    <a:cubicBezTo>
                      <a:pt x="386" y="18"/>
                      <a:pt x="384" y="18"/>
                      <a:pt x="382" y="19"/>
                    </a:cubicBezTo>
                    <a:cubicBezTo>
                      <a:pt x="384" y="17"/>
                      <a:pt x="384" y="17"/>
                      <a:pt x="384" y="17"/>
                    </a:cubicBezTo>
                    <a:cubicBezTo>
                      <a:pt x="392" y="15"/>
                      <a:pt x="394" y="14"/>
                      <a:pt x="394" y="14"/>
                    </a:cubicBezTo>
                    <a:cubicBezTo>
                      <a:pt x="394" y="14"/>
                      <a:pt x="390" y="15"/>
                      <a:pt x="386" y="17"/>
                    </a:cubicBezTo>
                    <a:cubicBezTo>
                      <a:pt x="382" y="18"/>
                      <a:pt x="378" y="19"/>
                      <a:pt x="377" y="19"/>
                    </a:cubicBezTo>
                    <a:cubicBezTo>
                      <a:pt x="377" y="19"/>
                      <a:pt x="379" y="19"/>
                      <a:pt x="385" y="17"/>
                    </a:cubicBezTo>
                    <a:cubicBezTo>
                      <a:pt x="406" y="6"/>
                      <a:pt x="379" y="11"/>
                      <a:pt x="386" y="5"/>
                    </a:cubicBezTo>
                    <a:cubicBezTo>
                      <a:pt x="379" y="8"/>
                      <a:pt x="379" y="8"/>
                      <a:pt x="379" y="8"/>
                    </a:cubicBezTo>
                    <a:cubicBezTo>
                      <a:pt x="379" y="7"/>
                      <a:pt x="378" y="7"/>
                      <a:pt x="377" y="7"/>
                    </a:cubicBezTo>
                    <a:cubicBezTo>
                      <a:pt x="377" y="7"/>
                      <a:pt x="377" y="7"/>
                      <a:pt x="377" y="7"/>
                    </a:cubicBezTo>
                    <a:cubicBezTo>
                      <a:pt x="375" y="7"/>
                      <a:pt x="373" y="7"/>
                      <a:pt x="381" y="4"/>
                    </a:cubicBezTo>
                    <a:cubicBezTo>
                      <a:pt x="383" y="3"/>
                      <a:pt x="384" y="3"/>
                      <a:pt x="384" y="3"/>
                    </a:cubicBezTo>
                    <a:cubicBezTo>
                      <a:pt x="382" y="3"/>
                      <a:pt x="359" y="10"/>
                      <a:pt x="358" y="10"/>
                    </a:cubicBezTo>
                    <a:cubicBezTo>
                      <a:pt x="356" y="11"/>
                      <a:pt x="354" y="11"/>
                      <a:pt x="354" y="11"/>
                    </a:cubicBezTo>
                    <a:cubicBezTo>
                      <a:pt x="353" y="11"/>
                      <a:pt x="366" y="6"/>
                      <a:pt x="369" y="5"/>
                    </a:cubicBezTo>
                    <a:cubicBezTo>
                      <a:pt x="365" y="6"/>
                      <a:pt x="347" y="11"/>
                      <a:pt x="345" y="11"/>
                    </a:cubicBezTo>
                    <a:cubicBezTo>
                      <a:pt x="344" y="11"/>
                      <a:pt x="345" y="11"/>
                      <a:pt x="347" y="10"/>
                    </a:cubicBezTo>
                    <a:cubicBezTo>
                      <a:pt x="354" y="8"/>
                      <a:pt x="355" y="7"/>
                      <a:pt x="354" y="7"/>
                    </a:cubicBezTo>
                    <a:cubicBezTo>
                      <a:pt x="354" y="7"/>
                      <a:pt x="350" y="8"/>
                      <a:pt x="347" y="8"/>
                    </a:cubicBezTo>
                    <a:cubicBezTo>
                      <a:pt x="344" y="9"/>
                      <a:pt x="341" y="10"/>
                      <a:pt x="340" y="10"/>
                    </a:cubicBezTo>
                    <a:cubicBezTo>
                      <a:pt x="339" y="10"/>
                      <a:pt x="341" y="9"/>
                      <a:pt x="349" y="6"/>
                    </a:cubicBezTo>
                    <a:cubicBezTo>
                      <a:pt x="346" y="7"/>
                      <a:pt x="346" y="7"/>
                      <a:pt x="346" y="7"/>
                    </a:cubicBezTo>
                    <a:cubicBezTo>
                      <a:pt x="352" y="4"/>
                      <a:pt x="353" y="4"/>
                      <a:pt x="352" y="4"/>
                    </a:cubicBezTo>
                    <a:cubicBezTo>
                      <a:pt x="351" y="4"/>
                      <a:pt x="349" y="4"/>
                      <a:pt x="347" y="4"/>
                    </a:cubicBezTo>
                    <a:cubicBezTo>
                      <a:pt x="345" y="5"/>
                      <a:pt x="344" y="5"/>
                      <a:pt x="343" y="5"/>
                    </a:cubicBezTo>
                    <a:cubicBezTo>
                      <a:pt x="341" y="5"/>
                      <a:pt x="342" y="4"/>
                      <a:pt x="347" y="2"/>
                    </a:cubicBezTo>
                    <a:cubicBezTo>
                      <a:pt x="347" y="2"/>
                      <a:pt x="349" y="1"/>
                      <a:pt x="351" y="1"/>
                    </a:cubicBezTo>
                    <a:moveTo>
                      <a:pt x="358" y="3"/>
                    </a:moveTo>
                    <a:cubicBezTo>
                      <a:pt x="358" y="3"/>
                      <a:pt x="358" y="3"/>
                      <a:pt x="358" y="3"/>
                    </a:cubicBezTo>
                    <a:cubicBezTo>
                      <a:pt x="358" y="3"/>
                      <a:pt x="358" y="3"/>
                      <a:pt x="358" y="3"/>
                    </a:cubicBezTo>
                    <a:moveTo>
                      <a:pt x="358" y="3"/>
                    </a:moveTo>
                    <a:cubicBezTo>
                      <a:pt x="354" y="4"/>
                      <a:pt x="351" y="5"/>
                      <a:pt x="349" y="6"/>
                    </a:cubicBezTo>
                    <a:cubicBezTo>
                      <a:pt x="358" y="3"/>
                      <a:pt x="358" y="3"/>
                      <a:pt x="358" y="3"/>
                    </a:cubicBezTo>
                    <a:moveTo>
                      <a:pt x="396" y="14"/>
                    </a:moveTo>
                    <a:cubicBezTo>
                      <a:pt x="396" y="14"/>
                      <a:pt x="396" y="14"/>
                      <a:pt x="396" y="14"/>
                    </a:cubicBezTo>
                    <a:cubicBezTo>
                      <a:pt x="396" y="14"/>
                      <a:pt x="396" y="14"/>
                      <a:pt x="396" y="14"/>
                    </a:cubicBezTo>
                    <a:moveTo>
                      <a:pt x="396" y="14"/>
                    </a:moveTo>
                    <a:cubicBezTo>
                      <a:pt x="395" y="14"/>
                      <a:pt x="395" y="14"/>
                      <a:pt x="394" y="15"/>
                    </a:cubicBezTo>
                    <a:cubicBezTo>
                      <a:pt x="395" y="14"/>
                      <a:pt x="395" y="14"/>
                      <a:pt x="396" y="14"/>
                    </a:cubicBezTo>
                    <a:moveTo>
                      <a:pt x="394" y="15"/>
                    </a:moveTo>
                    <a:cubicBezTo>
                      <a:pt x="394" y="15"/>
                      <a:pt x="394" y="15"/>
                      <a:pt x="394" y="15"/>
                    </a:cubicBezTo>
                    <a:cubicBezTo>
                      <a:pt x="394" y="15"/>
                      <a:pt x="394" y="15"/>
                      <a:pt x="394" y="15"/>
                    </a:cubicBezTo>
                    <a:moveTo>
                      <a:pt x="394" y="15"/>
                    </a:moveTo>
                    <a:cubicBezTo>
                      <a:pt x="392" y="15"/>
                      <a:pt x="390" y="16"/>
                      <a:pt x="390" y="16"/>
                    </a:cubicBezTo>
                    <a:cubicBezTo>
                      <a:pt x="386" y="17"/>
                      <a:pt x="385" y="18"/>
                      <a:pt x="385" y="18"/>
                    </a:cubicBezTo>
                    <a:cubicBezTo>
                      <a:pt x="385" y="18"/>
                      <a:pt x="386" y="18"/>
                      <a:pt x="387" y="18"/>
                    </a:cubicBezTo>
                    <a:cubicBezTo>
                      <a:pt x="392" y="16"/>
                      <a:pt x="392" y="16"/>
                      <a:pt x="394" y="15"/>
                    </a:cubicBezTo>
                    <a:moveTo>
                      <a:pt x="392" y="15"/>
                    </a:moveTo>
                    <a:cubicBezTo>
                      <a:pt x="392" y="15"/>
                      <a:pt x="392" y="15"/>
                      <a:pt x="392" y="15"/>
                    </a:cubicBezTo>
                    <a:moveTo>
                      <a:pt x="392" y="15"/>
                    </a:moveTo>
                    <a:cubicBezTo>
                      <a:pt x="389" y="16"/>
                      <a:pt x="389" y="16"/>
                      <a:pt x="389" y="16"/>
                    </a:cubicBezTo>
                    <a:cubicBezTo>
                      <a:pt x="390" y="16"/>
                      <a:pt x="390" y="16"/>
                      <a:pt x="390" y="16"/>
                    </a:cubicBezTo>
                    <a:cubicBezTo>
                      <a:pt x="390" y="16"/>
                      <a:pt x="391" y="15"/>
                      <a:pt x="392" y="15"/>
                    </a:cubicBezTo>
                    <a:moveTo>
                      <a:pt x="421" y="20"/>
                    </a:moveTo>
                    <a:cubicBezTo>
                      <a:pt x="421" y="20"/>
                      <a:pt x="421" y="20"/>
                      <a:pt x="421" y="20"/>
                    </a:cubicBezTo>
                    <a:cubicBezTo>
                      <a:pt x="421" y="20"/>
                      <a:pt x="421" y="20"/>
                      <a:pt x="421" y="20"/>
                    </a:cubicBezTo>
                    <a:cubicBezTo>
                      <a:pt x="421" y="20"/>
                      <a:pt x="421" y="20"/>
                      <a:pt x="421" y="20"/>
                    </a:cubicBezTo>
                    <a:cubicBezTo>
                      <a:pt x="421" y="20"/>
                      <a:pt x="421" y="20"/>
                      <a:pt x="421" y="20"/>
                    </a:cubicBezTo>
                    <a:moveTo>
                      <a:pt x="501" y="43"/>
                    </a:moveTo>
                    <a:cubicBezTo>
                      <a:pt x="501" y="43"/>
                      <a:pt x="501" y="43"/>
                      <a:pt x="501" y="43"/>
                    </a:cubicBezTo>
                    <a:cubicBezTo>
                      <a:pt x="501" y="43"/>
                      <a:pt x="501" y="43"/>
                      <a:pt x="501" y="43"/>
                    </a:cubicBezTo>
                    <a:moveTo>
                      <a:pt x="501" y="43"/>
                    </a:moveTo>
                    <a:cubicBezTo>
                      <a:pt x="500" y="43"/>
                      <a:pt x="499" y="44"/>
                      <a:pt x="498" y="44"/>
                    </a:cubicBezTo>
                    <a:cubicBezTo>
                      <a:pt x="501" y="43"/>
                      <a:pt x="501" y="43"/>
                      <a:pt x="501" y="43"/>
                    </a:cubicBezTo>
                    <a:moveTo>
                      <a:pt x="498" y="44"/>
                    </a:moveTo>
                    <a:cubicBezTo>
                      <a:pt x="498" y="44"/>
                      <a:pt x="498" y="44"/>
                      <a:pt x="498" y="44"/>
                    </a:cubicBezTo>
                    <a:moveTo>
                      <a:pt x="498" y="44"/>
                    </a:moveTo>
                    <a:cubicBezTo>
                      <a:pt x="488" y="48"/>
                      <a:pt x="488" y="48"/>
                      <a:pt x="488" y="48"/>
                    </a:cubicBezTo>
                    <a:cubicBezTo>
                      <a:pt x="488" y="48"/>
                      <a:pt x="488" y="48"/>
                      <a:pt x="488" y="48"/>
                    </a:cubicBezTo>
                    <a:cubicBezTo>
                      <a:pt x="492" y="46"/>
                      <a:pt x="495" y="45"/>
                      <a:pt x="498" y="44"/>
                    </a:cubicBezTo>
                    <a:moveTo>
                      <a:pt x="438" y="47"/>
                    </a:moveTo>
                    <a:cubicBezTo>
                      <a:pt x="438" y="47"/>
                      <a:pt x="437" y="47"/>
                      <a:pt x="436" y="48"/>
                    </a:cubicBezTo>
                    <a:cubicBezTo>
                      <a:pt x="437" y="47"/>
                      <a:pt x="437" y="47"/>
                      <a:pt x="438" y="47"/>
                    </a:cubicBezTo>
                    <a:cubicBezTo>
                      <a:pt x="438" y="47"/>
                      <a:pt x="438" y="47"/>
                      <a:pt x="438" y="47"/>
                    </a:cubicBezTo>
                    <a:moveTo>
                      <a:pt x="472" y="61"/>
                    </a:moveTo>
                    <a:cubicBezTo>
                      <a:pt x="472" y="61"/>
                      <a:pt x="471" y="62"/>
                      <a:pt x="470" y="62"/>
                    </a:cubicBezTo>
                    <a:cubicBezTo>
                      <a:pt x="469" y="62"/>
                      <a:pt x="469" y="62"/>
                      <a:pt x="469" y="62"/>
                    </a:cubicBezTo>
                    <a:cubicBezTo>
                      <a:pt x="471" y="62"/>
                      <a:pt x="472" y="61"/>
                      <a:pt x="472" y="61"/>
                    </a:cubicBezTo>
                    <a:moveTo>
                      <a:pt x="154" y="67"/>
                    </a:moveTo>
                    <a:cubicBezTo>
                      <a:pt x="154" y="67"/>
                      <a:pt x="154" y="67"/>
                      <a:pt x="154" y="67"/>
                    </a:cubicBezTo>
                    <a:moveTo>
                      <a:pt x="154" y="67"/>
                    </a:moveTo>
                    <a:cubicBezTo>
                      <a:pt x="148" y="69"/>
                      <a:pt x="148" y="69"/>
                      <a:pt x="148" y="69"/>
                    </a:cubicBezTo>
                    <a:cubicBezTo>
                      <a:pt x="149" y="69"/>
                      <a:pt x="152" y="68"/>
                      <a:pt x="154" y="67"/>
                    </a:cubicBezTo>
                    <a:moveTo>
                      <a:pt x="470" y="69"/>
                    </a:moveTo>
                    <a:cubicBezTo>
                      <a:pt x="470" y="69"/>
                      <a:pt x="470" y="69"/>
                      <a:pt x="470" y="69"/>
                    </a:cubicBezTo>
                    <a:cubicBezTo>
                      <a:pt x="470" y="69"/>
                      <a:pt x="470" y="69"/>
                      <a:pt x="470" y="69"/>
                    </a:cubicBezTo>
                    <a:moveTo>
                      <a:pt x="148" y="70"/>
                    </a:moveTo>
                    <a:cubicBezTo>
                      <a:pt x="148" y="70"/>
                      <a:pt x="148" y="70"/>
                      <a:pt x="148" y="70"/>
                    </a:cubicBezTo>
                    <a:cubicBezTo>
                      <a:pt x="148" y="70"/>
                      <a:pt x="148" y="70"/>
                      <a:pt x="148" y="70"/>
                    </a:cubicBezTo>
                    <a:moveTo>
                      <a:pt x="148" y="70"/>
                    </a:moveTo>
                    <a:cubicBezTo>
                      <a:pt x="147" y="70"/>
                      <a:pt x="146" y="71"/>
                      <a:pt x="144" y="71"/>
                    </a:cubicBezTo>
                    <a:cubicBezTo>
                      <a:pt x="141" y="72"/>
                      <a:pt x="141" y="72"/>
                      <a:pt x="141" y="72"/>
                    </a:cubicBezTo>
                    <a:cubicBezTo>
                      <a:pt x="148" y="70"/>
                      <a:pt x="148" y="70"/>
                      <a:pt x="148" y="70"/>
                    </a:cubicBezTo>
                    <a:moveTo>
                      <a:pt x="430" y="99"/>
                    </a:moveTo>
                    <a:cubicBezTo>
                      <a:pt x="430" y="99"/>
                      <a:pt x="430" y="99"/>
                      <a:pt x="430" y="99"/>
                    </a:cubicBezTo>
                    <a:moveTo>
                      <a:pt x="430" y="99"/>
                    </a:moveTo>
                    <a:cubicBezTo>
                      <a:pt x="420" y="103"/>
                      <a:pt x="420" y="103"/>
                      <a:pt x="420" y="103"/>
                    </a:cubicBezTo>
                    <a:cubicBezTo>
                      <a:pt x="420" y="103"/>
                      <a:pt x="420" y="103"/>
                      <a:pt x="420" y="103"/>
                    </a:cubicBezTo>
                    <a:cubicBezTo>
                      <a:pt x="430" y="99"/>
                      <a:pt x="430" y="99"/>
                      <a:pt x="430" y="99"/>
                    </a:cubicBezTo>
                    <a:moveTo>
                      <a:pt x="63" y="111"/>
                    </a:moveTo>
                    <a:cubicBezTo>
                      <a:pt x="62" y="111"/>
                      <a:pt x="61" y="111"/>
                      <a:pt x="60" y="111"/>
                    </a:cubicBezTo>
                    <a:cubicBezTo>
                      <a:pt x="59" y="112"/>
                      <a:pt x="59" y="112"/>
                      <a:pt x="59" y="112"/>
                    </a:cubicBezTo>
                    <a:cubicBezTo>
                      <a:pt x="60" y="112"/>
                      <a:pt x="61" y="112"/>
                      <a:pt x="63" y="111"/>
                    </a:cubicBezTo>
                    <a:cubicBezTo>
                      <a:pt x="63" y="111"/>
                      <a:pt x="63" y="111"/>
                      <a:pt x="63" y="111"/>
                    </a:cubicBezTo>
                    <a:moveTo>
                      <a:pt x="81" y="119"/>
                    </a:moveTo>
                    <a:cubicBezTo>
                      <a:pt x="81" y="119"/>
                      <a:pt x="81" y="119"/>
                      <a:pt x="81" y="119"/>
                    </a:cubicBezTo>
                    <a:moveTo>
                      <a:pt x="81" y="119"/>
                    </a:moveTo>
                    <a:cubicBezTo>
                      <a:pt x="70" y="124"/>
                      <a:pt x="70" y="124"/>
                      <a:pt x="70" y="124"/>
                    </a:cubicBezTo>
                    <a:cubicBezTo>
                      <a:pt x="81" y="119"/>
                      <a:pt x="81" y="119"/>
                      <a:pt x="81" y="119"/>
                    </a:cubicBezTo>
                    <a:cubicBezTo>
                      <a:pt x="81" y="119"/>
                      <a:pt x="81" y="119"/>
                      <a:pt x="81" y="119"/>
                    </a:cubicBezTo>
                    <a:moveTo>
                      <a:pt x="70" y="131"/>
                    </a:moveTo>
                    <a:cubicBezTo>
                      <a:pt x="70" y="131"/>
                      <a:pt x="70" y="131"/>
                      <a:pt x="70" y="131"/>
                    </a:cubicBezTo>
                    <a:moveTo>
                      <a:pt x="39" y="151"/>
                    </a:moveTo>
                    <a:cubicBezTo>
                      <a:pt x="39" y="151"/>
                      <a:pt x="39" y="151"/>
                      <a:pt x="39" y="151"/>
                    </a:cubicBezTo>
                    <a:moveTo>
                      <a:pt x="39" y="151"/>
                    </a:moveTo>
                    <a:cubicBezTo>
                      <a:pt x="32" y="153"/>
                      <a:pt x="32" y="153"/>
                      <a:pt x="32" y="153"/>
                    </a:cubicBezTo>
                    <a:cubicBezTo>
                      <a:pt x="35" y="152"/>
                      <a:pt x="38" y="151"/>
                      <a:pt x="39" y="151"/>
                    </a:cubicBezTo>
                    <a:cubicBezTo>
                      <a:pt x="39" y="151"/>
                      <a:pt x="39" y="151"/>
                      <a:pt x="39" y="151"/>
                    </a:cubicBezTo>
                    <a:moveTo>
                      <a:pt x="34" y="160"/>
                    </a:moveTo>
                    <a:cubicBezTo>
                      <a:pt x="34" y="160"/>
                      <a:pt x="34" y="160"/>
                      <a:pt x="34" y="160"/>
                    </a:cubicBezTo>
                    <a:cubicBezTo>
                      <a:pt x="34" y="160"/>
                      <a:pt x="34" y="160"/>
                      <a:pt x="34" y="160"/>
                    </a:cubicBezTo>
                    <a:moveTo>
                      <a:pt x="34" y="160"/>
                    </a:moveTo>
                    <a:cubicBezTo>
                      <a:pt x="32" y="161"/>
                      <a:pt x="31" y="161"/>
                      <a:pt x="31" y="161"/>
                    </a:cubicBezTo>
                    <a:cubicBezTo>
                      <a:pt x="31" y="161"/>
                      <a:pt x="32" y="161"/>
                      <a:pt x="33" y="161"/>
                    </a:cubicBezTo>
                    <a:cubicBezTo>
                      <a:pt x="34" y="160"/>
                      <a:pt x="34" y="160"/>
                      <a:pt x="34" y="160"/>
                    </a:cubicBezTo>
                    <a:moveTo>
                      <a:pt x="69" y="174"/>
                    </a:moveTo>
                    <a:cubicBezTo>
                      <a:pt x="69" y="174"/>
                      <a:pt x="69" y="174"/>
                      <a:pt x="69" y="174"/>
                    </a:cubicBezTo>
                    <a:cubicBezTo>
                      <a:pt x="69" y="174"/>
                      <a:pt x="69" y="174"/>
                      <a:pt x="69" y="174"/>
                    </a:cubicBezTo>
                    <a:moveTo>
                      <a:pt x="69" y="174"/>
                    </a:moveTo>
                    <a:cubicBezTo>
                      <a:pt x="68" y="174"/>
                      <a:pt x="68" y="175"/>
                      <a:pt x="67" y="175"/>
                    </a:cubicBezTo>
                    <a:cubicBezTo>
                      <a:pt x="67" y="175"/>
                      <a:pt x="67" y="175"/>
                      <a:pt x="67" y="175"/>
                    </a:cubicBezTo>
                    <a:cubicBezTo>
                      <a:pt x="67" y="175"/>
                      <a:pt x="68" y="175"/>
                      <a:pt x="69" y="174"/>
                    </a:cubicBezTo>
                    <a:moveTo>
                      <a:pt x="16" y="175"/>
                    </a:moveTo>
                    <a:cubicBezTo>
                      <a:pt x="16" y="175"/>
                      <a:pt x="16" y="175"/>
                      <a:pt x="16" y="175"/>
                    </a:cubicBezTo>
                    <a:moveTo>
                      <a:pt x="7" y="178"/>
                    </a:moveTo>
                    <a:cubicBezTo>
                      <a:pt x="6" y="179"/>
                      <a:pt x="6" y="179"/>
                      <a:pt x="5" y="179"/>
                    </a:cubicBezTo>
                    <a:cubicBezTo>
                      <a:pt x="7" y="178"/>
                      <a:pt x="7" y="178"/>
                      <a:pt x="7" y="178"/>
                    </a:cubicBezTo>
                    <a:moveTo>
                      <a:pt x="5" y="179"/>
                    </a:moveTo>
                    <a:cubicBezTo>
                      <a:pt x="3" y="180"/>
                      <a:pt x="3" y="180"/>
                      <a:pt x="3" y="180"/>
                    </a:cubicBezTo>
                    <a:cubicBezTo>
                      <a:pt x="4" y="180"/>
                      <a:pt x="4" y="179"/>
                      <a:pt x="5" y="179"/>
                    </a:cubicBezTo>
                    <a:moveTo>
                      <a:pt x="123" y="202"/>
                    </a:moveTo>
                    <a:cubicBezTo>
                      <a:pt x="123" y="202"/>
                      <a:pt x="122" y="203"/>
                      <a:pt x="121" y="203"/>
                    </a:cubicBezTo>
                    <a:cubicBezTo>
                      <a:pt x="116" y="205"/>
                      <a:pt x="116" y="205"/>
                      <a:pt x="114" y="206"/>
                    </a:cubicBezTo>
                    <a:cubicBezTo>
                      <a:pt x="116" y="205"/>
                      <a:pt x="118" y="205"/>
                      <a:pt x="119" y="204"/>
                    </a:cubicBezTo>
                    <a:cubicBezTo>
                      <a:pt x="118" y="205"/>
                      <a:pt x="117" y="205"/>
                      <a:pt x="116" y="205"/>
                    </a:cubicBezTo>
                    <a:cubicBezTo>
                      <a:pt x="119" y="204"/>
                      <a:pt x="119" y="204"/>
                      <a:pt x="119" y="204"/>
                    </a:cubicBezTo>
                    <a:cubicBezTo>
                      <a:pt x="119" y="204"/>
                      <a:pt x="119" y="204"/>
                      <a:pt x="119" y="204"/>
                    </a:cubicBezTo>
                    <a:cubicBezTo>
                      <a:pt x="122" y="203"/>
                      <a:pt x="123" y="202"/>
                      <a:pt x="123" y="202"/>
                    </a:cubicBezTo>
                    <a:moveTo>
                      <a:pt x="119" y="204"/>
                    </a:moveTo>
                    <a:cubicBezTo>
                      <a:pt x="119" y="204"/>
                      <a:pt x="119" y="204"/>
                      <a:pt x="119" y="204"/>
                    </a:cubicBezTo>
                    <a:moveTo>
                      <a:pt x="116" y="205"/>
                    </a:moveTo>
                    <a:cubicBezTo>
                      <a:pt x="116" y="205"/>
                      <a:pt x="116" y="205"/>
                      <a:pt x="116" y="205"/>
                    </a:cubicBezTo>
                    <a:cubicBezTo>
                      <a:pt x="116" y="205"/>
                      <a:pt x="116" y="205"/>
                      <a:pt x="116" y="205"/>
                    </a:cubicBezTo>
                    <a:moveTo>
                      <a:pt x="114" y="206"/>
                    </a:moveTo>
                    <a:cubicBezTo>
                      <a:pt x="114" y="206"/>
                      <a:pt x="114" y="206"/>
                      <a:pt x="114" y="206"/>
                    </a:cubicBezTo>
                    <a:cubicBezTo>
                      <a:pt x="114" y="206"/>
                      <a:pt x="114" y="206"/>
                      <a:pt x="114" y="206"/>
                    </a:cubicBezTo>
                    <a:moveTo>
                      <a:pt x="114" y="206"/>
                    </a:moveTo>
                    <a:cubicBezTo>
                      <a:pt x="113" y="206"/>
                      <a:pt x="113" y="206"/>
                      <a:pt x="112" y="207"/>
                    </a:cubicBezTo>
                    <a:cubicBezTo>
                      <a:pt x="113" y="206"/>
                      <a:pt x="114" y="206"/>
                      <a:pt x="114" y="206"/>
                    </a:cubicBezTo>
                    <a:moveTo>
                      <a:pt x="161" y="213"/>
                    </a:moveTo>
                    <a:cubicBezTo>
                      <a:pt x="161" y="213"/>
                      <a:pt x="161" y="213"/>
                      <a:pt x="161" y="213"/>
                    </a:cubicBezTo>
                    <a:moveTo>
                      <a:pt x="161" y="213"/>
                    </a:moveTo>
                    <a:cubicBezTo>
                      <a:pt x="152" y="217"/>
                      <a:pt x="152" y="217"/>
                      <a:pt x="152" y="217"/>
                    </a:cubicBezTo>
                    <a:cubicBezTo>
                      <a:pt x="156" y="215"/>
                      <a:pt x="158" y="214"/>
                      <a:pt x="161" y="213"/>
                    </a:cubicBezTo>
                    <a:moveTo>
                      <a:pt x="140" y="215"/>
                    </a:moveTo>
                    <a:cubicBezTo>
                      <a:pt x="140" y="215"/>
                      <a:pt x="140" y="215"/>
                      <a:pt x="140" y="215"/>
                    </a:cubicBezTo>
                    <a:moveTo>
                      <a:pt x="140" y="215"/>
                    </a:moveTo>
                    <a:cubicBezTo>
                      <a:pt x="140" y="215"/>
                      <a:pt x="140" y="215"/>
                      <a:pt x="140" y="215"/>
                    </a:cubicBezTo>
                    <a:cubicBezTo>
                      <a:pt x="140" y="215"/>
                      <a:pt x="140" y="215"/>
                      <a:pt x="140" y="215"/>
                    </a:cubicBezTo>
                    <a:cubicBezTo>
                      <a:pt x="140" y="215"/>
                      <a:pt x="140" y="215"/>
                      <a:pt x="140" y="215"/>
                    </a:cubicBezTo>
                    <a:moveTo>
                      <a:pt x="159" y="219"/>
                    </a:moveTo>
                    <a:cubicBezTo>
                      <a:pt x="159" y="219"/>
                      <a:pt x="159" y="219"/>
                      <a:pt x="159" y="219"/>
                    </a:cubicBezTo>
                    <a:moveTo>
                      <a:pt x="159" y="219"/>
                    </a:moveTo>
                    <a:cubicBezTo>
                      <a:pt x="156" y="220"/>
                      <a:pt x="156" y="220"/>
                      <a:pt x="156" y="220"/>
                    </a:cubicBezTo>
                    <a:cubicBezTo>
                      <a:pt x="157" y="219"/>
                      <a:pt x="158" y="219"/>
                      <a:pt x="159" y="219"/>
                    </a:cubicBezTo>
                    <a:moveTo>
                      <a:pt x="61" y="133"/>
                    </a:moveTo>
                    <a:cubicBezTo>
                      <a:pt x="62" y="133"/>
                      <a:pt x="62" y="133"/>
                      <a:pt x="64" y="132"/>
                    </a:cubicBezTo>
                    <a:cubicBezTo>
                      <a:pt x="64" y="132"/>
                      <a:pt x="64" y="132"/>
                      <a:pt x="64" y="132"/>
                    </a:cubicBezTo>
                    <a:cubicBezTo>
                      <a:pt x="61" y="133"/>
                      <a:pt x="61" y="133"/>
                      <a:pt x="61" y="133"/>
                    </a:cubicBezTo>
                    <a:moveTo>
                      <a:pt x="437" y="90"/>
                    </a:moveTo>
                    <a:cubicBezTo>
                      <a:pt x="440" y="89"/>
                      <a:pt x="440" y="89"/>
                      <a:pt x="440" y="89"/>
                    </a:cubicBezTo>
                    <a:cubicBezTo>
                      <a:pt x="440" y="90"/>
                      <a:pt x="439" y="90"/>
                      <a:pt x="438" y="90"/>
                    </a:cubicBezTo>
                    <a:cubicBezTo>
                      <a:pt x="437" y="90"/>
                      <a:pt x="437" y="90"/>
                      <a:pt x="437" y="90"/>
                    </a:cubicBezTo>
                    <a:moveTo>
                      <a:pt x="354" y="0"/>
                    </a:moveTo>
                    <a:cubicBezTo>
                      <a:pt x="354" y="0"/>
                      <a:pt x="354" y="0"/>
                      <a:pt x="354" y="0"/>
                    </a:cubicBezTo>
                    <a:cubicBezTo>
                      <a:pt x="354" y="0"/>
                      <a:pt x="354" y="0"/>
                      <a:pt x="354" y="0"/>
                    </a:cubicBezTo>
                  </a:path>
                </a:pathLst>
              </a:custGeom>
              <a:solidFill>
                <a:srgbClr val="A0A0A0">
                  <a:alpha val="1686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en-US" sz="2126" b="0" i="0" u="none" strike="noStrike" kern="1200" cap="none" spc="0" normalizeH="0" baseline="0" noProof="0">
                  <a:ln>
                    <a:noFill/>
                  </a:ln>
                  <a:solidFill>
                    <a:srgbClr val="000000"/>
                  </a:solidFill>
                  <a:effectLst/>
                  <a:uLnTx/>
                  <a:uFillTx/>
                  <a:latin typeface="Arial"/>
                  <a:ea typeface="標楷體"/>
                  <a:cs typeface="+mn-cs"/>
                </a:endParaRPr>
              </a:p>
            </p:txBody>
          </p:sp>
          <p:sp>
            <p:nvSpPr>
              <p:cNvPr id="177" name="Text Box 15"/>
              <p:cNvSpPr txBox="1">
                <a:spLocks noChangeArrowheads="1"/>
              </p:cNvSpPr>
              <p:nvPr/>
            </p:nvSpPr>
            <p:spPr bwMode="auto">
              <a:xfrm>
                <a:off x="1973" y="2594"/>
                <a:ext cx="485" cy="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spcBef>
                    <a:spcPct val="0"/>
                  </a:spcBef>
                  <a:defRPr sz="4000" baseline="-25000">
                    <a:solidFill>
                      <a:schemeClr val="tx1"/>
                    </a:solidFill>
                    <a:latin typeface="Arial" charset="0"/>
                    <a:ea typeface="宋体" pitchFamily="2" charset="-122"/>
                  </a:defRPr>
                </a:lvl1pPr>
                <a:lvl2pPr marL="742950" indent="-285750" eaLnBrk="0" hangingPunct="0">
                  <a:spcBef>
                    <a:spcPct val="0"/>
                  </a:spcBef>
                  <a:defRPr sz="4000" baseline="-25000">
                    <a:solidFill>
                      <a:schemeClr val="tx1"/>
                    </a:solidFill>
                    <a:latin typeface="Arial" charset="0"/>
                    <a:ea typeface="宋体" pitchFamily="2" charset="-122"/>
                  </a:defRPr>
                </a:lvl2pPr>
                <a:lvl3pPr marL="1143000" indent="-228600" eaLnBrk="0" hangingPunct="0">
                  <a:spcBef>
                    <a:spcPct val="0"/>
                  </a:spcBef>
                  <a:defRPr sz="4000" baseline="-25000">
                    <a:solidFill>
                      <a:schemeClr val="tx1"/>
                    </a:solidFill>
                    <a:latin typeface="Arial" charset="0"/>
                    <a:ea typeface="宋体" pitchFamily="2" charset="-122"/>
                  </a:defRPr>
                </a:lvl3pPr>
                <a:lvl4pPr marL="1600200" indent="-228600" eaLnBrk="0" hangingPunct="0">
                  <a:spcBef>
                    <a:spcPct val="0"/>
                  </a:spcBef>
                  <a:defRPr sz="4000" baseline="-25000">
                    <a:solidFill>
                      <a:schemeClr val="tx1"/>
                    </a:solidFill>
                    <a:latin typeface="Arial" charset="0"/>
                    <a:ea typeface="宋体" pitchFamily="2" charset="-122"/>
                  </a:defRPr>
                </a:lvl4pPr>
                <a:lvl5pPr marL="2057400" indent="-228600" eaLnBrk="0" hangingPunct="0">
                  <a:spcBef>
                    <a:spcPct val="0"/>
                  </a:spcBef>
                  <a:defRPr sz="4000" baseline="-25000">
                    <a:solidFill>
                      <a:schemeClr val="tx1"/>
                    </a:solidFill>
                    <a:latin typeface="Arial" charset="0"/>
                    <a:ea typeface="宋体" pitchFamily="2" charset="-122"/>
                  </a:defRPr>
                </a:lvl5pPr>
                <a:lvl6pPr marL="2514600" indent="-228600" eaLnBrk="0" fontAlgn="base" hangingPunct="0">
                  <a:spcBef>
                    <a:spcPct val="0"/>
                  </a:spcBef>
                  <a:spcAft>
                    <a:spcPct val="0"/>
                  </a:spcAft>
                  <a:defRPr sz="4000" baseline="-25000">
                    <a:solidFill>
                      <a:schemeClr val="tx1"/>
                    </a:solidFill>
                    <a:latin typeface="Arial" charset="0"/>
                    <a:ea typeface="宋体" pitchFamily="2" charset="-122"/>
                  </a:defRPr>
                </a:lvl6pPr>
                <a:lvl7pPr marL="2971800" indent="-228600" eaLnBrk="0" fontAlgn="base" hangingPunct="0">
                  <a:spcBef>
                    <a:spcPct val="0"/>
                  </a:spcBef>
                  <a:spcAft>
                    <a:spcPct val="0"/>
                  </a:spcAft>
                  <a:defRPr sz="4000" baseline="-25000">
                    <a:solidFill>
                      <a:schemeClr val="tx1"/>
                    </a:solidFill>
                    <a:latin typeface="Arial" charset="0"/>
                    <a:ea typeface="宋体" pitchFamily="2" charset="-122"/>
                  </a:defRPr>
                </a:lvl7pPr>
                <a:lvl8pPr marL="3429000" indent="-228600" eaLnBrk="0" fontAlgn="base" hangingPunct="0">
                  <a:spcBef>
                    <a:spcPct val="0"/>
                  </a:spcBef>
                  <a:spcAft>
                    <a:spcPct val="0"/>
                  </a:spcAft>
                  <a:defRPr sz="4000" baseline="-25000">
                    <a:solidFill>
                      <a:schemeClr val="tx1"/>
                    </a:solidFill>
                    <a:latin typeface="Arial" charset="0"/>
                    <a:ea typeface="宋体" pitchFamily="2" charset="-122"/>
                  </a:defRPr>
                </a:lvl8pPr>
                <a:lvl9pPr marL="3886200" indent="-228600" eaLnBrk="0" fontAlgn="base" hangingPunct="0">
                  <a:spcBef>
                    <a:spcPct val="0"/>
                  </a:spcBef>
                  <a:spcAft>
                    <a:spcPct val="0"/>
                  </a:spcAft>
                  <a:defRPr sz="4000" baseline="-25000">
                    <a:solidFill>
                      <a:schemeClr val="tx1"/>
                    </a:solidFill>
                    <a:latin typeface="Arial" charset="0"/>
                    <a:ea typeface="宋体" pitchFamily="2" charset="-122"/>
                  </a:defRPr>
                </a:lvl9pPr>
              </a:lstStyle>
              <a:p>
                <a:pPr marL="0" marR="0" lvl="0" indent="0" algn="just" defTabSz="1080181" rtl="0" eaLnBrk="1" fontAlgn="auto" latinLnBrk="0" hangingPunct="1">
                  <a:lnSpc>
                    <a:spcPct val="220000"/>
                  </a:lnSpc>
                  <a:spcBef>
                    <a:spcPct val="0"/>
                  </a:spcBef>
                  <a:spcAft>
                    <a:spcPts val="0"/>
                  </a:spcAft>
                  <a:buClrTx/>
                  <a:buSzTx/>
                  <a:buFontTx/>
                  <a:buNone/>
                  <a:tabLst/>
                  <a:defRPr/>
                </a:pPr>
                <a:r>
                  <a:rPr kumimoji="0" lang="zh-TW" altLang="en-US" sz="2363" b="0"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charset="0"/>
                    <a:ea typeface="黑体" pitchFamily="2" charset="-122"/>
                    <a:cs typeface="+mn-cs"/>
                  </a:rPr>
                  <a:t>雲端</a:t>
                </a:r>
                <a:endParaRPr kumimoji="0" lang="en-US" altLang="zh-CN" sz="2363" b="0"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charset="0"/>
                  <a:ea typeface="黑体" pitchFamily="2" charset="-122"/>
                  <a:cs typeface="+mn-cs"/>
                </a:endParaRPr>
              </a:p>
            </p:txBody>
          </p:sp>
          <p:sp>
            <p:nvSpPr>
              <p:cNvPr id="178" name="Text Box 46"/>
              <p:cNvSpPr txBox="1">
                <a:spLocks noChangeArrowheads="1"/>
              </p:cNvSpPr>
              <p:nvPr/>
            </p:nvSpPr>
            <p:spPr bwMode="auto">
              <a:xfrm rot="20381162">
                <a:off x="1902" y="2262"/>
                <a:ext cx="257" cy="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1080181" rtl="0" eaLnBrk="1" fontAlgn="auto" latinLnBrk="0" hangingPunct="1">
                  <a:lnSpc>
                    <a:spcPct val="100000"/>
                  </a:lnSpc>
                  <a:spcBef>
                    <a:spcPct val="0"/>
                  </a:spcBef>
                  <a:spcAft>
                    <a:spcPts val="0"/>
                  </a:spcAft>
                  <a:buClrTx/>
                  <a:buSzTx/>
                  <a:buFontTx/>
                  <a:buNone/>
                  <a:tabLst/>
                  <a:defRPr/>
                </a:pPr>
                <a:r>
                  <a:rPr kumimoji="0" lang="en-US" altLang="zh-CN" sz="3544" b="0" i="0" u="none" strike="noStrike" kern="1200" cap="none" spc="0" normalizeH="0" baseline="-25000" noProof="0" dirty="0">
                    <a:ln>
                      <a:noFill/>
                    </a:ln>
                    <a:solidFill>
                      <a:srgbClr val="717171"/>
                    </a:solidFill>
                    <a:effectLst>
                      <a:outerShdw blurRad="38100" dist="38100" dir="2700000" algn="tl">
                        <a:srgbClr val="C0C0C0"/>
                      </a:outerShdw>
                    </a:effectLst>
                    <a:uLnTx/>
                    <a:uFillTx/>
                    <a:latin typeface="Arial"/>
                    <a:ea typeface="標楷體"/>
                    <a:cs typeface="+mn-cs"/>
                  </a:rPr>
                  <a:t>03</a:t>
                </a:r>
              </a:p>
            </p:txBody>
          </p:sp>
        </p:grpSp>
      </p:grpSp>
      <p:grpSp>
        <p:nvGrpSpPr>
          <p:cNvPr id="181" name="组合 92"/>
          <p:cNvGrpSpPr/>
          <p:nvPr/>
        </p:nvGrpSpPr>
        <p:grpSpPr>
          <a:xfrm>
            <a:off x="6341234" y="2220248"/>
            <a:ext cx="1914611" cy="3847981"/>
            <a:chOff x="791985" y="2691730"/>
            <a:chExt cx="1620835" cy="3257550"/>
          </a:xfrm>
        </p:grpSpPr>
        <p:grpSp>
          <p:nvGrpSpPr>
            <p:cNvPr id="182" name="Group 8"/>
            <p:cNvGrpSpPr>
              <a:grpSpLocks/>
            </p:cNvGrpSpPr>
            <p:nvPr/>
          </p:nvGrpSpPr>
          <p:grpSpPr bwMode="auto">
            <a:xfrm>
              <a:off x="1706389" y="2691730"/>
              <a:ext cx="144462" cy="1339850"/>
              <a:chOff x="1791" y="1384"/>
              <a:chExt cx="91" cy="844"/>
            </a:xfrm>
          </p:grpSpPr>
          <p:sp>
            <p:nvSpPr>
              <p:cNvPr id="192" name="Line 9"/>
              <p:cNvSpPr>
                <a:spLocks noChangeShapeType="1"/>
              </p:cNvSpPr>
              <p:nvPr/>
            </p:nvSpPr>
            <p:spPr bwMode="auto">
              <a:xfrm>
                <a:off x="1837" y="1457"/>
                <a:ext cx="0" cy="771"/>
              </a:xfrm>
              <a:prstGeom prst="line">
                <a:avLst/>
              </a:prstGeom>
              <a:noFill/>
              <a:ln w="9525">
                <a:solidFill>
                  <a:srgbClr val="62626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en-US" sz="2126" b="0" i="0" u="none" strike="noStrike" kern="1200" cap="none" spc="0" normalizeH="0" baseline="0" noProof="0">
                  <a:ln>
                    <a:noFill/>
                  </a:ln>
                  <a:solidFill>
                    <a:srgbClr val="000000"/>
                  </a:solidFill>
                  <a:effectLst/>
                  <a:uLnTx/>
                  <a:uFillTx/>
                  <a:latin typeface="Arial"/>
                  <a:ea typeface="標楷體"/>
                  <a:cs typeface="+mn-cs"/>
                </a:endParaRPr>
              </a:p>
            </p:txBody>
          </p:sp>
          <p:sp>
            <p:nvSpPr>
              <p:cNvPr id="193" name="Oval 22"/>
              <p:cNvSpPr>
                <a:spLocks noChangeArrowheads="1"/>
              </p:cNvSpPr>
              <p:nvPr/>
            </p:nvSpPr>
            <p:spPr bwMode="auto">
              <a:xfrm>
                <a:off x="1791" y="1384"/>
                <a:ext cx="91" cy="91"/>
              </a:xfrm>
              <a:prstGeom prst="ellipse">
                <a:avLst/>
              </a:prstGeom>
              <a:solidFill>
                <a:srgbClr val="7D7D7D"/>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1080181" rtl="0" eaLnBrk="1" fontAlgn="auto" latinLnBrk="0" hangingPunct="1">
                  <a:lnSpc>
                    <a:spcPct val="100000"/>
                  </a:lnSpc>
                  <a:spcBef>
                    <a:spcPct val="0"/>
                  </a:spcBef>
                  <a:spcAft>
                    <a:spcPts val="0"/>
                  </a:spcAft>
                  <a:buClrTx/>
                  <a:buSzTx/>
                  <a:buFontTx/>
                  <a:buNone/>
                  <a:tabLst/>
                  <a:defRPr/>
                </a:pPr>
                <a:endParaRPr kumimoji="0" lang="zh-CN" altLang="en-US" sz="5670" b="0" i="0" u="none" strike="noStrike" kern="1200" cap="none" spc="0" normalizeH="0" baseline="0" noProof="0">
                  <a:ln>
                    <a:noFill/>
                  </a:ln>
                  <a:solidFill>
                    <a:srgbClr val="000000"/>
                  </a:solidFill>
                  <a:effectLst/>
                  <a:uLnTx/>
                  <a:uFillTx/>
                  <a:latin typeface="Arial"/>
                  <a:ea typeface="宋体" charset="-122"/>
                  <a:cs typeface="+mn-cs"/>
                </a:endParaRPr>
              </a:p>
            </p:txBody>
          </p:sp>
        </p:grpSp>
        <p:grpSp>
          <p:nvGrpSpPr>
            <p:cNvPr id="183" name="Group 29"/>
            <p:cNvGrpSpPr>
              <a:grpSpLocks/>
            </p:cNvGrpSpPr>
            <p:nvPr/>
          </p:nvGrpSpPr>
          <p:grpSpPr bwMode="auto">
            <a:xfrm>
              <a:off x="791985" y="3345780"/>
              <a:ext cx="1620835" cy="2603500"/>
              <a:chOff x="1483" y="2029"/>
              <a:chExt cx="943" cy="1514"/>
            </a:xfrm>
          </p:grpSpPr>
          <p:pic>
            <p:nvPicPr>
              <p:cNvPr id="184" name="Picture 30" descr="阴影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5" y="2108"/>
                <a:ext cx="851" cy="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 name="AutoShape 31"/>
              <p:cNvSpPr>
                <a:spLocks noChangeAspect="1" noChangeArrowheads="1" noTextEdit="1"/>
              </p:cNvSpPr>
              <p:nvPr/>
            </p:nvSpPr>
            <p:spPr bwMode="auto">
              <a:xfrm>
                <a:off x="1483" y="2029"/>
                <a:ext cx="679"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en-US" sz="2126" b="0" i="0" u="none" strike="noStrike" kern="1200" cap="none" spc="0" normalizeH="0" baseline="0" noProof="0">
                  <a:ln>
                    <a:noFill/>
                  </a:ln>
                  <a:solidFill>
                    <a:srgbClr val="000000"/>
                  </a:solidFill>
                  <a:effectLst/>
                  <a:uLnTx/>
                  <a:uFillTx/>
                  <a:latin typeface="Arial"/>
                  <a:ea typeface="標楷體"/>
                  <a:cs typeface="+mn-cs"/>
                </a:endParaRPr>
              </a:p>
            </p:txBody>
          </p:sp>
          <p:sp>
            <p:nvSpPr>
              <p:cNvPr id="186" name="Freeform 32"/>
              <p:cNvSpPr>
                <a:spLocks/>
              </p:cNvSpPr>
              <p:nvPr/>
            </p:nvSpPr>
            <p:spPr bwMode="auto">
              <a:xfrm>
                <a:off x="1645" y="2173"/>
                <a:ext cx="681" cy="1270"/>
              </a:xfrm>
              <a:custGeom>
                <a:avLst/>
                <a:gdLst>
                  <a:gd name="T0" fmla="*/ 137 w 545"/>
                  <a:gd name="T1" fmla="*/ 764 h 1017"/>
                  <a:gd name="T2" fmla="*/ 137 w 545"/>
                  <a:gd name="T3" fmla="*/ 0 h 1017"/>
                  <a:gd name="T4" fmla="*/ 412 w 545"/>
                  <a:gd name="T5" fmla="*/ 0 h 1017"/>
                  <a:gd name="T6" fmla="*/ 652 w 545"/>
                  <a:gd name="T7" fmla="*/ 1 h 1017"/>
                  <a:gd name="T8" fmla="*/ 846 w 545"/>
                  <a:gd name="T9" fmla="*/ 5 h 1017"/>
                  <a:gd name="T10" fmla="*/ 848 w 545"/>
                  <a:gd name="T11" fmla="*/ 1279 h 1017"/>
                  <a:gd name="T12" fmla="*/ 833 w 545"/>
                  <a:gd name="T13" fmla="*/ 1311 h 1017"/>
                  <a:gd name="T14" fmla="*/ 761 w 545"/>
                  <a:gd name="T15" fmla="*/ 1374 h 1017"/>
                  <a:gd name="T16" fmla="*/ 577 w 545"/>
                  <a:gd name="T17" fmla="*/ 1530 h 1017"/>
                  <a:gd name="T18" fmla="*/ 482 w 545"/>
                  <a:gd name="T19" fmla="*/ 1586 h 1017"/>
                  <a:gd name="T20" fmla="*/ 430 w 545"/>
                  <a:gd name="T21" fmla="*/ 1586 h 1017"/>
                  <a:gd name="T22" fmla="*/ 344 w 545"/>
                  <a:gd name="T23" fmla="*/ 1575 h 1017"/>
                  <a:gd name="T24" fmla="*/ 0 w 545"/>
                  <a:gd name="T25" fmla="*/ 1504 h 1017"/>
                  <a:gd name="T26" fmla="*/ 137 w 545"/>
                  <a:gd name="T27" fmla="*/ 764 h 10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5" h="1017">
                    <a:moveTo>
                      <a:pt x="88" y="490"/>
                    </a:moveTo>
                    <a:cubicBezTo>
                      <a:pt x="88" y="198"/>
                      <a:pt x="88" y="0"/>
                      <a:pt x="88" y="0"/>
                    </a:cubicBezTo>
                    <a:cubicBezTo>
                      <a:pt x="264" y="0"/>
                      <a:pt x="264" y="0"/>
                      <a:pt x="264" y="0"/>
                    </a:cubicBezTo>
                    <a:cubicBezTo>
                      <a:pt x="418" y="1"/>
                      <a:pt x="418" y="1"/>
                      <a:pt x="418" y="1"/>
                    </a:cubicBezTo>
                    <a:cubicBezTo>
                      <a:pt x="542" y="3"/>
                      <a:pt x="542" y="3"/>
                      <a:pt x="542" y="3"/>
                    </a:cubicBezTo>
                    <a:cubicBezTo>
                      <a:pt x="542" y="3"/>
                      <a:pt x="545" y="621"/>
                      <a:pt x="543" y="820"/>
                    </a:cubicBezTo>
                    <a:cubicBezTo>
                      <a:pt x="543" y="820"/>
                      <a:pt x="544" y="829"/>
                      <a:pt x="534" y="841"/>
                    </a:cubicBezTo>
                    <a:cubicBezTo>
                      <a:pt x="530" y="846"/>
                      <a:pt x="534" y="842"/>
                      <a:pt x="487" y="881"/>
                    </a:cubicBezTo>
                    <a:cubicBezTo>
                      <a:pt x="430" y="930"/>
                      <a:pt x="370" y="981"/>
                      <a:pt x="370" y="981"/>
                    </a:cubicBezTo>
                    <a:cubicBezTo>
                      <a:pt x="370" y="981"/>
                      <a:pt x="333" y="1017"/>
                      <a:pt x="309" y="1017"/>
                    </a:cubicBezTo>
                    <a:cubicBezTo>
                      <a:pt x="293" y="1017"/>
                      <a:pt x="275" y="1017"/>
                      <a:pt x="275" y="1017"/>
                    </a:cubicBezTo>
                    <a:cubicBezTo>
                      <a:pt x="240" y="1012"/>
                      <a:pt x="263" y="1015"/>
                      <a:pt x="220" y="1010"/>
                    </a:cubicBezTo>
                    <a:cubicBezTo>
                      <a:pt x="98" y="994"/>
                      <a:pt x="0" y="964"/>
                      <a:pt x="0" y="964"/>
                    </a:cubicBezTo>
                    <a:cubicBezTo>
                      <a:pt x="0" y="964"/>
                      <a:pt x="88" y="915"/>
                      <a:pt x="88" y="490"/>
                    </a:cubicBezTo>
                    <a:close/>
                  </a:path>
                </a:pathLst>
              </a:custGeom>
              <a:solidFill>
                <a:srgbClr val="F8B4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en-US" sz="2126" b="0" i="0" u="none" strike="noStrike" kern="1200" cap="none" spc="0" normalizeH="0" baseline="0" noProof="0">
                  <a:ln>
                    <a:noFill/>
                  </a:ln>
                  <a:solidFill>
                    <a:srgbClr val="000000"/>
                  </a:solidFill>
                  <a:effectLst/>
                  <a:uLnTx/>
                  <a:uFillTx/>
                  <a:latin typeface="Arial"/>
                  <a:ea typeface="標楷體"/>
                  <a:cs typeface="+mn-cs"/>
                </a:endParaRPr>
              </a:p>
            </p:txBody>
          </p:sp>
          <p:pic>
            <p:nvPicPr>
              <p:cNvPr id="187" name="Picture 33" descr="卷边"/>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 y="3202"/>
                <a:ext cx="318"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 name="Picture 34" descr="钉子"/>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8" y="2096"/>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 name="Freeform 35"/>
              <p:cNvSpPr>
                <a:spLocks noEditPoints="1"/>
              </p:cNvSpPr>
              <p:nvPr/>
            </p:nvSpPr>
            <p:spPr bwMode="auto">
              <a:xfrm>
                <a:off x="1739" y="2301"/>
                <a:ext cx="635" cy="277"/>
              </a:xfrm>
              <a:custGeom>
                <a:avLst/>
                <a:gdLst>
                  <a:gd name="T0" fmla="*/ 244 w 504"/>
                  <a:gd name="T1" fmla="*/ 106 h 220"/>
                  <a:gd name="T2" fmla="*/ 214 w 504"/>
                  <a:gd name="T3" fmla="*/ 118 h 220"/>
                  <a:gd name="T4" fmla="*/ 142 w 504"/>
                  <a:gd name="T5" fmla="*/ 157 h 220"/>
                  <a:gd name="T6" fmla="*/ 87 w 504"/>
                  <a:gd name="T7" fmla="*/ 194 h 220"/>
                  <a:gd name="T8" fmla="*/ 170 w 504"/>
                  <a:gd name="T9" fmla="*/ 175 h 220"/>
                  <a:gd name="T10" fmla="*/ 93 w 504"/>
                  <a:gd name="T11" fmla="*/ 214 h 220"/>
                  <a:gd name="T12" fmla="*/ 106 w 504"/>
                  <a:gd name="T13" fmla="*/ 214 h 220"/>
                  <a:gd name="T14" fmla="*/ 72 w 504"/>
                  <a:gd name="T15" fmla="*/ 227 h 220"/>
                  <a:gd name="T16" fmla="*/ 60 w 504"/>
                  <a:gd name="T17" fmla="*/ 251 h 220"/>
                  <a:gd name="T18" fmla="*/ 62 w 504"/>
                  <a:gd name="T19" fmla="*/ 252 h 220"/>
                  <a:gd name="T20" fmla="*/ 11 w 504"/>
                  <a:gd name="T21" fmla="*/ 281 h 220"/>
                  <a:gd name="T22" fmla="*/ 129 w 504"/>
                  <a:gd name="T23" fmla="*/ 240 h 220"/>
                  <a:gd name="T24" fmla="*/ 105 w 504"/>
                  <a:gd name="T25" fmla="*/ 259 h 220"/>
                  <a:gd name="T26" fmla="*/ 111 w 504"/>
                  <a:gd name="T27" fmla="*/ 263 h 220"/>
                  <a:gd name="T28" fmla="*/ 59 w 504"/>
                  <a:gd name="T29" fmla="*/ 288 h 220"/>
                  <a:gd name="T30" fmla="*/ 89 w 504"/>
                  <a:gd name="T31" fmla="*/ 282 h 220"/>
                  <a:gd name="T32" fmla="*/ 108 w 504"/>
                  <a:gd name="T33" fmla="*/ 280 h 220"/>
                  <a:gd name="T34" fmla="*/ 73 w 504"/>
                  <a:gd name="T35" fmla="*/ 301 h 220"/>
                  <a:gd name="T36" fmla="*/ 145 w 504"/>
                  <a:gd name="T37" fmla="*/ 307 h 220"/>
                  <a:gd name="T38" fmla="*/ 122 w 504"/>
                  <a:gd name="T39" fmla="*/ 326 h 220"/>
                  <a:gd name="T40" fmla="*/ 176 w 504"/>
                  <a:gd name="T41" fmla="*/ 324 h 220"/>
                  <a:gd name="T42" fmla="*/ 195 w 504"/>
                  <a:gd name="T43" fmla="*/ 341 h 220"/>
                  <a:gd name="T44" fmla="*/ 257 w 504"/>
                  <a:gd name="T45" fmla="*/ 332 h 220"/>
                  <a:gd name="T46" fmla="*/ 397 w 504"/>
                  <a:gd name="T47" fmla="*/ 298 h 220"/>
                  <a:gd name="T48" fmla="*/ 672 w 504"/>
                  <a:gd name="T49" fmla="*/ 188 h 220"/>
                  <a:gd name="T50" fmla="*/ 707 w 504"/>
                  <a:gd name="T51" fmla="*/ 167 h 220"/>
                  <a:gd name="T52" fmla="*/ 672 w 504"/>
                  <a:gd name="T53" fmla="*/ 170 h 220"/>
                  <a:gd name="T54" fmla="*/ 701 w 504"/>
                  <a:gd name="T55" fmla="*/ 141 h 220"/>
                  <a:gd name="T56" fmla="*/ 649 w 504"/>
                  <a:gd name="T57" fmla="*/ 155 h 220"/>
                  <a:gd name="T58" fmla="*/ 703 w 504"/>
                  <a:gd name="T59" fmla="*/ 135 h 220"/>
                  <a:gd name="T60" fmla="*/ 751 w 504"/>
                  <a:gd name="T61" fmla="*/ 102 h 220"/>
                  <a:gd name="T62" fmla="*/ 743 w 504"/>
                  <a:gd name="T63" fmla="*/ 99 h 220"/>
                  <a:gd name="T64" fmla="*/ 735 w 504"/>
                  <a:gd name="T65" fmla="*/ 97 h 220"/>
                  <a:gd name="T66" fmla="*/ 688 w 504"/>
                  <a:gd name="T67" fmla="*/ 106 h 220"/>
                  <a:gd name="T68" fmla="*/ 709 w 504"/>
                  <a:gd name="T69" fmla="*/ 89 h 220"/>
                  <a:gd name="T70" fmla="*/ 724 w 504"/>
                  <a:gd name="T71" fmla="*/ 76 h 220"/>
                  <a:gd name="T72" fmla="*/ 724 w 504"/>
                  <a:gd name="T73" fmla="*/ 69 h 220"/>
                  <a:gd name="T74" fmla="*/ 694 w 504"/>
                  <a:gd name="T75" fmla="*/ 78 h 220"/>
                  <a:gd name="T76" fmla="*/ 684 w 504"/>
                  <a:gd name="T77" fmla="*/ 76 h 220"/>
                  <a:gd name="T78" fmla="*/ 704 w 504"/>
                  <a:gd name="T79" fmla="*/ 62 h 220"/>
                  <a:gd name="T80" fmla="*/ 684 w 504"/>
                  <a:gd name="T81" fmla="*/ 35 h 220"/>
                  <a:gd name="T82" fmla="*/ 655 w 504"/>
                  <a:gd name="T83" fmla="*/ 33 h 220"/>
                  <a:gd name="T84" fmla="*/ 659 w 504"/>
                  <a:gd name="T85" fmla="*/ 14 h 220"/>
                  <a:gd name="T86" fmla="*/ 598 w 504"/>
                  <a:gd name="T87" fmla="*/ 11 h 220"/>
                  <a:gd name="T88" fmla="*/ 554 w 504"/>
                  <a:gd name="T89" fmla="*/ 10 h 220"/>
                  <a:gd name="T90" fmla="*/ 554 w 504"/>
                  <a:gd name="T91" fmla="*/ 10 h 220"/>
                  <a:gd name="T92" fmla="*/ 625 w 504"/>
                  <a:gd name="T93" fmla="*/ 24 h 220"/>
                  <a:gd name="T94" fmla="*/ 668 w 504"/>
                  <a:gd name="T95" fmla="*/ 31 h 220"/>
                  <a:gd name="T96" fmla="*/ 790 w 504"/>
                  <a:gd name="T97" fmla="*/ 69 h 220"/>
                  <a:gd name="T98" fmla="*/ 746 w 504"/>
                  <a:gd name="T99" fmla="*/ 98 h 220"/>
                  <a:gd name="T100" fmla="*/ 234 w 504"/>
                  <a:gd name="T101" fmla="*/ 111 h 220"/>
                  <a:gd name="T102" fmla="*/ 666 w 504"/>
                  <a:gd name="T103" fmla="*/ 164 h 220"/>
                  <a:gd name="T104" fmla="*/ 129 w 504"/>
                  <a:gd name="T105" fmla="*/ 189 h 220"/>
                  <a:gd name="T106" fmla="*/ 54 w 504"/>
                  <a:gd name="T107" fmla="*/ 253 h 220"/>
                  <a:gd name="T108" fmla="*/ 106 w 504"/>
                  <a:gd name="T109" fmla="*/ 277 h 220"/>
                  <a:gd name="T110" fmla="*/ 192 w 504"/>
                  <a:gd name="T111" fmla="*/ 322 h 220"/>
                  <a:gd name="T112" fmla="*/ 184 w 504"/>
                  <a:gd name="T113" fmla="*/ 325 h 220"/>
                  <a:gd name="T114" fmla="*/ 256 w 504"/>
                  <a:gd name="T115" fmla="*/ 337 h 220"/>
                  <a:gd name="T116" fmla="*/ 252 w 504"/>
                  <a:gd name="T117" fmla="*/ 348 h 220"/>
                  <a:gd name="T118" fmla="*/ 562 w 504"/>
                  <a:gd name="T119" fmla="*/ 0 h 2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04" h="220">
                    <a:moveTo>
                      <a:pt x="354" y="0"/>
                    </a:moveTo>
                    <a:cubicBezTo>
                      <a:pt x="353" y="0"/>
                      <a:pt x="352" y="0"/>
                      <a:pt x="351" y="1"/>
                    </a:cubicBezTo>
                    <a:cubicBezTo>
                      <a:pt x="354" y="0"/>
                      <a:pt x="354" y="0"/>
                      <a:pt x="354" y="0"/>
                    </a:cubicBezTo>
                    <a:moveTo>
                      <a:pt x="351" y="1"/>
                    </a:moveTo>
                    <a:cubicBezTo>
                      <a:pt x="351" y="1"/>
                      <a:pt x="351" y="1"/>
                      <a:pt x="351" y="1"/>
                    </a:cubicBezTo>
                    <a:moveTo>
                      <a:pt x="351" y="1"/>
                    </a:moveTo>
                    <a:cubicBezTo>
                      <a:pt x="259" y="30"/>
                      <a:pt x="259" y="30"/>
                      <a:pt x="259" y="30"/>
                    </a:cubicBezTo>
                    <a:cubicBezTo>
                      <a:pt x="177" y="60"/>
                      <a:pt x="177" y="60"/>
                      <a:pt x="177" y="60"/>
                    </a:cubicBezTo>
                    <a:cubicBezTo>
                      <a:pt x="173" y="62"/>
                      <a:pt x="169" y="63"/>
                      <a:pt x="165" y="64"/>
                    </a:cubicBezTo>
                    <a:cubicBezTo>
                      <a:pt x="167" y="63"/>
                      <a:pt x="167" y="63"/>
                      <a:pt x="167" y="63"/>
                    </a:cubicBezTo>
                    <a:cubicBezTo>
                      <a:pt x="166" y="63"/>
                      <a:pt x="160" y="65"/>
                      <a:pt x="154" y="67"/>
                    </a:cubicBezTo>
                    <a:cubicBezTo>
                      <a:pt x="160" y="65"/>
                      <a:pt x="160" y="65"/>
                      <a:pt x="160" y="65"/>
                    </a:cubicBezTo>
                    <a:cubicBezTo>
                      <a:pt x="155" y="68"/>
                      <a:pt x="140" y="72"/>
                      <a:pt x="137" y="73"/>
                    </a:cubicBezTo>
                    <a:cubicBezTo>
                      <a:pt x="138" y="73"/>
                      <a:pt x="139" y="72"/>
                      <a:pt x="141" y="72"/>
                    </a:cubicBezTo>
                    <a:cubicBezTo>
                      <a:pt x="139" y="73"/>
                      <a:pt x="139" y="73"/>
                      <a:pt x="139" y="73"/>
                    </a:cubicBezTo>
                    <a:cubicBezTo>
                      <a:pt x="141" y="72"/>
                      <a:pt x="143" y="71"/>
                      <a:pt x="144" y="71"/>
                    </a:cubicBezTo>
                    <a:cubicBezTo>
                      <a:pt x="147" y="70"/>
                      <a:pt x="149" y="70"/>
                      <a:pt x="149" y="70"/>
                    </a:cubicBezTo>
                    <a:cubicBezTo>
                      <a:pt x="149" y="70"/>
                      <a:pt x="149" y="70"/>
                      <a:pt x="149" y="70"/>
                    </a:cubicBezTo>
                    <a:cubicBezTo>
                      <a:pt x="148" y="70"/>
                      <a:pt x="148" y="70"/>
                      <a:pt x="148" y="70"/>
                    </a:cubicBezTo>
                    <a:cubicBezTo>
                      <a:pt x="148" y="70"/>
                      <a:pt x="148" y="70"/>
                      <a:pt x="148" y="70"/>
                    </a:cubicBezTo>
                    <a:cubicBezTo>
                      <a:pt x="149" y="70"/>
                      <a:pt x="148" y="71"/>
                      <a:pt x="147" y="71"/>
                    </a:cubicBezTo>
                    <a:cubicBezTo>
                      <a:pt x="135" y="75"/>
                      <a:pt x="135" y="75"/>
                      <a:pt x="135" y="75"/>
                    </a:cubicBezTo>
                    <a:cubicBezTo>
                      <a:pt x="138" y="74"/>
                      <a:pt x="140" y="73"/>
                      <a:pt x="140" y="73"/>
                    </a:cubicBezTo>
                    <a:cubicBezTo>
                      <a:pt x="143" y="73"/>
                      <a:pt x="103" y="89"/>
                      <a:pt x="103" y="90"/>
                    </a:cubicBezTo>
                    <a:cubicBezTo>
                      <a:pt x="97" y="92"/>
                      <a:pt x="97" y="93"/>
                      <a:pt x="98" y="93"/>
                    </a:cubicBezTo>
                    <a:cubicBezTo>
                      <a:pt x="98" y="93"/>
                      <a:pt x="99" y="93"/>
                      <a:pt x="100" y="92"/>
                    </a:cubicBezTo>
                    <a:cubicBezTo>
                      <a:pt x="101" y="92"/>
                      <a:pt x="102" y="92"/>
                      <a:pt x="102" y="92"/>
                    </a:cubicBezTo>
                    <a:cubicBezTo>
                      <a:pt x="103" y="92"/>
                      <a:pt x="103" y="93"/>
                      <a:pt x="101" y="93"/>
                    </a:cubicBezTo>
                    <a:cubicBezTo>
                      <a:pt x="99" y="96"/>
                      <a:pt x="85" y="100"/>
                      <a:pt x="76" y="104"/>
                    </a:cubicBezTo>
                    <a:cubicBezTo>
                      <a:pt x="75" y="105"/>
                      <a:pt x="75" y="105"/>
                      <a:pt x="75" y="105"/>
                    </a:cubicBezTo>
                    <a:cubicBezTo>
                      <a:pt x="75" y="105"/>
                      <a:pt x="79" y="104"/>
                      <a:pt x="83" y="102"/>
                    </a:cubicBezTo>
                    <a:cubicBezTo>
                      <a:pt x="86" y="101"/>
                      <a:pt x="90" y="99"/>
                      <a:pt x="90" y="99"/>
                    </a:cubicBezTo>
                    <a:cubicBezTo>
                      <a:pt x="90" y="99"/>
                      <a:pt x="90" y="99"/>
                      <a:pt x="90" y="99"/>
                    </a:cubicBezTo>
                    <a:cubicBezTo>
                      <a:pt x="76" y="106"/>
                      <a:pt x="76" y="106"/>
                      <a:pt x="76" y="106"/>
                    </a:cubicBezTo>
                    <a:cubicBezTo>
                      <a:pt x="76" y="106"/>
                      <a:pt x="76" y="106"/>
                      <a:pt x="76" y="106"/>
                    </a:cubicBezTo>
                    <a:cubicBezTo>
                      <a:pt x="74" y="106"/>
                      <a:pt x="67" y="109"/>
                      <a:pt x="63" y="111"/>
                    </a:cubicBezTo>
                    <a:cubicBezTo>
                      <a:pt x="62" y="112"/>
                      <a:pt x="53" y="117"/>
                      <a:pt x="55" y="117"/>
                    </a:cubicBezTo>
                    <a:cubicBezTo>
                      <a:pt x="56" y="117"/>
                      <a:pt x="59" y="116"/>
                      <a:pt x="66" y="113"/>
                    </a:cubicBezTo>
                    <a:cubicBezTo>
                      <a:pt x="56" y="119"/>
                      <a:pt x="48" y="122"/>
                      <a:pt x="47" y="123"/>
                    </a:cubicBezTo>
                    <a:cubicBezTo>
                      <a:pt x="51" y="121"/>
                      <a:pt x="54" y="119"/>
                      <a:pt x="59" y="118"/>
                    </a:cubicBezTo>
                    <a:cubicBezTo>
                      <a:pt x="56" y="119"/>
                      <a:pt x="55" y="119"/>
                      <a:pt x="55" y="119"/>
                    </a:cubicBezTo>
                    <a:cubicBezTo>
                      <a:pt x="56" y="119"/>
                      <a:pt x="62" y="117"/>
                      <a:pt x="63" y="116"/>
                    </a:cubicBezTo>
                    <a:cubicBezTo>
                      <a:pt x="64" y="116"/>
                      <a:pt x="65" y="116"/>
                      <a:pt x="65" y="116"/>
                    </a:cubicBezTo>
                    <a:cubicBezTo>
                      <a:pt x="66" y="116"/>
                      <a:pt x="61" y="119"/>
                      <a:pt x="55" y="122"/>
                    </a:cubicBezTo>
                    <a:cubicBezTo>
                      <a:pt x="49" y="125"/>
                      <a:pt x="44" y="128"/>
                      <a:pt x="45" y="128"/>
                    </a:cubicBezTo>
                    <a:cubicBezTo>
                      <a:pt x="46" y="128"/>
                      <a:pt x="48" y="127"/>
                      <a:pt x="52" y="126"/>
                    </a:cubicBezTo>
                    <a:cubicBezTo>
                      <a:pt x="48" y="127"/>
                      <a:pt x="48" y="127"/>
                      <a:pt x="48" y="127"/>
                    </a:cubicBezTo>
                    <a:cubicBezTo>
                      <a:pt x="66" y="120"/>
                      <a:pt x="83" y="113"/>
                      <a:pt x="94" y="109"/>
                    </a:cubicBezTo>
                    <a:cubicBezTo>
                      <a:pt x="86" y="113"/>
                      <a:pt x="86" y="113"/>
                      <a:pt x="86" y="113"/>
                    </a:cubicBezTo>
                    <a:cubicBezTo>
                      <a:pt x="94" y="110"/>
                      <a:pt x="94" y="110"/>
                      <a:pt x="94" y="110"/>
                    </a:cubicBezTo>
                    <a:cubicBezTo>
                      <a:pt x="89" y="113"/>
                      <a:pt x="84" y="115"/>
                      <a:pt x="82" y="116"/>
                    </a:cubicBezTo>
                    <a:cubicBezTo>
                      <a:pt x="84" y="115"/>
                      <a:pt x="85" y="115"/>
                      <a:pt x="86" y="115"/>
                    </a:cubicBezTo>
                    <a:cubicBezTo>
                      <a:pt x="88" y="115"/>
                      <a:pt x="82" y="118"/>
                      <a:pt x="81" y="119"/>
                    </a:cubicBezTo>
                    <a:cubicBezTo>
                      <a:pt x="129" y="98"/>
                      <a:pt x="129" y="98"/>
                      <a:pt x="129" y="98"/>
                    </a:cubicBezTo>
                    <a:cubicBezTo>
                      <a:pt x="121" y="103"/>
                      <a:pt x="106" y="110"/>
                      <a:pt x="107" y="110"/>
                    </a:cubicBezTo>
                    <a:cubicBezTo>
                      <a:pt x="108" y="110"/>
                      <a:pt x="110" y="109"/>
                      <a:pt x="113" y="108"/>
                    </a:cubicBezTo>
                    <a:cubicBezTo>
                      <a:pt x="97" y="115"/>
                      <a:pt x="97" y="115"/>
                      <a:pt x="97" y="115"/>
                    </a:cubicBezTo>
                    <a:cubicBezTo>
                      <a:pt x="89" y="119"/>
                      <a:pt x="86" y="120"/>
                      <a:pt x="87" y="120"/>
                    </a:cubicBezTo>
                    <a:cubicBezTo>
                      <a:pt x="87" y="120"/>
                      <a:pt x="92" y="119"/>
                      <a:pt x="96" y="117"/>
                    </a:cubicBezTo>
                    <a:cubicBezTo>
                      <a:pt x="100" y="115"/>
                      <a:pt x="104" y="114"/>
                      <a:pt x="104" y="114"/>
                    </a:cubicBezTo>
                    <a:cubicBezTo>
                      <a:pt x="104" y="114"/>
                      <a:pt x="104" y="114"/>
                      <a:pt x="103" y="114"/>
                    </a:cubicBezTo>
                    <a:cubicBezTo>
                      <a:pt x="86" y="122"/>
                      <a:pt x="86" y="122"/>
                      <a:pt x="86" y="122"/>
                    </a:cubicBezTo>
                    <a:cubicBezTo>
                      <a:pt x="86" y="122"/>
                      <a:pt x="86" y="122"/>
                      <a:pt x="86" y="122"/>
                    </a:cubicBezTo>
                    <a:cubicBezTo>
                      <a:pt x="77" y="126"/>
                      <a:pt x="72" y="128"/>
                      <a:pt x="60" y="134"/>
                    </a:cubicBezTo>
                    <a:cubicBezTo>
                      <a:pt x="61" y="133"/>
                      <a:pt x="61" y="133"/>
                      <a:pt x="61" y="133"/>
                    </a:cubicBezTo>
                    <a:cubicBezTo>
                      <a:pt x="58" y="135"/>
                      <a:pt x="58" y="135"/>
                      <a:pt x="59" y="135"/>
                    </a:cubicBezTo>
                    <a:cubicBezTo>
                      <a:pt x="70" y="131"/>
                      <a:pt x="70" y="131"/>
                      <a:pt x="70" y="131"/>
                    </a:cubicBezTo>
                    <a:cubicBezTo>
                      <a:pt x="64" y="132"/>
                      <a:pt x="64" y="132"/>
                      <a:pt x="64" y="132"/>
                    </a:cubicBezTo>
                    <a:cubicBezTo>
                      <a:pt x="72" y="129"/>
                      <a:pt x="78" y="127"/>
                      <a:pt x="79" y="127"/>
                    </a:cubicBezTo>
                    <a:cubicBezTo>
                      <a:pt x="80" y="127"/>
                      <a:pt x="80" y="127"/>
                      <a:pt x="80" y="127"/>
                    </a:cubicBezTo>
                    <a:cubicBezTo>
                      <a:pt x="79" y="127"/>
                      <a:pt x="79" y="127"/>
                      <a:pt x="80" y="127"/>
                    </a:cubicBezTo>
                    <a:cubicBezTo>
                      <a:pt x="80" y="127"/>
                      <a:pt x="81" y="127"/>
                      <a:pt x="81" y="127"/>
                    </a:cubicBezTo>
                    <a:cubicBezTo>
                      <a:pt x="82" y="127"/>
                      <a:pt x="82" y="127"/>
                      <a:pt x="83" y="127"/>
                    </a:cubicBezTo>
                    <a:cubicBezTo>
                      <a:pt x="84" y="127"/>
                      <a:pt x="83" y="128"/>
                      <a:pt x="74" y="132"/>
                    </a:cubicBezTo>
                    <a:cubicBezTo>
                      <a:pt x="92" y="125"/>
                      <a:pt x="92" y="125"/>
                      <a:pt x="92" y="125"/>
                    </a:cubicBezTo>
                    <a:cubicBezTo>
                      <a:pt x="82" y="129"/>
                      <a:pt x="82" y="129"/>
                      <a:pt x="82" y="129"/>
                    </a:cubicBezTo>
                    <a:cubicBezTo>
                      <a:pt x="67" y="135"/>
                      <a:pt x="67" y="135"/>
                      <a:pt x="67" y="135"/>
                    </a:cubicBezTo>
                    <a:cubicBezTo>
                      <a:pt x="67" y="135"/>
                      <a:pt x="67" y="135"/>
                      <a:pt x="66" y="135"/>
                    </a:cubicBezTo>
                    <a:cubicBezTo>
                      <a:pt x="66" y="135"/>
                      <a:pt x="64" y="135"/>
                      <a:pt x="63" y="135"/>
                    </a:cubicBezTo>
                    <a:cubicBezTo>
                      <a:pt x="62" y="135"/>
                      <a:pt x="61" y="136"/>
                      <a:pt x="60" y="136"/>
                    </a:cubicBezTo>
                    <a:cubicBezTo>
                      <a:pt x="59" y="136"/>
                      <a:pt x="59" y="135"/>
                      <a:pt x="59" y="135"/>
                    </a:cubicBezTo>
                    <a:cubicBezTo>
                      <a:pt x="52" y="138"/>
                      <a:pt x="52" y="138"/>
                      <a:pt x="52" y="138"/>
                    </a:cubicBezTo>
                    <a:cubicBezTo>
                      <a:pt x="52" y="138"/>
                      <a:pt x="52" y="138"/>
                      <a:pt x="52" y="138"/>
                    </a:cubicBezTo>
                    <a:cubicBezTo>
                      <a:pt x="53" y="138"/>
                      <a:pt x="54" y="138"/>
                      <a:pt x="56" y="138"/>
                    </a:cubicBezTo>
                    <a:cubicBezTo>
                      <a:pt x="57" y="137"/>
                      <a:pt x="58" y="137"/>
                      <a:pt x="59" y="137"/>
                    </a:cubicBezTo>
                    <a:cubicBezTo>
                      <a:pt x="59" y="137"/>
                      <a:pt x="59" y="137"/>
                      <a:pt x="59" y="137"/>
                    </a:cubicBezTo>
                    <a:cubicBezTo>
                      <a:pt x="56" y="138"/>
                      <a:pt x="44" y="144"/>
                      <a:pt x="34" y="147"/>
                    </a:cubicBezTo>
                    <a:cubicBezTo>
                      <a:pt x="45" y="143"/>
                      <a:pt x="45" y="143"/>
                      <a:pt x="45" y="143"/>
                    </a:cubicBezTo>
                    <a:cubicBezTo>
                      <a:pt x="48" y="143"/>
                      <a:pt x="49" y="143"/>
                      <a:pt x="35" y="151"/>
                    </a:cubicBezTo>
                    <a:cubicBezTo>
                      <a:pt x="42" y="148"/>
                      <a:pt x="42" y="148"/>
                      <a:pt x="42" y="148"/>
                    </a:cubicBezTo>
                    <a:cubicBezTo>
                      <a:pt x="44" y="148"/>
                      <a:pt x="46" y="147"/>
                      <a:pt x="47" y="147"/>
                    </a:cubicBezTo>
                    <a:cubicBezTo>
                      <a:pt x="48" y="147"/>
                      <a:pt x="46" y="148"/>
                      <a:pt x="39" y="151"/>
                    </a:cubicBezTo>
                    <a:cubicBezTo>
                      <a:pt x="38" y="153"/>
                      <a:pt x="30" y="157"/>
                      <a:pt x="12" y="165"/>
                    </a:cubicBezTo>
                    <a:cubicBezTo>
                      <a:pt x="30" y="159"/>
                      <a:pt x="30" y="159"/>
                      <a:pt x="30" y="159"/>
                    </a:cubicBezTo>
                    <a:cubicBezTo>
                      <a:pt x="29" y="159"/>
                      <a:pt x="17" y="164"/>
                      <a:pt x="17" y="164"/>
                    </a:cubicBezTo>
                    <a:cubicBezTo>
                      <a:pt x="17" y="164"/>
                      <a:pt x="20" y="163"/>
                      <a:pt x="28" y="160"/>
                    </a:cubicBezTo>
                    <a:cubicBezTo>
                      <a:pt x="36" y="158"/>
                      <a:pt x="36" y="158"/>
                      <a:pt x="36" y="158"/>
                    </a:cubicBezTo>
                    <a:cubicBezTo>
                      <a:pt x="36" y="158"/>
                      <a:pt x="36" y="158"/>
                      <a:pt x="36" y="158"/>
                    </a:cubicBezTo>
                    <a:cubicBezTo>
                      <a:pt x="37" y="158"/>
                      <a:pt x="37" y="158"/>
                      <a:pt x="38" y="158"/>
                    </a:cubicBezTo>
                    <a:cubicBezTo>
                      <a:pt x="39" y="157"/>
                      <a:pt x="40" y="157"/>
                      <a:pt x="40" y="157"/>
                    </a:cubicBezTo>
                    <a:cubicBezTo>
                      <a:pt x="40" y="157"/>
                      <a:pt x="40" y="158"/>
                      <a:pt x="36" y="159"/>
                    </a:cubicBezTo>
                    <a:cubicBezTo>
                      <a:pt x="36" y="159"/>
                      <a:pt x="36" y="159"/>
                      <a:pt x="36" y="159"/>
                    </a:cubicBezTo>
                    <a:cubicBezTo>
                      <a:pt x="36" y="159"/>
                      <a:pt x="36" y="159"/>
                      <a:pt x="36" y="159"/>
                    </a:cubicBezTo>
                    <a:cubicBezTo>
                      <a:pt x="34" y="160"/>
                      <a:pt x="34" y="160"/>
                      <a:pt x="34" y="160"/>
                    </a:cubicBezTo>
                    <a:cubicBezTo>
                      <a:pt x="35" y="160"/>
                      <a:pt x="35" y="160"/>
                      <a:pt x="35" y="160"/>
                    </a:cubicBezTo>
                    <a:cubicBezTo>
                      <a:pt x="34" y="160"/>
                      <a:pt x="34" y="161"/>
                      <a:pt x="34" y="161"/>
                    </a:cubicBezTo>
                    <a:cubicBezTo>
                      <a:pt x="34" y="161"/>
                      <a:pt x="37" y="160"/>
                      <a:pt x="39" y="159"/>
                    </a:cubicBezTo>
                    <a:cubicBezTo>
                      <a:pt x="41" y="158"/>
                      <a:pt x="44" y="157"/>
                      <a:pt x="44" y="157"/>
                    </a:cubicBezTo>
                    <a:cubicBezTo>
                      <a:pt x="44" y="157"/>
                      <a:pt x="44" y="157"/>
                      <a:pt x="42" y="158"/>
                    </a:cubicBezTo>
                    <a:cubicBezTo>
                      <a:pt x="40" y="159"/>
                      <a:pt x="39" y="159"/>
                      <a:pt x="39" y="159"/>
                    </a:cubicBezTo>
                    <a:cubicBezTo>
                      <a:pt x="40" y="159"/>
                      <a:pt x="45" y="158"/>
                      <a:pt x="50" y="156"/>
                    </a:cubicBezTo>
                    <a:cubicBezTo>
                      <a:pt x="56" y="154"/>
                      <a:pt x="61" y="152"/>
                      <a:pt x="61" y="152"/>
                    </a:cubicBezTo>
                    <a:cubicBezTo>
                      <a:pt x="62" y="152"/>
                      <a:pt x="62" y="152"/>
                      <a:pt x="61" y="152"/>
                    </a:cubicBezTo>
                    <a:cubicBezTo>
                      <a:pt x="36" y="162"/>
                      <a:pt x="36" y="162"/>
                      <a:pt x="36" y="162"/>
                    </a:cubicBezTo>
                    <a:cubicBezTo>
                      <a:pt x="33" y="164"/>
                      <a:pt x="32" y="164"/>
                      <a:pt x="32" y="164"/>
                    </a:cubicBezTo>
                    <a:cubicBezTo>
                      <a:pt x="33" y="164"/>
                      <a:pt x="37" y="163"/>
                      <a:pt x="40" y="162"/>
                    </a:cubicBezTo>
                    <a:cubicBezTo>
                      <a:pt x="44" y="161"/>
                      <a:pt x="48" y="160"/>
                      <a:pt x="49" y="160"/>
                    </a:cubicBezTo>
                    <a:cubicBezTo>
                      <a:pt x="49" y="160"/>
                      <a:pt x="50" y="160"/>
                      <a:pt x="50" y="160"/>
                    </a:cubicBezTo>
                    <a:cubicBezTo>
                      <a:pt x="41" y="164"/>
                      <a:pt x="20" y="172"/>
                      <a:pt x="0" y="179"/>
                    </a:cubicBezTo>
                    <a:cubicBezTo>
                      <a:pt x="24" y="171"/>
                      <a:pt x="16" y="173"/>
                      <a:pt x="28" y="170"/>
                    </a:cubicBezTo>
                    <a:cubicBezTo>
                      <a:pt x="18" y="174"/>
                      <a:pt x="16" y="174"/>
                      <a:pt x="7" y="177"/>
                    </a:cubicBezTo>
                    <a:cubicBezTo>
                      <a:pt x="5" y="178"/>
                      <a:pt x="4" y="179"/>
                      <a:pt x="4" y="179"/>
                    </a:cubicBezTo>
                    <a:cubicBezTo>
                      <a:pt x="4" y="179"/>
                      <a:pt x="7" y="178"/>
                      <a:pt x="10" y="177"/>
                    </a:cubicBezTo>
                    <a:cubicBezTo>
                      <a:pt x="13" y="176"/>
                      <a:pt x="16" y="175"/>
                      <a:pt x="16" y="175"/>
                    </a:cubicBezTo>
                    <a:cubicBezTo>
                      <a:pt x="16" y="175"/>
                      <a:pt x="16" y="175"/>
                      <a:pt x="16" y="175"/>
                    </a:cubicBezTo>
                    <a:cubicBezTo>
                      <a:pt x="16" y="175"/>
                      <a:pt x="16" y="175"/>
                      <a:pt x="16" y="175"/>
                    </a:cubicBezTo>
                    <a:cubicBezTo>
                      <a:pt x="12" y="176"/>
                      <a:pt x="9" y="178"/>
                      <a:pt x="7" y="178"/>
                    </a:cubicBezTo>
                    <a:cubicBezTo>
                      <a:pt x="16" y="175"/>
                      <a:pt x="16" y="175"/>
                      <a:pt x="16" y="175"/>
                    </a:cubicBezTo>
                    <a:cubicBezTo>
                      <a:pt x="16" y="175"/>
                      <a:pt x="16" y="175"/>
                      <a:pt x="16" y="175"/>
                    </a:cubicBezTo>
                    <a:cubicBezTo>
                      <a:pt x="34" y="168"/>
                      <a:pt x="63" y="158"/>
                      <a:pt x="65" y="157"/>
                    </a:cubicBezTo>
                    <a:cubicBezTo>
                      <a:pt x="70" y="155"/>
                      <a:pt x="70" y="155"/>
                      <a:pt x="70" y="155"/>
                    </a:cubicBezTo>
                    <a:cubicBezTo>
                      <a:pt x="76" y="153"/>
                      <a:pt x="80" y="152"/>
                      <a:pt x="81" y="152"/>
                    </a:cubicBezTo>
                    <a:cubicBezTo>
                      <a:pt x="82" y="152"/>
                      <a:pt x="81" y="153"/>
                      <a:pt x="77" y="154"/>
                    </a:cubicBezTo>
                    <a:cubicBezTo>
                      <a:pt x="68" y="158"/>
                      <a:pt x="68" y="158"/>
                      <a:pt x="68" y="158"/>
                    </a:cubicBezTo>
                    <a:cubicBezTo>
                      <a:pt x="73" y="157"/>
                      <a:pt x="73" y="157"/>
                      <a:pt x="73" y="157"/>
                    </a:cubicBezTo>
                    <a:cubicBezTo>
                      <a:pt x="61" y="161"/>
                      <a:pt x="61" y="161"/>
                      <a:pt x="61" y="161"/>
                    </a:cubicBezTo>
                    <a:cubicBezTo>
                      <a:pt x="66" y="160"/>
                      <a:pt x="66" y="160"/>
                      <a:pt x="66" y="160"/>
                    </a:cubicBezTo>
                    <a:cubicBezTo>
                      <a:pt x="69" y="159"/>
                      <a:pt x="69" y="159"/>
                      <a:pt x="69" y="159"/>
                    </a:cubicBezTo>
                    <a:cubicBezTo>
                      <a:pt x="70" y="159"/>
                      <a:pt x="71" y="159"/>
                      <a:pt x="72" y="159"/>
                    </a:cubicBezTo>
                    <a:cubicBezTo>
                      <a:pt x="73" y="159"/>
                      <a:pt x="73" y="159"/>
                      <a:pt x="70" y="160"/>
                    </a:cubicBezTo>
                    <a:cubicBezTo>
                      <a:pt x="63" y="163"/>
                      <a:pt x="63" y="163"/>
                      <a:pt x="63" y="163"/>
                    </a:cubicBezTo>
                    <a:cubicBezTo>
                      <a:pt x="57" y="166"/>
                      <a:pt x="56" y="166"/>
                      <a:pt x="57" y="166"/>
                    </a:cubicBezTo>
                    <a:cubicBezTo>
                      <a:pt x="58" y="166"/>
                      <a:pt x="62" y="165"/>
                      <a:pt x="66" y="164"/>
                    </a:cubicBezTo>
                    <a:cubicBezTo>
                      <a:pt x="70" y="163"/>
                      <a:pt x="74" y="162"/>
                      <a:pt x="75" y="162"/>
                    </a:cubicBezTo>
                    <a:cubicBezTo>
                      <a:pt x="75" y="162"/>
                      <a:pt x="75" y="162"/>
                      <a:pt x="75" y="162"/>
                    </a:cubicBezTo>
                    <a:cubicBezTo>
                      <a:pt x="62" y="167"/>
                      <a:pt x="62" y="167"/>
                      <a:pt x="62" y="167"/>
                    </a:cubicBezTo>
                    <a:cubicBezTo>
                      <a:pt x="60" y="168"/>
                      <a:pt x="59" y="169"/>
                      <a:pt x="59" y="169"/>
                    </a:cubicBezTo>
                    <a:cubicBezTo>
                      <a:pt x="59" y="169"/>
                      <a:pt x="63" y="167"/>
                      <a:pt x="68" y="165"/>
                    </a:cubicBezTo>
                    <a:cubicBezTo>
                      <a:pt x="72" y="164"/>
                      <a:pt x="77" y="162"/>
                      <a:pt x="77" y="162"/>
                    </a:cubicBezTo>
                    <a:cubicBezTo>
                      <a:pt x="77" y="162"/>
                      <a:pt x="77" y="162"/>
                      <a:pt x="76" y="163"/>
                    </a:cubicBezTo>
                    <a:cubicBezTo>
                      <a:pt x="60" y="169"/>
                      <a:pt x="60" y="169"/>
                      <a:pt x="60" y="169"/>
                    </a:cubicBezTo>
                    <a:cubicBezTo>
                      <a:pt x="66" y="167"/>
                      <a:pt x="68" y="166"/>
                      <a:pt x="69" y="166"/>
                    </a:cubicBezTo>
                    <a:cubicBezTo>
                      <a:pt x="69" y="166"/>
                      <a:pt x="54" y="172"/>
                      <a:pt x="48" y="174"/>
                    </a:cubicBezTo>
                    <a:cubicBezTo>
                      <a:pt x="70" y="166"/>
                      <a:pt x="70" y="166"/>
                      <a:pt x="70" y="166"/>
                    </a:cubicBezTo>
                    <a:cubicBezTo>
                      <a:pt x="66" y="168"/>
                      <a:pt x="66" y="168"/>
                      <a:pt x="66" y="168"/>
                    </a:cubicBezTo>
                    <a:cubicBezTo>
                      <a:pt x="59" y="172"/>
                      <a:pt x="39" y="179"/>
                      <a:pt x="28" y="183"/>
                    </a:cubicBezTo>
                    <a:cubicBezTo>
                      <a:pt x="45" y="177"/>
                      <a:pt x="45" y="177"/>
                      <a:pt x="45" y="177"/>
                    </a:cubicBezTo>
                    <a:cubicBezTo>
                      <a:pt x="26" y="184"/>
                      <a:pt x="26" y="184"/>
                      <a:pt x="26" y="184"/>
                    </a:cubicBezTo>
                    <a:cubicBezTo>
                      <a:pt x="33" y="182"/>
                      <a:pt x="36" y="181"/>
                      <a:pt x="36" y="181"/>
                    </a:cubicBezTo>
                    <a:cubicBezTo>
                      <a:pt x="36" y="181"/>
                      <a:pt x="35" y="181"/>
                      <a:pt x="34" y="182"/>
                    </a:cubicBezTo>
                    <a:cubicBezTo>
                      <a:pt x="33" y="182"/>
                      <a:pt x="32" y="183"/>
                      <a:pt x="32" y="183"/>
                    </a:cubicBezTo>
                    <a:cubicBezTo>
                      <a:pt x="32" y="183"/>
                      <a:pt x="33" y="183"/>
                      <a:pt x="36" y="182"/>
                    </a:cubicBezTo>
                    <a:cubicBezTo>
                      <a:pt x="28" y="184"/>
                      <a:pt x="24" y="186"/>
                      <a:pt x="21" y="187"/>
                    </a:cubicBezTo>
                    <a:cubicBezTo>
                      <a:pt x="49" y="178"/>
                      <a:pt x="49" y="178"/>
                      <a:pt x="49" y="178"/>
                    </a:cubicBezTo>
                    <a:cubicBezTo>
                      <a:pt x="37" y="182"/>
                      <a:pt x="37" y="182"/>
                      <a:pt x="37" y="182"/>
                    </a:cubicBezTo>
                    <a:cubicBezTo>
                      <a:pt x="64" y="172"/>
                      <a:pt x="64" y="172"/>
                      <a:pt x="64" y="172"/>
                    </a:cubicBezTo>
                    <a:cubicBezTo>
                      <a:pt x="71" y="170"/>
                      <a:pt x="73" y="169"/>
                      <a:pt x="73" y="169"/>
                    </a:cubicBezTo>
                    <a:cubicBezTo>
                      <a:pt x="74" y="169"/>
                      <a:pt x="72" y="170"/>
                      <a:pt x="71" y="170"/>
                    </a:cubicBezTo>
                    <a:cubicBezTo>
                      <a:pt x="69" y="171"/>
                      <a:pt x="68" y="172"/>
                      <a:pt x="68" y="172"/>
                    </a:cubicBezTo>
                    <a:cubicBezTo>
                      <a:pt x="69" y="172"/>
                      <a:pt x="69" y="172"/>
                      <a:pt x="70" y="171"/>
                    </a:cubicBezTo>
                    <a:cubicBezTo>
                      <a:pt x="62" y="174"/>
                      <a:pt x="62" y="174"/>
                      <a:pt x="62" y="174"/>
                    </a:cubicBezTo>
                    <a:cubicBezTo>
                      <a:pt x="63" y="174"/>
                      <a:pt x="64" y="174"/>
                      <a:pt x="64" y="174"/>
                    </a:cubicBezTo>
                    <a:cubicBezTo>
                      <a:pt x="65" y="174"/>
                      <a:pt x="56" y="177"/>
                      <a:pt x="52" y="179"/>
                    </a:cubicBezTo>
                    <a:cubicBezTo>
                      <a:pt x="57" y="177"/>
                      <a:pt x="64" y="174"/>
                      <a:pt x="68" y="173"/>
                    </a:cubicBezTo>
                    <a:cubicBezTo>
                      <a:pt x="68" y="173"/>
                      <a:pt x="68" y="173"/>
                      <a:pt x="68" y="173"/>
                    </a:cubicBezTo>
                    <a:cubicBezTo>
                      <a:pt x="69" y="173"/>
                      <a:pt x="58" y="177"/>
                      <a:pt x="56" y="178"/>
                    </a:cubicBezTo>
                    <a:cubicBezTo>
                      <a:pt x="69" y="173"/>
                      <a:pt x="78" y="170"/>
                      <a:pt x="79" y="170"/>
                    </a:cubicBezTo>
                    <a:cubicBezTo>
                      <a:pt x="79" y="170"/>
                      <a:pt x="78" y="171"/>
                      <a:pt x="76" y="172"/>
                    </a:cubicBezTo>
                    <a:cubicBezTo>
                      <a:pt x="73" y="173"/>
                      <a:pt x="71" y="174"/>
                      <a:pt x="69" y="174"/>
                    </a:cubicBezTo>
                    <a:cubicBezTo>
                      <a:pt x="71" y="174"/>
                      <a:pt x="74" y="173"/>
                      <a:pt x="74" y="173"/>
                    </a:cubicBezTo>
                    <a:cubicBezTo>
                      <a:pt x="75" y="173"/>
                      <a:pt x="74" y="173"/>
                      <a:pt x="73" y="173"/>
                    </a:cubicBezTo>
                    <a:cubicBezTo>
                      <a:pt x="52" y="181"/>
                      <a:pt x="52" y="181"/>
                      <a:pt x="52" y="181"/>
                    </a:cubicBezTo>
                    <a:cubicBezTo>
                      <a:pt x="72" y="174"/>
                      <a:pt x="72" y="174"/>
                      <a:pt x="72" y="174"/>
                    </a:cubicBezTo>
                    <a:cubicBezTo>
                      <a:pt x="71" y="174"/>
                      <a:pt x="71" y="175"/>
                      <a:pt x="71" y="175"/>
                    </a:cubicBezTo>
                    <a:cubicBezTo>
                      <a:pt x="71" y="175"/>
                      <a:pt x="72" y="174"/>
                      <a:pt x="73" y="174"/>
                    </a:cubicBezTo>
                    <a:cubicBezTo>
                      <a:pt x="73" y="174"/>
                      <a:pt x="74" y="174"/>
                      <a:pt x="74" y="174"/>
                    </a:cubicBezTo>
                    <a:cubicBezTo>
                      <a:pt x="74" y="174"/>
                      <a:pt x="73" y="174"/>
                      <a:pt x="68" y="176"/>
                    </a:cubicBezTo>
                    <a:cubicBezTo>
                      <a:pt x="64" y="177"/>
                      <a:pt x="64" y="177"/>
                      <a:pt x="64" y="177"/>
                    </a:cubicBezTo>
                    <a:cubicBezTo>
                      <a:pt x="61" y="181"/>
                      <a:pt x="61" y="181"/>
                      <a:pt x="61" y="181"/>
                    </a:cubicBezTo>
                    <a:cubicBezTo>
                      <a:pt x="45" y="187"/>
                      <a:pt x="45" y="187"/>
                      <a:pt x="45" y="187"/>
                    </a:cubicBezTo>
                    <a:cubicBezTo>
                      <a:pt x="51" y="185"/>
                      <a:pt x="53" y="184"/>
                      <a:pt x="54" y="184"/>
                    </a:cubicBezTo>
                    <a:cubicBezTo>
                      <a:pt x="54" y="184"/>
                      <a:pt x="54" y="184"/>
                      <a:pt x="53" y="185"/>
                    </a:cubicBezTo>
                    <a:cubicBezTo>
                      <a:pt x="53" y="185"/>
                      <a:pt x="52" y="185"/>
                      <a:pt x="53" y="185"/>
                    </a:cubicBezTo>
                    <a:cubicBezTo>
                      <a:pt x="53" y="185"/>
                      <a:pt x="56" y="184"/>
                      <a:pt x="65" y="181"/>
                    </a:cubicBezTo>
                    <a:cubicBezTo>
                      <a:pt x="60" y="183"/>
                      <a:pt x="60" y="183"/>
                      <a:pt x="61" y="183"/>
                    </a:cubicBezTo>
                    <a:cubicBezTo>
                      <a:pt x="61" y="183"/>
                      <a:pt x="61" y="183"/>
                      <a:pt x="61" y="183"/>
                    </a:cubicBezTo>
                    <a:cubicBezTo>
                      <a:pt x="61" y="183"/>
                      <a:pt x="62" y="183"/>
                      <a:pt x="62" y="183"/>
                    </a:cubicBezTo>
                    <a:cubicBezTo>
                      <a:pt x="63" y="183"/>
                      <a:pt x="62" y="184"/>
                      <a:pt x="46" y="190"/>
                    </a:cubicBezTo>
                    <a:cubicBezTo>
                      <a:pt x="46" y="190"/>
                      <a:pt x="46" y="190"/>
                      <a:pt x="46" y="190"/>
                    </a:cubicBezTo>
                    <a:cubicBezTo>
                      <a:pt x="47" y="190"/>
                      <a:pt x="51" y="189"/>
                      <a:pt x="56" y="188"/>
                    </a:cubicBezTo>
                    <a:cubicBezTo>
                      <a:pt x="60" y="187"/>
                      <a:pt x="64" y="186"/>
                      <a:pt x="65" y="186"/>
                    </a:cubicBezTo>
                    <a:cubicBezTo>
                      <a:pt x="66" y="186"/>
                      <a:pt x="65" y="186"/>
                      <a:pt x="62" y="188"/>
                    </a:cubicBezTo>
                    <a:cubicBezTo>
                      <a:pt x="36" y="198"/>
                      <a:pt x="46" y="197"/>
                      <a:pt x="44" y="198"/>
                    </a:cubicBezTo>
                    <a:cubicBezTo>
                      <a:pt x="57" y="196"/>
                      <a:pt x="69" y="193"/>
                      <a:pt x="79" y="192"/>
                    </a:cubicBezTo>
                    <a:cubicBezTo>
                      <a:pt x="67" y="197"/>
                      <a:pt x="65" y="198"/>
                      <a:pt x="67" y="198"/>
                    </a:cubicBezTo>
                    <a:cubicBezTo>
                      <a:pt x="68" y="198"/>
                      <a:pt x="71" y="198"/>
                      <a:pt x="73" y="197"/>
                    </a:cubicBezTo>
                    <a:cubicBezTo>
                      <a:pt x="76" y="197"/>
                      <a:pt x="79" y="196"/>
                      <a:pt x="80" y="196"/>
                    </a:cubicBezTo>
                    <a:cubicBezTo>
                      <a:pt x="81" y="196"/>
                      <a:pt x="80" y="197"/>
                      <a:pt x="76" y="199"/>
                    </a:cubicBezTo>
                    <a:cubicBezTo>
                      <a:pt x="91" y="194"/>
                      <a:pt x="91" y="194"/>
                      <a:pt x="91" y="194"/>
                    </a:cubicBezTo>
                    <a:cubicBezTo>
                      <a:pt x="68" y="203"/>
                      <a:pt x="98" y="194"/>
                      <a:pt x="76" y="204"/>
                    </a:cubicBezTo>
                    <a:cubicBezTo>
                      <a:pt x="83" y="201"/>
                      <a:pt x="86" y="201"/>
                      <a:pt x="86" y="201"/>
                    </a:cubicBezTo>
                    <a:cubicBezTo>
                      <a:pt x="86" y="201"/>
                      <a:pt x="86" y="201"/>
                      <a:pt x="86" y="201"/>
                    </a:cubicBezTo>
                    <a:cubicBezTo>
                      <a:pt x="86" y="201"/>
                      <a:pt x="86" y="201"/>
                      <a:pt x="86" y="201"/>
                    </a:cubicBezTo>
                    <a:cubicBezTo>
                      <a:pt x="86" y="201"/>
                      <a:pt x="86" y="201"/>
                      <a:pt x="86" y="201"/>
                    </a:cubicBezTo>
                    <a:cubicBezTo>
                      <a:pt x="86" y="201"/>
                      <a:pt x="86" y="201"/>
                      <a:pt x="86" y="201"/>
                    </a:cubicBezTo>
                    <a:cubicBezTo>
                      <a:pt x="87" y="200"/>
                      <a:pt x="90" y="199"/>
                      <a:pt x="99" y="196"/>
                    </a:cubicBezTo>
                    <a:cubicBezTo>
                      <a:pt x="93" y="199"/>
                      <a:pt x="102" y="196"/>
                      <a:pt x="83" y="203"/>
                    </a:cubicBezTo>
                    <a:cubicBezTo>
                      <a:pt x="81" y="204"/>
                      <a:pt x="81" y="204"/>
                      <a:pt x="81" y="204"/>
                    </a:cubicBezTo>
                    <a:cubicBezTo>
                      <a:pt x="75" y="206"/>
                      <a:pt x="74" y="206"/>
                      <a:pt x="74" y="206"/>
                    </a:cubicBezTo>
                    <a:cubicBezTo>
                      <a:pt x="74" y="206"/>
                      <a:pt x="76" y="206"/>
                      <a:pt x="77" y="206"/>
                    </a:cubicBezTo>
                    <a:cubicBezTo>
                      <a:pt x="78" y="206"/>
                      <a:pt x="79" y="205"/>
                      <a:pt x="80" y="205"/>
                    </a:cubicBezTo>
                    <a:cubicBezTo>
                      <a:pt x="80" y="205"/>
                      <a:pt x="79" y="206"/>
                      <a:pt x="75" y="208"/>
                    </a:cubicBezTo>
                    <a:cubicBezTo>
                      <a:pt x="95" y="200"/>
                      <a:pt x="95" y="200"/>
                      <a:pt x="95" y="200"/>
                    </a:cubicBezTo>
                    <a:cubicBezTo>
                      <a:pt x="92" y="202"/>
                      <a:pt x="92" y="202"/>
                      <a:pt x="92" y="202"/>
                    </a:cubicBezTo>
                    <a:cubicBezTo>
                      <a:pt x="88" y="203"/>
                      <a:pt x="88" y="203"/>
                      <a:pt x="88" y="203"/>
                    </a:cubicBezTo>
                    <a:cubicBezTo>
                      <a:pt x="99" y="200"/>
                      <a:pt x="104" y="199"/>
                      <a:pt x="106" y="199"/>
                    </a:cubicBezTo>
                    <a:cubicBezTo>
                      <a:pt x="108" y="199"/>
                      <a:pt x="106" y="200"/>
                      <a:pt x="104" y="202"/>
                    </a:cubicBezTo>
                    <a:cubicBezTo>
                      <a:pt x="101" y="204"/>
                      <a:pt x="99" y="205"/>
                      <a:pt x="101" y="205"/>
                    </a:cubicBezTo>
                    <a:cubicBezTo>
                      <a:pt x="103" y="205"/>
                      <a:pt x="107" y="204"/>
                      <a:pt x="117" y="201"/>
                    </a:cubicBezTo>
                    <a:cubicBezTo>
                      <a:pt x="110" y="204"/>
                      <a:pt x="109" y="204"/>
                      <a:pt x="109" y="204"/>
                    </a:cubicBezTo>
                    <a:cubicBezTo>
                      <a:pt x="109" y="204"/>
                      <a:pt x="110" y="204"/>
                      <a:pt x="111" y="204"/>
                    </a:cubicBezTo>
                    <a:cubicBezTo>
                      <a:pt x="112" y="203"/>
                      <a:pt x="113" y="203"/>
                      <a:pt x="114" y="203"/>
                    </a:cubicBezTo>
                    <a:cubicBezTo>
                      <a:pt x="114" y="203"/>
                      <a:pt x="112" y="204"/>
                      <a:pt x="105" y="207"/>
                    </a:cubicBezTo>
                    <a:cubicBezTo>
                      <a:pt x="96" y="210"/>
                      <a:pt x="93" y="211"/>
                      <a:pt x="94" y="211"/>
                    </a:cubicBezTo>
                    <a:cubicBezTo>
                      <a:pt x="95" y="211"/>
                      <a:pt x="115" y="205"/>
                      <a:pt x="121" y="203"/>
                    </a:cubicBezTo>
                    <a:cubicBezTo>
                      <a:pt x="122" y="202"/>
                      <a:pt x="124" y="202"/>
                      <a:pt x="126" y="201"/>
                    </a:cubicBezTo>
                    <a:cubicBezTo>
                      <a:pt x="124" y="203"/>
                      <a:pt x="124" y="203"/>
                      <a:pt x="124" y="203"/>
                    </a:cubicBezTo>
                    <a:cubicBezTo>
                      <a:pt x="117" y="206"/>
                      <a:pt x="114" y="206"/>
                      <a:pt x="114" y="206"/>
                    </a:cubicBezTo>
                    <a:cubicBezTo>
                      <a:pt x="114" y="206"/>
                      <a:pt x="118" y="205"/>
                      <a:pt x="123" y="204"/>
                    </a:cubicBezTo>
                    <a:cubicBezTo>
                      <a:pt x="127" y="202"/>
                      <a:pt x="131" y="201"/>
                      <a:pt x="131" y="201"/>
                    </a:cubicBezTo>
                    <a:cubicBezTo>
                      <a:pt x="131" y="201"/>
                      <a:pt x="129" y="202"/>
                      <a:pt x="123" y="204"/>
                    </a:cubicBezTo>
                    <a:cubicBezTo>
                      <a:pt x="103" y="214"/>
                      <a:pt x="130" y="209"/>
                      <a:pt x="123" y="215"/>
                    </a:cubicBezTo>
                    <a:cubicBezTo>
                      <a:pt x="130" y="212"/>
                      <a:pt x="130" y="212"/>
                      <a:pt x="130" y="212"/>
                    </a:cubicBezTo>
                    <a:cubicBezTo>
                      <a:pt x="130" y="213"/>
                      <a:pt x="131" y="213"/>
                      <a:pt x="132" y="213"/>
                    </a:cubicBezTo>
                    <a:cubicBezTo>
                      <a:pt x="132" y="213"/>
                      <a:pt x="132" y="213"/>
                      <a:pt x="132" y="213"/>
                    </a:cubicBezTo>
                    <a:cubicBezTo>
                      <a:pt x="132" y="213"/>
                      <a:pt x="133" y="213"/>
                      <a:pt x="133" y="213"/>
                    </a:cubicBezTo>
                    <a:cubicBezTo>
                      <a:pt x="135" y="213"/>
                      <a:pt x="135" y="213"/>
                      <a:pt x="128" y="216"/>
                    </a:cubicBezTo>
                    <a:cubicBezTo>
                      <a:pt x="126" y="217"/>
                      <a:pt x="125" y="217"/>
                      <a:pt x="126" y="217"/>
                    </a:cubicBezTo>
                    <a:cubicBezTo>
                      <a:pt x="128" y="217"/>
                      <a:pt x="150" y="210"/>
                      <a:pt x="151" y="210"/>
                    </a:cubicBezTo>
                    <a:cubicBezTo>
                      <a:pt x="153" y="209"/>
                      <a:pt x="155" y="208"/>
                      <a:pt x="155" y="208"/>
                    </a:cubicBezTo>
                    <a:cubicBezTo>
                      <a:pt x="157" y="208"/>
                      <a:pt x="143" y="214"/>
                      <a:pt x="140" y="215"/>
                    </a:cubicBezTo>
                    <a:cubicBezTo>
                      <a:pt x="145" y="214"/>
                      <a:pt x="162" y="208"/>
                      <a:pt x="164" y="208"/>
                    </a:cubicBezTo>
                    <a:cubicBezTo>
                      <a:pt x="165" y="208"/>
                      <a:pt x="164" y="208"/>
                      <a:pt x="162" y="210"/>
                    </a:cubicBezTo>
                    <a:cubicBezTo>
                      <a:pt x="156" y="212"/>
                      <a:pt x="154" y="213"/>
                      <a:pt x="155" y="213"/>
                    </a:cubicBezTo>
                    <a:cubicBezTo>
                      <a:pt x="156" y="213"/>
                      <a:pt x="159" y="212"/>
                      <a:pt x="162" y="211"/>
                    </a:cubicBezTo>
                    <a:cubicBezTo>
                      <a:pt x="166" y="210"/>
                      <a:pt x="169" y="210"/>
                      <a:pt x="170" y="210"/>
                    </a:cubicBezTo>
                    <a:cubicBezTo>
                      <a:pt x="171" y="210"/>
                      <a:pt x="169" y="210"/>
                      <a:pt x="161" y="213"/>
                    </a:cubicBezTo>
                    <a:cubicBezTo>
                      <a:pt x="163" y="212"/>
                      <a:pt x="163" y="212"/>
                      <a:pt x="163" y="212"/>
                    </a:cubicBezTo>
                    <a:cubicBezTo>
                      <a:pt x="158" y="215"/>
                      <a:pt x="157" y="216"/>
                      <a:pt x="158" y="216"/>
                    </a:cubicBezTo>
                    <a:cubicBezTo>
                      <a:pt x="159" y="216"/>
                      <a:pt x="161" y="215"/>
                      <a:pt x="163" y="215"/>
                    </a:cubicBezTo>
                    <a:cubicBezTo>
                      <a:pt x="165" y="215"/>
                      <a:pt x="166" y="214"/>
                      <a:pt x="167" y="214"/>
                    </a:cubicBezTo>
                    <a:cubicBezTo>
                      <a:pt x="169" y="214"/>
                      <a:pt x="168" y="215"/>
                      <a:pt x="163" y="217"/>
                    </a:cubicBezTo>
                    <a:cubicBezTo>
                      <a:pt x="163" y="217"/>
                      <a:pt x="161" y="218"/>
                      <a:pt x="159" y="219"/>
                    </a:cubicBezTo>
                    <a:cubicBezTo>
                      <a:pt x="250" y="188"/>
                      <a:pt x="250" y="188"/>
                      <a:pt x="250" y="188"/>
                    </a:cubicBezTo>
                    <a:cubicBezTo>
                      <a:pt x="346" y="151"/>
                      <a:pt x="346" y="151"/>
                      <a:pt x="346" y="151"/>
                    </a:cubicBezTo>
                    <a:cubicBezTo>
                      <a:pt x="346" y="151"/>
                      <a:pt x="346" y="151"/>
                      <a:pt x="346" y="151"/>
                    </a:cubicBezTo>
                    <a:cubicBezTo>
                      <a:pt x="347" y="151"/>
                      <a:pt x="347" y="151"/>
                      <a:pt x="348" y="151"/>
                    </a:cubicBezTo>
                    <a:cubicBezTo>
                      <a:pt x="347" y="151"/>
                      <a:pt x="347" y="151"/>
                      <a:pt x="347" y="151"/>
                    </a:cubicBezTo>
                    <a:cubicBezTo>
                      <a:pt x="366" y="143"/>
                      <a:pt x="366" y="143"/>
                      <a:pt x="366" y="143"/>
                    </a:cubicBezTo>
                    <a:cubicBezTo>
                      <a:pt x="380" y="138"/>
                      <a:pt x="396" y="133"/>
                      <a:pt x="396" y="133"/>
                    </a:cubicBezTo>
                    <a:cubicBezTo>
                      <a:pt x="401" y="130"/>
                      <a:pt x="402" y="130"/>
                      <a:pt x="401" y="130"/>
                    </a:cubicBezTo>
                    <a:cubicBezTo>
                      <a:pt x="400" y="130"/>
                      <a:pt x="399" y="130"/>
                      <a:pt x="398" y="130"/>
                    </a:cubicBezTo>
                    <a:cubicBezTo>
                      <a:pt x="422" y="120"/>
                      <a:pt x="422" y="120"/>
                      <a:pt x="422" y="120"/>
                    </a:cubicBezTo>
                    <a:cubicBezTo>
                      <a:pt x="418" y="120"/>
                      <a:pt x="418" y="120"/>
                      <a:pt x="418" y="120"/>
                    </a:cubicBezTo>
                    <a:cubicBezTo>
                      <a:pt x="420" y="120"/>
                      <a:pt x="422" y="119"/>
                      <a:pt x="423" y="118"/>
                    </a:cubicBezTo>
                    <a:cubicBezTo>
                      <a:pt x="424" y="118"/>
                      <a:pt x="425" y="118"/>
                      <a:pt x="424" y="118"/>
                    </a:cubicBezTo>
                    <a:cubicBezTo>
                      <a:pt x="424" y="118"/>
                      <a:pt x="420" y="119"/>
                      <a:pt x="416" y="120"/>
                    </a:cubicBezTo>
                    <a:cubicBezTo>
                      <a:pt x="415" y="121"/>
                      <a:pt x="415" y="121"/>
                      <a:pt x="415" y="121"/>
                    </a:cubicBezTo>
                    <a:cubicBezTo>
                      <a:pt x="424" y="116"/>
                      <a:pt x="424" y="116"/>
                      <a:pt x="424" y="116"/>
                    </a:cubicBezTo>
                    <a:cubicBezTo>
                      <a:pt x="424" y="116"/>
                      <a:pt x="424" y="116"/>
                      <a:pt x="424" y="116"/>
                    </a:cubicBezTo>
                    <a:cubicBezTo>
                      <a:pt x="426" y="116"/>
                      <a:pt x="432" y="114"/>
                      <a:pt x="437" y="112"/>
                    </a:cubicBezTo>
                    <a:cubicBezTo>
                      <a:pt x="437" y="112"/>
                      <a:pt x="437" y="112"/>
                      <a:pt x="437" y="112"/>
                    </a:cubicBezTo>
                    <a:cubicBezTo>
                      <a:pt x="437" y="112"/>
                      <a:pt x="438" y="112"/>
                      <a:pt x="440" y="112"/>
                    </a:cubicBezTo>
                    <a:cubicBezTo>
                      <a:pt x="441" y="111"/>
                      <a:pt x="441" y="111"/>
                      <a:pt x="440" y="111"/>
                    </a:cubicBezTo>
                    <a:cubicBezTo>
                      <a:pt x="440" y="111"/>
                      <a:pt x="439" y="111"/>
                      <a:pt x="437" y="112"/>
                    </a:cubicBezTo>
                    <a:cubicBezTo>
                      <a:pt x="437" y="111"/>
                      <a:pt x="447" y="106"/>
                      <a:pt x="445" y="106"/>
                    </a:cubicBezTo>
                    <a:cubicBezTo>
                      <a:pt x="444" y="106"/>
                      <a:pt x="441" y="107"/>
                      <a:pt x="434" y="110"/>
                    </a:cubicBezTo>
                    <a:cubicBezTo>
                      <a:pt x="444" y="104"/>
                      <a:pt x="453" y="101"/>
                      <a:pt x="453" y="100"/>
                    </a:cubicBezTo>
                    <a:cubicBezTo>
                      <a:pt x="449" y="102"/>
                      <a:pt x="446" y="103"/>
                      <a:pt x="441" y="105"/>
                    </a:cubicBezTo>
                    <a:cubicBezTo>
                      <a:pt x="444" y="104"/>
                      <a:pt x="445" y="103"/>
                      <a:pt x="445" y="103"/>
                    </a:cubicBezTo>
                    <a:cubicBezTo>
                      <a:pt x="444" y="103"/>
                      <a:pt x="438" y="106"/>
                      <a:pt x="436" y="107"/>
                    </a:cubicBezTo>
                    <a:cubicBezTo>
                      <a:pt x="436" y="107"/>
                      <a:pt x="435" y="107"/>
                      <a:pt x="435" y="107"/>
                    </a:cubicBezTo>
                    <a:cubicBezTo>
                      <a:pt x="434" y="107"/>
                      <a:pt x="439" y="104"/>
                      <a:pt x="445" y="101"/>
                    </a:cubicBezTo>
                    <a:cubicBezTo>
                      <a:pt x="451" y="98"/>
                      <a:pt x="457" y="95"/>
                      <a:pt x="456" y="95"/>
                    </a:cubicBezTo>
                    <a:cubicBezTo>
                      <a:pt x="455" y="95"/>
                      <a:pt x="453" y="96"/>
                      <a:pt x="448" y="97"/>
                    </a:cubicBezTo>
                    <a:cubicBezTo>
                      <a:pt x="453" y="95"/>
                      <a:pt x="453" y="95"/>
                      <a:pt x="453" y="95"/>
                    </a:cubicBezTo>
                    <a:cubicBezTo>
                      <a:pt x="442" y="99"/>
                      <a:pt x="432" y="103"/>
                      <a:pt x="423" y="107"/>
                    </a:cubicBezTo>
                    <a:cubicBezTo>
                      <a:pt x="425" y="106"/>
                      <a:pt x="425" y="106"/>
                      <a:pt x="425" y="106"/>
                    </a:cubicBezTo>
                    <a:cubicBezTo>
                      <a:pt x="423" y="105"/>
                      <a:pt x="421" y="104"/>
                      <a:pt x="419" y="104"/>
                    </a:cubicBezTo>
                    <a:cubicBezTo>
                      <a:pt x="420" y="103"/>
                      <a:pt x="420" y="103"/>
                      <a:pt x="420" y="103"/>
                    </a:cubicBezTo>
                    <a:cubicBezTo>
                      <a:pt x="418" y="104"/>
                      <a:pt x="418" y="104"/>
                      <a:pt x="418" y="104"/>
                    </a:cubicBezTo>
                    <a:cubicBezTo>
                      <a:pt x="417" y="103"/>
                      <a:pt x="415" y="103"/>
                      <a:pt x="414" y="102"/>
                    </a:cubicBezTo>
                    <a:cubicBezTo>
                      <a:pt x="414" y="102"/>
                      <a:pt x="414" y="102"/>
                      <a:pt x="414" y="102"/>
                    </a:cubicBezTo>
                    <a:cubicBezTo>
                      <a:pt x="414" y="102"/>
                      <a:pt x="414" y="102"/>
                      <a:pt x="413" y="102"/>
                    </a:cubicBezTo>
                    <a:cubicBezTo>
                      <a:pt x="413" y="102"/>
                      <a:pt x="412" y="102"/>
                      <a:pt x="411" y="102"/>
                    </a:cubicBezTo>
                    <a:cubicBezTo>
                      <a:pt x="415" y="100"/>
                      <a:pt x="415" y="100"/>
                      <a:pt x="415" y="100"/>
                    </a:cubicBezTo>
                    <a:cubicBezTo>
                      <a:pt x="415" y="101"/>
                      <a:pt x="415" y="101"/>
                      <a:pt x="415" y="101"/>
                    </a:cubicBezTo>
                    <a:cubicBezTo>
                      <a:pt x="424" y="97"/>
                      <a:pt x="430" y="94"/>
                      <a:pt x="441" y="89"/>
                    </a:cubicBezTo>
                    <a:cubicBezTo>
                      <a:pt x="440" y="89"/>
                      <a:pt x="440" y="89"/>
                      <a:pt x="440" y="89"/>
                    </a:cubicBezTo>
                    <a:cubicBezTo>
                      <a:pt x="443" y="88"/>
                      <a:pt x="444" y="87"/>
                      <a:pt x="443" y="87"/>
                    </a:cubicBezTo>
                    <a:cubicBezTo>
                      <a:pt x="432" y="91"/>
                      <a:pt x="432" y="91"/>
                      <a:pt x="432" y="91"/>
                    </a:cubicBezTo>
                    <a:cubicBezTo>
                      <a:pt x="437" y="90"/>
                      <a:pt x="437" y="90"/>
                      <a:pt x="437" y="90"/>
                    </a:cubicBezTo>
                    <a:cubicBezTo>
                      <a:pt x="429" y="94"/>
                      <a:pt x="423" y="96"/>
                      <a:pt x="422" y="96"/>
                    </a:cubicBezTo>
                    <a:cubicBezTo>
                      <a:pt x="422" y="96"/>
                      <a:pt x="421" y="96"/>
                      <a:pt x="421" y="95"/>
                    </a:cubicBezTo>
                    <a:cubicBezTo>
                      <a:pt x="422" y="95"/>
                      <a:pt x="422" y="95"/>
                      <a:pt x="421" y="95"/>
                    </a:cubicBezTo>
                    <a:cubicBezTo>
                      <a:pt x="421" y="95"/>
                      <a:pt x="420" y="95"/>
                      <a:pt x="420" y="95"/>
                    </a:cubicBezTo>
                    <a:cubicBezTo>
                      <a:pt x="419" y="95"/>
                      <a:pt x="419" y="96"/>
                      <a:pt x="418" y="96"/>
                    </a:cubicBezTo>
                    <a:cubicBezTo>
                      <a:pt x="417" y="96"/>
                      <a:pt x="418" y="95"/>
                      <a:pt x="428" y="91"/>
                    </a:cubicBezTo>
                    <a:cubicBezTo>
                      <a:pt x="409" y="98"/>
                      <a:pt x="409" y="98"/>
                      <a:pt x="409" y="98"/>
                    </a:cubicBezTo>
                    <a:cubicBezTo>
                      <a:pt x="419" y="93"/>
                      <a:pt x="419" y="93"/>
                      <a:pt x="419" y="93"/>
                    </a:cubicBezTo>
                    <a:cubicBezTo>
                      <a:pt x="434" y="87"/>
                      <a:pt x="434" y="87"/>
                      <a:pt x="434" y="87"/>
                    </a:cubicBezTo>
                    <a:cubicBezTo>
                      <a:pt x="434" y="87"/>
                      <a:pt x="435" y="87"/>
                      <a:pt x="435" y="87"/>
                    </a:cubicBezTo>
                    <a:cubicBezTo>
                      <a:pt x="436" y="87"/>
                      <a:pt x="437" y="87"/>
                      <a:pt x="438" y="87"/>
                    </a:cubicBezTo>
                    <a:cubicBezTo>
                      <a:pt x="439" y="87"/>
                      <a:pt x="441" y="87"/>
                      <a:pt x="441" y="87"/>
                    </a:cubicBezTo>
                    <a:cubicBezTo>
                      <a:pt x="442" y="87"/>
                      <a:pt x="442" y="87"/>
                      <a:pt x="443" y="87"/>
                    </a:cubicBezTo>
                    <a:cubicBezTo>
                      <a:pt x="450" y="85"/>
                      <a:pt x="450" y="85"/>
                      <a:pt x="450" y="85"/>
                    </a:cubicBezTo>
                    <a:cubicBezTo>
                      <a:pt x="450" y="84"/>
                      <a:pt x="449" y="84"/>
                      <a:pt x="449" y="84"/>
                    </a:cubicBezTo>
                    <a:cubicBezTo>
                      <a:pt x="449" y="84"/>
                      <a:pt x="447" y="85"/>
                      <a:pt x="446" y="85"/>
                    </a:cubicBezTo>
                    <a:cubicBezTo>
                      <a:pt x="445" y="85"/>
                      <a:pt x="443" y="86"/>
                      <a:pt x="443" y="86"/>
                    </a:cubicBezTo>
                    <a:cubicBezTo>
                      <a:pt x="443" y="86"/>
                      <a:pt x="443" y="85"/>
                      <a:pt x="443" y="85"/>
                    </a:cubicBezTo>
                    <a:cubicBezTo>
                      <a:pt x="446" y="84"/>
                      <a:pt x="458" y="79"/>
                      <a:pt x="468" y="75"/>
                    </a:cubicBezTo>
                    <a:cubicBezTo>
                      <a:pt x="457" y="80"/>
                      <a:pt x="457" y="80"/>
                      <a:pt x="457" y="80"/>
                    </a:cubicBezTo>
                    <a:cubicBezTo>
                      <a:pt x="454" y="79"/>
                      <a:pt x="453" y="80"/>
                      <a:pt x="468" y="71"/>
                    </a:cubicBezTo>
                    <a:cubicBezTo>
                      <a:pt x="460" y="74"/>
                      <a:pt x="460" y="74"/>
                      <a:pt x="460" y="74"/>
                    </a:cubicBezTo>
                    <a:cubicBezTo>
                      <a:pt x="458" y="75"/>
                      <a:pt x="456" y="75"/>
                      <a:pt x="455" y="75"/>
                    </a:cubicBezTo>
                    <a:cubicBezTo>
                      <a:pt x="455" y="75"/>
                      <a:pt x="456" y="75"/>
                      <a:pt x="463" y="72"/>
                    </a:cubicBezTo>
                    <a:cubicBezTo>
                      <a:pt x="463" y="72"/>
                      <a:pt x="463" y="72"/>
                      <a:pt x="463" y="72"/>
                    </a:cubicBezTo>
                    <a:cubicBezTo>
                      <a:pt x="470" y="69"/>
                      <a:pt x="470" y="69"/>
                      <a:pt x="470" y="69"/>
                    </a:cubicBezTo>
                    <a:cubicBezTo>
                      <a:pt x="467" y="71"/>
                      <a:pt x="465" y="71"/>
                      <a:pt x="463" y="72"/>
                    </a:cubicBezTo>
                    <a:cubicBezTo>
                      <a:pt x="464" y="70"/>
                      <a:pt x="473" y="65"/>
                      <a:pt x="491" y="58"/>
                    </a:cubicBezTo>
                    <a:cubicBezTo>
                      <a:pt x="473" y="64"/>
                      <a:pt x="473" y="64"/>
                      <a:pt x="473" y="64"/>
                    </a:cubicBezTo>
                    <a:cubicBezTo>
                      <a:pt x="473" y="64"/>
                      <a:pt x="487" y="59"/>
                      <a:pt x="486" y="59"/>
                    </a:cubicBezTo>
                    <a:cubicBezTo>
                      <a:pt x="486" y="59"/>
                      <a:pt x="483" y="60"/>
                      <a:pt x="475" y="62"/>
                    </a:cubicBezTo>
                    <a:cubicBezTo>
                      <a:pt x="467" y="65"/>
                      <a:pt x="467" y="65"/>
                      <a:pt x="467" y="65"/>
                    </a:cubicBezTo>
                    <a:cubicBezTo>
                      <a:pt x="467" y="65"/>
                      <a:pt x="467" y="65"/>
                      <a:pt x="467" y="65"/>
                    </a:cubicBezTo>
                    <a:cubicBezTo>
                      <a:pt x="466" y="65"/>
                      <a:pt x="466" y="65"/>
                      <a:pt x="465" y="65"/>
                    </a:cubicBezTo>
                    <a:cubicBezTo>
                      <a:pt x="464" y="65"/>
                      <a:pt x="463" y="65"/>
                      <a:pt x="463" y="65"/>
                    </a:cubicBezTo>
                    <a:cubicBezTo>
                      <a:pt x="463" y="65"/>
                      <a:pt x="463" y="65"/>
                      <a:pt x="467" y="63"/>
                    </a:cubicBezTo>
                    <a:cubicBezTo>
                      <a:pt x="467" y="63"/>
                      <a:pt x="467" y="63"/>
                      <a:pt x="467" y="63"/>
                    </a:cubicBezTo>
                    <a:cubicBezTo>
                      <a:pt x="467" y="63"/>
                      <a:pt x="467" y="63"/>
                      <a:pt x="467" y="63"/>
                    </a:cubicBezTo>
                    <a:cubicBezTo>
                      <a:pt x="469" y="62"/>
                      <a:pt x="469" y="62"/>
                      <a:pt x="469" y="62"/>
                    </a:cubicBezTo>
                    <a:cubicBezTo>
                      <a:pt x="468" y="63"/>
                      <a:pt x="468" y="63"/>
                      <a:pt x="468" y="63"/>
                    </a:cubicBezTo>
                    <a:cubicBezTo>
                      <a:pt x="469" y="62"/>
                      <a:pt x="469" y="62"/>
                      <a:pt x="469" y="62"/>
                    </a:cubicBezTo>
                    <a:cubicBezTo>
                      <a:pt x="469" y="62"/>
                      <a:pt x="466" y="63"/>
                      <a:pt x="464" y="64"/>
                    </a:cubicBezTo>
                    <a:cubicBezTo>
                      <a:pt x="462" y="65"/>
                      <a:pt x="459" y="65"/>
                      <a:pt x="459" y="65"/>
                    </a:cubicBezTo>
                    <a:cubicBezTo>
                      <a:pt x="459" y="65"/>
                      <a:pt x="459" y="65"/>
                      <a:pt x="461" y="64"/>
                    </a:cubicBezTo>
                    <a:cubicBezTo>
                      <a:pt x="463" y="63"/>
                      <a:pt x="464" y="63"/>
                      <a:pt x="464" y="63"/>
                    </a:cubicBezTo>
                    <a:cubicBezTo>
                      <a:pt x="463" y="63"/>
                      <a:pt x="458" y="65"/>
                      <a:pt x="453" y="67"/>
                    </a:cubicBezTo>
                    <a:cubicBezTo>
                      <a:pt x="447" y="69"/>
                      <a:pt x="442" y="71"/>
                      <a:pt x="441" y="71"/>
                    </a:cubicBezTo>
                    <a:cubicBezTo>
                      <a:pt x="441" y="71"/>
                      <a:pt x="441" y="70"/>
                      <a:pt x="442" y="70"/>
                    </a:cubicBezTo>
                    <a:cubicBezTo>
                      <a:pt x="467" y="61"/>
                      <a:pt x="467" y="61"/>
                      <a:pt x="467" y="61"/>
                    </a:cubicBezTo>
                    <a:cubicBezTo>
                      <a:pt x="470" y="59"/>
                      <a:pt x="471" y="58"/>
                      <a:pt x="471" y="58"/>
                    </a:cubicBezTo>
                    <a:cubicBezTo>
                      <a:pt x="470" y="58"/>
                      <a:pt x="467" y="60"/>
                      <a:pt x="463" y="61"/>
                    </a:cubicBezTo>
                    <a:cubicBezTo>
                      <a:pt x="459" y="62"/>
                      <a:pt x="455" y="63"/>
                      <a:pt x="454" y="63"/>
                    </a:cubicBezTo>
                    <a:cubicBezTo>
                      <a:pt x="454" y="63"/>
                      <a:pt x="454" y="63"/>
                      <a:pt x="454" y="63"/>
                    </a:cubicBezTo>
                    <a:cubicBezTo>
                      <a:pt x="462" y="59"/>
                      <a:pt x="484" y="51"/>
                      <a:pt x="504" y="44"/>
                    </a:cubicBezTo>
                    <a:cubicBezTo>
                      <a:pt x="480" y="52"/>
                      <a:pt x="488" y="49"/>
                      <a:pt x="476" y="53"/>
                    </a:cubicBezTo>
                    <a:cubicBezTo>
                      <a:pt x="486" y="49"/>
                      <a:pt x="488" y="48"/>
                      <a:pt x="497" y="45"/>
                    </a:cubicBezTo>
                    <a:cubicBezTo>
                      <a:pt x="499" y="44"/>
                      <a:pt x="500" y="44"/>
                      <a:pt x="500" y="44"/>
                    </a:cubicBezTo>
                    <a:cubicBezTo>
                      <a:pt x="500" y="44"/>
                      <a:pt x="497" y="45"/>
                      <a:pt x="494" y="46"/>
                    </a:cubicBezTo>
                    <a:cubicBezTo>
                      <a:pt x="491" y="47"/>
                      <a:pt x="488" y="48"/>
                      <a:pt x="488" y="48"/>
                    </a:cubicBezTo>
                    <a:cubicBezTo>
                      <a:pt x="488" y="48"/>
                      <a:pt x="488" y="48"/>
                      <a:pt x="488" y="48"/>
                    </a:cubicBezTo>
                    <a:cubicBezTo>
                      <a:pt x="469" y="54"/>
                      <a:pt x="440" y="65"/>
                      <a:pt x="439" y="65"/>
                    </a:cubicBezTo>
                    <a:cubicBezTo>
                      <a:pt x="433" y="67"/>
                      <a:pt x="433" y="67"/>
                      <a:pt x="433" y="67"/>
                    </a:cubicBezTo>
                    <a:cubicBezTo>
                      <a:pt x="427" y="69"/>
                      <a:pt x="423" y="70"/>
                      <a:pt x="422" y="70"/>
                    </a:cubicBezTo>
                    <a:cubicBezTo>
                      <a:pt x="422" y="70"/>
                      <a:pt x="423" y="69"/>
                      <a:pt x="426" y="68"/>
                    </a:cubicBezTo>
                    <a:cubicBezTo>
                      <a:pt x="436" y="64"/>
                      <a:pt x="436" y="64"/>
                      <a:pt x="436" y="64"/>
                    </a:cubicBezTo>
                    <a:cubicBezTo>
                      <a:pt x="430" y="65"/>
                      <a:pt x="430" y="65"/>
                      <a:pt x="430" y="65"/>
                    </a:cubicBezTo>
                    <a:cubicBezTo>
                      <a:pt x="442" y="61"/>
                      <a:pt x="442" y="61"/>
                      <a:pt x="442" y="61"/>
                    </a:cubicBezTo>
                    <a:cubicBezTo>
                      <a:pt x="438" y="62"/>
                      <a:pt x="438" y="62"/>
                      <a:pt x="438" y="62"/>
                    </a:cubicBezTo>
                    <a:cubicBezTo>
                      <a:pt x="435" y="63"/>
                      <a:pt x="435" y="63"/>
                      <a:pt x="435" y="63"/>
                    </a:cubicBezTo>
                    <a:cubicBezTo>
                      <a:pt x="434" y="63"/>
                      <a:pt x="432" y="63"/>
                      <a:pt x="432" y="63"/>
                    </a:cubicBezTo>
                    <a:cubicBezTo>
                      <a:pt x="431" y="63"/>
                      <a:pt x="431" y="63"/>
                      <a:pt x="434" y="62"/>
                    </a:cubicBezTo>
                    <a:cubicBezTo>
                      <a:pt x="440" y="59"/>
                      <a:pt x="440" y="59"/>
                      <a:pt x="440" y="59"/>
                    </a:cubicBezTo>
                    <a:cubicBezTo>
                      <a:pt x="447" y="57"/>
                      <a:pt x="448" y="56"/>
                      <a:pt x="447" y="56"/>
                    </a:cubicBezTo>
                    <a:cubicBezTo>
                      <a:pt x="446" y="56"/>
                      <a:pt x="442" y="57"/>
                      <a:pt x="438" y="57"/>
                    </a:cubicBezTo>
                    <a:cubicBezTo>
                      <a:pt x="434" y="58"/>
                      <a:pt x="430" y="59"/>
                      <a:pt x="429" y="59"/>
                    </a:cubicBezTo>
                    <a:cubicBezTo>
                      <a:pt x="429" y="59"/>
                      <a:pt x="429" y="59"/>
                      <a:pt x="429" y="59"/>
                    </a:cubicBezTo>
                    <a:cubicBezTo>
                      <a:pt x="442" y="55"/>
                      <a:pt x="442" y="55"/>
                      <a:pt x="442" y="55"/>
                    </a:cubicBezTo>
                    <a:cubicBezTo>
                      <a:pt x="445" y="54"/>
                      <a:pt x="445" y="53"/>
                      <a:pt x="445" y="53"/>
                    </a:cubicBezTo>
                    <a:cubicBezTo>
                      <a:pt x="445" y="53"/>
                      <a:pt x="441" y="55"/>
                      <a:pt x="436" y="57"/>
                    </a:cubicBezTo>
                    <a:cubicBezTo>
                      <a:pt x="432" y="58"/>
                      <a:pt x="427" y="60"/>
                      <a:pt x="427" y="60"/>
                    </a:cubicBezTo>
                    <a:cubicBezTo>
                      <a:pt x="427" y="60"/>
                      <a:pt x="427" y="59"/>
                      <a:pt x="428" y="59"/>
                    </a:cubicBezTo>
                    <a:cubicBezTo>
                      <a:pt x="444" y="53"/>
                      <a:pt x="444" y="53"/>
                      <a:pt x="444" y="53"/>
                    </a:cubicBezTo>
                    <a:cubicBezTo>
                      <a:pt x="438" y="55"/>
                      <a:pt x="436" y="56"/>
                      <a:pt x="436" y="56"/>
                    </a:cubicBezTo>
                    <a:cubicBezTo>
                      <a:pt x="435" y="56"/>
                      <a:pt x="450" y="50"/>
                      <a:pt x="456" y="48"/>
                    </a:cubicBezTo>
                    <a:cubicBezTo>
                      <a:pt x="435" y="56"/>
                      <a:pt x="435" y="56"/>
                      <a:pt x="435" y="56"/>
                    </a:cubicBezTo>
                    <a:cubicBezTo>
                      <a:pt x="439" y="54"/>
                      <a:pt x="439" y="54"/>
                      <a:pt x="439" y="54"/>
                    </a:cubicBezTo>
                    <a:cubicBezTo>
                      <a:pt x="445" y="50"/>
                      <a:pt x="466" y="43"/>
                      <a:pt x="477" y="39"/>
                    </a:cubicBezTo>
                    <a:cubicBezTo>
                      <a:pt x="460" y="45"/>
                      <a:pt x="460" y="45"/>
                      <a:pt x="460" y="45"/>
                    </a:cubicBezTo>
                    <a:cubicBezTo>
                      <a:pt x="478" y="38"/>
                      <a:pt x="478" y="38"/>
                      <a:pt x="478" y="38"/>
                    </a:cubicBezTo>
                    <a:cubicBezTo>
                      <a:pt x="471" y="41"/>
                      <a:pt x="469" y="41"/>
                      <a:pt x="469" y="41"/>
                    </a:cubicBezTo>
                    <a:cubicBezTo>
                      <a:pt x="469" y="41"/>
                      <a:pt x="470" y="41"/>
                      <a:pt x="471" y="40"/>
                    </a:cubicBezTo>
                    <a:cubicBezTo>
                      <a:pt x="472" y="40"/>
                      <a:pt x="473" y="39"/>
                      <a:pt x="473" y="39"/>
                    </a:cubicBezTo>
                    <a:cubicBezTo>
                      <a:pt x="473" y="39"/>
                      <a:pt x="472" y="40"/>
                      <a:pt x="469" y="40"/>
                    </a:cubicBezTo>
                    <a:cubicBezTo>
                      <a:pt x="476" y="38"/>
                      <a:pt x="481" y="36"/>
                      <a:pt x="484" y="35"/>
                    </a:cubicBezTo>
                    <a:cubicBezTo>
                      <a:pt x="456" y="44"/>
                      <a:pt x="456" y="44"/>
                      <a:pt x="456" y="44"/>
                    </a:cubicBezTo>
                    <a:cubicBezTo>
                      <a:pt x="468" y="40"/>
                      <a:pt x="468" y="40"/>
                      <a:pt x="468" y="40"/>
                    </a:cubicBezTo>
                    <a:cubicBezTo>
                      <a:pt x="440" y="50"/>
                      <a:pt x="440" y="50"/>
                      <a:pt x="440" y="50"/>
                    </a:cubicBezTo>
                    <a:cubicBezTo>
                      <a:pt x="434" y="52"/>
                      <a:pt x="432" y="53"/>
                      <a:pt x="431" y="53"/>
                    </a:cubicBezTo>
                    <a:cubicBezTo>
                      <a:pt x="431" y="53"/>
                      <a:pt x="432" y="52"/>
                      <a:pt x="434" y="51"/>
                    </a:cubicBezTo>
                    <a:cubicBezTo>
                      <a:pt x="435" y="51"/>
                      <a:pt x="437" y="50"/>
                      <a:pt x="436" y="50"/>
                    </a:cubicBezTo>
                    <a:cubicBezTo>
                      <a:pt x="436" y="50"/>
                      <a:pt x="436" y="50"/>
                      <a:pt x="435" y="51"/>
                    </a:cubicBezTo>
                    <a:cubicBezTo>
                      <a:pt x="443" y="48"/>
                      <a:pt x="443" y="48"/>
                      <a:pt x="443" y="48"/>
                    </a:cubicBezTo>
                    <a:cubicBezTo>
                      <a:pt x="442" y="48"/>
                      <a:pt x="441" y="48"/>
                      <a:pt x="441" y="48"/>
                    </a:cubicBezTo>
                    <a:cubicBezTo>
                      <a:pt x="439" y="48"/>
                      <a:pt x="448" y="45"/>
                      <a:pt x="453" y="43"/>
                    </a:cubicBezTo>
                    <a:cubicBezTo>
                      <a:pt x="448" y="45"/>
                      <a:pt x="441" y="48"/>
                      <a:pt x="437" y="49"/>
                    </a:cubicBezTo>
                    <a:cubicBezTo>
                      <a:pt x="437" y="49"/>
                      <a:pt x="437" y="49"/>
                      <a:pt x="437" y="49"/>
                    </a:cubicBezTo>
                    <a:cubicBezTo>
                      <a:pt x="436" y="49"/>
                      <a:pt x="447" y="45"/>
                      <a:pt x="449" y="44"/>
                    </a:cubicBezTo>
                    <a:cubicBezTo>
                      <a:pt x="436" y="49"/>
                      <a:pt x="427" y="51"/>
                      <a:pt x="426" y="51"/>
                    </a:cubicBezTo>
                    <a:cubicBezTo>
                      <a:pt x="426" y="51"/>
                      <a:pt x="426" y="51"/>
                      <a:pt x="429" y="50"/>
                    </a:cubicBezTo>
                    <a:cubicBezTo>
                      <a:pt x="431" y="49"/>
                      <a:pt x="434" y="48"/>
                      <a:pt x="436" y="48"/>
                    </a:cubicBezTo>
                    <a:cubicBezTo>
                      <a:pt x="434" y="48"/>
                      <a:pt x="431" y="49"/>
                      <a:pt x="430" y="49"/>
                    </a:cubicBezTo>
                    <a:cubicBezTo>
                      <a:pt x="430" y="49"/>
                      <a:pt x="431" y="49"/>
                      <a:pt x="432" y="48"/>
                    </a:cubicBezTo>
                    <a:cubicBezTo>
                      <a:pt x="453" y="41"/>
                      <a:pt x="453" y="41"/>
                      <a:pt x="453" y="41"/>
                    </a:cubicBezTo>
                    <a:cubicBezTo>
                      <a:pt x="433" y="48"/>
                      <a:pt x="433" y="48"/>
                      <a:pt x="433" y="48"/>
                    </a:cubicBezTo>
                    <a:cubicBezTo>
                      <a:pt x="434" y="47"/>
                      <a:pt x="434" y="47"/>
                      <a:pt x="434" y="47"/>
                    </a:cubicBezTo>
                    <a:cubicBezTo>
                      <a:pt x="434" y="47"/>
                      <a:pt x="433" y="47"/>
                      <a:pt x="432" y="48"/>
                    </a:cubicBezTo>
                    <a:cubicBezTo>
                      <a:pt x="432" y="48"/>
                      <a:pt x="431" y="48"/>
                      <a:pt x="431" y="48"/>
                    </a:cubicBezTo>
                    <a:cubicBezTo>
                      <a:pt x="431" y="48"/>
                      <a:pt x="432" y="47"/>
                      <a:pt x="437" y="46"/>
                    </a:cubicBezTo>
                    <a:cubicBezTo>
                      <a:pt x="441" y="44"/>
                      <a:pt x="441" y="44"/>
                      <a:pt x="441" y="44"/>
                    </a:cubicBezTo>
                    <a:cubicBezTo>
                      <a:pt x="444" y="41"/>
                      <a:pt x="444" y="41"/>
                      <a:pt x="444" y="41"/>
                    </a:cubicBezTo>
                    <a:cubicBezTo>
                      <a:pt x="461" y="35"/>
                      <a:pt x="461" y="35"/>
                      <a:pt x="461" y="35"/>
                    </a:cubicBezTo>
                    <a:cubicBezTo>
                      <a:pt x="454" y="37"/>
                      <a:pt x="452" y="38"/>
                      <a:pt x="452" y="38"/>
                    </a:cubicBezTo>
                    <a:cubicBezTo>
                      <a:pt x="451" y="38"/>
                      <a:pt x="452" y="37"/>
                      <a:pt x="452" y="37"/>
                    </a:cubicBezTo>
                    <a:cubicBezTo>
                      <a:pt x="453" y="37"/>
                      <a:pt x="453" y="37"/>
                      <a:pt x="453" y="37"/>
                    </a:cubicBezTo>
                    <a:cubicBezTo>
                      <a:pt x="452" y="37"/>
                      <a:pt x="450" y="38"/>
                      <a:pt x="440" y="41"/>
                    </a:cubicBezTo>
                    <a:cubicBezTo>
                      <a:pt x="445" y="39"/>
                      <a:pt x="445" y="39"/>
                      <a:pt x="445" y="39"/>
                    </a:cubicBezTo>
                    <a:cubicBezTo>
                      <a:pt x="445" y="39"/>
                      <a:pt x="444" y="39"/>
                      <a:pt x="444" y="39"/>
                    </a:cubicBezTo>
                    <a:cubicBezTo>
                      <a:pt x="444" y="39"/>
                      <a:pt x="444" y="39"/>
                      <a:pt x="444" y="39"/>
                    </a:cubicBezTo>
                    <a:cubicBezTo>
                      <a:pt x="443" y="39"/>
                      <a:pt x="444" y="38"/>
                      <a:pt x="460" y="32"/>
                    </a:cubicBezTo>
                    <a:cubicBezTo>
                      <a:pt x="460" y="32"/>
                      <a:pt x="460" y="32"/>
                      <a:pt x="460" y="32"/>
                    </a:cubicBezTo>
                    <a:cubicBezTo>
                      <a:pt x="458" y="32"/>
                      <a:pt x="454" y="33"/>
                      <a:pt x="450" y="34"/>
                    </a:cubicBezTo>
                    <a:cubicBezTo>
                      <a:pt x="446" y="35"/>
                      <a:pt x="442" y="36"/>
                      <a:pt x="441" y="36"/>
                    </a:cubicBezTo>
                    <a:cubicBezTo>
                      <a:pt x="440" y="36"/>
                      <a:pt x="440" y="35"/>
                      <a:pt x="444" y="34"/>
                    </a:cubicBezTo>
                    <a:cubicBezTo>
                      <a:pt x="471" y="24"/>
                      <a:pt x="460" y="25"/>
                      <a:pt x="462" y="23"/>
                    </a:cubicBezTo>
                    <a:cubicBezTo>
                      <a:pt x="449" y="26"/>
                      <a:pt x="438" y="28"/>
                      <a:pt x="427" y="29"/>
                    </a:cubicBezTo>
                    <a:cubicBezTo>
                      <a:pt x="440" y="24"/>
                      <a:pt x="442" y="23"/>
                      <a:pt x="440" y="23"/>
                    </a:cubicBezTo>
                    <a:cubicBezTo>
                      <a:pt x="439" y="23"/>
                      <a:pt x="436" y="23"/>
                      <a:pt x="434" y="24"/>
                    </a:cubicBezTo>
                    <a:cubicBezTo>
                      <a:pt x="431" y="24"/>
                      <a:pt x="428" y="25"/>
                      <a:pt x="427" y="25"/>
                    </a:cubicBezTo>
                    <a:cubicBezTo>
                      <a:pt x="426" y="25"/>
                      <a:pt x="427" y="24"/>
                      <a:pt x="431" y="22"/>
                    </a:cubicBezTo>
                    <a:cubicBezTo>
                      <a:pt x="416" y="27"/>
                      <a:pt x="416" y="27"/>
                      <a:pt x="416" y="27"/>
                    </a:cubicBezTo>
                    <a:cubicBezTo>
                      <a:pt x="439" y="18"/>
                      <a:pt x="409" y="27"/>
                      <a:pt x="431" y="18"/>
                    </a:cubicBezTo>
                    <a:cubicBezTo>
                      <a:pt x="424" y="20"/>
                      <a:pt x="422" y="20"/>
                      <a:pt x="421" y="20"/>
                    </a:cubicBezTo>
                    <a:cubicBezTo>
                      <a:pt x="420" y="21"/>
                      <a:pt x="418" y="22"/>
                      <a:pt x="408" y="25"/>
                    </a:cubicBezTo>
                    <a:cubicBezTo>
                      <a:pt x="415" y="22"/>
                      <a:pt x="405" y="25"/>
                      <a:pt x="425" y="18"/>
                    </a:cubicBezTo>
                    <a:cubicBezTo>
                      <a:pt x="427" y="17"/>
                      <a:pt x="427" y="17"/>
                      <a:pt x="427" y="17"/>
                    </a:cubicBezTo>
                    <a:cubicBezTo>
                      <a:pt x="433" y="15"/>
                      <a:pt x="434" y="15"/>
                      <a:pt x="433" y="15"/>
                    </a:cubicBezTo>
                    <a:cubicBezTo>
                      <a:pt x="433" y="15"/>
                      <a:pt x="432" y="15"/>
                      <a:pt x="431" y="15"/>
                    </a:cubicBezTo>
                    <a:cubicBezTo>
                      <a:pt x="430" y="16"/>
                      <a:pt x="429" y="16"/>
                      <a:pt x="428" y="16"/>
                    </a:cubicBezTo>
                    <a:cubicBezTo>
                      <a:pt x="427" y="16"/>
                      <a:pt x="428" y="15"/>
                      <a:pt x="433" y="13"/>
                    </a:cubicBezTo>
                    <a:cubicBezTo>
                      <a:pt x="413" y="21"/>
                      <a:pt x="413" y="21"/>
                      <a:pt x="413" y="21"/>
                    </a:cubicBezTo>
                    <a:cubicBezTo>
                      <a:pt x="416" y="19"/>
                      <a:pt x="416" y="19"/>
                      <a:pt x="416" y="19"/>
                    </a:cubicBezTo>
                    <a:cubicBezTo>
                      <a:pt x="420" y="18"/>
                      <a:pt x="420" y="18"/>
                      <a:pt x="420" y="18"/>
                    </a:cubicBezTo>
                    <a:cubicBezTo>
                      <a:pt x="409" y="21"/>
                      <a:pt x="403" y="22"/>
                      <a:pt x="401" y="22"/>
                    </a:cubicBezTo>
                    <a:cubicBezTo>
                      <a:pt x="399" y="22"/>
                      <a:pt x="402" y="20"/>
                      <a:pt x="404" y="19"/>
                    </a:cubicBezTo>
                    <a:cubicBezTo>
                      <a:pt x="407" y="17"/>
                      <a:pt x="409" y="16"/>
                      <a:pt x="407" y="16"/>
                    </a:cubicBezTo>
                    <a:cubicBezTo>
                      <a:pt x="405" y="16"/>
                      <a:pt x="401" y="16"/>
                      <a:pt x="391" y="19"/>
                    </a:cubicBezTo>
                    <a:cubicBezTo>
                      <a:pt x="398" y="17"/>
                      <a:pt x="399" y="16"/>
                      <a:pt x="399" y="16"/>
                    </a:cubicBezTo>
                    <a:cubicBezTo>
                      <a:pt x="399" y="16"/>
                      <a:pt x="398" y="17"/>
                      <a:pt x="397" y="17"/>
                    </a:cubicBezTo>
                    <a:cubicBezTo>
                      <a:pt x="396" y="17"/>
                      <a:pt x="395" y="18"/>
                      <a:pt x="394" y="18"/>
                    </a:cubicBezTo>
                    <a:cubicBezTo>
                      <a:pt x="394" y="18"/>
                      <a:pt x="396" y="17"/>
                      <a:pt x="403" y="14"/>
                    </a:cubicBezTo>
                    <a:cubicBezTo>
                      <a:pt x="413" y="11"/>
                      <a:pt x="415" y="9"/>
                      <a:pt x="415" y="9"/>
                    </a:cubicBezTo>
                    <a:cubicBezTo>
                      <a:pt x="413" y="9"/>
                      <a:pt x="393" y="16"/>
                      <a:pt x="387" y="18"/>
                    </a:cubicBezTo>
                    <a:cubicBezTo>
                      <a:pt x="386" y="18"/>
                      <a:pt x="384" y="18"/>
                      <a:pt x="382" y="19"/>
                    </a:cubicBezTo>
                    <a:cubicBezTo>
                      <a:pt x="384" y="17"/>
                      <a:pt x="384" y="17"/>
                      <a:pt x="384" y="17"/>
                    </a:cubicBezTo>
                    <a:cubicBezTo>
                      <a:pt x="392" y="15"/>
                      <a:pt x="394" y="14"/>
                      <a:pt x="394" y="14"/>
                    </a:cubicBezTo>
                    <a:cubicBezTo>
                      <a:pt x="394" y="14"/>
                      <a:pt x="390" y="15"/>
                      <a:pt x="386" y="17"/>
                    </a:cubicBezTo>
                    <a:cubicBezTo>
                      <a:pt x="382" y="18"/>
                      <a:pt x="378" y="19"/>
                      <a:pt x="377" y="19"/>
                    </a:cubicBezTo>
                    <a:cubicBezTo>
                      <a:pt x="377" y="19"/>
                      <a:pt x="379" y="19"/>
                      <a:pt x="385" y="17"/>
                    </a:cubicBezTo>
                    <a:cubicBezTo>
                      <a:pt x="406" y="6"/>
                      <a:pt x="379" y="11"/>
                      <a:pt x="386" y="5"/>
                    </a:cubicBezTo>
                    <a:cubicBezTo>
                      <a:pt x="379" y="8"/>
                      <a:pt x="379" y="8"/>
                      <a:pt x="379" y="8"/>
                    </a:cubicBezTo>
                    <a:cubicBezTo>
                      <a:pt x="379" y="7"/>
                      <a:pt x="378" y="7"/>
                      <a:pt x="377" y="7"/>
                    </a:cubicBezTo>
                    <a:cubicBezTo>
                      <a:pt x="377" y="7"/>
                      <a:pt x="377" y="7"/>
                      <a:pt x="377" y="7"/>
                    </a:cubicBezTo>
                    <a:cubicBezTo>
                      <a:pt x="375" y="7"/>
                      <a:pt x="373" y="7"/>
                      <a:pt x="381" y="4"/>
                    </a:cubicBezTo>
                    <a:cubicBezTo>
                      <a:pt x="383" y="3"/>
                      <a:pt x="384" y="3"/>
                      <a:pt x="384" y="3"/>
                    </a:cubicBezTo>
                    <a:cubicBezTo>
                      <a:pt x="382" y="3"/>
                      <a:pt x="359" y="10"/>
                      <a:pt x="358" y="10"/>
                    </a:cubicBezTo>
                    <a:cubicBezTo>
                      <a:pt x="356" y="11"/>
                      <a:pt x="354" y="11"/>
                      <a:pt x="354" y="11"/>
                    </a:cubicBezTo>
                    <a:cubicBezTo>
                      <a:pt x="353" y="11"/>
                      <a:pt x="366" y="6"/>
                      <a:pt x="369" y="5"/>
                    </a:cubicBezTo>
                    <a:cubicBezTo>
                      <a:pt x="365" y="6"/>
                      <a:pt x="347" y="11"/>
                      <a:pt x="345" y="11"/>
                    </a:cubicBezTo>
                    <a:cubicBezTo>
                      <a:pt x="344" y="11"/>
                      <a:pt x="345" y="11"/>
                      <a:pt x="347" y="10"/>
                    </a:cubicBezTo>
                    <a:cubicBezTo>
                      <a:pt x="354" y="8"/>
                      <a:pt x="355" y="7"/>
                      <a:pt x="354" y="7"/>
                    </a:cubicBezTo>
                    <a:cubicBezTo>
                      <a:pt x="354" y="7"/>
                      <a:pt x="350" y="8"/>
                      <a:pt x="347" y="8"/>
                    </a:cubicBezTo>
                    <a:cubicBezTo>
                      <a:pt x="344" y="9"/>
                      <a:pt x="341" y="10"/>
                      <a:pt x="340" y="10"/>
                    </a:cubicBezTo>
                    <a:cubicBezTo>
                      <a:pt x="339" y="10"/>
                      <a:pt x="341" y="9"/>
                      <a:pt x="349" y="6"/>
                    </a:cubicBezTo>
                    <a:cubicBezTo>
                      <a:pt x="346" y="7"/>
                      <a:pt x="346" y="7"/>
                      <a:pt x="346" y="7"/>
                    </a:cubicBezTo>
                    <a:cubicBezTo>
                      <a:pt x="352" y="4"/>
                      <a:pt x="353" y="4"/>
                      <a:pt x="352" y="4"/>
                    </a:cubicBezTo>
                    <a:cubicBezTo>
                      <a:pt x="351" y="4"/>
                      <a:pt x="349" y="4"/>
                      <a:pt x="347" y="4"/>
                    </a:cubicBezTo>
                    <a:cubicBezTo>
                      <a:pt x="345" y="5"/>
                      <a:pt x="344" y="5"/>
                      <a:pt x="343" y="5"/>
                    </a:cubicBezTo>
                    <a:cubicBezTo>
                      <a:pt x="341" y="5"/>
                      <a:pt x="342" y="4"/>
                      <a:pt x="347" y="2"/>
                    </a:cubicBezTo>
                    <a:cubicBezTo>
                      <a:pt x="347" y="2"/>
                      <a:pt x="349" y="1"/>
                      <a:pt x="351" y="1"/>
                    </a:cubicBezTo>
                    <a:moveTo>
                      <a:pt x="358" y="3"/>
                    </a:moveTo>
                    <a:cubicBezTo>
                      <a:pt x="358" y="3"/>
                      <a:pt x="358" y="3"/>
                      <a:pt x="358" y="3"/>
                    </a:cubicBezTo>
                    <a:cubicBezTo>
                      <a:pt x="358" y="3"/>
                      <a:pt x="358" y="3"/>
                      <a:pt x="358" y="3"/>
                    </a:cubicBezTo>
                    <a:moveTo>
                      <a:pt x="358" y="3"/>
                    </a:moveTo>
                    <a:cubicBezTo>
                      <a:pt x="354" y="4"/>
                      <a:pt x="351" y="5"/>
                      <a:pt x="349" y="6"/>
                    </a:cubicBezTo>
                    <a:cubicBezTo>
                      <a:pt x="358" y="3"/>
                      <a:pt x="358" y="3"/>
                      <a:pt x="358" y="3"/>
                    </a:cubicBezTo>
                    <a:moveTo>
                      <a:pt x="396" y="14"/>
                    </a:moveTo>
                    <a:cubicBezTo>
                      <a:pt x="396" y="14"/>
                      <a:pt x="396" y="14"/>
                      <a:pt x="396" y="14"/>
                    </a:cubicBezTo>
                    <a:cubicBezTo>
                      <a:pt x="396" y="14"/>
                      <a:pt x="396" y="14"/>
                      <a:pt x="396" y="14"/>
                    </a:cubicBezTo>
                    <a:moveTo>
                      <a:pt x="396" y="14"/>
                    </a:moveTo>
                    <a:cubicBezTo>
                      <a:pt x="395" y="14"/>
                      <a:pt x="395" y="14"/>
                      <a:pt x="394" y="15"/>
                    </a:cubicBezTo>
                    <a:cubicBezTo>
                      <a:pt x="395" y="14"/>
                      <a:pt x="395" y="14"/>
                      <a:pt x="396" y="14"/>
                    </a:cubicBezTo>
                    <a:moveTo>
                      <a:pt x="394" y="15"/>
                    </a:moveTo>
                    <a:cubicBezTo>
                      <a:pt x="394" y="15"/>
                      <a:pt x="394" y="15"/>
                      <a:pt x="394" y="15"/>
                    </a:cubicBezTo>
                    <a:cubicBezTo>
                      <a:pt x="394" y="15"/>
                      <a:pt x="394" y="15"/>
                      <a:pt x="394" y="15"/>
                    </a:cubicBezTo>
                    <a:moveTo>
                      <a:pt x="394" y="15"/>
                    </a:moveTo>
                    <a:cubicBezTo>
                      <a:pt x="392" y="15"/>
                      <a:pt x="390" y="16"/>
                      <a:pt x="390" y="16"/>
                    </a:cubicBezTo>
                    <a:cubicBezTo>
                      <a:pt x="386" y="17"/>
                      <a:pt x="385" y="18"/>
                      <a:pt x="385" y="18"/>
                    </a:cubicBezTo>
                    <a:cubicBezTo>
                      <a:pt x="385" y="18"/>
                      <a:pt x="386" y="18"/>
                      <a:pt x="387" y="18"/>
                    </a:cubicBezTo>
                    <a:cubicBezTo>
                      <a:pt x="392" y="16"/>
                      <a:pt x="392" y="16"/>
                      <a:pt x="394" y="15"/>
                    </a:cubicBezTo>
                    <a:moveTo>
                      <a:pt x="392" y="15"/>
                    </a:moveTo>
                    <a:cubicBezTo>
                      <a:pt x="392" y="15"/>
                      <a:pt x="392" y="15"/>
                      <a:pt x="392" y="15"/>
                    </a:cubicBezTo>
                    <a:moveTo>
                      <a:pt x="392" y="15"/>
                    </a:moveTo>
                    <a:cubicBezTo>
                      <a:pt x="389" y="16"/>
                      <a:pt x="389" y="16"/>
                      <a:pt x="389" y="16"/>
                    </a:cubicBezTo>
                    <a:cubicBezTo>
                      <a:pt x="390" y="16"/>
                      <a:pt x="390" y="16"/>
                      <a:pt x="390" y="16"/>
                    </a:cubicBezTo>
                    <a:cubicBezTo>
                      <a:pt x="390" y="16"/>
                      <a:pt x="391" y="15"/>
                      <a:pt x="392" y="15"/>
                    </a:cubicBezTo>
                    <a:moveTo>
                      <a:pt x="421" y="20"/>
                    </a:moveTo>
                    <a:cubicBezTo>
                      <a:pt x="421" y="20"/>
                      <a:pt x="421" y="20"/>
                      <a:pt x="421" y="20"/>
                    </a:cubicBezTo>
                    <a:cubicBezTo>
                      <a:pt x="421" y="20"/>
                      <a:pt x="421" y="20"/>
                      <a:pt x="421" y="20"/>
                    </a:cubicBezTo>
                    <a:cubicBezTo>
                      <a:pt x="421" y="20"/>
                      <a:pt x="421" y="20"/>
                      <a:pt x="421" y="20"/>
                    </a:cubicBezTo>
                    <a:cubicBezTo>
                      <a:pt x="421" y="20"/>
                      <a:pt x="421" y="20"/>
                      <a:pt x="421" y="20"/>
                    </a:cubicBezTo>
                    <a:moveTo>
                      <a:pt x="501" y="43"/>
                    </a:moveTo>
                    <a:cubicBezTo>
                      <a:pt x="501" y="43"/>
                      <a:pt x="501" y="43"/>
                      <a:pt x="501" y="43"/>
                    </a:cubicBezTo>
                    <a:cubicBezTo>
                      <a:pt x="501" y="43"/>
                      <a:pt x="501" y="43"/>
                      <a:pt x="501" y="43"/>
                    </a:cubicBezTo>
                    <a:moveTo>
                      <a:pt x="501" y="43"/>
                    </a:moveTo>
                    <a:cubicBezTo>
                      <a:pt x="500" y="43"/>
                      <a:pt x="499" y="44"/>
                      <a:pt x="498" y="44"/>
                    </a:cubicBezTo>
                    <a:cubicBezTo>
                      <a:pt x="501" y="43"/>
                      <a:pt x="501" y="43"/>
                      <a:pt x="501" y="43"/>
                    </a:cubicBezTo>
                    <a:moveTo>
                      <a:pt x="498" y="44"/>
                    </a:moveTo>
                    <a:cubicBezTo>
                      <a:pt x="498" y="44"/>
                      <a:pt x="498" y="44"/>
                      <a:pt x="498" y="44"/>
                    </a:cubicBezTo>
                    <a:moveTo>
                      <a:pt x="498" y="44"/>
                    </a:moveTo>
                    <a:cubicBezTo>
                      <a:pt x="488" y="48"/>
                      <a:pt x="488" y="48"/>
                      <a:pt x="488" y="48"/>
                    </a:cubicBezTo>
                    <a:cubicBezTo>
                      <a:pt x="488" y="48"/>
                      <a:pt x="488" y="48"/>
                      <a:pt x="488" y="48"/>
                    </a:cubicBezTo>
                    <a:cubicBezTo>
                      <a:pt x="492" y="46"/>
                      <a:pt x="495" y="45"/>
                      <a:pt x="498" y="44"/>
                    </a:cubicBezTo>
                    <a:moveTo>
                      <a:pt x="438" y="47"/>
                    </a:moveTo>
                    <a:cubicBezTo>
                      <a:pt x="438" y="47"/>
                      <a:pt x="437" y="47"/>
                      <a:pt x="436" y="48"/>
                    </a:cubicBezTo>
                    <a:cubicBezTo>
                      <a:pt x="437" y="47"/>
                      <a:pt x="437" y="47"/>
                      <a:pt x="438" y="47"/>
                    </a:cubicBezTo>
                    <a:cubicBezTo>
                      <a:pt x="438" y="47"/>
                      <a:pt x="438" y="47"/>
                      <a:pt x="438" y="47"/>
                    </a:cubicBezTo>
                    <a:moveTo>
                      <a:pt x="472" y="61"/>
                    </a:moveTo>
                    <a:cubicBezTo>
                      <a:pt x="472" y="61"/>
                      <a:pt x="471" y="62"/>
                      <a:pt x="470" y="62"/>
                    </a:cubicBezTo>
                    <a:cubicBezTo>
                      <a:pt x="469" y="62"/>
                      <a:pt x="469" y="62"/>
                      <a:pt x="469" y="62"/>
                    </a:cubicBezTo>
                    <a:cubicBezTo>
                      <a:pt x="471" y="62"/>
                      <a:pt x="472" y="61"/>
                      <a:pt x="472" y="61"/>
                    </a:cubicBezTo>
                    <a:moveTo>
                      <a:pt x="154" y="67"/>
                    </a:moveTo>
                    <a:cubicBezTo>
                      <a:pt x="154" y="67"/>
                      <a:pt x="154" y="67"/>
                      <a:pt x="154" y="67"/>
                    </a:cubicBezTo>
                    <a:moveTo>
                      <a:pt x="154" y="67"/>
                    </a:moveTo>
                    <a:cubicBezTo>
                      <a:pt x="148" y="69"/>
                      <a:pt x="148" y="69"/>
                      <a:pt x="148" y="69"/>
                    </a:cubicBezTo>
                    <a:cubicBezTo>
                      <a:pt x="149" y="69"/>
                      <a:pt x="152" y="68"/>
                      <a:pt x="154" y="67"/>
                    </a:cubicBezTo>
                    <a:moveTo>
                      <a:pt x="470" y="69"/>
                    </a:moveTo>
                    <a:cubicBezTo>
                      <a:pt x="470" y="69"/>
                      <a:pt x="470" y="69"/>
                      <a:pt x="470" y="69"/>
                    </a:cubicBezTo>
                    <a:cubicBezTo>
                      <a:pt x="470" y="69"/>
                      <a:pt x="470" y="69"/>
                      <a:pt x="470" y="69"/>
                    </a:cubicBezTo>
                    <a:moveTo>
                      <a:pt x="148" y="70"/>
                    </a:moveTo>
                    <a:cubicBezTo>
                      <a:pt x="148" y="70"/>
                      <a:pt x="148" y="70"/>
                      <a:pt x="148" y="70"/>
                    </a:cubicBezTo>
                    <a:cubicBezTo>
                      <a:pt x="148" y="70"/>
                      <a:pt x="148" y="70"/>
                      <a:pt x="148" y="70"/>
                    </a:cubicBezTo>
                    <a:moveTo>
                      <a:pt x="148" y="70"/>
                    </a:moveTo>
                    <a:cubicBezTo>
                      <a:pt x="147" y="70"/>
                      <a:pt x="146" y="71"/>
                      <a:pt x="144" y="71"/>
                    </a:cubicBezTo>
                    <a:cubicBezTo>
                      <a:pt x="141" y="72"/>
                      <a:pt x="141" y="72"/>
                      <a:pt x="141" y="72"/>
                    </a:cubicBezTo>
                    <a:cubicBezTo>
                      <a:pt x="148" y="70"/>
                      <a:pt x="148" y="70"/>
                      <a:pt x="148" y="70"/>
                    </a:cubicBezTo>
                    <a:moveTo>
                      <a:pt x="430" y="99"/>
                    </a:moveTo>
                    <a:cubicBezTo>
                      <a:pt x="430" y="99"/>
                      <a:pt x="430" y="99"/>
                      <a:pt x="430" y="99"/>
                    </a:cubicBezTo>
                    <a:moveTo>
                      <a:pt x="430" y="99"/>
                    </a:moveTo>
                    <a:cubicBezTo>
                      <a:pt x="420" y="103"/>
                      <a:pt x="420" y="103"/>
                      <a:pt x="420" y="103"/>
                    </a:cubicBezTo>
                    <a:cubicBezTo>
                      <a:pt x="420" y="103"/>
                      <a:pt x="420" y="103"/>
                      <a:pt x="420" y="103"/>
                    </a:cubicBezTo>
                    <a:cubicBezTo>
                      <a:pt x="430" y="99"/>
                      <a:pt x="430" y="99"/>
                      <a:pt x="430" y="99"/>
                    </a:cubicBezTo>
                    <a:moveTo>
                      <a:pt x="63" y="111"/>
                    </a:moveTo>
                    <a:cubicBezTo>
                      <a:pt x="62" y="111"/>
                      <a:pt x="61" y="111"/>
                      <a:pt x="60" y="111"/>
                    </a:cubicBezTo>
                    <a:cubicBezTo>
                      <a:pt x="59" y="112"/>
                      <a:pt x="59" y="112"/>
                      <a:pt x="59" y="112"/>
                    </a:cubicBezTo>
                    <a:cubicBezTo>
                      <a:pt x="60" y="112"/>
                      <a:pt x="61" y="112"/>
                      <a:pt x="63" y="111"/>
                    </a:cubicBezTo>
                    <a:cubicBezTo>
                      <a:pt x="63" y="111"/>
                      <a:pt x="63" y="111"/>
                      <a:pt x="63" y="111"/>
                    </a:cubicBezTo>
                    <a:moveTo>
                      <a:pt x="81" y="119"/>
                    </a:moveTo>
                    <a:cubicBezTo>
                      <a:pt x="81" y="119"/>
                      <a:pt x="81" y="119"/>
                      <a:pt x="81" y="119"/>
                    </a:cubicBezTo>
                    <a:moveTo>
                      <a:pt x="81" y="119"/>
                    </a:moveTo>
                    <a:cubicBezTo>
                      <a:pt x="70" y="124"/>
                      <a:pt x="70" y="124"/>
                      <a:pt x="70" y="124"/>
                    </a:cubicBezTo>
                    <a:cubicBezTo>
                      <a:pt x="81" y="119"/>
                      <a:pt x="81" y="119"/>
                      <a:pt x="81" y="119"/>
                    </a:cubicBezTo>
                    <a:cubicBezTo>
                      <a:pt x="81" y="119"/>
                      <a:pt x="81" y="119"/>
                      <a:pt x="81" y="119"/>
                    </a:cubicBezTo>
                    <a:moveTo>
                      <a:pt x="70" y="131"/>
                    </a:moveTo>
                    <a:cubicBezTo>
                      <a:pt x="70" y="131"/>
                      <a:pt x="70" y="131"/>
                      <a:pt x="70" y="131"/>
                    </a:cubicBezTo>
                    <a:moveTo>
                      <a:pt x="39" y="151"/>
                    </a:moveTo>
                    <a:cubicBezTo>
                      <a:pt x="39" y="151"/>
                      <a:pt x="39" y="151"/>
                      <a:pt x="39" y="151"/>
                    </a:cubicBezTo>
                    <a:moveTo>
                      <a:pt x="39" y="151"/>
                    </a:moveTo>
                    <a:cubicBezTo>
                      <a:pt x="32" y="153"/>
                      <a:pt x="32" y="153"/>
                      <a:pt x="32" y="153"/>
                    </a:cubicBezTo>
                    <a:cubicBezTo>
                      <a:pt x="35" y="152"/>
                      <a:pt x="38" y="151"/>
                      <a:pt x="39" y="151"/>
                    </a:cubicBezTo>
                    <a:cubicBezTo>
                      <a:pt x="39" y="151"/>
                      <a:pt x="39" y="151"/>
                      <a:pt x="39" y="151"/>
                    </a:cubicBezTo>
                    <a:moveTo>
                      <a:pt x="34" y="160"/>
                    </a:moveTo>
                    <a:cubicBezTo>
                      <a:pt x="34" y="160"/>
                      <a:pt x="34" y="160"/>
                      <a:pt x="34" y="160"/>
                    </a:cubicBezTo>
                    <a:cubicBezTo>
                      <a:pt x="34" y="160"/>
                      <a:pt x="34" y="160"/>
                      <a:pt x="34" y="160"/>
                    </a:cubicBezTo>
                    <a:moveTo>
                      <a:pt x="34" y="160"/>
                    </a:moveTo>
                    <a:cubicBezTo>
                      <a:pt x="32" y="161"/>
                      <a:pt x="31" y="161"/>
                      <a:pt x="31" y="161"/>
                    </a:cubicBezTo>
                    <a:cubicBezTo>
                      <a:pt x="31" y="161"/>
                      <a:pt x="32" y="161"/>
                      <a:pt x="33" y="161"/>
                    </a:cubicBezTo>
                    <a:cubicBezTo>
                      <a:pt x="34" y="160"/>
                      <a:pt x="34" y="160"/>
                      <a:pt x="34" y="160"/>
                    </a:cubicBezTo>
                    <a:moveTo>
                      <a:pt x="69" y="174"/>
                    </a:moveTo>
                    <a:cubicBezTo>
                      <a:pt x="69" y="174"/>
                      <a:pt x="69" y="174"/>
                      <a:pt x="69" y="174"/>
                    </a:cubicBezTo>
                    <a:cubicBezTo>
                      <a:pt x="69" y="174"/>
                      <a:pt x="69" y="174"/>
                      <a:pt x="69" y="174"/>
                    </a:cubicBezTo>
                    <a:moveTo>
                      <a:pt x="69" y="174"/>
                    </a:moveTo>
                    <a:cubicBezTo>
                      <a:pt x="68" y="174"/>
                      <a:pt x="68" y="175"/>
                      <a:pt x="67" y="175"/>
                    </a:cubicBezTo>
                    <a:cubicBezTo>
                      <a:pt x="67" y="175"/>
                      <a:pt x="67" y="175"/>
                      <a:pt x="67" y="175"/>
                    </a:cubicBezTo>
                    <a:cubicBezTo>
                      <a:pt x="67" y="175"/>
                      <a:pt x="68" y="175"/>
                      <a:pt x="69" y="174"/>
                    </a:cubicBezTo>
                    <a:moveTo>
                      <a:pt x="16" y="175"/>
                    </a:moveTo>
                    <a:cubicBezTo>
                      <a:pt x="16" y="175"/>
                      <a:pt x="16" y="175"/>
                      <a:pt x="16" y="175"/>
                    </a:cubicBezTo>
                    <a:moveTo>
                      <a:pt x="7" y="178"/>
                    </a:moveTo>
                    <a:cubicBezTo>
                      <a:pt x="6" y="179"/>
                      <a:pt x="6" y="179"/>
                      <a:pt x="5" y="179"/>
                    </a:cubicBezTo>
                    <a:cubicBezTo>
                      <a:pt x="7" y="178"/>
                      <a:pt x="7" y="178"/>
                      <a:pt x="7" y="178"/>
                    </a:cubicBezTo>
                    <a:moveTo>
                      <a:pt x="5" y="179"/>
                    </a:moveTo>
                    <a:cubicBezTo>
                      <a:pt x="3" y="180"/>
                      <a:pt x="3" y="180"/>
                      <a:pt x="3" y="180"/>
                    </a:cubicBezTo>
                    <a:cubicBezTo>
                      <a:pt x="4" y="180"/>
                      <a:pt x="4" y="179"/>
                      <a:pt x="5" y="179"/>
                    </a:cubicBezTo>
                    <a:moveTo>
                      <a:pt x="123" y="202"/>
                    </a:moveTo>
                    <a:cubicBezTo>
                      <a:pt x="123" y="202"/>
                      <a:pt x="122" y="203"/>
                      <a:pt x="121" y="203"/>
                    </a:cubicBezTo>
                    <a:cubicBezTo>
                      <a:pt x="116" y="205"/>
                      <a:pt x="116" y="205"/>
                      <a:pt x="114" y="206"/>
                    </a:cubicBezTo>
                    <a:cubicBezTo>
                      <a:pt x="116" y="205"/>
                      <a:pt x="118" y="205"/>
                      <a:pt x="119" y="204"/>
                    </a:cubicBezTo>
                    <a:cubicBezTo>
                      <a:pt x="118" y="205"/>
                      <a:pt x="117" y="205"/>
                      <a:pt x="116" y="205"/>
                    </a:cubicBezTo>
                    <a:cubicBezTo>
                      <a:pt x="119" y="204"/>
                      <a:pt x="119" y="204"/>
                      <a:pt x="119" y="204"/>
                    </a:cubicBezTo>
                    <a:cubicBezTo>
                      <a:pt x="119" y="204"/>
                      <a:pt x="119" y="204"/>
                      <a:pt x="119" y="204"/>
                    </a:cubicBezTo>
                    <a:cubicBezTo>
                      <a:pt x="122" y="203"/>
                      <a:pt x="123" y="202"/>
                      <a:pt x="123" y="202"/>
                    </a:cubicBezTo>
                    <a:moveTo>
                      <a:pt x="119" y="204"/>
                    </a:moveTo>
                    <a:cubicBezTo>
                      <a:pt x="119" y="204"/>
                      <a:pt x="119" y="204"/>
                      <a:pt x="119" y="204"/>
                    </a:cubicBezTo>
                    <a:moveTo>
                      <a:pt x="116" y="205"/>
                    </a:moveTo>
                    <a:cubicBezTo>
                      <a:pt x="116" y="205"/>
                      <a:pt x="116" y="205"/>
                      <a:pt x="116" y="205"/>
                    </a:cubicBezTo>
                    <a:cubicBezTo>
                      <a:pt x="116" y="205"/>
                      <a:pt x="116" y="205"/>
                      <a:pt x="116" y="205"/>
                    </a:cubicBezTo>
                    <a:moveTo>
                      <a:pt x="114" y="206"/>
                    </a:moveTo>
                    <a:cubicBezTo>
                      <a:pt x="114" y="206"/>
                      <a:pt x="114" y="206"/>
                      <a:pt x="114" y="206"/>
                    </a:cubicBezTo>
                    <a:cubicBezTo>
                      <a:pt x="114" y="206"/>
                      <a:pt x="114" y="206"/>
                      <a:pt x="114" y="206"/>
                    </a:cubicBezTo>
                    <a:moveTo>
                      <a:pt x="114" y="206"/>
                    </a:moveTo>
                    <a:cubicBezTo>
                      <a:pt x="113" y="206"/>
                      <a:pt x="113" y="206"/>
                      <a:pt x="112" y="207"/>
                    </a:cubicBezTo>
                    <a:cubicBezTo>
                      <a:pt x="113" y="206"/>
                      <a:pt x="114" y="206"/>
                      <a:pt x="114" y="206"/>
                    </a:cubicBezTo>
                    <a:moveTo>
                      <a:pt x="161" y="213"/>
                    </a:moveTo>
                    <a:cubicBezTo>
                      <a:pt x="161" y="213"/>
                      <a:pt x="161" y="213"/>
                      <a:pt x="161" y="213"/>
                    </a:cubicBezTo>
                    <a:moveTo>
                      <a:pt x="161" y="213"/>
                    </a:moveTo>
                    <a:cubicBezTo>
                      <a:pt x="152" y="217"/>
                      <a:pt x="152" y="217"/>
                      <a:pt x="152" y="217"/>
                    </a:cubicBezTo>
                    <a:cubicBezTo>
                      <a:pt x="156" y="215"/>
                      <a:pt x="158" y="214"/>
                      <a:pt x="161" y="213"/>
                    </a:cubicBezTo>
                    <a:moveTo>
                      <a:pt x="140" y="215"/>
                    </a:moveTo>
                    <a:cubicBezTo>
                      <a:pt x="140" y="215"/>
                      <a:pt x="140" y="215"/>
                      <a:pt x="140" y="215"/>
                    </a:cubicBezTo>
                    <a:moveTo>
                      <a:pt x="140" y="215"/>
                    </a:moveTo>
                    <a:cubicBezTo>
                      <a:pt x="140" y="215"/>
                      <a:pt x="140" y="215"/>
                      <a:pt x="140" y="215"/>
                    </a:cubicBezTo>
                    <a:cubicBezTo>
                      <a:pt x="140" y="215"/>
                      <a:pt x="140" y="215"/>
                      <a:pt x="140" y="215"/>
                    </a:cubicBezTo>
                    <a:cubicBezTo>
                      <a:pt x="140" y="215"/>
                      <a:pt x="140" y="215"/>
                      <a:pt x="140" y="215"/>
                    </a:cubicBezTo>
                    <a:moveTo>
                      <a:pt x="159" y="219"/>
                    </a:moveTo>
                    <a:cubicBezTo>
                      <a:pt x="159" y="219"/>
                      <a:pt x="159" y="219"/>
                      <a:pt x="159" y="219"/>
                    </a:cubicBezTo>
                    <a:moveTo>
                      <a:pt x="159" y="219"/>
                    </a:moveTo>
                    <a:cubicBezTo>
                      <a:pt x="156" y="220"/>
                      <a:pt x="156" y="220"/>
                      <a:pt x="156" y="220"/>
                    </a:cubicBezTo>
                    <a:cubicBezTo>
                      <a:pt x="157" y="219"/>
                      <a:pt x="158" y="219"/>
                      <a:pt x="159" y="219"/>
                    </a:cubicBezTo>
                    <a:moveTo>
                      <a:pt x="61" y="133"/>
                    </a:moveTo>
                    <a:cubicBezTo>
                      <a:pt x="62" y="133"/>
                      <a:pt x="62" y="133"/>
                      <a:pt x="64" y="132"/>
                    </a:cubicBezTo>
                    <a:cubicBezTo>
                      <a:pt x="64" y="132"/>
                      <a:pt x="64" y="132"/>
                      <a:pt x="64" y="132"/>
                    </a:cubicBezTo>
                    <a:cubicBezTo>
                      <a:pt x="61" y="133"/>
                      <a:pt x="61" y="133"/>
                      <a:pt x="61" y="133"/>
                    </a:cubicBezTo>
                    <a:moveTo>
                      <a:pt x="437" y="90"/>
                    </a:moveTo>
                    <a:cubicBezTo>
                      <a:pt x="440" y="89"/>
                      <a:pt x="440" y="89"/>
                      <a:pt x="440" y="89"/>
                    </a:cubicBezTo>
                    <a:cubicBezTo>
                      <a:pt x="440" y="90"/>
                      <a:pt x="439" y="90"/>
                      <a:pt x="438" y="90"/>
                    </a:cubicBezTo>
                    <a:cubicBezTo>
                      <a:pt x="437" y="90"/>
                      <a:pt x="437" y="90"/>
                      <a:pt x="437" y="90"/>
                    </a:cubicBezTo>
                    <a:moveTo>
                      <a:pt x="354" y="0"/>
                    </a:moveTo>
                    <a:cubicBezTo>
                      <a:pt x="354" y="0"/>
                      <a:pt x="354" y="0"/>
                      <a:pt x="354" y="0"/>
                    </a:cubicBezTo>
                    <a:cubicBezTo>
                      <a:pt x="354" y="0"/>
                      <a:pt x="354" y="0"/>
                      <a:pt x="354" y="0"/>
                    </a:cubicBezTo>
                  </a:path>
                </a:pathLst>
              </a:custGeom>
              <a:solidFill>
                <a:srgbClr val="A0A0A0">
                  <a:alpha val="1686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en-US" sz="2126" b="0" i="0" u="none" strike="noStrike" kern="1200" cap="none" spc="0" normalizeH="0" baseline="0" noProof="0">
                  <a:ln>
                    <a:noFill/>
                  </a:ln>
                  <a:solidFill>
                    <a:srgbClr val="000000"/>
                  </a:solidFill>
                  <a:effectLst/>
                  <a:uLnTx/>
                  <a:uFillTx/>
                  <a:latin typeface="Arial"/>
                  <a:ea typeface="標楷體"/>
                  <a:cs typeface="+mn-cs"/>
                </a:endParaRPr>
              </a:p>
            </p:txBody>
          </p:sp>
          <p:sp>
            <p:nvSpPr>
              <p:cNvPr id="190" name="Text Box 15"/>
              <p:cNvSpPr txBox="1">
                <a:spLocks noChangeArrowheads="1"/>
              </p:cNvSpPr>
              <p:nvPr/>
            </p:nvSpPr>
            <p:spPr bwMode="auto">
              <a:xfrm>
                <a:off x="2023" y="2560"/>
                <a:ext cx="284" cy="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spcBef>
                    <a:spcPct val="0"/>
                  </a:spcBef>
                  <a:defRPr sz="4000" baseline="-25000">
                    <a:solidFill>
                      <a:schemeClr val="tx1"/>
                    </a:solidFill>
                    <a:latin typeface="Arial" charset="0"/>
                    <a:ea typeface="宋体" pitchFamily="2" charset="-122"/>
                  </a:defRPr>
                </a:lvl1pPr>
                <a:lvl2pPr marL="742950" indent="-285750" eaLnBrk="0" hangingPunct="0">
                  <a:spcBef>
                    <a:spcPct val="0"/>
                  </a:spcBef>
                  <a:defRPr sz="4000" baseline="-25000">
                    <a:solidFill>
                      <a:schemeClr val="tx1"/>
                    </a:solidFill>
                    <a:latin typeface="Arial" charset="0"/>
                    <a:ea typeface="宋体" pitchFamily="2" charset="-122"/>
                  </a:defRPr>
                </a:lvl2pPr>
                <a:lvl3pPr marL="1143000" indent="-228600" eaLnBrk="0" hangingPunct="0">
                  <a:spcBef>
                    <a:spcPct val="0"/>
                  </a:spcBef>
                  <a:defRPr sz="4000" baseline="-25000">
                    <a:solidFill>
                      <a:schemeClr val="tx1"/>
                    </a:solidFill>
                    <a:latin typeface="Arial" charset="0"/>
                    <a:ea typeface="宋体" pitchFamily="2" charset="-122"/>
                  </a:defRPr>
                </a:lvl3pPr>
                <a:lvl4pPr marL="1600200" indent="-228600" eaLnBrk="0" hangingPunct="0">
                  <a:spcBef>
                    <a:spcPct val="0"/>
                  </a:spcBef>
                  <a:defRPr sz="4000" baseline="-25000">
                    <a:solidFill>
                      <a:schemeClr val="tx1"/>
                    </a:solidFill>
                    <a:latin typeface="Arial" charset="0"/>
                    <a:ea typeface="宋体" pitchFamily="2" charset="-122"/>
                  </a:defRPr>
                </a:lvl4pPr>
                <a:lvl5pPr marL="2057400" indent="-228600" eaLnBrk="0" hangingPunct="0">
                  <a:spcBef>
                    <a:spcPct val="0"/>
                  </a:spcBef>
                  <a:defRPr sz="4000" baseline="-25000">
                    <a:solidFill>
                      <a:schemeClr val="tx1"/>
                    </a:solidFill>
                    <a:latin typeface="Arial" charset="0"/>
                    <a:ea typeface="宋体" pitchFamily="2" charset="-122"/>
                  </a:defRPr>
                </a:lvl5pPr>
                <a:lvl6pPr marL="2514600" indent="-228600" eaLnBrk="0" fontAlgn="base" hangingPunct="0">
                  <a:spcBef>
                    <a:spcPct val="0"/>
                  </a:spcBef>
                  <a:spcAft>
                    <a:spcPct val="0"/>
                  </a:spcAft>
                  <a:defRPr sz="4000" baseline="-25000">
                    <a:solidFill>
                      <a:schemeClr val="tx1"/>
                    </a:solidFill>
                    <a:latin typeface="Arial" charset="0"/>
                    <a:ea typeface="宋体" pitchFamily="2" charset="-122"/>
                  </a:defRPr>
                </a:lvl6pPr>
                <a:lvl7pPr marL="2971800" indent="-228600" eaLnBrk="0" fontAlgn="base" hangingPunct="0">
                  <a:spcBef>
                    <a:spcPct val="0"/>
                  </a:spcBef>
                  <a:spcAft>
                    <a:spcPct val="0"/>
                  </a:spcAft>
                  <a:defRPr sz="4000" baseline="-25000">
                    <a:solidFill>
                      <a:schemeClr val="tx1"/>
                    </a:solidFill>
                    <a:latin typeface="Arial" charset="0"/>
                    <a:ea typeface="宋体" pitchFamily="2" charset="-122"/>
                  </a:defRPr>
                </a:lvl7pPr>
                <a:lvl8pPr marL="3429000" indent="-228600" eaLnBrk="0" fontAlgn="base" hangingPunct="0">
                  <a:spcBef>
                    <a:spcPct val="0"/>
                  </a:spcBef>
                  <a:spcAft>
                    <a:spcPct val="0"/>
                  </a:spcAft>
                  <a:defRPr sz="4000" baseline="-25000">
                    <a:solidFill>
                      <a:schemeClr val="tx1"/>
                    </a:solidFill>
                    <a:latin typeface="Arial" charset="0"/>
                    <a:ea typeface="宋体" pitchFamily="2" charset="-122"/>
                  </a:defRPr>
                </a:lvl8pPr>
                <a:lvl9pPr marL="3886200" indent="-228600" eaLnBrk="0" fontAlgn="base" hangingPunct="0">
                  <a:spcBef>
                    <a:spcPct val="0"/>
                  </a:spcBef>
                  <a:spcAft>
                    <a:spcPct val="0"/>
                  </a:spcAft>
                  <a:defRPr sz="4000" baseline="-25000">
                    <a:solidFill>
                      <a:schemeClr val="tx1"/>
                    </a:solidFill>
                    <a:latin typeface="Arial" charset="0"/>
                    <a:ea typeface="宋体" pitchFamily="2" charset="-122"/>
                  </a:defRPr>
                </a:lvl9pPr>
              </a:lstStyle>
              <a:p>
                <a:pPr marL="0" marR="0" lvl="0" indent="0" algn="l" defTabSz="1080181" rtl="0" eaLnBrk="0" fontAlgn="auto" latinLnBrk="0" hangingPunct="0">
                  <a:lnSpc>
                    <a:spcPct val="120000"/>
                  </a:lnSpc>
                  <a:spcBef>
                    <a:spcPct val="0"/>
                  </a:spcBef>
                  <a:spcAft>
                    <a:spcPts val="0"/>
                  </a:spcAft>
                  <a:buClrTx/>
                  <a:buSzTx/>
                  <a:buFontTx/>
                  <a:buNone/>
                  <a:tabLst/>
                  <a:defRPr/>
                </a:pPr>
                <a:r>
                  <a:rPr kumimoji="0" lang="zh-TW" altLang="en-US" sz="2126" b="0"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charset="0"/>
                    <a:ea typeface="黑体" pitchFamily="2" charset="-122"/>
                    <a:cs typeface="+mn-cs"/>
                  </a:rPr>
                  <a:t>資安</a:t>
                </a:r>
                <a:endParaRPr kumimoji="0" lang="zh-CN" altLang="en-US" sz="2126" b="0"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charset="0"/>
                  <a:ea typeface="黑体" pitchFamily="2" charset="-122"/>
                  <a:cs typeface="+mn-cs"/>
                </a:endParaRPr>
              </a:p>
            </p:txBody>
          </p:sp>
          <p:sp>
            <p:nvSpPr>
              <p:cNvPr id="191" name="Text Box 37"/>
              <p:cNvSpPr txBox="1">
                <a:spLocks noChangeArrowheads="1"/>
              </p:cNvSpPr>
              <p:nvPr/>
            </p:nvSpPr>
            <p:spPr bwMode="auto">
              <a:xfrm rot="20381162">
                <a:off x="1902" y="2262"/>
                <a:ext cx="257" cy="22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1080181" rtl="0" eaLnBrk="1" fontAlgn="auto" latinLnBrk="0" hangingPunct="1">
                  <a:lnSpc>
                    <a:spcPct val="100000"/>
                  </a:lnSpc>
                  <a:spcBef>
                    <a:spcPct val="0"/>
                  </a:spcBef>
                  <a:spcAft>
                    <a:spcPts val="0"/>
                  </a:spcAft>
                  <a:buClrTx/>
                  <a:buSzTx/>
                  <a:buFontTx/>
                  <a:buNone/>
                  <a:tabLst/>
                  <a:defRPr/>
                </a:pPr>
                <a:r>
                  <a:rPr kumimoji="0" lang="en-US" altLang="zh-CN" sz="3544" b="0" i="0" u="none" strike="noStrike" kern="1200" cap="none" spc="0" normalizeH="0" baseline="-25000" noProof="0" dirty="0">
                    <a:ln>
                      <a:noFill/>
                    </a:ln>
                    <a:solidFill>
                      <a:srgbClr val="717171"/>
                    </a:solidFill>
                    <a:effectLst>
                      <a:outerShdw blurRad="38100" dist="38100" dir="2700000" algn="tl">
                        <a:srgbClr val="C0C0C0"/>
                      </a:outerShdw>
                    </a:effectLst>
                    <a:uLnTx/>
                    <a:uFillTx/>
                    <a:latin typeface="Arial"/>
                    <a:ea typeface="標楷體"/>
                    <a:cs typeface="+mn-cs"/>
                  </a:rPr>
                  <a:t>02</a:t>
                </a:r>
              </a:p>
            </p:txBody>
          </p:sp>
        </p:grpSp>
      </p:grpSp>
    </p:spTree>
    <p:extLst>
      <p:ext uri="{BB962C8B-B14F-4D97-AF65-F5344CB8AC3E}">
        <p14:creationId xmlns:p14="http://schemas.microsoft.com/office/powerpoint/2010/main" val="3681795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1"/>
                                        </p:tgtEl>
                                        <p:attrNameLst>
                                          <p:attrName>style.visibility</p:attrName>
                                        </p:attrNameLst>
                                      </p:cBhvr>
                                      <p:to>
                                        <p:strVal val="visible"/>
                                      </p:to>
                                    </p:set>
                                    <p:animEffect transition="in" filter="fade">
                                      <p:cBhvr>
                                        <p:cTn id="11" dur="500"/>
                                        <p:tgtEl>
                                          <p:spTgt spid="18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8"/>
                                        </p:tgtEl>
                                        <p:attrNameLst>
                                          <p:attrName>style.visibility</p:attrName>
                                        </p:attrNameLst>
                                      </p:cBhvr>
                                      <p:to>
                                        <p:strVal val="visible"/>
                                      </p:to>
                                    </p:set>
                                    <p:animEffect transition="in" filter="fade">
                                      <p:cBhvr>
                                        <p:cTn id="15"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265" y="2004445"/>
            <a:ext cx="8505945" cy="4424958"/>
          </a:xfrm>
          <a:prstGeom prst="rect">
            <a:avLst/>
          </a:prstGeom>
        </p:spPr>
      </p:pic>
      <p:grpSp>
        <p:nvGrpSpPr>
          <p:cNvPr id="10" name="群組 9"/>
          <p:cNvGrpSpPr/>
          <p:nvPr/>
        </p:nvGrpSpPr>
        <p:grpSpPr>
          <a:xfrm>
            <a:off x="4447975" y="2401021"/>
            <a:ext cx="1616655" cy="1511263"/>
            <a:chOff x="1717569" y="1211982"/>
            <a:chExt cx="1368598" cy="1279376"/>
          </a:xfrm>
        </p:grpSpPr>
        <p:grpSp>
          <p:nvGrpSpPr>
            <p:cNvPr id="3083" name="Group 92"/>
            <p:cNvGrpSpPr>
              <a:grpSpLocks/>
            </p:cNvGrpSpPr>
            <p:nvPr/>
          </p:nvGrpSpPr>
          <p:grpSpPr bwMode="auto">
            <a:xfrm>
              <a:off x="1717569" y="1211982"/>
              <a:ext cx="1368598" cy="1279376"/>
              <a:chOff x="2448" y="576"/>
              <a:chExt cx="964" cy="963"/>
            </a:xfrm>
          </p:grpSpPr>
          <p:sp>
            <p:nvSpPr>
              <p:cNvPr id="3094" name="Freeform 63"/>
              <p:cNvSpPr>
                <a:spLocks/>
              </p:cNvSpPr>
              <p:nvPr/>
            </p:nvSpPr>
            <p:spPr bwMode="auto">
              <a:xfrm>
                <a:off x="2490" y="670"/>
                <a:ext cx="922" cy="869"/>
              </a:xfrm>
              <a:custGeom>
                <a:avLst/>
                <a:gdLst>
                  <a:gd name="T0" fmla="*/ 790 w 1302"/>
                  <a:gd name="T1" fmla="*/ 7 h 1231"/>
                  <a:gd name="T2" fmla="*/ 848 w 1302"/>
                  <a:gd name="T3" fmla="*/ 0 h 1231"/>
                  <a:gd name="T4" fmla="*/ 863 w 1302"/>
                  <a:gd name="T5" fmla="*/ 483 h 1231"/>
                  <a:gd name="T6" fmla="*/ 922 w 1302"/>
                  <a:gd name="T7" fmla="*/ 867 h 1231"/>
                  <a:gd name="T8" fmla="*/ 460 w 1302"/>
                  <a:gd name="T9" fmla="*/ 850 h 1231"/>
                  <a:gd name="T10" fmla="*/ 4 w 1302"/>
                  <a:gd name="T11" fmla="*/ 869 h 1231"/>
                  <a:gd name="T12" fmla="*/ 1 w 1302"/>
                  <a:gd name="T13" fmla="*/ 623 h 1231"/>
                  <a:gd name="T14" fmla="*/ 54 w 1302"/>
                  <a:gd name="T15" fmla="*/ 221 h 1231"/>
                  <a:gd name="T16" fmla="*/ 576 w 1302"/>
                  <a:gd name="T17" fmla="*/ 109 h 1231"/>
                  <a:gd name="T18" fmla="*/ 790 w 1302"/>
                  <a:gd name="T19" fmla="*/ 7 h 1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02"/>
                  <a:gd name="T31" fmla="*/ 0 h 1231"/>
                  <a:gd name="T32" fmla="*/ 1302 w 1302"/>
                  <a:gd name="T33" fmla="*/ 1231 h 1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02" h="1231">
                    <a:moveTo>
                      <a:pt x="1115" y="10"/>
                    </a:moveTo>
                    <a:cubicBezTo>
                      <a:pt x="1197" y="0"/>
                      <a:pt x="1197" y="0"/>
                      <a:pt x="1197" y="0"/>
                    </a:cubicBezTo>
                    <a:cubicBezTo>
                      <a:pt x="1197" y="0"/>
                      <a:pt x="1186" y="352"/>
                      <a:pt x="1218" y="684"/>
                    </a:cubicBezTo>
                    <a:cubicBezTo>
                      <a:pt x="1241" y="915"/>
                      <a:pt x="1302" y="1228"/>
                      <a:pt x="1302" y="1228"/>
                    </a:cubicBezTo>
                    <a:cubicBezTo>
                      <a:pt x="1302" y="1228"/>
                      <a:pt x="977" y="1199"/>
                      <a:pt x="650" y="1204"/>
                    </a:cubicBezTo>
                    <a:cubicBezTo>
                      <a:pt x="324" y="1208"/>
                      <a:pt x="6" y="1231"/>
                      <a:pt x="6" y="1231"/>
                    </a:cubicBezTo>
                    <a:cubicBezTo>
                      <a:pt x="6" y="1231"/>
                      <a:pt x="0" y="1152"/>
                      <a:pt x="1" y="883"/>
                    </a:cubicBezTo>
                    <a:cubicBezTo>
                      <a:pt x="1" y="613"/>
                      <a:pt x="76" y="313"/>
                      <a:pt x="76" y="313"/>
                    </a:cubicBezTo>
                    <a:cubicBezTo>
                      <a:pt x="813" y="155"/>
                      <a:pt x="813" y="155"/>
                      <a:pt x="813" y="155"/>
                    </a:cubicBezTo>
                    <a:lnTo>
                      <a:pt x="1115" y="1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40" name="Freeform 64"/>
              <p:cNvSpPr>
                <a:spLocks/>
              </p:cNvSpPr>
              <p:nvPr/>
            </p:nvSpPr>
            <p:spPr bwMode="auto">
              <a:xfrm>
                <a:off x="2448" y="663"/>
                <a:ext cx="913" cy="850"/>
              </a:xfrm>
              <a:custGeom>
                <a:avLst/>
                <a:gdLst/>
                <a:ahLst/>
                <a:cxnLst>
                  <a:cxn ang="0">
                    <a:pos x="1289" y="1174"/>
                  </a:cxn>
                  <a:cxn ang="0">
                    <a:pos x="14" y="1203"/>
                  </a:cxn>
                  <a:cxn ang="0">
                    <a:pos x="23" y="5"/>
                  </a:cxn>
                  <a:cxn ang="0">
                    <a:pos x="1248" y="0"/>
                  </a:cxn>
                  <a:cxn ang="0">
                    <a:pos x="1289" y="1174"/>
                  </a:cxn>
                </a:cxnLst>
                <a:rect l="0" t="0" r="r" b="b"/>
                <a:pathLst>
                  <a:path w="1289" h="1203">
                    <a:moveTo>
                      <a:pt x="1289" y="1174"/>
                    </a:moveTo>
                    <a:cubicBezTo>
                      <a:pt x="864" y="1184"/>
                      <a:pt x="439" y="1194"/>
                      <a:pt x="14" y="1203"/>
                    </a:cubicBezTo>
                    <a:cubicBezTo>
                      <a:pt x="0" y="804"/>
                      <a:pt x="3" y="404"/>
                      <a:pt x="23" y="5"/>
                    </a:cubicBezTo>
                    <a:cubicBezTo>
                      <a:pt x="432" y="3"/>
                      <a:pt x="840" y="2"/>
                      <a:pt x="1248" y="0"/>
                    </a:cubicBezTo>
                    <a:cubicBezTo>
                      <a:pt x="1245" y="392"/>
                      <a:pt x="1259" y="783"/>
                      <a:pt x="1289" y="1174"/>
                    </a:cubicBez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grpSp>
            <p:nvGrpSpPr>
              <p:cNvPr id="3096" name="Group 65"/>
              <p:cNvGrpSpPr>
                <a:grpSpLocks/>
              </p:cNvGrpSpPr>
              <p:nvPr/>
            </p:nvGrpSpPr>
            <p:grpSpPr bwMode="auto">
              <a:xfrm>
                <a:off x="2832" y="576"/>
                <a:ext cx="192" cy="202"/>
                <a:chOff x="1088" y="998"/>
                <a:chExt cx="296" cy="311"/>
              </a:xfrm>
            </p:grpSpPr>
            <p:sp>
              <p:nvSpPr>
                <p:cNvPr id="3097" name="Line 66"/>
                <p:cNvSpPr>
                  <a:spLocks noChangeShapeType="1"/>
                </p:cNvSpPr>
                <p:nvPr/>
              </p:nvSpPr>
              <p:spPr bwMode="auto">
                <a:xfrm>
                  <a:off x="1278" y="1262"/>
                  <a:ext cx="1"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en-US"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098" name="Line 67"/>
                <p:cNvSpPr>
                  <a:spLocks noChangeShapeType="1"/>
                </p:cNvSpPr>
                <p:nvPr/>
              </p:nvSpPr>
              <p:spPr bwMode="auto">
                <a:xfrm>
                  <a:off x="1278" y="1262"/>
                  <a:ext cx="1"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en-US"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44" name="Freeform 68"/>
                <p:cNvSpPr>
                  <a:spLocks/>
                </p:cNvSpPr>
                <p:nvPr/>
              </p:nvSpPr>
              <p:spPr bwMode="auto">
                <a:xfrm>
                  <a:off x="1093" y="1200"/>
                  <a:ext cx="103" cy="109"/>
                </a:xfrm>
                <a:custGeom>
                  <a:avLst/>
                  <a:gdLst/>
                  <a:ahLst/>
                  <a:cxnLst>
                    <a:cxn ang="0">
                      <a:pos x="3" y="144"/>
                    </a:cxn>
                    <a:cxn ang="0">
                      <a:pos x="104" y="0"/>
                    </a:cxn>
                    <a:cxn ang="0">
                      <a:pos x="104" y="36"/>
                    </a:cxn>
                    <a:cxn ang="0">
                      <a:pos x="154" y="56"/>
                    </a:cxn>
                    <a:cxn ang="0">
                      <a:pos x="161" y="52"/>
                    </a:cxn>
                    <a:cxn ang="0">
                      <a:pos x="26" y="164"/>
                    </a:cxn>
                    <a:cxn ang="0">
                      <a:pos x="23" y="166"/>
                    </a:cxn>
                    <a:cxn ang="0">
                      <a:pos x="3" y="158"/>
                    </a:cxn>
                    <a:cxn ang="0">
                      <a:pos x="3" y="144"/>
                    </a:cxn>
                  </a:cxnLst>
                  <a:rect l="0" t="0" r="r" b="b"/>
                  <a:pathLst>
                    <a:path w="161" h="169">
                      <a:moveTo>
                        <a:pt x="3" y="144"/>
                      </a:moveTo>
                      <a:cubicBezTo>
                        <a:pt x="104" y="0"/>
                        <a:pt x="104" y="0"/>
                        <a:pt x="104" y="0"/>
                      </a:cubicBezTo>
                      <a:cubicBezTo>
                        <a:pt x="97" y="9"/>
                        <a:pt x="97" y="23"/>
                        <a:pt x="104" y="36"/>
                      </a:cubicBezTo>
                      <a:cubicBezTo>
                        <a:pt x="114" y="54"/>
                        <a:pt x="137" y="63"/>
                        <a:pt x="154" y="56"/>
                      </a:cubicBezTo>
                      <a:cubicBezTo>
                        <a:pt x="156" y="55"/>
                        <a:pt x="159" y="54"/>
                        <a:pt x="161" y="52"/>
                      </a:cubicBezTo>
                      <a:cubicBezTo>
                        <a:pt x="26" y="164"/>
                        <a:pt x="26" y="164"/>
                        <a:pt x="26" y="164"/>
                      </a:cubicBezTo>
                      <a:cubicBezTo>
                        <a:pt x="25" y="165"/>
                        <a:pt x="24" y="165"/>
                        <a:pt x="23" y="166"/>
                      </a:cubicBezTo>
                      <a:cubicBezTo>
                        <a:pt x="16" y="169"/>
                        <a:pt x="7" y="165"/>
                        <a:pt x="3" y="158"/>
                      </a:cubicBezTo>
                      <a:cubicBezTo>
                        <a:pt x="0" y="153"/>
                        <a:pt x="1" y="147"/>
                        <a:pt x="3" y="144"/>
                      </a:cubicBezTo>
                    </a:path>
                  </a:pathLst>
                </a:custGeom>
                <a:gradFill rotWithShape="1">
                  <a:gsLst>
                    <a:gs pos="0">
                      <a:schemeClr val="bg2"/>
                    </a:gs>
                    <a:gs pos="100000">
                      <a:schemeClr val="bg2">
                        <a:gamma/>
                        <a:tint val="57255"/>
                        <a:invGamma/>
                      </a:schemeClr>
                    </a:gs>
                  </a:gsLst>
                  <a:lin ang="189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45" name="Freeform 69"/>
                <p:cNvSpPr>
                  <a:spLocks/>
                </p:cNvSpPr>
                <p:nvPr/>
              </p:nvSpPr>
              <p:spPr bwMode="auto">
                <a:xfrm>
                  <a:off x="1088" y="1083"/>
                  <a:ext cx="217" cy="219"/>
                </a:xfrm>
                <a:custGeom>
                  <a:avLst/>
                  <a:gdLst/>
                  <a:ahLst/>
                  <a:cxnLst>
                    <a:cxn ang="0">
                      <a:pos x="331" y="134"/>
                    </a:cxn>
                    <a:cxn ang="0">
                      <a:pos x="312" y="86"/>
                    </a:cxn>
                    <a:cxn ang="0">
                      <a:pos x="259" y="29"/>
                    </a:cxn>
                    <a:cxn ang="0">
                      <a:pos x="186" y="2"/>
                    </a:cxn>
                    <a:cxn ang="0">
                      <a:pos x="147" y="2"/>
                    </a:cxn>
                    <a:cxn ang="0">
                      <a:pos x="131" y="5"/>
                    </a:cxn>
                    <a:cxn ang="0">
                      <a:pos x="107" y="12"/>
                    </a:cxn>
                    <a:cxn ang="0">
                      <a:pos x="75" y="29"/>
                    </a:cxn>
                    <a:cxn ang="0">
                      <a:pos x="65" y="36"/>
                    </a:cxn>
                    <a:cxn ang="0">
                      <a:pos x="57" y="43"/>
                    </a:cxn>
                    <a:cxn ang="0">
                      <a:pos x="48" y="51"/>
                    </a:cxn>
                    <a:cxn ang="0">
                      <a:pos x="47" y="52"/>
                    </a:cxn>
                    <a:cxn ang="0">
                      <a:pos x="48" y="51"/>
                    </a:cxn>
                    <a:cxn ang="0">
                      <a:pos x="35" y="223"/>
                    </a:cxn>
                    <a:cxn ang="0">
                      <a:pos x="249" y="310"/>
                    </a:cxn>
                    <a:cxn ang="0">
                      <a:pos x="293" y="277"/>
                    </a:cxn>
                    <a:cxn ang="0">
                      <a:pos x="293" y="278"/>
                    </a:cxn>
                    <a:cxn ang="0">
                      <a:pos x="293" y="277"/>
                    </a:cxn>
                    <a:cxn ang="0">
                      <a:pos x="299" y="271"/>
                    </a:cxn>
                    <a:cxn ang="0">
                      <a:pos x="307" y="259"/>
                    </a:cxn>
                    <a:cxn ang="0">
                      <a:pos x="321" y="232"/>
                    </a:cxn>
                    <a:cxn ang="0">
                      <a:pos x="333" y="187"/>
                    </a:cxn>
                    <a:cxn ang="0">
                      <a:pos x="331" y="134"/>
                    </a:cxn>
                  </a:cxnLst>
                  <a:rect l="0" t="0" r="r" b="b"/>
                  <a:pathLst>
                    <a:path w="336" h="340">
                      <a:moveTo>
                        <a:pt x="331" y="134"/>
                      </a:moveTo>
                      <a:cubicBezTo>
                        <a:pt x="329" y="128"/>
                        <a:pt x="325" y="110"/>
                        <a:pt x="312" y="86"/>
                      </a:cubicBezTo>
                      <a:cubicBezTo>
                        <a:pt x="306" y="76"/>
                        <a:pt x="291" y="50"/>
                        <a:pt x="259" y="29"/>
                      </a:cubicBezTo>
                      <a:cubicBezTo>
                        <a:pt x="227" y="7"/>
                        <a:pt x="197" y="4"/>
                        <a:pt x="186" y="2"/>
                      </a:cubicBezTo>
                      <a:cubicBezTo>
                        <a:pt x="184" y="2"/>
                        <a:pt x="166" y="0"/>
                        <a:pt x="147" y="2"/>
                      </a:cubicBezTo>
                      <a:cubicBezTo>
                        <a:pt x="131" y="5"/>
                        <a:pt x="131" y="5"/>
                        <a:pt x="131" y="5"/>
                      </a:cubicBezTo>
                      <a:cubicBezTo>
                        <a:pt x="124" y="7"/>
                        <a:pt x="114" y="10"/>
                        <a:pt x="107" y="12"/>
                      </a:cubicBezTo>
                      <a:cubicBezTo>
                        <a:pt x="107" y="12"/>
                        <a:pt x="91" y="18"/>
                        <a:pt x="75" y="29"/>
                      </a:cubicBezTo>
                      <a:cubicBezTo>
                        <a:pt x="72" y="31"/>
                        <a:pt x="68" y="34"/>
                        <a:pt x="65" y="36"/>
                      </a:cubicBezTo>
                      <a:cubicBezTo>
                        <a:pt x="62" y="38"/>
                        <a:pt x="60" y="40"/>
                        <a:pt x="57" y="43"/>
                      </a:cubicBezTo>
                      <a:cubicBezTo>
                        <a:pt x="54" y="45"/>
                        <a:pt x="51" y="48"/>
                        <a:pt x="48" y="51"/>
                      </a:cubicBezTo>
                      <a:cubicBezTo>
                        <a:pt x="48" y="51"/>
                        <a:pt x="47" y="52"/>
                        <a:pt x="47" y="52"/>
                      </a:cubicBezTo>
                      <a:cubicBezTo>
                        <a:pt x="47" y="52"/>
                        <a:pt x="47" y="51"/>
                        <a:pt x="48" y="51"/>
                      </a:cubicBezTo>
                      <a:cubicBezTo>
                        <a:pt x="7" y="93"/>
                        <a:pt x="0" y="161"/>
                        <a:pt x="35" y="223"/>
                      </a:cubicBezTo>
                      <a:cubicBezTo>
                        <a:pt x="80" y="302"/>
                        <a:pt x="175" y="340"/>
                        <a:pt x="249" y="310"/>
                      </a:cubicBezTo>
                      <a:cubicBezTo>
                        <a:pt x="267" y="302"/>
                        <a:pt x="281" y="291"/>
                        <a:pt x="293" y="277"/>
                      </a:cubicBezTo>
                      <a:cubicBezTo>
                        <a:pt x="293" y="278"/>
                        <a:pt x="293" y="278"/>
                        <a:pt x="293" y="278"/>
                      </a:cubicBezTo>
                      <a:cubicBezTo>
                        <a:pt x="293" y="278"/>
                        <a:pt x="293" y="278"/>
                        <a:pt x="293" y="277"/>
                      </a:cubicBezTo>
                      <a:cubicBezTo>
                        <a:pt x="295" y="275"/>
                        <a:pt x="297" y="273"/>
                        <a:pt x="299" y="271"/>
                      </a:cubicBezTo>
                      <a:cubicBezTo>
                        <a:pt x="302" y="267"/>
                        <a:pt x="305" y="263"/>
                        <a:pt x="307" y="259"/>
                      </a:cubicBezTo>
                      <a:cubicBezTo>
                        <a:pt x="315" y="246"/>
                        <a:pt x="317" y="242"/>
                        <a:pt x="321" y="232"/>
                      </a:cubicBezTo>
                      <a:cubicBezTo>
                        <a:pt x="321" y="232"/>
                        <a:pt x="330" y="211"/>
                        <a:pt x="333" y="187"/>
                      </a:cubicBezTo>
                      <a:cubicBezTo>
                        <a:pt x="334" y="178"/>
                        <a:pt x="336" y="160"/>
                        <a:pt x="331" y="134"/>
                      </a:cubicBezTo>
                      <a:close/>
                    </a:path>
                  </a:pathLst>
                </a:custGeom>
                <a:gradFill rotWithShape="1">
                  <a:gsLst>
                    <a:gs pos="0">
                      <a:schemeClr val="accent2">
                        <a:gamma/>
                        <a:tint val="57255"/>
                        <a:invGamma/>
                      </a:schemeClr>
                    </a:gs>
                    <a:gs pos="100000">
                      <a:schemeClr val="accent2"/>
                    </a:gs>
                  </a:gsLst>
                  <a:lin ang="54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46" name="Freeform 70"/>
                <p:cNvSpPr>
                  <a:spLocks/>
                </p:cNvSpPr>
                <p:nvPr/>
              </p:nvSpPr>
              <p:spPr bwMode="auto">
                <a:xfrm>
                  <a:off x="1196" y="1089"/>
                  <a:ext cx="100" cy="102"/>
                </a:xfrm>
                <a:custGeom>
                  <a:avLst/>
                  <a:gdLst/>
                  <a:ahLst/>
                  <a:cxnLst>
                    <a:cxn ang="0">
                      <a:pos x="15" y="58"/>
                    </a:cxn>
                    <a:cxn ang="0">
                      <a:pos x="68" y="0"/>
                    </a:cxn>
                    <a:cxn ang="0">
                      <a:pos x="65" y="59"/>
                    </a:cxn>
                    <a:cxn ang="0">
                      <a:pos x="139" y="89"/>
                    </a:cxn>
                    <a:cxn ang="0">
                      <a:pos x="154" y="79"/>
                    </a:cxn>
                    <a:cxn ang="0">
                      <a:pos x="100" y="137"/>
                    </a:cxn>
                    <a:cxn ang="0">
                      <a:pos x="86" y="147"/>
                    </a:cxn>
                    <a:cxn ang="0">
                      <a:pos x="12" y="117"/>
                    </a:cxn>
                    <a:cxn ang="0">
                      <a:pos x="15" y="58"/>
                    </a:cxn>
                  </a:cxnLst>
                  <a:rect l="0" t="0" r="r" b="b"/>
                  <a:pathLst>
                    <a:path w="154" h="158">
                      <a:moveTo>
                        <a:pt x="15" y="58"/>
                      </a:moveTo>
                      <a:cubicBezTo>
                        <a:pt x="68" y="0"/>
                        <a:pt x="68" y="0"/>
                        <a:pt x="68" y="0"/>
                      </a:cubicBezTo>
                      <a:cubicBezTo>
                        <a:pt x="55" y="15"/>
                        <a:pt x="53" y="38"/>
                        <a:pt x="65" y="59"/>
                      </a:cubicBezTo>
                      <a:cubicBezTo>
                        <a:pt x="80" y="86"/>
                        <a:pt x="114" y="100"/>
                        <a:pt x="139" y="89"/>
                      </a:cubicBezTo>
                      <a:cubicBezTo>
                        <a:pt x="145" y="87"/>
                        <a:pt x="150" y="83"/>
                        <a:pt x="154" y="79"/>
                      </a:cubicBezTo>
                      <a:cubicBezTo>
                        <a:pt x="100" y="137"/>
                        <a:pt x="100" y="137"/>
                        <a:pt x="100" y="137"/>
                      </a:cubicBezTo>
                      <a:cubicBezTo>
                        <a:pt x="96" y="141"/>
                        <a:pt x="91" y="145"/>
                        <a:pt x="86" y="147"/>
                      </a:cubicBezTo>
                      <a:cubicBezTo>
                        <a:pt x="60" y="158"/>
                        <a:pt x="27" y="144"/>
                        <a:pt x="12" y="117"/>
                      </a:cubicBezTo>
                      <a:cubicBezTo>
                        <a:pt x="0" y="96"/>
                        <a:pt x="2" y="73"/>
                        <a:pt x="15" y="58"/>
                      </a:cubicBezTo>
                      <a:close/>
                    </a:path>
                  </a:pathLst>
                </a:custGeom>
                <a:gradFill rotWithShape="1">
                  <a:gsLst>
                    <a:gs pos="0">
                      <a:schemeClr val="accent2">
                        <a:gamma/>
                        <a:tint val="57255"/>
                        <a:invGamma/>
                      </a:schemeClr>
                    </a:gs>
                    <a:gs pos="100000">
                      <a:schemeClr val="accent2"/>
                    </a:gs>
                  </a:gsLst>
                  <a:lin ang="54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47" name="Freeform 71"/>
                <p:cNvSpPr>
                  <a:spLocks/>
                </p:cNvSpPr>
                <p:nvPr/>
              </p:nvSpPr>
              <p:spPr bwMode="auto">
                <a:xfrm>
                  <a:off x="1196" y="1089"/>
                  <a:ext cx="100" cy="102"/>
                </a:xfrm>
                <a:custGeom>
                  <a:avLst/>
                  <a:gdLst/>
                  <a:ahLst/>
                  <a:cxnLst>
                    <a:cxn ang="0">
                      <a:pos x="15" y="58"/>
                    </a:cxn>
                    <a:cxn ang="0">
                      <a:pos x="68" y="0"/>
                    </a:cxn>
                    <a:cxn ang="0">
                      <a:pos x="65" y="59"/>
                    </a:cxn>
                    <a:cxn ang="0">
                      <a:pos x="139" y="89"/>
                    </a:cxn>
                    <a:cxn ang="0">
                      <a:pos x="154" y="79"/>
                    </a:cxn>
                    <a:cxn ang="0">
                      <a:pos x="100" y="137"/>
                    </a:cxn>
                    <a:cxn ang="0">
                      <a:pos x="86" y="147"/>
                    </a:cxn>
                    <a:cxn ang="0">
                      <a:pos x="12" y="117"/>
                    </a:cxn>
                    <a:cxn ang="0">
                      <a:pos x="15" y="58"/>
                    </a:cxn>
                  </a:cxnLst>
                  <a:rect l="0" t="0" r="r" b="b"/>
                  <a:pathLst>
                    <a:path w="154" h="158">
                      <a:moveTo>
                        <a:pt x="15" y="58"/>
                      </a:moveTo>
                      <a:cubicBezTo>
                        <a:pt x="68" y="0"/>
                        <a:pt x="68" y="0"/>
                        <a:pt x="68" y="0"/>
                      </a:cubicBezTo>
                      <a:cubicBezTo>
                        <a:pt x="55" y="15"/>
                        <a:pt x="53" y="38"/>
                        <a:pt x="65" y="59"/>
                      </a:cubicBezTo>
                      <a:cubicBezTo>
                        <a:pt x="80" y="86"/>
                        <a:pt x="114" y="100"/>
                        <a:pt x="139" y="89"/>
                      </a:cubicBezTo>
                      <a:cubicBezTo>
                        <a:pt x="145" y="87"/>
                        <a:pt x="150" y="83"/>
                        <a:pt x="154" y="79"/>
                      </a:cubicBezTo>
                      <a:cubicBezTo>
                        <a:pt x="100" y="137"/>
                        <a:pt x="100" y="137"/>
                        <a:pt x="100" y="137"/>
                      </a:cubicBezTo>
                      <a:cubicBezTo>
                        <a:pt x="96" y="141"/>
                        <a:pt x="91" y="145"/>
                        <a:pt x="86" y="147"/>
                      </a:cubicBezTo>
                      <a:cubicBezTo>
                        <a:pt x="60" y="158"/>
                        <a:pt x="27" y="144"/>
                        <a:pt x="12" y="117"/>
                      </a:cubicBezTo>
                      <a:cubicBezTo>
                        <a:pt x="0" y="96"/>
                        <a:pt x="2" y="73"/>
                        <a:pt x="15" y="58"/>
                      </a:cubicBezTo>
                    </a:path>
                  </a:pathLst>
                </a:custGeom>
                <a:gradFill rotWithShape="1">
                  <a:gsLst>
                    <a:gs pos="0">
                      <a:schemeClr val="accent2">
                        <a:gamma/>
                        <a:tint val="57255"/>
                        <a:invGamma/>
                      </a:schemeClr>
                    </a:gs>
                    <a:gs pos="100000">
                      <a:schemeClr val="accent2"/>
                    </a:gs>
                  </a:gsLst>
                  <a:lin ang="54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48" name="Freeform 72"/>
                <p:cNvSpPr>
                  <a:spLocks/>
                </p:cNvSpPr>
                <p:nvPr/>
              </p:nvSpPr>
              <p:spPr bwMode="auto">
                <a:xfrm>
                  <a:off x="1211" y="998"/>
                  <a:ext cx="168" cy="172"/>
                </a:xfrm>
                <a:custGeom>
                  <a:avLst/>
                  <a:gdLst/>
                  <a:ahLst/>
                  <a:cxnLst>
                    <a:cxn ang="0">
                      <a:pos x="32" y="48"/>
                    </a:cxn>
                    <a:cxn ang="0">
                      <a:pos x="66" y="24"/>
                    </a:cxn>
                    <a:cxn ang="0">
                      <a:pos x="232" y="91"/>
                    </a:cxn>
                    <a:cxn ang="0">
                      <a:pos x="133" y="160"/>
                    </a:cxn>
                    <a:cxn ang="0">
                      <a:pos x="59" y="130"/>
                    </a:cxn>
                    <a:cxn ang="0">
                      <a:pos x="41" y="199"/>
                    </a:cxn>
                    <a:cxn ang="0">
                      <a:pos x="115" y="229"/>
                    </a:cxn>
                    <a:cxn ang="0">
                      <a:pos x="133" y="160"/>
                    </a:cxn>
                    <a:cxn ang="0">
                      <a:pos x="232" y="91"/>
                    </a:cxn>
                    <a:cxn ang="0">
                      <a:pos x="222" y="223"/>
                    </a:cxn>
                    <a:cxn ang="0">
                      <a:pos x="154" y="260"/>
                    </a:cxn>
                    <a:cxn ang="0">
                      <a:pos x="80" y="253"/>
                    </a:cxn>
                    <a:cxn ang="0">
                      <a:pos x="22" y="205"/>
                    </a:cxn>
                    <a:cxn ang="0">
                      <a:pos x="0" y="131"/>
                    </a:cxn>
                    <a:cxn ang="0">
                      <a:pos x="8" y="88"/>
                    </a:cxn>
                    <a:cxn ang="0">
                      <a:pos x="32" y="48"/>
                    </a:cxn>
                  </a:cxnLst>
                  <a:rect l="0" t="0" r="r" b="b"/>
                  <a:pathLst>
                    <a:path w="259" h="267">
                      <a:moveTo>
                        <a:pt x="32" y="48"/>
                      </a:moveTo>
                      <a:cubicBezTo>
                        <a:pt x="41" y="38"/>
                        <a:pt x="53" y="29"/>
                        <a:pt x="66" y="24"/>
                      </a:cubicBezTo>
                      <a:cubicBezTo>
                        <a:pt x="123" y="0"/>
                        <a:pt x="197" y="30"/>
                        <a:pt x="232" y="91"/>
                      </a:cubicBezTo>
                      <a:cubicBezTo>
                        <a:pt x="213" y="111"/>
                        <a:pt x="174" y="138"/>
                        <a:pt x="133" y="160"/>
                      </a:cubicBezTo>
                      <a:cubicBezTo>
                        <a:pt x="117" y="133"/>
                        <a:pt x="84" y="119"/>
                        <a:pt x="59" y="130"/>
                      </a:cubicBezTo>
                      <a:cubicBezTo>
                        <a:pt x="33" y="141"/>
                        <a:pt x="25" y="172"/>
                        <a:pt x="41" y="199"/>
                      </a:cubicBezTo>
                      <a:cubicBezTo>
                        <a:pt x="56" y="226"/>
                        <a:pt x="90" y="240"/>
                        <a:pt x="115" y="229"/>
                      </a:cubicBezTo>
                      <a:cubicBezTo>
                        <a:pt x="140" y="218"/>
                        <a:pt x="148" y="187"/>
                        <a:pt x="133" y="160"/>
                      </a:cubicBezTo>
                      <a:cubicBezTo>
                        <a:pt x="174" y="138"/>
                        <a:pt x="213" y="111"/>
                        <a:pt x="232" y="91"/>
                      </a:cubicBezTo>
                      <a:cubicBezTo>
                        <a:pt x="259" y="139"/>
                        <a:pt x="253" y="191"/>
                        <a:pt x="222" y="223"/>
                      </a:cubicBezTo>
                      <a:cubicBezTo>
                        <a:pt x="195" y="252"/>
                        <a:pt x="164" y="258"/>
                        <a:pt x="154" y="260"/>
                      </a:cubicBezTo>
                      <a:cubicBezTo>
                        <a:pt x="145" y="262"/>
                        <a:pt x="114" y="267"/>
                        <a:pt x="80" y="253"/>
                      </a:cubicBezTo>
                      <a:cubicBezTo>
                        <a:pt x="50" y="240"/>
                        <a:pt x="31" y="220"/>
                        <a:pt x="22" y="205"/>
                      </a:cubicBezTo>
                      <a:cubicBezTo>
                        <a:pt x="0" y="171"/>
                        <a:pt x="0" y="141"/>
                        <a:pt x="0" y="131"/>
                      </a:cubicBezTo>
                      <a:cubicBezTo>
                        <a:pt x="0" y="110"/>
                        <a:pt x="7" y="92"/>
                        <a:pt x="8" y="88"/>
                      </a:cubicBezTo>
                      <a:cubicBezTo>
                        <a:pt x="14" y="72"/>
                        <a:pt x="21" y="62"/>
                        <a:pt x="32" y="48"/>
                      </a:cubicBezTo>
                      <a:close/>
                    </a:path>
                  </a:pathLst>
                </a:custGeom>
                <a:gradFill rotWithShape="1">
                  <a:gsLst>
                    <a:gs pos="0">
                      <a:schemeClr val="accent2">
                        <a:gamma/>
                        <a:tint val="57255"/>
                        <a:invGamma/>
                      </a:schemeClr>
                    </a:gs>
                    <a:gs pos="100000">
                      <a:schemeClr val="accent2"/>
                    </a:gs>
                  </a:gsLst>
                  <a:lin ang="54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49" name="Freeform 73"/>
                <p:cNvSpPr>
                  <a:spLocks/>
                </p:cNvSpPr>
                <p:nvPr/>
              </p:nvSpPr>
              <p:spPr bwMode="auto">
                <a:xfrm>
                  <a:off x="1201" y="998"/>
                  <a:ext cx="179" cy="172"/>
                </a:xfrm>
                <a:custGeom>
                  <a:avLst/>
                  <a:gdLst/>
                  <a:ahLst/>
                  <a:cxnLst>
                    <a:cxn ang="0">
                      <a:pos x="51" y="48"/>
                    </a:cxn>
                    <a:cxn ang="0">
                      <a:pos x="35" y="195"/>
                    </a:cxn>
                    <a:cxn ang="0">
                      <a:pos x="164" y="262"/>
                    </a:cxn>
                    <a:cxn ang="0">
                      <a:pos x="241" y="224"/>
                    </a:cxn>
                    <a:cxn ang="0">
                      <a:pos x="251" y="91"/>
                    </a:cxn>
                    <a:cxn ang="0">
                      <a:pos x="152" y="160"/>
                    </a:cxn>
                    <a:cxn ang="0">
                      <a:pos x="134" y="229"/>
                    </a:cxn>
                    <a:cxn ang="0">
                      <a:pos x="60" y="199"/>
                    </a:cxn>
                    <a:cxn ang="0">
                      <a:pos x="78" y="130"/>
                    </a:cxn>
                    <a:cxn ang="0">
                      <a:pos x="152" y="160"/>
                    </a:cxn>
                    <a:cxn ang="0">
                      <a:pos x="251" y="91"/>
                    </a:cxn>
                    <a:cxn ang="0">
                      <a:pos x="85" y="24"/>
                    </a:cxn>
                    <a:cxn ang="0">
                      <a:pos x="51" y="48"/>
                    </a:cxn>
                  </a:cxnLst>
                  <a:rect l="0" t="0" r="r" b="b"/>
                  <a:pathLst>
                    <a:path w="278" h="268">
                      <a:moveTo>
                        <a:pt x="51" y="48"/>
                      </a:moveTo>
                      <a:cubicBezTo>
                        <a:pt x="0" y="111"/>
                        <a:pt x="23" y="172"/>
                        <a:pt x="35" y="195"/>
                      </a:cubicBezTo>
                      <a:cubicBezTo>
                        <a:pt x="59" y="241"/>
                        <a:pt x="112" y="268"/>
                        <a:pt x="164" y="262"/>
                      </a:cubicBezTo>
                      <a:cubicBezTo>
                        <a:pt x="207" y="257"/>
                        <a:pt x="232" y="233"/>
                        <a:pt x="241" y="224"/>
                      </a:cubicBezTo>
                      <a:cubicBezTo>
                        <a:pt x="272" y="191"/>
                        <a:pt x="278" y="139"/>
                        <a:pt x="251" y="91"/>
                      </a:cubicBezTo>
                      <a:cubicBezTo>
                        <a:pt x="232" y="111"/>
                        <a:pt x="193" y="138"/>
                        <a:pt x="152" y="160"/>
                      </a:cubicBezTo>
                      <a:cubicBezTo>
                        <a:pt x="167" y="187"/>
                        <a:pt x="159" y="218"/>
                        <a:pt x="134" y="229"/>
                      </a:cubicBezTo>
                      <a:cubicBezTo>
                        <a:pt x="109" y="240"/>
                        <a:pt x="75" y="226"/>
                        <a:pt x="60" y="199"/>
                      </a:cubicBezTo>
                      <a:cubicBezTo>
                        <a:pt x="44" y="172"/>
                        <a:pt x="52" y="141"/>
                        <a:pt x="78" y="130"/>
                      </a:cubicBezTo>
                      <a:cubicBezTo>
                        <a:pt x="103" y="119"/>
                        <a:pt x="136" y="133"/>
                        <a:pt x="152" y="160"/>
                      </a:cubicBezTo>
                      <a:cubicBezTo>
                        <a:pt x="193" y="138"/>
                        <a:pt x="232" y="111"/>
                        <a:pt x="251" y="91"/>
                      </a:cubicBezTo>
                      <a:cubicBezTo>
                        <a:pt x="216" y="30"/>
                        <a:pt x="142" y="0"/>
                        <a:pt x="85" y="24"/>
                      </a:cubicBezTo>
                      <a:cubicBezTo>
                        <a:pt x="72" y="29"/>
                        <a:pt x="60" y="38"/>
                        <a:pt x="51" y="48"/>
                      </a:cubicBezTo>
                    </a:path>
                  </a:pathLst>
                </a:custGeom>
                <a:gradFill rotWithShape="1">
                  <a:gsLst>
                    <a:gs pos="0">
                      <a:schemeClr val="accent2">
                        <a:gamma/>
                        <a:tint val="57255"/>
                        <a:invGamma/>
                      </a:schemeClr>
                    </a:gs>
                    <a:gs pos="100000">
                      <a:schemeClr val="accent2"/>
                    </a:gs>
                  </a:gsLst>
                  <a:lin ang="54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50" name="Freeform 74"/>
                <p:cNvSpPr>
                  <a:spLocks/>
                </p:cNvSpPr>
                <p:nvPr/>
              </p:nvSpPr>
              <p:spPr bwMode="auto">
                <a:xfrm>
                  <a:off x="1211" y="1029"/>
                  <a:ext cx="143" cy="142"/>
                </a:xfrm>
                <a:custGeom>
                  <a:avLst/>
                  <a:gdLst/>
                  <a:ahLst/>
                  <a:cxnLst>
                    <a:cxn ang="0">
                      <a:pos x="18" y="149"/>
                    </a:cxn>
                    <a:cxn ang="0">
                      <a:pos x="4" y="113"/>
                    </a:cxn>
                    <a:cxn ang="0">
                      <a:pos x="2" y="74"/>
                    </a:cxn>
                    <a:cxn ang="0">
                      <a:pos x="13" y="32"/>
                    </a:cxn>
                    <a:cxn ang="0">
                      <a:pos x="24" y="12"/>
                    </a:cxn>
                    <a:cxn ang="0">
                      <a:pos x="33" y="0"/>
                    </a:cxn>
                    <a:cxn ang="0">
                      <a:pos x="27" y="129"/>
                    </a:cxn>
                    <a:cxn ang="0">
                      <a:pos x="192" y="196"/>
                    </a:cxn>
                    <a:cxn ang="0">
                      <a:pos x="223" y="175"/>
                    </a:cxn>
                    <a:cxn ang="0">
                      <a:pos x="210" y="188"/>
                    </a:cxn>
                    <a:cxn ang="0">
                      <a:pos x="202" y="193"/>
                    </a:cxn>
                    <a:cxn ang="0">
                      <a:pos x="172" y="208"/>
                    </a:cxn>
                    <a:cxn ang="0">
                      <a:pos x="159" y="212"/>
                    </a:cxn>
                    <a:cxn ang="0">
                      <a:pos x="141" y="214"/>
                    </a:cxn>
                    <a:cxn ang="0">
                      <a:pos x="117" y="214"/>
                    </a:cxn>
                    <a:cxn ang="0">
                      <a:pos x="100" y="211"/>
                    </a:cxn>
                    <a:cxn ang="0">
                      <a:pos x="91" y="208"/>
                    </a:cxn>
                    <a:cxn ang="0">
                      <a:pos x="74" y="202"/>
                    </a:cxn>
                    <a:cxn ang="0">
                      <a:pos x="59" y="193"/>
                    </a:cxn>
                    <a:cxn ang="0">
                      <a:pos x="18" y="149"/>
                    </a:cxn>
                  </a:cxnLst>
                  <a:rect l="0" t="0" r="r" b="b"/>
                  <a:pathLst>
                    <a:path w="223" h="220">
                      <a:moveTo>
                        <a:pt x="18" y="149"/>
                      </a:moveTo>
                      <a:cubicBezTo>
                        <a:pt x="15" y="144"/>
                        <a:pt x="8" y="131"/>
                        <a:pt x="4" y="113"/>
                      </a:cubicBezTo>
                      <a:cubicBezTo>
                        <a:pt x="0" y="95"/>
                        <a:pt x="1" y="81"/>
                        <a:pt x="2" y="74"/>
                      </a:cubicBezTo>
                      <a:cubicBezTo>
                        <a:pt x="4" y="54"/>
                        <a:pt x="8" y="43"/>
                        <a:pt x="13" y="32"/>
                      </a:cubicBezTo>
                      <a:cubicBezTo>
                        <a:pt x="16" y="25"/>
                        <a:pt x="19" y="20"/>
                        <a:pt x="24" y="12"/>
                      </a:cubicBezTo>
                      <a:cubicBezTo>
                        <a:pt x="26" y="8"/>
                        <a:pt x="30" y="4"/>
                        <a:pt x="33" y="0"/>
                      </a:cubicBezTo>
                      <a:cubicBezTo>
                        <a:pt x="5" y="32"/>
                        <a:pt x="1" y="83"/>
                        <a:pt x="27" y="129"/>
                      </a:cubicBezTo>
                      <a:cubicBezTo>
                        <a:pt x="62" y="190"/>
                        <a:pt x="136" y="220"/>
                        <a:pt x="192" y="196"/>
                      </a:cubicBezTo>
                      <a:cubicBezTo>
                        <a:pt x="205" y="191"/>
                        <a:pt x="215" y="184"/>
                        <a:pt x="223" y="175"/>
                      </a:cubicBezTo>
                      <a:cubicBezTo>
                        <a:pt x="219" y="179"/>
                        <a:pt x="214" y="184"/>
                        <a:pt x="210" y="188"/>
                      </a:cubicBezTo>
                      <a:cubicBezTo>
                        <a:pt x="208" y="189"/>
                        <a:pt x="204" y="192"/>
                        <a:pt x="202" y="193"/>
                      </a:cubicBezTo>
                      <a:cubicBezTo>
                        <a:pt x="188" y="202"/>
                        <a:pt x="182" y="204"/>
                        <a:pt x="172" y="208"/>
                      </a:cubicBezTo>
                      <a:cubicBezTo>
                        <a:pt x="168" y="209"/>
                        <a:pt x="163" y="211"/>
                        <a:pt x="159" y="212"/>
                      </a:cubicBezTo>
                      <a:cubicBezTo>
                        <a:pt x="153" y="213"/>
                        <a:pt x="146" y="214"/>
                        <a:pt x="141" y="214"/>
                      </a:cubicBezTo>
                      <a:cubicBezTo>
                        <a:pt x="135" y="215"/>
                        <a:pt x="122" y="215"/>
                        <a:pt x="117" y="214"/>
                      </a:cubicBezTo>
                      <a:cubicBezTo>
                        <a:pt x="112" y="213"/>
                        <a:pt x="105" y="212"/>
                        <a:pt x="100" y="211"/>
                      </a:cubicBezTo>
                      <a:cubicBezTo>
                        <a:pt x="97" y="210"/>
                        <a:pt x="94" y="209"/>
                        <a:pt x="91" y="208"/>
                      </a:cubicBezTo>
                      <a:cubicBezTo>
                        <a:pt x="80" y="205"/>
                        <a:pt x="80" y="205"/>
                        <a:pt x="74" y="202"/>
                      </a:cubicBezTo>
                      <a:cubicBezTo>
                        <a:pt x="67" y="198"/>
                        <a:pt x="62" y="195"/>
                        <a:pt x="59" y="193"/>
                      </a:cubicBezTo>
                      <a:cubicBezTo>
                        <a:pt x="35" y="177"/>
                        <a:pt x="21" y="155"/>
                        <a:pt x="18" y="149"/>
                      </a:cubicBezTo>
                      <a:close/>
                    </a:path>
                  </a:pathLst>
                </a:custGeom>
                <a:gradFill rotWithShape="1">
                  <a:gsLst>
                    <a:gs pos="0">
                      <a:schemeClr val="accent2">
                        <a:gamma/>
                        <a:tint val="57255"/>
                        <a:invGamma/>
                      </a:schemeClr>
                    </a:gs>
                    <a:gs pos="100000">
                      <a:schemeClr val="accent2"/>
                    </a:gs>
                  </a:gsLst>
                  <a:lin ang="54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51" name="Freeform 75"/>
                <p:cNvSpPr>
                  <a:spLocks/>
                </p:cNvSpPr>
                <p:nvPr/>
              </p:nvSpPr>
              <p:spPr bwMode="auto">
                <a:xfrm>
                  <a:off x="1205" y="1029"/>
                  <a:ext cx="150" cy="162"/>
                </a:xfrm>
                <a:custGeom>
                  <a:avLst/>
                  <a:gdLst/>
                  <a:ahLst/>
                  <a:cxnLst>
                    <a:cxn ang="0">
                      <a:pos x="27" y="149"/>
                    </a:cxn>
                    <a:cxn ang="0">
                      <a:pos x="42" y="0"/>
                    </a:cxn>
                    <a:cxn ang="0">
                      <a:pos x="36" y="129"/>
                    </a:cxn>
                    <a:cxn ang="0">
                      <a:pos x="201" y="196"/>
                    </a:cxn>
                    <a:cxn ang="0">
                      <a:pos x="232" y="175"/>
                    </a:cxn>
                    <a:cxn ang="0">
                      <a:pos x="27" y="149"/>
                    </a:cxn>
                  </a:cxnLst>
                  <a:rect l="0" t="0" r="r" b="b"/>
                  <a:pathLst>
                    <a:path w="232" h="249">
                      <a:moveTo>
                        <a:pt x="27" y="149"/>
                      </a:moveTo>
                      <a:cubicBezTo>
                        <a:pt x="0" y="100"/>
                        <a:pt x="6" y="44"/>
                        <a:pt x="42" y="0"/>
                      </a:cubicBezTo>
                      <a:cubicBezTo>
                        <a:pt x="14" y="32"/>
                        <a:pt x="10" y="83"/>
                        <a:pt x="36" y="129"/>
                      </a:cubicBezTo>
                      <a:cubicBezTo>
                        <a:pt x="71" y="190"/>
                        <a:pt x="145" y="220"/>
                        <a:pt x="201" y="196"/>
                      </a:cubicBezTo>
                      <a:cubicBezTo>
                        <a:pt x="214" y="191"/>
                        <a:pt x="224" y="184"/>
                        <a:pt x="232" y="175"/>
                      </a:cubicBezTo>
                      <a:cubicBezTo>
                        <a:pt x="156" y="249"/>
                        <a:pt x="60" y="209"/>
                        <a:pt x="27" y="149"/>
                      </a:cubicBezTo>
                    </a:path>
                  </a:pathLst>
                </a:custGeom>
                <a:gradFill rotWithShape="1">
                  <a:gsLst>
                    <a:gs pos="0">
                      <a:schemeClr val="accent2">
                        <a:gamma/>
                        <a:tint val="57255"/>
                        <a:invGamma/>
                      </a:schemeClr>
                    </a:gs>
                    <a:gs pos="100000">
                      <a:schemeClr val="accent2"/>
                    </a:gs>
                  </a:gsLst>
                  <a:lin ang="54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52" name="Freeform 76"/>
                <p:cNvSpPr>
                  <a:spLocks/>
                </p:cNvSpPr>
                <p:nvPr/>
              </p:nvSpPr>
              <p:spPr bwMode="auto">
                <a:xfrm>
                  <a:off x="1207" y="998"/>
                  <a:ext cx="177" cy="172"/>
                </a:xfrm>
                <a:custGeom>
                  <a:avLst/>
                  <a:gdLst/>
                  <a:ahLst/>
                  <a:cxnLst>
                    <a:cxn ang="0">
                      <a:pos x="240" y="91"/>
                    </a:cxn>
                    <a:cxn ang="0">
                      <a:pos x="199" y="244"/>
                    </a:cxn>
                    <a:cxn ang="0">
                      <a:pos x="34" y="177"/>
                    </a:cxn>
                    <a:cxn ang="0">
                      <a:pos x="74" y="24"/>
                    </a:cxn>
                    <a:cxn ang="0">
                      <a:pos x="240" y="91"/>
                    </a:cxn>
                  </a:cxnLst>
                  <a:rect l="0" t="0" r="r" b="b"/>
                  <a:pathLst>
                    <a:path w="274" h="268">
                      <a:moveTo>
                        <a:pt x="240" y="91"/>
                      </a:moveTo>
                      <a:cubicBezTo>
                        <a:pt x="274" y="152"/>
                        <a:pt x="256" y="221"/>
                        <a:pt x="199" y="244"/>
                      </a:cubicBezTo>
                      <a:cubicBezTo>
                        <a:pt x="143" y="268"/>
                        <a:pt x="69" y="238"/>
                        <a:pt x="34" y="177"/>
                      </a:cubicBezTo>
                      <a:cubicBezTo>
                        <a:pt x="0" y="116"/>
                        <a:pt x="18" y="48"/>
                        <a:pt x="74" y="24"/>
                      </a:cubicBezTo>
                      <a:cubicBezTo>
                        <a:pt x="131" y="0"/>
                        <a:pt x="205" y="30"/>
                        <a:pt x="240" y="91"/>
                      </a:cubicBezTo>
                      <a:close/>
                    </a:path>
                  </a:pathLst>
                </a:custGeom>
                <a:gradFill rotWithShape="1">
                  <a:gsLst>
                    <a:gs pos="0">
                      <a:schemeClr val="accent2"/>
                    </a:gs>
                    <a:gs pos="100000">
                      <a:schemeClr val="accent2">
                        <a:gamma/>
                        <a:tint val="57255"/>
                        <a:invGamma/>
                      </a:schemeClr>
                    </a:gs>
                  </a:gsLst>
                  <a:lin ang="54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grpSp>
        </p:grpSp>
        <p:sp>
          <p:nvSpPr>
            <p:cNvPr id="3093" name="Rectangle 102"/>
            <p:cNvSpPr>
              <a:spLocks noChangeArrowheads="1"/>
            </p:cNvSpPr>
            <p:nvPr/>
          </p:nvSpPr>
          <p:spPr bwMode="auto">
            <a:xfrm>
              <a:off x="1773237" y="1781485"/>
              <a:ext cx="1231107" cy="29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165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資</a:t>
              </a:r>
              <a:r>
                <a:rPr kumimoji="0" lang="zh-TW" altLang="en-US" sz="165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訊</a:t>
              </a:r>
              <a:r>
                <a:rPr kumimoji="0" lang="zh-TW" altLang="en-US" sz="165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服務人員</a:t>
              </a:r>
              <a:endParaRPr kumimoji="0" lang="en-US" altLang="zh-CN" sz="165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5" name="群組 4"/>
          <p:cNvGrpSpPr/>
          <p:nvPr/>
        </p:nvGrpSpPr>
        <p:grpSpPr>
          <a:xfrm>
            <a:off x="2171224" y="4523037"/>
            <a:ext cx="1609947" cy="1418674"/>
            <a:chOff x="5605041" y="1375941"/>
            <a:chExt cx="1362918" cy="1200994"/>
          </a:xfrm>
        </p:grpSpPr>
        <p:grpSp>
          <p:nvGrpSpPr>
            <p:cNvPr id="3076" name="Group 16"/>
            <p:cNvGrpSpPr>
              <a:grpSpLocks/>
            </p:cNvGrpSpPr>
            <p:nvPr/>
          </p:nvGrpSpPr>
          <p:grpSpPr bwMode="auto">
            <a:xfrm>
              <a:off x="5605041" y="1375941"/>
              <a:ext cx="1362918" cy="1200994"/>
              <a:chOff x="720" y="1552"/>
              <a:chExt cx="2400" cy="2259"/>
            </a:xfrm>
          </p:grpSpPr>
          <p:sp>
            <p:nvSpPr>
              <p:cNvPr id="3129" name="Freeform 17"/>
              <p:cNvSpPr>
                <a:spLocks/>
              </p:cNvSpPr>
              <p:nvPr/>
            </p:nvSpPr>
            <p:spPr bwMode="auto">
              <a:xfrm>
                <a:off x="826" y="1648"/>
                <a:ext cx="2294" cy="2163"/>
              </a:xfrm>
              <a:custGeom>
                <a:avLst/>
                <a:gdLst>
                  <a:gd name="T0" fmla="*/ 1965 w 1302"/>
                  <a:gd name="T1" fmla="*/ 18 h 1231"/>
                  <a:gd name="T2" fmla="*/ 2109 w 1302"/>
                  <a:gd name="T3" fmla="*/ 0 h 1231"/>
                  <a:gd name="T4" fmla="*/ 2146 w 1302"/>
                  <a:gd name="T5" fmla="*/ 1202 h 1231"/>
                  <a:gd name="T6" fmla="*/ 2294 w 1302"/>
                  <a:gd name="T7" fmla="*/ 2158 h 1231"/>
                  <a:gd name="T8" fmla="*/ 1145 w 1302"/>
                  <a:gd name="T9" fmla="*/ 2116 h 1231"/>
                  <a:gd name="T10" fmla="*/ 11 w 1302"/>
                  <a:gd name="T11" fmla="*/ 2163 h 1231"/>
                  <a:gd name="T12" fmla="*/ 2 w 1302"/>
                  <a:gd name="T13" fmla="*/ 1552 h 1231"/>
                  <a:gd name="T14" fmla="*/ 134 w 1302"/>
                  <a:gd name="T15" fmla="*/ 550 h 1231"/>
                  <a:gd name="T16" fmla="*/ 1432 w 1302"/>
                  <a:gd name="T17" fmla="*/ 272 h 1231"/>
                  <a:gd name="T18" fmla="*/ 1965 w 1302"/>
                  <a:gd name="T19" fmla="*/ 18 h 1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02"/>
                  <a:gd name="T31" fmla="*/ 0 h 1231"/>
                  <a:gd name="T32" fmla="*/ 1302 w 1302"/>
                  <a:gd name="T33" fmla="*/ 1231 h 1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02" h="1231">
                    <a:moveTo>
                      <a:pt x="1115" y="10"/>
                    </a:moveTo>
                    <a:cubicBezTo>
                      <a:pt x="1197" y="0"/>
                      <a:pt x="1197" y="0"/>
                      <a:pt x="1197" y="0"/>
                    </a:cubicBezTo>
                    <a:cubicBezTo>
                      <a:pt x="1197" y="0"/>
                      <a:pt x="1186" y="352"/>
                      <a:pt x="1218" y="684"/>
                    </a:cubicBezTo>
                    <a:cubicBezTo>
                      <a:pt x="1241" y="915"/>
                      <a:pt x="1302" y="1228"/>
                      <a:pt x="1302" y="1228"/>
                    </a:cubicBezTo>
                    <a:cubicBezTo>
                      <a:pt x="1302" y="1228"/>
                      <a:pt x="977" y="1199"/>
                      <a:pt x="650" y="1204"/>
                    </a:cubicBezTo>
                    <a:cubicBezTo>
                      <a:pt x="324" y="1208"/>
                      <a:pt x="6" y="1231"/>
                      <a:pt x="6" y="1231"/>
                    </a:cubicBezTo>
                    <a:cubicBezTo>
                      <a:pt x="6" y="1231"/>
                      <a:pt x="0" y="1152"/>
                      <a:pt x="1" y="883"/>
                    </a:cubicBezTo>
                    <a:cubicBezTo>
                      <a:pt x="1" y="613"/>
                      <a:pt x="76" y="313"/>
                      <a:pt x="76" y="313"/>
                    </a:cubicBezTo>
                    <a:cubicBezTo>
                      <a:pt x="813" y="155"/>
                      <a:pt x="813" y="155"/>
                      <a:pt x="813" y="155"/>
                    </a:cubicBezTo>
                    <a:lnTo>
                      <a:pt x="1115" y="1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394" name="Freeform 18"/>
              <p:cNvSpPr>
                <a:spLocks/>
              </p:cNvSpPr>
              <p:nvPr/>
            </p:nvSpPr>
            <p:spPr bwMode="auto">
              <a:xfrm>
                <a:off x="720" y="1632"/>
                <a:ext cx="2273" cy="2114"/>
              </a:xfrm>
              <a:custGeom>
                <a:avLst/>
                <a:gdLst/>
                <a:ahLst/>
                <a:cxnLst>
                  <a:cxn ang="0">
                    <a:pos x="1289" y="1174"/>
                  </a:cxn>
                  <a:cxn ang="0">
                    <a:pos x="14" y="1203"/>
                  </a:cxn>
                  <a:cxn ang="0">
                    <a:pos x="23" y="5"/>
                  </a:cxn>
                  <a:cxn ang="0">
                    <a:pos x="1248" y="0"/>
                  </a:cxn>
                  <a:cxn ang="0">
                    <a:pos x="1289" y="1174"/>
                  </a:cxn>
                </a:cxnLst>
                <a:rect l="0" t="0" r="r" b="b"/>
                <a:pathLst>
                  <a:path w="1289" h="1203">
                    <a:moveTo>
                      <a:pt x="1289" y="1174"/>
                    </a:moveTo>
                    <a:cubicBezTo>
                      <a:pt x="864" y="1184"/>
                      <a:pt x="439" y="1194"/>
                      <a:pt x="14" y="1203"/>
                    </a:cubicBezTo>
                    <a:cubicBezTo>
                      <a:pt x="0" y="804"/>
                      <a:pt x="3" y="404"/>
                      <a:pt x="23" y="5"/>
                    </a:cubicBezTo>
                    <a:cubicBezTo>
                      <a:pt x="432" y="3"/>
                      <a:pt x="840" y="2"/>
                      <a:pt x="1248" y="0"/>
                    </a:cubicBezTo>
                    <a:cubicBezTo>
                      <a:pt x="1245" y="392"/>
                      <a:pt x="1259" y="783"/>
                      <a:pt x="1289" y="1174"/>
                    </a:cubicBez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grpSp>
            <p:nvGrpSpPr>
              <p:cNvPr id="3131" name="Group 19"/>
              <p:cNvGrpSpPr>
                <a:grpSpLocks/>
              </p:cNvGrpSpPr>
              <p:nvPr/>
            </p:nvGrpSpPr>
            <p:grpSpPr bwMode="auto">
              <a:xfrm>
                <a:off x="1102" y="1552"/>
                <a:ext cx="521" cy="578"/>
                <a:chOff x="2302" y="1120"/>
                <a:chExt cx="191" cy="212"/>
              </a:xfrm>
            </p:grpSpPr>
            <p:sp>
              <p:nvSpPr>
                <p:cNvPr id="357396" name="Freeform 20"/>
                <p:cNvSpPr>
                  <a:spLocks/>
                </p:cNvSpPr>
                <p:nvPr/>
              </p:nvSpPr>
              <p:spPr bwMode="auto">
                <a:xfrm>
                  <a:off x="2302" y="1178"/>
                  <a:ext cx="132" cy="154"/>
                </a:xfrm>
                <a:custGeom>
                  <a:avLst/>
                  <a:gdLst/>
                  <a:ahLst/>
                  <a:cxnLst>
                    <a:cxn ang="0">
                      <a:pos x="24" y="233"/>
                    </a:cxn>
                    <a:cxn ang="0">
                      <a:pos x="16" y="238"/>
                    </a:cxn>
                    <a:cxn ang="0">
                      <a:pos x="3" y="229"/>
                    </a:cxn>
                    <a:cxn ang="0">
                      <a:pos x="5" y="217"/>
                    </a:cxn>
                    <a:cxn ang="0">
                      <a:pos x="181" y="0"/>
                    </a:cxn>
                    <a:cxn ang="0">
                      <a:pos x="204" y="23"/>
                    </a:cxn>
                    <a:cxn ang="0">
                      <a:pos x="24" y="233"/>
                    </a:cxn>
                  </a:cxnLst>
                  <a:rect l="0" t="0" r="r" b="b"/>
                  <a:pathLst>
                    <a:path w="204" h="238">
                      <a:moveTo>
                        <a:pt x="24" y="233"/>
                      </a:moveTo>
                      <a:cubicBezTo>
                        <a:pt x="24" y="233"/>
                        <a:pt x="21" y="237"/>
                        <a:pt x="16" y="238"/>
                      </a:cubicBezTo>
                      <a:cubicBezTo>
                        <a:pt x="12" y="238"/>
                        <a:pt x="5" y="235"/>
                        <a:pt x="3" y="229"/>
                      </a:cubicBezTo>
                      <a:cubicBezTo>
                        <a:pt x="0" y="223"/>
                        <a:pt x="5" y="217"/>
                        <a:pt x="5" y="217"/>
                      </a:cubicBezTo>
                      <a:cubicBezTo>
                        <a:pt x="181" y="0"/>
                        <a:pt x="181" y="0"/>
                        <a:pt x="181" y="0"/>
                      </a:cubicBezTo>
                      <a:cubicBezTo>
                        <a:pt x="204" y="23"/>
                        <a:pt x="204" y="23"/>
                        <a:pt x="204" y="23"/>
                      </a:cubicBezTo>
                      <a:lnTo>
                        <a:pt x="24" y="233"/>
                      </a:lnTo>
                      <a:close/>
                    </a:path>
                  </a:pathLst>
                </a:custGeom>
                <a:gradFill rotWithShape="1">
                  <a:gsLst>
                    <a:gs pos="0">
                      <a:schemeClr val="bg2">
                        <a:gamma/>
                        <a:tint val="60392"/>
                        <a:invGamma/>
                      </a:schemeClr>
                    </a:gs>
                    <a:gs pos="100000">
                      <a:schemeClr val="bg2"/>
                    </a:gs>
                  </a:gsLst>
                  <a:lin ang="189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397" name="Oval 21"/>
                <p:cNvSpPr>
                  <a:spLocks noChangeArrowheads="1"/>
                </p:cNvSpPr>
                <p:nvPr/>
              </p:nvSpPr>
              <p:spPr bwMode="auto">
                <a:xfrm>
                  <a:off x="2352" y="1120"/>
                  <a:ext cx="141" cy="141"/>
                </a:xfrm>
                <a:prstGeom prst="ellipse">
                  <a:avLst/>
                </a:prstGeom>
                <a:gradFill rotWithShape="1">
                  <a:gsLst>
                    <a:gs pos="0">
                      <a:schemeClr val="hlink"/>
                    </a:gs>
                    <a:gs pos="100000">
                      <a:schemeClr val="hlink">
                        <a:gamma/>
                        <a:shade val="46275"/>
                        <a:invGamma/>
                      </a:schemeClr>
                    </a:gs>
                  </a:gsLst>
                  <a:lin ang="54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grpSp>
        </p:grpSp>
        <p:sp>
          <p:nvSpPr>
            <p:cNvPr id="72" name="Rectangle 102"/>
            <p:cNvSpPr>
              <a:spLocks noChangeArrowheads="1"/>
            </p:cNvSpPr>
            <p:nvPr/>
          </p:nvSpPr>
          <p:spPr bwMode="auto">
            <a:xfrm>
              <a:off x="5675306" y="1847273"/>
              <a:ext cx="1079118" cy="35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2126"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新進啟用</a:t>
              </a:r>
              <a:endParaRPr kumimoji="0" lang="en-US" altLang="zh-CN" sz="2126"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8" name="群組 7"/>
          <p:cNvGrpSpPr/>
          <p:nvPr/>
        </p:nvGrpSpPr>
        <p:grpSpPr>
          <a:xfrm>
            <a:off x="2131943" y="2500520"/>
            <a:ext cx="1609947" cy="1418674"/>
            <a:chOff x="5769123" y="1327564"/>
            <a:chExt cx="1362918" cy="1200994"/>
          </a:xfrm>
        </p:grpSpPr>
        <p:grpSp>
          <p:nvGrpSpPr>
            <p:cNvPr id="3077" name="Group 22"/>
            <p:cNvGrpSpPr>
              <a:grpSpLocks/>
            </p:cNvGrpSpPr>
            <p:nvPr/>
          </p:nvGrpSpPr>
          <p:grpSpPr bwMode="auto">
            <a:xfrm>
              <a:off x="5769123" y="1327564"/>
              <a:ext cx="1362918" cy="1200994"/>
              <a:chOff x="720" y="1552"/>
              <a:chExt cx="2400" cy="2259"/>
            </a:xfrm>
          </p:grpSpPr>
          <p:sp>
            <p:nvSpPr>
              <p:cNvPr id="3124" name="Freeform 23"/>
              <p:cNvSpPr>
                <a:spLocks/>
              </p:cNvSpPr>
              <p:nvPr/>
            </p:nvSpPr>
            <p:spPr bwMode="auto">
              <a:xfrm>
                <a:off x="826" y="1648"/>
                <a:ext cx="2294" cy="2163"/>
              </a:xfrm>
              <a:custGeom>
                <a:avLst/>
                <a:gdLst>
                  <a:gd name="T0" fmla="*/ 1965 w 1302"/>
                  <a:gd name="T1" fmla="*/ 18 h 1231"/>
                  <a:gd name="T2" fmla="*/ 2109 w 1302"/>
                  <a:gd name="T3" fmla="*/ 0 h 1231"/>
                  <a:gd name="T4" fmla="*/ 2146 w 1302"/>
                  <a:gd name="T5" fmla="*/ 1202 h 1231"/>
                  <a:gd name="T6" fmla="*/ 2294 w 1302"/>
                  <a:gd name="T7" fmla="*/ 2158 h 1231"/>
                  <a:gd name="T8" fmla="*/ 1145 w 1302"/>
                  <a:gd name="T9" fmla="*/ 2116 h 1231"/>
                  <a:gd name="T10" fmla="*/ 11 w 1302"/>
                  <a:gd name="T11" fmla="*/ 2163 h 1231"/>
                  <a:gd name="T12" fmla="*/ 2 w 1302"/>
                  <a:gd name="T13" fmla="*/ 1552 h 1231"/>
                  <a:gd name="T14" fmla="*/ 134 w 1302"/>
                  <a:gd name="T15" fmla="*/ 550 h 1231"/>
                  <a:gd name="T16" fmla="*/ 1432 w 1302"/>
                  <a:gd name="T17" fmla="*/ 272 h 1231"/>
                  <a:gd name="T18" fmla="*/ 1965 w 1302"/>
                  <a:gd name="T19" fmla="*/ 18 h 1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02"/>
                  <a:gd name="T31" fmla="*/ 0 h 1231"/>
                  <a:gd name="T32" fmla="*/ 1302 w 1302"/>
                  <a:gd name="T33" fmla="*/ 1231 h 1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02" h="1231">
                    <a:moveTo>
                      <a:pt x="1115" y="10"/>
                    </a:moveTo>
                    <a:cubicBezTo>
                      <a:pt x="1197" y="0"/>
                      <a:pt x="1197" y="0"/>
                      <a:pt x="1197" y="0"/>
                    </a:cubicBezTo>
                    <a:cubicBezTo>
                      <a:pt x="1197" y="0"/>
                      <a:pt x="1186" y="352"/>
                      <a:pt x="1218" y="684"/>
                    </a:cubicBezTo>
                    <a:cubicBezTo>
                      <a:pt x="1241" y="915"/>
                      <a:pt x="1302" y="1228"/>
                      <a:pt x="1302" y="1228"/>
                    </a:cubicBezTo>
                    <a:cubicBezTo>
                      <a:pt x="1302" y="1228"/>
                      <a:pt x="977" y="1199"/>
                      <a:pt x="650" y="1204"/>
                    </a:cubicBezTo>
                    <a:cubicBezTo>
                      <a:pt x="324" y="1208"/>
                      <a:pt x="6" y="1231"/>
                      <a:pt x="6" y="1231"/>
                    </a:cubicBezTo>
                    <a:cubicBezTo>
                      <a:pt x="6" y="1231"/>
                      <a:pt x="0" y="1152"/>
                      <a:pt x="1" y="883"/>
                    </a:cubicBezTo>
                    <a:cubicBezTo>
                      <a:pt x="1" y="613"/>
                      <a:pt x="76" y="313"/>
                      <a:pt x="76" y="313"/>
                    </a:cubicBezTo>
                    <a:cubicBezTo>
                      <a:pt x="813" y="155"/>
                      <a:pt x="813" y="155"/>
                      <a:pt x="813" y="155"/>
                    </a:cubicBezTo>
                    <a:lnTo>
                      <a:pt x="1115" y="1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00" name="Freeform 24"/>
              <p:cNvSpPr>
                <a:spLocks/>
              </p:cNvSpPr>
              <p:nvPr/>
            </p:nvSpPr>
            <p:spPr bwMode="auto">
              <a:xfrm>
                <a:off x="720" y="1632"/>
                <a:ext cx="2273" cy="2114"/>
              </a:xfrm>
              <a:custGeom>
                <a:avLst/>
                <a:gdLst/>
                <a:ahLst/>
                <a:cxnLst>
                  <a:cxn ang="0">
                    <a:pos x="1289" y="1174"/>
                  </a:cxn>
                  <a:cxn ang="0">
                    <a:pos x="14" y="1203"/>
                  </a:cxn>
                  <a:cxn ang="0">
                    <a:pos x="23" y="5"/>
                  </a:cxn>
                  <a:cxn ang="0">
                    <a:pos x="1248" y="0"/>
                  </a:cxn>
                  <a:cxn ang="0">
                    <a:pos x="1289" y="1174"/>
                  </a:cxn>
                </a:cxnLst>
                <a:rect l="0" t="0" r="r" b="b"/>
                <a:pathLst>
                  <a:path w="1289" h="1203">
                    <a:moveTo>
                      <a:pt x="1289" y="1174"/>
                    </a:moveTo>
                    <a:cubicBezTo>
                      <a:pt x="864" y="1184"/>
                      <a:pt x="439" y="1194"/>
                      <a:pt x="14" y="1203"/>
                    </a:cubicBezTo>
                    <a:cubicBezTo>
                      <a:pt x="0" y="804"/>
                      <a:pt x="3" y="404"/>
                      <a:pt x="23" y="5"/>
                    </a:cubicBezTo>
                    <a:cubicBezTo>
                      <a:pt x="432" y="3"/>
                      <a:pt x="840" y="2"/>
                      <a:pt x="1248" y="0"/>
                    </a:cubicBezTo>
                    <a:cubicBezTo>
                      <a:pt x="1245" y="392"/>
                      <a:pt x="1259" y="783"/>
                      <a:pt x="1289" y="1174"/>
                    </a:cubicBez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grpSp>
            <p:nvGrpSpPr>
              <p:cNvPr id="3126" name="Group 25"/>
              <p:cNvGrpSpPr>
                <a:grpSpLocks/>
              </p:cNvGrpSpPr>
              <p:nvPr/>
            </p:nvGrpSpPr>
            <p:grpSpPr bwMode="auto">
              <a:xfrm>
                <a:off x="1102" y="1552"/>
                <a:ext cx="521" cy="578"/>
                <a:chOff x="2302" y="1120"/>
                <a:chExt cx="191" cy="212"/>
              </a:xfrm>
            </p:grpSpPr>
            <p:sp>
              <p:nvSpPr>
                <p:cNvPr id="357402" name="Freeform 26"/>
                <p:cNvSpPr>
                  <a:spLocks/>
                </p:cNvSpPr>
                <p:nvPr/>
              </p:nvSpPr>
              <p:spPr bwMode="auto">
                <a:xfrm>
                  <a:off x="2302" y="1178"/>
                  <a:ext cx="132" cy="154"/>
                </a:xfrm>
                <a:custGeom>
                  <a:avLst/>
                  <a:gdLst/>
                  <a:ahLst/>
                  <a:cxnLst>
                    <a:cxn ang="0">
                      <a:pos x="24" y="233"/>
                    </a:cxn>
                    <a:cxn ang="0">
                      <a:pos x="16" y="238"/>
                    </a:cxn>
                    <a:cxn ang="0">
                      <a:pos x="3" y="229"/>
                    </a:cxn>
                    <a:cxn ang="0">
                      <a:pos x="5" y="217"/>
                    </a:cxn>
                    <a:cxn ang="0">
                      <a:pos x="181" y="0"/>
                    </a:cxn>
                    <a:cxn ang="0">
                      <a:pos x="204" y="23"/>
                    </a:cxn>
                    <a:cxn ang="0">
                      <a:pos x="24" y="233"/>
                    </a:cxn>
                  </a:cxnLst>
                  <a:rect l="0" t="0" r="r" b="b"/>
                  <a:pathLst>
                    <a:path w="204" h="238">
                      <a:moveTo>
                        <a:pt x="24" y="233"/>
                      </a:moveTo>
                      <a:cubicBezTo>
                        <a:pt x="24" y="233"/>
                        <a:pt x="21" y="237"/>
                        <a:pt x="16" y="238"/>
                      </a:cubicBezTo>
                      <a:cubicBezTo>
                        <a:pt x="12" y="238"/>
                        <a:pt x="5" y="235"/>
                        <a:pt x="3" y="229"/>
                      </a:cubicBezTo>
                      <a:cubicBezTo>
                        <a:pt x="0" y="223"/>
                        <a:pt x="5" y="217"/>
                        <a:pt x="5" y="217"/>
                      </a:cubicBezTo>
                      <a:cubicBezTo>
                        <a:pt x="181" y="0"/>
                        <a:pt x="181" y="0"/>
                        <a:pt x="181" y="0"/>
                      </a:cubicBezTo>
                      <a:cubicBezTo>
                        <a:pt x="204" y="23"/>
                        <a:pt x="204" y="23"/>
                        <a:pt x="204" y="23"/>
                      </a:cubicBezTo>
                      <a:lnTo>
                        <a:pt x="24" y="233"/>
                      </a:lnTo>
                      <a:close/>
                    </a:path>
                  </a:pathLst>
                </a:custGeom>
                <a:gradFill rotWithShape="1">
                  <a:gsLst>
                    <a:gs pos="0">
                      <a:schemeClr val="bg2">
                        <a:gamma/>
                        <a:tint val="60392"/>
                        <a:invGamma/>
                      </a:schemeClr>
                    </a:gs>
                    <a:gs pos="100000">
                      <a:schemeClr val="bg2"/>
                    </a:gs>
                  </a:gsLst>
                  <a:lin ang="189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03" name="Oval 27"/>
                <p:cNvSpPr>
                  <a:spLocks noChangeArrowheads="1"/>
                </p:cNvSpPr>
                <p:nvPr/>
              </p:nvSpPr>
              <p:spPr bwMode="auto">
                <a:xfrm>
                  <a:off x="2352" y="1120"/>
                  <a:ext cx="141" cy="141"/>
                </a:xfrm>
                <a:prstGeom prst="ellipse">
                  <a:avLst/>
                </a:prstGeom>
                <a:gradFill rotWithShape="1">
                  <a:gsLst>
                    <a:gs pos="0">
                      <a:schemeClr val="folHlink"/>
                    </a:gs>
                    <a:gs pos="100000">
                      <a:schemeClr val="folHlink">
                        <a:gamma/>
                        <a:shade val="46275"/>
                        <a:invGamma/>
                      </a:schemeClr>
                    </a:gs>
                  </a:gsLst>
                  <a:lin ang="54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grpSp>
        </p:grpSp>
        <p:sp>
          <p:nvSpPr>
            <p:cNvPr id="73" name="Rectangle 102"/>
            <p:cNvSpPr>
              <a:spLocks noChangeArrowheads="1"/>
            </p:cNvSpPr>
            <p:nvPr/>
          </p:nvSpPr>
          <p:spPr bwMode="auto">
            <a:xfrm>
              <a:off x="5850356" y="1809864"/>
              <a:ext cx="1079118" cy="35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2126"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加入網域</a:t>
              </a:r>
              <a:endParaRPr kumimoji="0" lang="en-US" altLang="zh-CN" sz="2126"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7" name="群組 6"/>
          <p:cNvGrpSpPr/>
          <p:nvPr/>
        </p:nvGrpSpPr>
        <p:grpSpPr>
          <a:xfrm>
            <a:off x="4517536" y="4456377"/>
            <a:ext cx="1616656" cy="1511263"/>
            <a:chOff x="3942470" y="3534049"/>
            <a:chExt cx="1368598" cy="1279376"/>
          </a:xfrm>
        </p:grpSpPr>
        <p:grpSp>
          <p:nvGrpSpPr>
            <p:cNvPr id="3082" name="Group 61"/>
            <p:cNvGrpSpPr>
              <a:grpSpLocks/>
            </p:cNvGrpSpPr>
            <p:nvPr/>
          </p:nvGrpSpPr>
          <p:grpSpPr bwMode="auto">
            <a:xfrm>
              <a:off x="3942470" y="3534049"/>
              <a:ext cx="1368598" cy="1279376"/>
              <a:chOff x="2400" y="2858"/>
              <a:chExt cx="1301" cy="1299"/>
            </a:xfrm>
          </p:grpSpPr>
          <p:sp>
            <p:nvSpPr>
              <p:cNvPr id="3108" name="Freeform 44"/>
              <p:cNvSpPr>
                <a:spLocks/>
              </p:cNvSpPr>
              <p:nvPr/>
            </p:nvSpPr>
            <p:spPr bwMode="auto">
              <a:xfrm>
                <a:off x="2457" y="2985"/>
                <a:ext cx="1244" cy="1172"/>
              </a:xfrm>
              <a:custGeom>
                <a:avLst/>
                <a:gdLst>
                  <a:gd name="T0" fmla="*/ 1065 w 1302"/>
                  <a:gd name="T1" fmla="*/ 10 h 1231"/>
                  <a:gd name="T2" fmla="*/ 1144 w 1302"/>
                  <a:gd name="T3" fmla="*/ 0 h 1231"/>
                  <a:gd name="T4" fmla="*/ 1164 w 1302"/>
                  <a:gd name="T5" fmla="*/ 651 h 1231"/>
                  <a:gd name="T6" fmla="*/ 1244 w 1302"/>
                  <a:gd name="T7" fmla="*/ 1169 h 1231"/>
                  <a:gd name="T8" fmla="*/ 621 w 1302"/>
                  <a:gd name="T9" fmla="*/ 1146 h 1231"/>
                  <a:gd name="T10" fmla="*/ 6 w 1302"/>
                  <a:gd name="T11" fmla="*/ 1172 h 1231"/>
                  <a:gd name="T12" fmla="*/ 1 w 1302"/>
                  <a:gd name="T13" fmla="*/ 841 h 1231"/>
                  <a:gd name="T14" fmla="*/ 73 w 1302"/>
                  <a:gd name="T15" fmla="*/ 298 h 1231"/>
                  <a:gd name="T16" fmla="*/ 777 w 1302"/>
                  <a:gd name="T17" fmla="*/ 148 h 1231"/>
                  <a:gd name="T18" fmla="*/ 1065 w 1302"/>
                  <a:gd name="T19" fmla="*/ 10 h 1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02"/>
                  <a:gd name="T31" fmla="*/ 0 h 1231"/>
                  <a:gd name="T32" fmla="*/ 1302 w 1302"/>
                  <a:gd name="T33" fmla="*/ 1231 h 1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02" h="1231">
                    <a:moveTo>
                      <a:pt x="1115" y="10"/>
                    </a:moveTo>
                    <a:cubicBezTo>
                      <a:pt x="1197" y="0"/>
                      <a:pt x="1197" y="0"/>
                      <a:pt x="1197" y="0"/>
                    </a:cubicBezTo>
                    <a:cubicBezTo>
                      <a:pt x="1197" y="0"/>
                      <a:pt x="1186" y="352"/>
                      <a:pt x="1218" y="684"/>
                    </a:cubicBezTo>
                    <a:cubicBezTo>
                      <a:pt x="1241" y="915"/>
                      <a:pt x="1302" y="1228"/>
                      <a:pt x="1302" y="1228"/>
                    </a:cubicBezTo>
                    <a:cubicBezTo>
                      <a:pt x="1302" y="1228"/>
                      <a:pt x="977" y="1199"/>
                      <a:pt x="650" y="1204"/>
                    </a:cubicBezTo>
                    <a:cubicBezTo>
                      <a:pt x="324" y="1208"/>
                      <a:pt x="6" y="1231"/>
                      <a:pt x="6" y="1231"/>
                    </a:cubicBezTo>
                    <a:cubicBezTo>
                      <a:pt x="6" y="1231"/>
                      <a:pt x="0" y="1152"/>
                      <a:pt x="1" y="883"/>
                    </a:cubicBezTo>
                    <a:cubicBezTo>
                      <a:pt x="1" y="613"/>
                      <a:pt x="76" y="313"/>
                      <a:pt x="76" y="313"/>
                    </a:cubicBezTo>
                    <a:cubicBezTo>
                      <a:pt x="813" y="155"/>
                      <a:pt x="813" y="155"/>
                      <a:pt x="813" y="155"/>
                    </a:cubicBezTo>
                    <a:lnTo>
                      <a:pt x="1115" y="1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21" name="Freeform 45"/>
              <p:cNvSpPr>
                <a:spLocks/>
              </p:cNvSpPr>
              <p:nvPr/>
            </p:nvSpPr>
            <p:spPr bwMode="auto">
              <a:xfrm>
                <a:off x="2400" y="2975"/>
                <a:ext cx="1232" cy="1147"/>
              </a:xfrm>
              <a:custGeom>
                <a:avLst/>
                <a:gdLst/>
                <a:ahLst/>
                <a:cxnLst>
                  <a:cxn ang="0">
                    <a:pos x="1289" y="1174"/>
                  </a:cxn>
                  <a:cxn ang="0">
                    <a:pos x="14" y="1203"/>
                  </a:cxn>
                  <a:cxn ang="0">
                    <a:pos x="23" y="5"/>
                  </a:cxn>
                  <a:cxn ang="0">
                    <a:pos x="1248" y="0"/>
                  </a:cxn>
                  <a:cxn ang="0">
                    <a:pos x="1289" y="1174"/>
                  </a:cxn>
                </a:cxnLst>
                <a:rect l="0" t="0" r="r" b="b"/>
                <a:pathLst>
                  <a:path w="1289" h="1203">
                    <a:moveTo>
                      <a:pt x="1289" y="1174"/>
                    </a:moveTo>
                    <a:cubicBezTo>
                      <a:pt x="864" y="1184"/>
                      <a:pt x="439" y="1194"/>
                      <a:pt x="14" y="1203"/>
                    </a:cubicBezTo>
                    <a:cubicBezTo>
                      <a:pt x="0" y="804"/>
                      <a:pt x="3" y="404"/>
                      <a:pt x="23" y="5"/>
                    </a:cubicBezTo>
                    <a:cubicBezTo>
                      <a:pt x="432" y="3"/>
                      <a:pt x="840" y="2"/>
                      <a:pt x="1248" y="0"/>
                    </a:cubicBezTo>
                    <a:cubicBezTo>
                      <a:pt x="1245" y="392"/>
                      <a:pt x="1259" y="783"/>
                      <a:pt x="1289" y="1174"/>
                    </a:cubicBez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grpSp>
            <p:nvGrpSpPr>
              <p:cNvPr id="3110" name="Group 48"/>
              <p:cNvGrpSpPr>
                <a:grpSpLocks/>
              </p:cNvGrpSpPr>
              <p:nvPr/>
            </p:nvGrpSpPr>
            <p:grpSpPr bwMode="auto">
              <a:xfrm>
                <a:off x="2951" y="2858"/>
                <a:ext cx="259" cy="272"/>
                <a:chOff x="1088" y="998"/>
                <a:chExt cx="296" cy="311"/>
              </a:xfrm>
            </p:grpSpPr>
            <p:sp>
              <p:nvSpPr>
                <p:cNvPr id="3111" name="Line 49"/>
                <p:cNvSpPr>
                  <a:spLocks noChangeShapeType="1"/>
                </p:cNvSpPr>
                <p:nvPr/>
              </p:nvSpPr>
              <p:spPr bwMode="auto">
                <a:xfrm>
                  <a:off x="1278" y="1262"/>
                  <a:ext cx="1"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en-US"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112" name="Line 50"/>
                <p:cNvSpPr>
                  <a:spLocks noChangeShapeType="1"/>
                </p:cNvSpPr>
                <p:nvPr/>
              </p:nvSpPr>
              <p:spPr bwMode="auto">
                <a:xfrm>
                  <a:off x="1278" y="1262"/>
                  <a:ext cx="1"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en-US"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27" name="Freeform 51"/>
                <p:cNvSpPr>
                  <a:spLocks/>
                </p:cNvSpPr>
                <p:nvPr/>
              </p:nvSpPr>
              <p:spPr bwMode="auto">
                <a:xfrm>
                  <a:off x="1092" y="1200"/>
                  <a:ext cx="102" cy="111"/>
                </a:xfrm>
                <a:custGeom>
                  <a:avLst/>
                  <a:gdLst/>
                  <a:ahLst/>
                  <a:cxnLst>
                    <a:cxn ang="0">
                      <a:pos x="3" y="144"/>
                    </a:cxn>
                    <a:cxn ang="0">
                      <a:pos x="104" y="0"/>
                    </a:cxn>
                    <a:cxn ang="0">
                      <a:pos x="104" y="36"/>
                    </a:cxn>
                    <a:cxn ang="0">
                      <a:pos x="154" y="56"/>
                    </a:cxn>
                    <a:cxn ang="0">
                      <a:pos x="161" y="52"/>
                    </a:cxn>
                    <a:cxn ang="0">
                      <a:pos x="26" y="164"/>
                    </a:cxn>
                    <a:cxn ang="0">
                      <a:pos x="23" y="166"/>
                    </a:cxn>
                    <a:cxn ang="0">
                      <a:pos x="3" y="158"/>
                    </a:cxn>
                    <a:cxn ang="0">
                      <a:pos x="3" y="144"/>
                    </a:cxn>
                  </a:cxnLst>
                  <a:rect l="0" t="0" r="r" b="b"/>
                  <a:pathLst>
                    <a:path w="161" h="169">
                      <a:moveTo>
                        <a:pt x="3" y="144"/>
                      </a:moveTo>
                      <a:cubicBezTo>
                        <a:pt x="104" y="0"/>
                        <a:pt x="104" y="0"/>
                        <a:pt x="104" y="0"/>
                      </a:cubicBezTo>
                      <a:cubicBezTo>
                        <a:pt x="97" y="9"/>
                        <a:pt x="97" y="23"/>
                        <a:pt x="104" y="36"/>
                      </a:cubicBezTo>
                      <a:cubicBezTo>
                        <a:pt x="114" y="54"/>
                        <a:pt x="137" y="63"/>
                        <a:pt x="154" y="56"/>
                      </a:cubicBezTo>
                      <a:cubicBezTo>
                        <a:pt x="156" y="55"/>
                        <a:pt x="159" y="54"/>
                        <a:pt x="161" y="52"/>
                      </a:cubicBezTo>
                      <a:cubicBezTo>
                        <a:pt x="26" y="164"/>
                        <a:pt x="26" y="164"/>
                        <a:pt x="26" y="164"/>
                      </a:cubicBezTo>
                      <a:cubicBezTo>
                        <a:pt x="25" y="165"/>
                        <a:pt x="24" y="165"/>
                        <a:pt x="23" y="166"/>
                      </a:cubicBezTo>
                      <a:cubicBezTo>
                        <a:pt x="16" y="169"/>
                        <a:pt x="7" y="165"/>
                        <a:pt x="3" y="158"/>
                      </a:cubicBezTo>
                      <a:cubicBezTo>
                        <a:pt x="0" y="153"/>
                        <a:pt x="1" y="147"/>
                        <a:pt x="3" y="144"/>
                      </a:cubicBezTo>
                    </a:path>
                  </a:pathLst>
                </a:custGeom>
                <a:gradFill rotWithShape="1">
                  <a:gsLst>
                    <a:gs pos="0">
                      <a:schemeClr val="bg2"/>
                    </a:gs>
                    <a:gs pos="100000">
                      <a:schemeClr val="bg2">
                        <a:gamma/>
                        <a:tint val="57255"/>
                        <a:invGamma/>
                      </a:schemeClr>
                    </a:gs>
                  </a:gsLst>
                  <a:lin ang="189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28" name="Freeform 52"/>
                <p:cNvSpPr>
                  <a:spLocks/>
                </p:cNvSpPr>
                <p:nvPr/>
              </p:nvSpPr>
              <p:spPr bwMode="auto">
                <a:xfrm>
                  <a:off x="1088" y="1083"/>
                  <a:ext cx="217" cy="219"/>
                </a:xfrm>
                <a:custGeom>
                  <a:avLst/>
                  <a:gdLst/>
                  <a:ahLst/>
                  <a:cxnLst>
                    <a:cxn ang="0">
                      <a:pos x="331" y="134"/>
                    </a:cxn>
                    <a:cxn ang="0">
                      <a:pos x="312" y="86"/>
                    </a:cxn>
                    <a:cxn ang="0">
                      <a:pos x="259" y="29"/>
                    </a:cxn>
                    <a:cxn ang="0">
                      <a:pos x="186" y="2"/>
                    </a:cxn>
                    <a:cxn ang="0">
                      <a:pos x="147" y="2"/>
                    </a:cxn>
                    <a:cxn ang="0">
                      <a:pos x="131" y="5"/>
                    </a:cxn>
                    <a:cxn ang="0">
                      <a:pos x="107" y="12"/>
                    </a:cxn>
                    <a:cxn ang="0">
                      <a:pos x="75" y="29"/>
                    </a:cxn>
                    <a:cxn ang="0">
                      <a:pos x="65" y="36"/>
                    </a:cxn>
                    <a:cxn ang="0">
                      <a:pos x="57" y="43"/>
                    </a:cxn>
                    <a:cxn ang="0">
                      <a:pos x="48" y="51"/>
                    </a:cxn>
                    <a:cxn ang="0">
                      <a:pos x="47" y="52"/>
                    </a:cxn>
                    <a:cxn ang="0">
                      <a:pos x="48" y="51"/>
                    </a:cxn>
                    <a:cxn ang="0">
                      <a:pos x="35" y="223"/>
                    </a:cxn>
                    <a:cxn ang="0">
                      <a:pos x="249" y="310"/>
                    </a:cxn>
                    <a:cxn ang="0">
                      <a:pos x="293" y="277"/>
                    </a:cxn>
                    <a:cxn ang="0">
                      <a:pos x="293" y="278"/>
                    </a:cxn>
                    <a:cxn ang="0">
                      <a:pos x="293" y="277"/>
                    </a:cxn>
                    <a:cxn ang="0">
                      <a:pos x="299" y="271"/>
                    </a:cxn>
                    <a:cxn ang="0">
                      <a:pos x="307" y="259"/>
                    </a:cxn>
                    <a:cxn ang="0">
                      <a:pos x="321" y="232"/>
                    </a:cxn>
                    <a:cxn ang="0">
                      <a:pos x="333" y="187"/>
                    </a:cxn>
                    <a:cxn ang="0">
                      <a:pos x="331" y="134"/>
                    </a:cxn>
                  </a:cxnLst>
                  <a:rect l="0" t="0" r="r" b="b"/>
                  <a:pathLst>
                    <a:path w="336" h="340">
                      <a:moveTo>
                        <a:pt x="331" y="134"/>
                      </a:moveTo>
                      <a:cubicBezTo>
                        <a:pt x="329" y="128"/>
                        <a:pt x="325" y="110"/>
                        <a:pt x="312" y="86"/>
                      </a:cubicBezTo>
                      <a:cubicBezTo>
                        <a:pt x="306" y="76"/>
                        <a:pt x="291" y="50"/>
                        <a:pt x="259" y="29"/>
                      </a:cubicBezTo>
                      <a:cubicBezTo>
                        <a:pt x="227" y="7"/>
                        <a:pt x="197" y="4"/>
                        <a:pt x="186" y="2"/>
                      </a:cubicBezTo>
                      <a:cubicBezTo>
                        <a:pt x="184" y="2"/>
                        <a:pt x="166" y="0"/>
                        <a:pt x="147" y="2"/>
                      </a:cubicBezTo>
                      <a:cubicBezTo>
                        <a:pt x="131" y="5"/>
                        <a:pt x="131" y="5"/>
                        <a:pt x="131" y="5"/>
                      </a:cubicBezTo>
                      <a:cubicBezTo>
                        <a:pt x="124" y="7"/>
                        <a:pt x="114" y="10"/>
                        <a:pt x="107" y="12"/>
                      </a:cubicBezTo>
                      <a:cubicBezTo>
                        <a:pt x="107" y="12"/>
                        <a:pt x="91" y="18"/>
                        <a:pt x="75" y="29"/>
                      </a:cubicBezTo>
                      <a:cubicBezTo>
                        <a:pt x="72" y="31"/>
                        <a:pt x="68" y="34"/>
                        <a:pt x="65" y="36"/>
                      </a:cubicBezTo>
                      <a:cubicBezTo>
                        <a:pt x="62" y="38"/>
                        <a:pt x="60" y="40"/>
                        <a:pt x="57" y="43"/>
                      </a:cubicBezTo>
                      <a:cubicBezTo>
                        <a:pt x="54" y="45"/>
                        <a:pt x="51" y="48"/>
                        <a:pt x="48" y="51"/>
                      </a:cubicBezTo>
                      <a:cubicBezTo>
                        <a:pt x="48" y="51"/>
                        <a:pt x="47" y="52"/>
                        <a:pt x="47" y="52"/>
                      </a:cubicBezTo>
                      <a:cubicBezTo>
                        <a:pt x="47" y="52"/>
                        <a:pt x="47" y="51"/>
                        <a:pt x="48" y="51"/>
                      </a:cubicBezTo>
                      <a:cubicBezTo>
                        <a:pt x="7" y="93"/>
                        <a:pt x="0" y="161"/>
                        <a:pt x="35" y="223"/>
                      </a:cubicBezTo>
                      <a:cubicBezTo>
                        <a:pt x="80" y="302"/>
                        <a:pt x="175" y="340"/>
                        <a:pt x="249" y="310"/>
                      </a:cubicBezTo>
                      <a:cubicBezTo>
                        <a:pt x="267" y="302"/>
                        <a:pt x="281" y="291"/>
                        <a:pt x="293" y="277"/>
                      </a:cubicBezTo>
                      <a:cubicBezTo>
                        <a:pt x="293" y="278"/>
                        <a:pt x="293" y="278"/>
                        <a:pt x="293" y="278"/>
                      </a:cubicBezTo>
                      <a:cubicBezTo>
                        <a:pt x="293" y="278"/>
                        <a:pt x="293" y="278"/>
                        <a:pt x="293" y="277"/>
                      </a:cubicBezTo>
                      <a:cubicBezTo>
                        <a:pt x="295" y="275"/>
                        <a:pt x="297" y="273"/>
                        <a:pt x="299" y="271"/>
                      </a:cubicBezTo>
                      <a:cubicBezTo>
                        <a:pt x="302" y="267"/>
                        <a:pt x="305" y="263"/>
                        <a:pt x="307" y="259"/>
                      </a:cubicBezTo>
                      <a:cubicBezTo>
                        <a:pt x="315" y="246"/>
                        <a:pt x="317" y="242"/>
                        <a:pt x="321" y="232"/>
                      </a:cubicBezTo>
                      <a:cubicBezTo>
                        <a:pt x="321" y="232"/>
                        <a:pt x="330" y="211"/>
                        <a:pt x="333" y="187"/>
                      </a:cubicBezTo>
                      <a:cubicBezTo>
                        <a:pt x="334" y="178"/>
                        <a:pt x="336" y="160"/>
                        <a:pt x="331" y="134"/>
                      </a:cubicBezTo>
                      <a:close/>
                    </a:path>
                  </a:pathLst>
                </a:custGeom>
                <a:gradFill rotWithShape="1">
                  <a:gsLst>
                    <a:gs pos="0">
                      <a:schemeClr val="hlink">
                        <a:gamma/>
                        <a:tint val="57255"/>
                        <a:invGamma/>
                      </a:schemeClr>
                    </a:gs>
                    <a:gs pos="100000">
                      <a:schemeClr val="hlink"/>
                    </a:gs>
                  </a:gsLst>
                  <a:lin ang="54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29" name="Freeform 53"/>
                <p:cNvSpPr>
                  <a:spLocks/>
                </p:cNvSpPr>
                <p:nvPr/>
              </p:nvSpPr>
              <p:spPr bwMode="auto">
                <a:xfrm>
                  <a:off x="1196" y="1089"/>
                  <a:ext cx="100" cy="102"/>
                </a:xfrm>
                <a:custGeom>
                  <a:avLst/>
                  <a:gdLst/>
                  <a:ahLst/>
                  <a:cxnLst>
                    <a:cxn ang="0">
                      <a:pos x="15" y="58"/>
                    </a:cxn>
                    <a:cxn ang="0">
                      <a:pos x="68" y="0"/>
                    </a:cxn>
                    <a:cxn ang="0">
                      <a:pos x="65" y="59"/>
                    </a:cxn>
                    <a:cxn ang="0">
                      <a:pos x="139" y="89"/>
                    </a:cxn>
                    <a:cxn ang="0">
                      <a:pos x="154" y="79"/>
                    </a:cxn>
                    <a:cxn ang="0">
                      <a:pos x="100" y="137"/>
                    </a:cxn>
                    <a:cxn ang="0">
                      <a:pos x="86" y="147"/>
                    </a:cxn>
                    <a:cxn ang="0">
                      <a:pos x="12" y="117"/>
                    </a:cxn>
                    <a:cxn ang="0">
                      <a:pos x="15" y="58"/>
                    </a:cxn>
                  </a:cxnLst>
                  <a:rect l="0" t="0" r="r" b="b"/>
                  <a:pathLst>
                    <a:path w="154" h="158">
                      <a:moveTo>
                        <a:pt x="15" y="58"/>
                      </a:moveTo>
                      <a:cubicBezTo>
                        <a:pt x="68" y="0"/>
                        <a:pt x="68" y="0"/>
                        <a:pt x="68" y="0"/>
                      </a:cubicBezTo>
                      <a:cubicBezTo>
                        <a:pt x="55" y="15"/>
                        <a:pt x="53" y="38"/>
                        <a:pt x="65" y="59"/>
                      </a:cubicBezTo>
                      <a:cubicBezTo>
                        <a:pt x="80" y="86"/>
                        <a:pt x="114" y="100"/>
                        <a:pt x="139" y="89"/>
                      </a:cubicBezTo>
                      <a:cubicBezTo>
                        <a:pt x="145" y="87"/>
                        <a:pt x="150" y="83"/>
                        <a:pt x="154" y="79"/>
                      </a:cubicBezTo>
                      <a:cubicBezTo>
                        <a:pt x="100" y="137"/>
                        <a:pt x="100" y="137"/>
                        <a:pt x="100" y="137"/>
                      </a:cubicBezTo>
                      <a:cubicBezTo>
                        <a:pt x="96" y="141"/>
                        <a:pt x="91" y="145"/>
                        <a:pt x="86" y="147"/>
                      </a:cubicBezTo>
                      <a:cubicBezTo>
                        <a:pt x="60" y="158"/>
                        <a:pt x="27" y="144"/>
                        <a:pt x="12" y="117"/>
                      </a:cubicBezTo>
                      <a:cubicBezTo>
                        <a:pt x="0" y="96"/>
                        <a:pt x="2" y="73"/>
                        <a:pt x="15" y="58"/>
                      </a:cubicBezTo>
                      <a:close/>
                    </a:path>
                  </a:pathLst>
                </a:custGeom>
                <a:gradFill rotWithShape="1">
                  <a:gsLst>
                    <a:gs pos="0">
                      <a:schemeClr val="hlink">
                        <a:gamma/>
                        <a:tint val="57255"/>
                        <a:invGamma/>
                      </a:schemeClr>
                    </a:gs>
                    <a:gs pos="100000">
                      <a:schemeClr val="hlink"/>
                    </a:gs>
                  </a:gsLst>
                  <a:lin ang="54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30" name="Freeform 54"/>
                <p:cNvSpPr>
                  <a:spLocks/>
                </p:cNvSpPr>
                <p:nvPr/>
              </p:nvSpPr>
              <p:spPr bwMode="auto">
                <a:xfrm>
                  <a:off x="1196" y="1089"/>
                  <a:ext cx="100" cy="102"/>
                </a:xfrm>
                <a:custGeom>
                  <a:avLst/>
                  <a:gdLst/>
                  <a:ahLst/>
                  <a:cxnLst>
                    <a:cxn ang="0">
                      <a:pos x="15" y="58"/>
                    </a:cxn>
                    <a:cxn ang="0">
                      <a:pos x="68" y="0"/>
                    </a:cxn>
                    <a:cxn ang="0">
                      <a:pos x="65" y="59"/>
                    </a:cxn>
                    <a:cxn ang="0">
                      <a:pos x="139" y="89"/>
                    </a:cxn>
                    <a:cxn ang="0">
                      <a:pos x="154" y="79"/>
                    </a:cxn>
                    <a:cxn ang="0">
                      <a:pos x="100" y="137"/>
                    </a:cxn>
                    <a:cxn ang="0">
                      <a:pos x="86" y="147"/>
                    </a:cxn>
                    <a:cxn ang="0">
                      <a:pos x="12" y="117"/>
                    </a:cxn>
                    <a:cxn ang="0">
                      <a:pos x="15" y="58"/>
                    </a:cxn>
                  </a:cxnLst>
                  <a:rect l="0" t="0" r="r" b="b"/>
                  <a:pathLst>
                    <a:path w="154" h="158">
                      <a:moveTo>
                        <a:pt x="15" y="58"/>
                      </a:moveTo>
                      <a:cubicBezTo>
                        <a:pt x="68" y="0"/>
                        <a:pt x="68" y="0"/>
                        <a:pt x="68" y="0"/>
                      </a:cubicBezTo>
                      <a:cubicBezTo>
                        <a:pt x="55" y="15"/>
                        <a:pt x="53" y="38"/>
                        <a:pt x="65" y="59"/>
                      </a:cubicBezTo>
                      <a:cubicBezTo>
                        <a:pt x="80" y="86"/>
                        <a:pt x="114" y="100"/>
                        <a:pt x="139" y="89"/>
                      </a:cubicBezTo>
                      <a:cubicBezTo>
                        <a:pt x="145" y="87"/>
                        <a:pt x="150" y="83"/>
                        <a:pt x="154" y="79"/>
                      </a:cubicBezTo>
                      <a:cubicBezTo>
                        <a:pt x="100" y="137"/>
                        <a:pt x="100" y="137"/>
                        <a:pt x="100" y="137"/>
                      </a:cubicBezTo>
                      <a:cubicBezTo>
                        <a:pt x="96" y="141"/>
                        <a:pt x="91" y="145"/>
                        <a:pt x="86" y="147"/>
                      </a:cubicBezTo>
                      <a:cubicBezTo>
                        <a:pt x="60" y="158"/>
                        <a:pt x="27" y="144"/>
                        <a:pt x="12" y="117"/>
                      </a:cubicBezTo>
                      <a:cubicBezTo>
                        <a:pt x="0" y="96"/>
                        <a:pt x="2" y="73"/>
                        <a:pt x="15" y="58"/>
                      </a:cubicBezTo>
                    </a:path>
                  </a:pathLst>
                </a:custGeom>
                <a:gradFill rotWithShape="1">
                  <a:gsLst>
                    <a:gs pos="0">
                      <a:schemeClr val="hlink">
                        <a:gamma/>
                        <a:tint val="57255"/>
                        <a:invGamma/>
                      </a:schemeClr>
                    </a:gs>
                    <a:gs pos="100000">
                      <a:schemeClr val="hlink"/>
                    </a:gs>
                  </a:gsLst>
                  <a:lin ang="54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31" name="Freeform 55"/>
                <p:cNvSpPr>
                  <a:spLocks/>
                </p:cNvSpPr>
                <p:nvPr/>
              </p:nvSpPr>
              <p:spPr bwMode="auto">
                <a:xfrm>
                  <a:off x="1211" y="998"/>
                  <a:ext cx="168" cy="173"/>
                </a:xfrm>
                <a:custGeom>
                  <a:avLst/>
                  <a:gdLst/>
                  <a:ahLst/>
                  <a:cxnLst>
                    <a:cxn ang="0">
                      <a:pos x="32" y="48"/>
                    </a:cxn>
                    <a:cxn ang="0">
                      <a:pos x="66" y="24"/>
                    </a:cxn>
                    <a:cxn ang="0">
                      <a:pos x="232" y="91"/>
                    </a:cxn>
                    <a:cxn ang="0">
                      <a:pos x="133" y="160"/>
                    </a:cxn>
                    <a:cxn ang="0">
                      <a:pos x="59" y="130"/>
                    </a:cxn>
                    <a:cxn ang="0">
                      <a:pos x="41" y="199"/>
                    </a:cxn>
                    <a:cxn ang="0">
                      <a:pos x="115" y="229"/>
                    </a:cxn>
                    <a:cxn ang="0">
                      <a:pos x="133" y="160"/>
                    </a:cxn>
                    <a:cxn ang="0">
                      <a:pos x="232" y="91"/>
                    </a:cxn>
                    <a:cxn ang="0">
                      <a:pos x="222" y="223"/>
                    </a:cxn>
                    <a:cxn ang="0">
                      <a:pos x="154" y="260"/>
                    </a:cxn>
                    <a:cxn ang="0">
                      <a:pos x="80" y="253"/>
                    </a:cxn>
                    <a:cxn ang="0">
                      <a:pos x="22" y="205"/>
                    </a:cxn>
                    <a:cxn ang="0">
                      <a:pos x="0" y="131"/>
                    </a:cxn>
                    <a:cxn ang="0">
                      <a:pos x="8" y="88"/>
                    </a:cxn>
                    <a:cxn ang="0">
                      <a:pos x="32" y="48"/>
                    </a:cxn>
                  </a:cxnLst>
                  <a:rect l="0" t="0" r="r" b="b"/>
                  <a:pathLst>
                    <a:path w="259" h="267">
                      <a:moveTo>
                        <a:pt x="32" y="48"/>
                      </a:moveTo>
                      <a:cubicBezTo>
                        <a:pt x="41" y="38"/>
                        <a:pt x="53" y="29"/>
                        <a:pt x="66" y="24"/>
                      </a:cubicBezTo>
                      <a:cubicBezTo>
                        <a:pt x="123" y="0"/>
                        <a:pt x="197" y="30"/>
                        <a:pt x="232" y="91"/>
                      </a:cubicBezTo>
                      <a:cubicBezTo>
                        <a:pt x="213" y="111"/>
                        <a:pt x="174" y="138"/>
                        <a:pt x="133" y="160"/>
                      </a:cubicBezTo>
                      <a:cubicBezTo>
                        <a:pt x="117" y="133"/>
                        <a:pt x="84" y="119"/>
                        <a:pt x="59" y="130"/>
                      </a:cubicBezTo>
                      <a:cubicBezTo>
                        <a:pt x="33" y="141"/>
                        <a:pt x="25" y="172"/>
                        <a:pt x="41" y="199"/>
                      </a:cubicBezTo>
                      <a:cubicBezTo>
                        <a:pt x="56" y="226"/>
                        <a:pt x="90" y="240"/>
                        <a:pt x="115" y="229"/>
                      </a:cubicBezTo>
                      <a:cubicBezTo>
                        <a:pt x="140" y="218"/>
                        <a:pt x="148" y="187"/>
                        <a:pt x="133" y="160"/>
                      </a:cubicBezTo>
                      <a:cubicBezTo>
                        <a:pt x="174" y="138"/>
                        <a:pt x="213" y="111"/>
                        <a:pt x="232" y="91"/>
                      </a:cubicBezTo>
                      <a:cubicBezTo>
                        <a:pt x="259" y="139"/>
                        <a:pt x="253" y="191"/>
                        <a:pt x="222" y="223"/>
                      </a:cubicBezTo>
                      <a:cubicBezTo>
                        <a:pt x="195" y="252"/>
                        <a:pt x="164" y="258"/>
                        <a:pt x="154" y="260"/>
                      </a:cubicBezTo>
                      <a:cubicBezTo>
                        <a:pt x="145" y="262"/>
                        <a:pt x="114" y="267"/>
                        <a:pt x="80" y="253"/>
                      </a:cubicBezTo>
                      <a:cubicBezTo>
                        <a:pt x="50" y="240"/>
                        <a:pt x="31" y="220"/>
                        <a:pt x="22" y="205"/>
                      </a:cubicBezTo>
                      <a:cubicBezTo>
                        <a:pt x="0" y="171"/>
                        <a:pt x="0" y="141"/>
                        <a:pt x="0" y="131"/>
                      </a:cubicBezTo>
                      <a:cubicBezTo>
                        <a:pt x="0" y="110"/>
                        <a:pt x="7" y="92"/>
                        <a:pt x="8" y="88"/>
                      </a:cubicBezTo>
                      <a:cubicBezTo>
                        <a:pt x="14" y="72"/>
                        <a:pt x="21" y="62"/>
                        <a:pt x="32" y="48"/>
                      </a:cubicBezTo>
                      <a:close/>
                    </a:path>
                  </a:pathLst>
                </a:custGeom>
                <a:gradFill rotWithShape="1">
                  <a:gsLst>
                    <a:gs pos="0">
                      <a:schemeClr val="hlink">
                        <a:gamma/>
                        <a:tint val="57255"/>
                        <a:invGamma/>
                      </a:schemeClr>
                    </a:gs>
                    <a:gs pos="100000">
                      <a:schemeClr val="hlink"/>
                    </a:gs>
                  </a:gsLst>
                  <a:lin ang="54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32" name="Freeform 56"/>
                <p:cNvSpPr>
                  <a:spLocks/>
                </p:cNvSpPr>
                <p:nvPr/>
              </p:nvSpPr>
              <p:spPr bwMode="auto">
                <a:xfrm>
                  <a:off x="1200" y="998"/>
                  <a:ext cx="179" cy="173"/>
                </a:xfrm>
                <a:custGeom>
                  <a:avLst/>
                  <a:gdLst/>
                  <a:ahLst/>
                  <a:cxnLst>
                    <a:cxn ang="0">
                      <a:pos x="51" y="48"/>
                    </a:cxn>
                    <a:cxn ang="0">
                      <a:pos x="35" y="195"/>
                    </a:cxn>
                    <a:cxn ang="0">
                      <a:pos x="164" y="262"/>
                    </a:cxn>
                    <a:cxn ang="0">
                      <a:pos x="241" y="224"/>
                    </a:cxn>
                    <a:cxn ang="0">
                      <a:pos x="251" y="91"/>
                    </a:cxn>
                    <a:cxn ang="0">
                      <a:pos x="152" y="160"/>
                    </a:cxn>
                    <a:cxn ang="0">
                      <a:pos x="134" y="229"/>
                    </a:cxn>
                    <a:cxn ang="0">
                      <a:pos x="60" y="199"/>
                    </a:cxn>
                    <a:cxn ang="0">
                      <a:pos x="78" y="130"/>
                    </a:cxn>
                    <a:cxn ang="0">
                      <a:pos x="152" y="160"/>
                    </a:cxn>
                    <a:cxn ang="0">
                      <a:pos x="251" y="91"/>
                    </a:cxn>
                    <a:cxn ang="0">
                      <a:pos x="85" y="24"/>
                    </a:cxn>
                    <a:cxn ang="0">
                      <a:pos x="51" y="48"/>
                    </a:cxn>
                  </a:cxnLst>
                  <a:rect l="0" t="0" r="r" b="b"/>
                  <a:pathLst>
                    <a:path w="278" h="268">
                      <a:moveTo>
                        <a:pt x="51" y="48"/>
                      </a:moveTo>
                      <a:cubicBezTo>
                        <a:pt x="0" y="111"/>
                        <a:pt x="23" y="172"/>
                        <a:pt x="35" y="195"/>
                      </a:cubicBezTo>
                      <a:cubicBezTo>
                        <a:pt x="59" y="241"/>
                        <a:pt x="112" y="268"/>
                        <a:pt x="164" y="262"/>
                      </a:cubicBezTo>
                      <a:cubicBezTo>
                        <a:pt x="207" y="257"/>
                        <a:pt x="232" y="233"/>
                        <a:pt x="241" y="224"/>
                      </a:cubicBezTo>
                      <a:cubicBezTo>
                        <a:pt x="272" y="191"/>
                        <a:pt x="278" y="139"/>
                        <a:pt x="251" y="91"/>
                      </a:cubicBezTo>
                      <a:cubicBezTo>
                        <a:pt x="232" y="111"/>
                        <a:pt x="193" y="138"/>
                        <a:pt x="152" y="160"/>
                      </a:cubicBezTo>
                      <a:cubicBezTo>
                        <a:pt x="167" y="187"/>
                        <a:pt x="159" y="218"/>
                        <a:pt x="134" y="229"/>
                      </a:cubicBezTo>
                      <a:cubicBezTo>
                        <a:pt x="109" y="240"/>
                        <a:pt x="75" y="226"/>
                        <a:pt x="60" y="199"/>
                      </a:cubicBezTo>
                      <a:cubicBezTo>
                        <a:pt x="44" y="172"/>
                        <a:pt x="52" y="141"/>
                        <a:pt x="78" y="130"/>
                      </a:cubicBezTo>
                      <a:cubicBezTo>
                        <a:pt x="103" y="119"/>
                        <a:pt x="136" y="133"/>
                        <a:pt x="152" y="160"/>
                      </a:cubicBezTo>
                      <a:cubicBezTo>
                        <a:pt x="193" y="138"/>
                        <a:pt x="232" y="111"/>
                        <a:pt x="251" y="91"/>
                      </a:cubicBezTo>
                      <a:cubicBezTo>
                        <a:pt x="216" y="30"/>
                        <a:pt x="142" y="0"/>
                        <a:pt x="85" y="24"/>
                      </a:cubicBezTo>
                      <a:cubicBezTo>
                        <a:pt x="72" y="29"/>
                        <a:pt x="60" y="38"/>
                        <a:pt x="51" y="48"/>
                      </a:cubicBezTo>
                    </a:path>
                  </a:pathLst>
                </a:custGeom>
                <a:gradFill rotWithShape="1">
                  <a:gsLst>
                    <a:gs pos="0">
                      <a:schemeClr val="hlink">
                        <a:gamma/>
                        <a:tint val="57255"/>
                        <a:invGamma/>
                      </a:schemeClr>
                    </a:gs>
                    <a:gs pos="100000">
                      <a:schemeClr val="hlink"/>
                    </a:gs>
                  </a:gsLst>
                  <a:lin ang="54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33" name="Freeform 57"/>
                <p:cNvSpPr>
                  <a:spLocks/>
                </p:cNvSpPr>
                <p:nvPr/>
              </p:nvSpPr>
              <p:spPr bwMode="auto">
                <a:xfrm>
                  <a:off x="1211" y="1029"/>
                  <a:ext cx="143" cy="142"/>
                </a:xfrm>
                <a:custGeom>
                  <a:avLst/>
                  <a:gdLst/>
                  <a:ahLst/>
                  <a:cxnLst>
                    <a:cxn ang="0">
                      <a:pos x="18" y="149"/>
                    </a:cxn>
                    <a:cxn ang="0">
                      <a:pos x="4" y="113"/>
                    </a:cxn>
                    <a:cxn ang="0">
                      <a:pos x="2" y="74"/>
                    </a:cxn>
                    <a:cxn ang="0">
                      <a:pos x="13" y="32"/>
                    </a:cxn>
                    <a:cxn ang="0">
                      <a:pos x="24" y="12"/>
                    </a:cxn>
                    <a:cxn ang="0">
                      <a:pos x="33" y="0"/>
                    </a:cxn>
                    <a:cxn ang="0">
                      <a:pos x="27" y="129"/>
                    </a:cxn>
                    <a:cxn ang="0">
                      <a:pos x="192" y="196"/>
                    </a:cxn>
                    <a:cxn ang="0">
                      <a:pos x="223" y="175"/>
                    </a:cxn>
                    <a:cxn ang="0">
                      <a:pos x="210" y="188"/>
                    </a:cxn>
                    <a:cxn ang="0">
                      <a:pos x="202" y="193"/>
                    </a:cxn>
                    <a:cxn ang="0">
                      <a:pos x="172" y="208"/>
                    </a:cxn>
                    <a:cxn ang="0">
                      <a:pos x="159" y="212"/>
                    </a:cxn>
                    <a:cxn ang="0">
                      <a:pos x="141" y="214"/>
                    </a:cxn>
                    <a:cxn ang="0">
                      <a:pos x="117" y="214"/>
                    </a:cxn>
                    <a:cxn ang="0">
                      <a:pos x="100" y="211"/>
                    </a:cxn>
                    <a:cxn ang="0">
                      <a:pos x="91" y="208"/>
                    </a:cxn>
                    <a:cxn ang="0">
                      <a:pos x="74" y="202"/>
                    </a:cxn>
                    <a:cxn ang="0">
                      <a:pos x="59" y="193"/>
                    </a:cxn>
                    <a:cxn ang="0">
                      <a:pos x="18" y="149"/>
                    </a:cxn>
                  </a:cxnLst>
                  <a:rect l="0" t="0" r="r" b="b"/>
                  <a:pathLst>
                    <a:path w="223" h="220">
                      <a:moveTo>
                        <a:pt x="18" y="149"/>
                      </a:moveTo>
                      <a:cubicBezTo>
                        <a:pt x="15" y="144"/>
                        <a:pt x="8" y="131"/>
                        <a:pt x="4" y="113"/>
                      </a:cubicBezTo>
                      <a:cubicBezTo>
                        <a:pt x="0" y="95"/>
                        <a:pt x="1" y="81"/>
                        <a:pt x="2" y="74"/>
                      </a:cubicBezTo>
                      <a:cubicBezTo>
                        <a:pt x="4" y="54"/>
                        <a:pt x="8" y="43"/>
                        <a:pt x="13" y="32"/>
                      </a:cubicBezTo>
                      <a:cubicBezTo>
                        <a:pt x="16" y="25"/>
                        <a:pt x="19" y="20"/>
                        <a:pt x="24" y="12"/>
                      </a:cubicBezTo>
                      <a:cubicBezTo>
                        <a:pt x="26" y="8"/>
                        <a:pt x="30" y="4"/>
                        <a:pt x="33" y="0"/>
                      </a:cubicBezTo>
                      <a:cubicBezTo>
                        <a:pt x="5" y="32"/>
                        <a:pt x="1" y="83"/>
                        <a:pt x="27" y="129"/>
                      </a:cubicBezTo>
                      <a:cubicBezTo>
                        <a:pt x="62" y="190"/>
                        <a:pt x="136" y="220"/>
                        <a:pt x="192" y="196"/>
                      </a:cubicBezTo>
                      <a:cubicBezTo>
                        <a:pt x="205" y="191"/>
                        <a:pt x="215" y="184"/>
                        <a:pt x="223" y="175"/>
                      </a:cubicBezTo>
                      <a:cubicBezTo>
                        <a:pt x="219" y="179"/>
                        <a:pt x="214" y="184"/>
                        <a:pt x="210" y="188"/>
                      </a:cubicBezTo>
                      <a:cubicBezTo>
                        <a:pt x="208" y="189"/>
                        <a:pt x="204" y="192"/>
                        <a:pt x="202" y="193"/>
                      </a:cubicBezTo>
                      <a:cubicBezTo>
                        <a:pt x="188" y="202"/>
                        <a:pt x="182" y="204"/>
                        <a:pt x="172" y="208"/>
                      </a:cubicBezTo>
                      <a:cubicBezTo>
                        <a:pt x="168" y="209"/>
                        <a:pt x="163" y="211"/>
                        <a:pt x="159" y="212"/>
                      </a:cubicBezTo>
                      <a:cubicBezTo>
                        <a:pt x="153" y="213"/>
                        <a:pt x="146" y="214"/>
                        <a:pt x="141" y="214"/>
                      </a:cubicBezTo>
                      <a:cubicBezTo>
                        <a:pt x="135" y="215"/>
                        <a:pt x="122" y="215"/>
                        <a:pt x="117" y="214"/>
                      </a:cubicBezTo>
                      <a:cubicBezTo>
                        <a:pt x="112" y="213"/>
                        <a:pt x="105" y="212"/>
                        <a:pt x="100" y="211"/>
                      </a:cubicBezTo>
                      <a:cubicBezTo>
                        <a:pt x="97" y="210"/>
                        <a:pt x="94" y="209"/>
                        <a:pt x="91" y="208"/>
                      </a:cubicBezTo>
                      <a:cubicBezTo>
                        <a:pt x="80" y="205"/>
                        <a:pt x="80" y="205"/>
                        <a:pt x="74" y="202"/>
                      </a:cubicBezTo>
                      <a:cubicBezTo>
                        <a:pt x="67" y="198"/>
                        <a:pt x="62" y="195"/>
                        <a:pt x="59" y="193"/>
                      </a:cubicBezTo>
                      <a:cubicBezTo>
                        <a:pt x="35" y="177"/>
                        <a:pt x="21" y="155"/>
                        <a:pt x="18" y="149"/>
                      </a:cubicBezTo>
                      <a:close/>
                    </a:path>
                  </a:pathLst>
                </a:custGeom>
                <a:gradFill rotWithShape="1">
                  <a:gsLst>
                    <a:gs pos="0">
                      <a:schemeClr val="hlink">
                        <a:gamma/>
                        <a:tint val="57255"/>
                        <a:invGamma/>
                      </a:schemeClr>
                    </a:gs>
                    <a:gs pos="100000">
                      <a:schemeClr val="hlink"/>
                    </a:gs>
                  </a:gsLst>
                  <a:lin ang="54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34" name="Freeform 58"/>
                <p:cNvSpPr>
                  <a:spLocks/>
                </p:cNvSpPr>
                <p:nvPr/>
              </p:nvSpPr>
              <p:spPr bwMode="auto">
                <a:xfrm>
                  <a:off x="1205" y="1029"/>
                  <a:ext cx="150" cy="162"/>
                </a:xfrm>
                <a:custGeom>
                  <a:avLst/>
                  <a:gdLst/>
                  <a:ahLst/>
                  <a:cxnLst>
                    <a:cxn ang="0">
                      <a:pos x="27" y="149"/>
                    </a:cxn>
                    <a:cxn ang="0">
                      <a:pos x="42" y="0"/>
                    </a:cxn>
                    <a:cxn ang="0">
                      <a:pos x="36" y="129"/>
                    </a:cxn>
                    <a:cxn ang="0">
                      <a:pos x="201" y="196"/>
                    </a:cxn>
                    <a:cxn ang="0">
                      <a:pos x="232" y="175"/>
                    </a:cxn>
                    <a:cxn ang="0">
                      <a:pos x="27" y="149"/>
                    </a:cxn>
                  </a:cxnLst>
                  <a:rect l="0" t="0" r="r" b="b"/>
                  <a:pathLst>
                    <a:path w="232" h="249">
                      <a:moveTo>
                        <a:pt x="27" y="149"/>
                      </a:moveTo>
                      <a:cubicBezTo>
                        <a:pt x="0" y="100"/>
                        <a:pt x="6" y="44"/>
                        <a:pt x="42" y="0"/>
                      </a:cubicBezTo>
                      <a:cubicBezTo>
                        <a:pt x="14" y="32"/>
                        <a:pt x="10" y="83"/>
                        <a:pt x="36" y="129"/>
                      </a:cubicBezTo>
                      <a:cubicBezTo>
                        <a:pt x="71" y="190"/>
                        <a:pt x="145" y="220"/>
                        <a:pt x="201" y="196"/>
                      </a:cubicBezTo>
                      <a:cubicBezTo>
                        <a:pt x="214" y="191"/>
                        <a:pt x="224" y="184"/>
                        <a:pt x="232" y="175"/>
                      </a:cubicBezTo>
                      <a:cubicBezTo>
                        <a:pt x="156" y="249"/>
                        <a:pt x="60" y="209"/>
                        <a:pt x="27" y="149"/>
                      </a:cubicBezTo>
                    </a:path>
                  </a:pathLst>
                </a:custGeom>
                <a:gradFill rotWithShape="1">
                  <a:gsLst>
                    <a:gs pos="0">
                      <a:schemeClr val="hlink">
                        <a:gamma/>
                        <a:tint val="57255"/>
                        <a:invGamma/>
                      </a:schemeClr>
                    </a:gs>
                    <a:gs pos="100000">
                      <a:schemeClr val="hlink"/>
                    </a:gs>
                  </a:gsLst>
                  <a:lin ang="54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435" name="Freeform 59"/>
                <p:cNvSpPr>
                  <a:spLocks/>
                </p:cNvSpPr>
                <p:nvPr/>
              </p:nvSpPr>
              <p:spPr bwMode="auto">
                <a:xfrm>
                  <a:off x="1206" y="998"/>
                  <a:ext cx="176" cy="173"/>
                </a:xfrm>
                <a:custGeom>
                  <a:avLst/>
                  <a:gdLst/>
                  <a:ahLst/>
                  <a:cxnLst>
                    <a:cxn ang="0">
                      <a:pos x="240" y="91"/>
                    </a:cxn>
                    <a:cxn ang="0">
                      <a:pos x="199" y="244"/>
                    </a:cxn>
                    <a:cxn ang="0">
                      <a:pos x="34" y="177"/>
                    </a:cxn>
                    <a:cxn ang="0">
                      <a:pos x="74" y="24"/>
                    </a:cxn>
                    <a:cxn ang="0">
                      <a:pos x="240" y="91"/>
                    </a:cxn>
                  </a:cxnLst>
                  <a:rect l="0" t="0" r="r" b="b"/>
                  <a:pathLst>
                    <a:path w="274" h="268">
                      <a:moveTo>
                        <a:pt x="240" y="91"/>
                      </a:moveTo>
                      <a:cubicBezTo>
                        <a:pt x="274" y="152"/>
                        <a:pt x="256" y="221"/>
                        <a:pt x="199" y="244"/>
                      </a:cubicBezTo>
                      <a:cubicBezTo>
                        <a:pt x="143" y="268"/>
                        <a:pt x="69" y="238"/>
                        <a:pt x="34" y="177"/>
                      </a:cubicBezTo>
                      <a:cubicBezTo>
                        <a:pt x="0" y="116"/>
                        <a:pt x="18" y="48"/>
                        <a:pt x="74" y="24"/>
                      </a:cubicBezTo>
                      <a:cubicBezTo>
                        <a:pt x="131" y="0"/>
                        <a:pt x="205" y="30"/>
                        <a:pt x="240" y="91"/>
                      </a:cubicBezTo>
                      <a:close/>
                    </a:path>
                  </a:pathLst>
                </a:custGeom>
                <a:gradFill rotWithShape="1">
                  <a:gsLst>
                    <a:gs pos="0">
                      <a:schemeClr val="hlink"/>
                    </a:gs>
                    <a:gs pos="100000">
                      <a:schemeClr val="hlink">
                        <a:gamma/>
                        <a:tint val="57255"/>
                        <a:invGamma/>
                      </a:schemeClr>
                    </a:gs>
                  </a:gsLst>
                  <a:lin ang="54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grpSp>
        </p:grpSp>
        <p:sp>
          <p:nvSpPr>
            <p:cNvPr id="74" name="Rectangle 102"/>
            <p:cNvSpPr>
              <a:spLocks noChangeArrowheads="1"/>
            </p:cNvSpPr>
            <p:nvPr/>
          </p:nvSpPr>
          <p:spPr bwMode="auto">
            <a:xfrm>
              <a:off x="4042638" y="4073024"/>
              <a:ext cx="1079118" cy="35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2126"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無線網路</a:t>
              </a:r>
              <a:endParaRPr kumimoji="0" lang="en-US" altLang="zh-CN" sz="2126"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3" name="群組 2"/>
          <p:cNvGrpSpPr/>
          <p:nvPr/>
        </p:nvGrpSpPr>
        <p:grpSpPr>
          <a:xfrm>
            <a:off x="7014911" y="4491065"/>
            <a:ext cx="1609947" cy="1418674"/>
            <a:chOff x="2176041" y="1375941"/>
            <a:chExt cx="1362918" cy="1200994"/>
          </a:xfrm>
        </p:grpSpPr>
        <p:grpSp>
          <p:nvGrpSpPr>
            <p:cNvPr id="3075" name="Group 10"/>
            <p:cNvGrpSpPr>
              <a:grpSpLocks/>
            </p:cNvGrpSpPr>
            <p:nvPr/>
          </p:nvGrpSpPr>
          <p:grpSpPr bwMode="auto">
            <a:xfrm>
              <a:off x="2176041" y="1375941"/>
              <a:ext cx="1362918" cy="1200994"/>
              <a:chOff x="720" y="1551"/>
              <a:chExt cx="2400" cy="2260"/>
            </a:xfrm>
          </p:grpSpPr>
          <p:sp>
            <p:nvSpPr>
              <p:cNvPr id="3134" name="Freeform 11"/>
              <p:cNvSpPr>
                <a:spLocks/>
              </p:cNvSpPr>
              <p:nvPr/>
            </p:nvSpPr>
            <p:spPr bwMode="auto">
              <a:xfrm>
                <a:off x="826" y="1648"/>
                <a:ext cx="2294" cy="2163"/>
              </a:xfrm>
              <a:custGeom>
                <a:avLst/>
                <a:gdLst>
                  <a:gd name="T0" fmla="*/ 1965 w 1302"/>
                  <a:gd name="T1" fmla="*/ 18 h 1231"/>
                  <a:gd name="T2" fmla="*/ 2109 w 1302"/>
                  <a:gd name="T3" fmla="*/ 0 h 1231"/>
                  <a:gd name="T4" fmla="*/ 2146 w 1302"/>
                  <a:gd name="T5" fmla="*/ 1202 h 1231"/>
                  <a:gd name="T6" fmla="*/ 2294 w 1302"/>
                  <a:gd name="T7" fmla="*/ 2158 h 1231"/>
                  <a:gd name="T8" fmla="*/ 1145 w 1302"/>
                  <a:gd name="T9" fmla="*/ 2116 h 1231"/>
                  <a:gd name="T10" fmla="*/ 11 w 1302"/>
                  <a:gd name="T11" fmla="*/ 2163 h 1231"/>
                  <a:gd name="T12" fmla="*/ 2 w 1302"/>
                  <a:gd name="T13" fmla="*/ 1552 h 1231"/>
                  <a:gd name="T14" fmla="*/ 134 w 1302"/>
                  <a:gd name="T15" fmla="*/ 550 h 1231"/>
                  <a:gd name="T16" fmla="*/ 1432 w 1302"/>
                  <a:gd name="T17" fmla="*/ 272 h 1231"/>
                  <a:gd name="T18" fmla="*/ 1965 w 1302"/>
                  <a:gd name="T19" fmla="*/ 18 h 1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02"/>
                  <a:gd name="T31" fmla="*/ 0 h 1231"/>
                  <a:gd name="T32" fmla="*/ 1302 w 1302"/>
                  <a:gd name="T33" fmla="*/ 1231 h 1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02" h="1231">
                    <a:moveTo>
                      <a:pt x="1115" y="10"/>
                    </a:moveTo>
                    <a:cubicBezTo>
                      <a:pt x="1197" y="0"/>
                      <a:pt x="1197" y="0"/>
                      <a:pt x="1197" y="0"/>
                    </a:cubicBezTo>
                    <a:cubicBezTo>
                      <a:pt x="1197" y="0"/>
                      <a:pt x="1186" y="352"/>
                      <a:pt x="1218" y="684"/>
                    </a:cubicBezTo>
                    <a:cubicBezTo>
                      <a:pt x="1241" y="915"/>
                      <a:pt x="1302" y="1228"/>
                      <a:pt x="1302" y="1228"/>
                    </a:cubicBezTo>
                    <a:cubicBezTo>
                      <a:pt x="1302" y="1228"/>
                      <a:pt x="977" y="1199"/>
                      <a:pt x="650" y="1204"/>
                    </a:cubicBezTo>
                    <a:cubicBezTo>
                      <a:pt x="324" y="1208"/>
                      <a:pt x="6" y="1231"/>
                      <a:pt x="6" y="1231"/>
                    </a:cubicBezTo>
                    <a:cubicBezTo>
                      <a:pt x="6" y="1231"/>
                      <a:pt x="0" y="1152"/>
                      <a:pt x="1" y="883"/>
                    </a:cubicBezTo>
                    <a:cubicBezTo>
                      <a:pt x="1" y="613"/>
                      <a:pt x="76" y="313"/>
                      <a:pt x="76" y="313"/>
                    </a:cubicBezTo>
                    <a:cubicBezTo>
                      <a:pt x="813" y="155"/>
                      <a:pt x="813" y="155"/>
                      <a:pt x="813" y="155"/>
                    </a:cubicBezTo>
                    <a:lnTo>
                      <a:pt x="1115" y="1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388" name="Freeform 12"/>
              <p:cNvSpPr>
                <a:spLocks/>
              </p:cNvSpPr>
              <p:nvPr/>
            </p:nvSpPr>
            <p:spPr bwMode="auto">
              <a:xfrm>
                <a:off x="720" y="1631"/>
                <a:ext cx="2273" cy="2115"/>
              </a:xfrm>
              <a:custGeom>
                <a:avLst/>
                <a:gdLst/>
                <a:ahLst/>
                <a:cxnLst>
                  <a:cxn ang="0">
                    <a:pos x="1289" y="1174"/>
                  </a:cxn>
                  <a:cxn ang="0">
                    <a:pos x="14" y="1203"/>
                  </a:cxn>
                  <a:cxn ang="0">
                    <a:pos x="23" y="5"/>
                  </a:cxn>
                  <a:cxn ang="0">
                    <a:pos x="1248" y="0"/>
                  </a:cxn>
                  <a:cxn ang="0">
                    <a:pos x="1289" y="1174"/>
                  </a:cxn>
                </a:cxnLst>
                <a:rect l="0" t="0" r="r" b="b"/>
                <a:pathLst>
                  <a:path w="1289" h="1203">
                    <a:moveTo>
                      <a:pt x="1289" y="1174"/>
                    </a:moveTo>
                    <a:cubicBezTo>
                      <a:pt x="864" y="1184"/>
                      <a:pt x="439" y="1194"/>
                      <a:pt x="14" y="1203"/>
                    </a:cubicBezTo>
                    <a:cubicBezTo>
                      <a:pt x="0" y="804"/>
                      <a:pt x="3" y="404"/>
                      <a:pt x="23" y="5"/>
                    </a:cubicBezTo>
                    <a:cubicBezTo>
                      <a:pt x="432" y="3"/>
                      <a:pt x="840" y="2"/>
                      <a:pt x="1248" y="0"/>
                    </a:cubicBezTo>
                    <a:cubicBezTo>
                      <a:pt x="1245" y="392"/>
                      <a:pt x="1259" y="783"/>
                      <a:pt x="1289" y="1174"/>
                    </a:cubicBez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grpSp>
            <p:nvGrpSpPr>
              <p:cNvPr id="3136" name="Group 13"/>
              <p:cNvGrpSpPr>
                <a:grpSpLocks/>
              </p:cNvGrpSpPr>
              <p:nvPr/>
            </p:nvGrpSpPr>
            <p:grpSpPr bwMode="auto">
              <a:xfrm>
                <a:off x="1102" y="1551"/>
                <a:ext cx="521" cy="581"/>
                <a:chOff x="2302" y="1119"/>
                <a:chExt cx="191" cy="213"/>
              </a:xfrm>
            </p:grpSpPr>
            <p:sp>
              <p:nvSpPr>
                <p:cNvPr id="357390" name="Freeform 14"/>
                <p:cNvSpPr>
                  <a:spLocks/>
                </p:cNvSpPr>
                <p:nvPr/>
              </p:nvSpPr>
              <p:spPr bwMode="auto">
                <a:xfrm>
                  <a:off x="2302" y="1178"/>
                  <a:ext cx="132" cy="154"/>
                </a:xfrm>
                <a:custGeom>
                  <a:avLst/>
                  <a:gdLst/>
                  <a:ahLst/>
                  <a:cxnLst>
                    <a:cxn ang="0">
                      <a:pos x="24" y="233"/>
                    </a:cxn>
                    <a:cxn ang="0">
                      <a:pos x="16" y="238"/>
                    </a:cxn>
                    <a:cxn ang="0">
                      <a:pos x="3" y="229"/>
                    </a:cxn>
                    <a:cxn ang="0">
                      <a:pos x="5" y="217"/>
                    </a:cxn>
                    <a:cxn ang="0">
                      <a:pos x="181" y="0"/>
                    </a:cxn>
                    <a:cxn ang="0">
                      <a:pos x="204" y="23"/>
                    </a:cxn>
                    <a:cxn ang="0">
                      <a:pos x="24" y="233"/>
                    </a:cxn>
                  </a:cxnLst>
                  <a:rect l="0" t="0" r="r" b="b"/>
                  <a:pathLst>
                    <a:path w="204" h="238">
                      <a:moveTo>
                        <a:pt x="24" y="233"/>
                      </a:moveTo>
                      <a:cubicBezTo>
                        <a:pt x="24" y="233"/>
                        <a:pt x="21" y="237"/>
                        <a:pt x="16" y="238"/>
                      </a:cubicBezTo>
                      <a:cubicBezTo>
                        <a:pt x="12" y="238"/>
                        <a:pt x="5" y="235"/>
                        <a:pt x="3" y="229"/>
                      </a:cubicBezTo>
                      <a:cubicBezTo>
                        <a:pt x="0" y="223"/>
                        <a:pt x="5" y="217"/>
                        <a:pt x="5" y="217"/>
                      </a:cubicBezTo>
                      <a:cubicBezTo>
                        <a:pt x="181" y="0"/>
                        <a:pt x="181" y="0"/>
                        <a:pt x="181" y="0"/>
                      </a:cubicBezTo>
                      <a:cubicBezTo>
                        <a:pt x="204" y="23"/>
                        <a:pt x="204" y="23"/>
                        <a:pt x="204" y="23"/>
                      </a:cubicBezTo>
                      <a:lnTo>
                        <a:pt x="24" y="233"/>
                      </a:lnTo>
                      <a:close/>
                    </a:path>
                  </a:pathLst>
                </a:custGeom>
                <a:gradFill rotWithShape="1">
                  <a:gsLst>
                    <a:gs pos="0">
                      <a:schemeClr val="bg2">
                        <a:gamma/>
                        <a:tint val="60392"/>
                        <a:invGamma/>
                      </a:schemeClr>
                    </a:gs>
                    <a:gs pos="100000">
                      <a:schemeClr val="bg2"/>
                    </a:gs>
                  </a:gsLst>
                  <a:lin ang="189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391" name="Oval 15"/>
                <p:cNvSpPr>
                  <a:spLocks noChangeArrowheads="1"/>
                </p:cNvSpPr>
                <p:nvPr/>
              </p:nvSpPr>
              <p:spPr bwMode="auto">
                <a:xfrm>
                  <a:off x="2352" y="1119"/>
                  <a:ext cx="141" cy="141"/>
                </a:xfrm>
                <a:prstGeom prst="ellipse">
                  <a:avLst/>
                </a:prstGeom>
                <a:gradFill rotWithShape="1">
                  <a:gsLst>
                    <a:gs pos="0">
                      <a:schemeClr val="accent2"/>
                    </a:gs>
                    <a:gs pos="100000">
                      <a:schemeClr val="accent2">
                        <a:gamma/>
                        <a:shade val="46275"/>
                        <a:invGamma/>
                      </a:schemeClr>
                    </a:gs>
                  </a:gsLst>
                  <a:lin ang="54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grpSp>
        </p:grpSp>
        <p:sp>
          <p:nvSpPr>
            <p:cNvPr id="75" name="Rectangle 102"/>
            <p:cNvSpPr>
              <a:spLocks noChangeArrowheads="1"/>
            </p:cNvSpPr>
            <p:nvPr/>
          </p:nvSpPr>
          <p:spPr bwMode="auto">
            <a:xfrm>
              <a:off x="2276387" y="1851670"/>
              <a:ext cx="1079118" cy="35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2126"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網路規範</a:t>
              </a:r>
              <a:endParaRPr kumimoji="0" lang="en-US" altLang="zh-CN" sz="2126"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9" name="群組 8"/>
          <p:cNvGrpSpPr/>
          <p:nvPr/>
        </p:nvGrpSpPr>
        <p:grpSpPr>
          <a:xfrm>
            <a:off x="6953980" y="2493610"/>
            <a:ext cx="1615047" cy="1418674"/>
            <a:chOff x="2171723" y="3033291"/>
            <a:chExt cx="1367236" cy="1200994"/>
          </a:xfrm>
        </p:grpSpPr>
        <p:grpSp>
          <p:nvGrpSpPr>
            <p:cNvPr id="3074" name="Group 4"/>
            <p:cNvGrpSpPr>
              <a:grpSpLocks/>
            </p:cNvGrpSpPr>
            <p:nvPr/>
          </p:nvGrpSpPr>
          <p:grpSpPr bwMode="auto">
            <a:xfrm>
              <a:off x="2176041" y="3033291"/>
              <a:ext cx="1362918" cy="1200994"/>
              <a:chOff x="720" y="1552"/>
              <a:chExt cx="2400" cy="2259"/>
            </a:xfrm>
          </p:grpSpPr>
          <p:sp>
            <p:nvSpPr>
              <p:cNvPr id="3139" name="Freeform 5"/>
              <p:cNvSpPr>
                <a:spLocks/>
              </p:cNvSpPr>
              <p:nvPr/>
            </p:nvSpPr>
            <p:spPr bwMode="auto">
              <a:xfrm>
                <a:off x="826" y="1648"/>
                <a:ext cx="2294" cy="2163"/>
              </a:xfrm>
              <a:custGeom>
                <a:avLst/>
                <a:gdLst>
                  <a:gd name="T0" fmla="*/ 1965 w 1302"/>
                  <a:gd name="T1" fmla="*/ 18 h 1231"/>
                  <a:gd name="T2" fmla="*/ 2109 w 1302"/>
                  <a:gd name="T3" fmla="*/ 0 h 1231"/>
                  <a:gd name="T4" fmla="*/ 2146 w 1302"/>
                  <a:gd name="T5" fmla="*/ 1202 h 1231"/>
                  <a:gd name="T6" fmla="*/ 2294 w 1302"/>
                  <a:gd name="T7" fmla="*/ 2158 h 1231"/>
                  <a:gd name="T8" fmla="*/ 1145 w 1302"/>
                  <a:gd name="T9" fmla="*/ 2116 h 1231"/>
                  <a:gd name="T10" fmla="*/ 11 w 1302"/>
                  <a:gd name="T11" fmla="*/ 2163 h 1231"/>
                  <a:gd name="T12" fmla="*/ 2 w 1302"/>
                  <a:gd name="T13" fmla="*/ 1552 h 1231"/>
                  <a:gd name="T14" fmla="*/ 134 w 1302"/>
                  <a:gd name="T15" fmla="*/ 550 h 1231"/>
                  <a:gd name="T16" fmla="*/ 1432 w 1302"/>
                  <a:gd name="T17" fmla="*/ 272 h 1231"/>
                  <a:gd name="T18" fmla="*/ 1965 w 1302"/>
                  <a:gd name="T19" fmla="*/ 18 h 1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02"/>
                  <a:gd name="T31" fmla="*/ 0 h 1231"/>
                  <a:gd name="T32" fmla="*/ 1302 w 1302"/>
                  <a:gd name="T33" fmla="*/ 1231 h 1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02" h="1231">
                    <a:moveTo>
                      <a:pt x="1115" y="10"/>
                    </a:moveTo>
                    <a:cubicBezTo>
                      <a:pt x="1197" y="0"/>
                      <a:pt x="1197" y="0"/>
                      <a:pt x="1197" y="0"/>
                    </a:cubicBezTo>
                    <a:cubicBezTo>
                      <a:pt x="1197" y="0"/>
                      <a:pt x="1186" y="352"/>
                      <a:pt x="1218" y="684"/>
                    </a:cubicBezTo>
                    <a:cubicBezTo>
                      <a:pt x="1241" y="915"/>
                      <a:pt x="1302" y="1228"/>
                      <a:pt x="1302" y="1228"/>
                    </a:cubicBezTo>
                    <a:cubicBezTo>
                      <a:pt x="1302" y="1228"/>
                      <a:pt x="977" y="1199"/>
                      <a:pt x="650" y="1204"/>
                    </a:cubicBezTo>
                    <a:cubicBezTo>
                      <a:pt x="324" y="1208"/>
                      <a:pt x="6" y="1231"/>
                      <a:pt x="6" y="1231"/>
                    </a:cubicBezTo>
                    <a:cubicBezTo>
                      <a:pt x="6" y="1231"/>
                      <a:pt x="0" y="1152"/>
                      <a:pt x="1" y="883"/>
                    </a:cubicBezTo>
                    <a:cubicBezTo>
                      <a:pt x="1" y="613"/>
                      <a:pt x="76" y="313"/>
                      <a:pt x="76" y="313"/>
                    </a:cubicBezTo>
                    <a:cubicBezTo>
                      <a:pt x="813" y="155"/>
                      <a:pt x="813" y="155"/>
                      <a:pt x="813" y="155"/>
                    </a:cubicBezTo>
                    <a:lnTo>
                      <a:pt x="1115" y="1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382" name="Freeform 6"/>
              <p:cNvSpPr>
                <a:spLocks/>
              </p:cNvSpPr>
              <p:nvPr/>
            </p:nvSpPr>
            <p:spPr bwMode="auto">
              <a:xfrm>
                <a:off x="720" y="1632"/>
                <a:ext cx="2273" cy="2114"/>
              </a:xfrm>
              <a:custGeom>
                <a:avLst/>
                <a:gdLst/>
                <a:ahLst/>
                <a:cxnLst>
                  <a:cxn ang="0">
                    <a:pos x="1289" y="1174"/>
                  </a:cxn>
                  <a:cxn ang="0">
                    <a:pos x="14" y="1203"/>
                  </a:cxn>
                  <a:cxn ang="0">
                    <a:pos x="23" y="5"/>
                  </a:cxn>
                  <a:cxn ang="0">
                    <a:pos x="1248" y="0"/>
                  </a:cxn>
                  <a:cxn ang="0">
                    <a:pos x="1289" y="1174"/>
                  </a:cxn>
                </a:cxnLst>
                <a:rect l="0" t="0" r="r" b="b"/>
                <a:pathLst>
                  <a:path w="1289" h="1203">
                    <a:moveTo>
                      <a:pt x="1289" y="1174"/>
                    </a:moveTo>
                    <a:cubicBezTo>
                      <a:pt x="864" y="1184"/>
                      <a:pt x="439" y="1194"/>
                      <a:pt x="14" y="1203"/>
                    </a:cubicBezTo>
                    <a:cubicBezTo>
                      <a:pt x="0" y="804"/>
                      <a:pt x="3" y="404"/>
                      <a:pt x="23" y="5"/>
                    </a:cubicBezTo>
                    <a:cubicBezTo>
                      <a:pt x="432" y="3"/>
                      <a:pt x="840" y="2"/>
                      <a:pt x="1248" y="0"/>
                    </a:cubicBezTo>
                    <a:cubicBezTo>
                      <a:pt x="1245" y="392"/>
                      <a:pt x="1259" y="783"/>
                      <a:pt x="1289" y="1174"/>
                    </a:cubicBez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grpSp>
            <p:nvGrpSpPr>
              <p:cNvPr id="3141" name="Group 7"/>
              <p:cNvGrpSpPr>
                <a:grpSpLocks/>
              </p:cNvGrpSpPr>
              <p:nvPr/>
            </p:nvGrpSpPr>
            <p:grpSpPr bwMode="auto">
              <a:xfrm>
                <a:off x="1102" y="1552"/>
                <a:ext cx="521" cy="578"/>
                <a:chOff x="2302" y="1120"/>
                <a:chExt cx="191" cy="212"/>
              </a:xfrm>
            </p:grpSpPr>
            <p:sp>
              <p:nvSpPr>
                <p:cNvPr id="357384" name="Freeform 8"/>
                <p:cNvSpPr>
                  <a:spLocks/>
                </p:cNvSpPr>
                <p:nvPr/>
              </p:nvSpPr>
              <p:spPr bwMode="auto">
                <a:xfrm>
                  <a:off x="2302" y="1178"/>
                  <a:ext cx="132" cy="154"/>
                </a:xfrm>
                <a:custGeom>
                  <a:avLst/>
                  <a:gdLst/>
                  <a:ahLst/>
                  <a:cxnLst>
                    <a:cxn ang="0">
                      <a:pos x="24" y="233"/>
                    </a:cxn>
                    <a:cxn ang="0">
                      <a:pos x="16" y="238"/>
                    </a:cxn>
                    <a:cxn ang="0">
                      <a:pos x="3" y="229"/>
                    </a:cxn>
                    <a:cxn ang="0">
                      <a:pos x="5" y="217"/>
                    </a:cxn>
                    <a:cxn ang="0">
                      <a:pos x="181" y="0"/>
                    </a:cxn>
                    <a:cxn ang="0">
                      <a:pos x="204" y="23"/>
                    </a:cxn>
                    <a:cxn ang="0">
                      <a:pos x="24" y="233"/>
                    </a:cxn>
                  </a:cxnLst>
                  <a:rect l="0" t="0" r="r" b="b"/>
                  <a:pathLst>
                    <a:path w="204" h="238">
                      <a:moveTo>
                        <a:pt x="24" y="233"/>
                      </a:moveTo>
                      <a:cubicBezTo>
                        <a:pt x="24" y="233"/>
                        <a:pt x="21" y="237"/>
                        <a:pt x="16" y="238"/>
                      </a:cubicBezTo>
                      <a:cubicBezTo>
                        <a:pt x="12" y="238"/>
                        <a:pt x="5" y="235"/>
                        <a:pt x="3" y="229"/>
                      </a:cubicBezTo>
                      <a:cubicBezTo>
                        <a:pt x="0" y="223"/>
                        <a:pt x="5" y="217"/>
                        <a:pt x="5" y="217"/>
                      </a:cubicBezTo>
                      <a:cubicBezTo>
                        <a:pt x="181" y="0"/>
                        <a:pt x="181" y="0"/>
                        <a:pt x="181" y="0"/>
                      </a:cubicBezTo>
                      <a:cubicBezTo>
                        <a:pt x="204" y="23"/>
                        <a:pt x="204" y="23"/>
                        <a:pt x="204" y="23"/>
                      </a:cubicBezTo>
                      <a:lnTo>
                        <a:pt x="24" y="233"/>
                      </a:lnTo>
                      <a:close/>
                    </a:path>
                  </a:pathLst>
                </a:custGeom>
                <a:gradFill rotWithShape="1">
                  <a:gsLst>
                    <a:gs pos="0">
                      <a:schemeClr val="bg2">
                        <a:gamma/>
                        <a:tint val="60392"/>
                        <a:invGamma/>
                      </a:schemeClr>
                    </a:gs>
                    <a:gs pos="100000">
                      <a:schemeClr val="bg2"/>
                    </a:gs>
                  </a:gsLst>
                  <a:lin ang="189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sp>
              <p:nvSpPr>
                <p:cNvPr id="357385" name="Oval 9"/>
                <p:cNvSpPr>
                  <a:spLocks noChangeArrowheads="1"/>
                </p:cNvSpPr>
                <p:nvPr/>
              </p:nvSpPr>
              <p:spPr bwMode="auto">
                <a:xfrm>
                  <a:off x="2352" y="1120"/>
                  <a:ext cx="141" cy="141"/>
                </a:xfrm>
                <a:prstGeom prst="ellipse">
                  <a:avLst/>
                </a:prstGeom>
                <a:gradFill rotWithShape="1">
                  <a:gsLst>
                    <a:gs pos="0">
                      <a:schemeClr val="accent1"/>
                    </a:gs>
                    <a:gs pos="100000">
                      <a:schemeClr val="accent1">
                        <a:gamma/>
                        <a:shade val="46275"/>
                        <a:invGamma/>
                      </a:schemeClr>
                    </a:gs>
                  </a:gsLst>
                  <a:lin ang="5400000" scaled="1"/>
                </a:gradFill>
                <a:ln w="9525">
                  <a:noFill/>
                  <a:round/>
                  <a:headEnd/>
                  <a:tailEnd/>
                </a:ln>
              </p:spPr>
              <p:txBody>
                <a:bodyP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CN" altLang="zh-CN" sz="1595" b="0" i="0" u="none" strike="noStrike" kern="1200" cap="none" spc="0" normalizeH="0" baseline="0" noProof="0">
                    <a:ln>
                      <a:noFill/>
                    </a:ln>
                    <a:solidFill>
                      <a:srgbClr val="000000"/>
                    </a:solidFill>
                    <a:effectLst/>
                    <a:uLnTx/>
                    <a:uFillTx/>
                    <a:latin typeface="Arial"/>
                    <a:ea typeface="標楷體"/>
                    <a:cs typeface="+mn-cs"/>
                  </a:endParaRPr>
                </a:p>
              </p:txBody>
            </p:sp>
          </p:grpSp>
        </p:grpSp>
        <p:sp>
          <p:nvSpPr>
            <p:cNvPr id="76" name="Rectangle 102"/>
            <p:cNvSpPr>
              <a:spLocks noChangeArrowheads="1"/>
            </p:cNvSpPr>
            <p:nvPr/>
          </p:nvSpPr>
          <p:spPr bwMode="auto">
            <a:xfrm>
              <a:off x="2171723" y="3530597"/>
              <a:ext cx="1309814" cy="35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2126"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舊電腦重灌</a:t>
              </a:r>
              <a:endParaRPr kumimoji="0" lang="en-US" altLang="zh-CN" sz="2126"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pSp>
      <p:sp>
        <p:nvSpPr>
          <p:cNvPr id="77"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網路</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spTree>
    <p:extLst>
      <p:ext uri="{BB962C8B-B14F-4D97-AF65-F5344CB8AC3E}">
        <p14:creationId xmlns:p14="http://schemas.microsoft.com/office/powerpoint/2010/main" val="4228787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10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10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10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10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10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1"/>
          <p:cNvSpPr txBox="1">
            <a:spLocks/>
          </p:cNvSpPr>
          <p:nvPr/>
        </p:nvSpPr>
        <p:spPr>
          <a:xfrm>
            <a:off x="722405" y="1130411"/>
            <a:ext cx="2515996" cy="44825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marL="0" marR="0" lvl="0" indent="0" algn="l" defTabSz="1080181" rtl="0" eaLnBrk="1" fontAlgn="auto" latinLnBrk="0" hangingPunct="1">
              <a:lnSpc>
                <a:spcPct val="100000"/>
              </a:lnSpc>
              <a:spcBef>
                <a:spcPct val="0"/>
              </a:spcBef>
              <a:spcAft>
                <a:spcPts val="0"/>
              </a:spcAft>
              <a:buClrTx/>
              <a:buSzTx/>
              <a:buFontTx/>
              <a:buNone/>
              <a:tabLst/>
              <a:defRPr/>
            </a:pPr>
            <a:endParaRPr kumimoji="0" lang="en-GB" altLang="zh-CN" sz="2126" b="0" i="0" u="none" strike="noStrike" kern="120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endParaRPr>
          </a:p>
        </p:txBody>
      </p:sp>
      <p:sp>
        <p:nvSpPr>
          <p:cNvPr id="43" name="矩形: 圆角 4">
            <a:extLst>
              <a:ext uri="{FF2B5EF4-FFF2-40B4-BE49-F238E27FC236}">
                <a16:creationId xmlns:a16="http://schemas.microsoft.com/office/drawing/2014/main" id="{92834D06-A2A1-4277-8E40-94D29E6AE9E4}"/>
              </a:ext>
            </a:extLst>
          </p:cNvPr>
          <p:cNvSpPr/>
          <p:nvPr/>
        </p:nvSpPr>
        <p:spPr>
          <a:xfrm>
            <a:off x="212049" y="1190441"/>
            <a:ext cx="10377253" cy="5540742"/>
          </a:xfrm>
          <a:prstGeom prst="roundRect">
            <a:avLst>
              <a:gd name="adj" fmla="val 6072"/>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CN" altLang="en-US" sz="2126" b="0" i="0" u="none" strike="noStrike" kern="1200" cap="none" spc="0" normalizeH="0" baseline="0" noProof="0" dirty="0">
              <a:ln>
                <a:noFill/>
              </a:ln>
              <a:solidFill>
                <a:srgbClr val="FFFFFF"/>
              </a:solidFill>
              <a:effectLst/>
              <a:uLnTx/>
              <a:uFillTx/>
              <a:latin typeface="Arial"/>
              <a:ea typeface="微软雅黑" panose="020B0503020204020204" pitchFamily="34" charset="-122"/>
              <a:cs typeface="+mn-cs"/>
            </a:endParaRPr>
          </a:p>
        </p:txBody>
      </p:sp>
      <p:pic>
        <p:nvPicPr>
          <p:cNvPr id="37" name="圖片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999" y="1350232"/>
            <a:ext cx="8342092" cy="5850940"/>
          </a:xfrm>
          <a:prstGeom prst="rect">
            <a:avLst/>
          </a:prstGeom>
        </p:spPr>
      </p:pic>
      <p:cxnSp>
        <p:nvCxnSpPr>
          <p:cNvPr id="39" name="直線單箭頭接點 38"/>
          <p:cNvCxnSpPr/>
          <p:nvPr/>
        </p:nvCxnSpPr>
        <p:spPr>
          <a:xfrm flipV="1">
            <a:off x="6192763" y="4104828"/>
            <a:ext cx="765535" cy="51035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6" name="文字方塊 45"/>
          <p:cNvSpPr txBox="1"/>
          <p:nvPr/>
        </p:nvSpPr>
        <p:spPr>
          <a:xfrm>
            <a:off x="6958298" y="3869666"/>
            <a:ext cx="1786248" cy="31053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1418" b="0"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輸入</a:t>
            </a:r>
            <a:r>
              <a:rPr kumimoji="0" lang="en-US" altLang="zh-TW" sz="1418" b="0" i="0" u="none" strike="noStrike" kern="1200" cap="none" spc="0" normalizeH="0" baseline="0" noProof="0" dirty="0" err="1">
                <a:ln>
                  <a:noFill/>
                </a:ln>
                <a:solidFill>
                  <a:srgbClr val="FFFF00"/>
                </a:solidFill>
                <a:effectLst/>
                <a:uLnTx/>
                <a:uFillTx/>
                <a:latin typeface="微软雅黑" panose="020B0503020204020204" pitchFamily="34" charset="-122"/>
                <a:ea typeface="微软雅黑" panose="020B0503020204020204" pitchFamily="34" charset="-122"/>
                <a:cs typeface="+mn-cs"/>
              </a:rPr>
              <a:t>iner</a:t>
            </a:r>
            <a:r>
              <a:rPr kumimoji="0" lang="en-US" altLang="zh-TW" sz="1418" b="0"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a:t>
            </a:r>
            <a:r>
              <a:rPr kumimoji="0" lang="zh-TW" altLang="en-US" sz="1418" b="0"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工號</a:t>
            </a:r>
          </a:p>
        </p:txBody>
      </p:sp>
      <p:sp>
        <p:nvSpPr>
          <p:cNvPr id="8"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加入網域</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sp>
        <p:nvSpPr>
          <p:cNvPr id="13" name="向右箭號 12"/>
          <p:cNvSpPr/>
          <p:nvPr/>
        </p:nvSpPr>
        <p:spPr>
          <a:xfrm>
            <a:off x="4104531" y="5472980"/>
            <a:ext cx="425297" cy="54006"/>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1645924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randombar(horizontal)">
                                      <p:cBhvr>
                                        <p:cTn id="12" dur="500"/>
                                        <p:tgtEl>
                                          <p:spTgt spid="3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randombar(horizontal)">
                                      <p:cBhvr>
                                        <p:cTn id="1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sp>
        <p:nvSpPr>
          <p:cNvPr id="6"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資訊服務人員</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8425" y="1656556"/>
            <a:ext cx="8444738" cy="4612126"/>
          </a:xfrm>
          <a:prstGeom prst="rect">
            <a:avLst/>
          </a:prstGeom>
        </p:spPr>
      </p:pic>
      <p:sp>
        <p:nvSpPr>
          <p:cNvPr id="7" name="橢圓 6"/>
          <p:cNvSpPr/>
          <p:nvPr/>
        </p:nvSpPr>
        <p:spPr>
          <a:xfrm>
            <a:off x="3384451" y="3096716"/>
            <a:ext cx="720080" cy="72008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1851652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5420" y="1615043"/>
            <a:ext cx="8330748" cy="4578018"/>
          </a:xfrm>
          <a:prstGeom prst="rect">
            <a:avLst/>
          </a:prstGeom>
        </p:spPr>
      </p:pic>
      <p:sp>
        <p:nvSpPr>
          <p:cNvPr id="5" name="矩形 4"/>
          <p:cNvSpPr/>
          <p:nvPr/>
        </p:nvSpPr>
        <p:spPr>
          <a:xfrm>
            <a:off x="3816499" y="5905027"/>
            <a:ext cx="864096" cy="28803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7"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資訊服務人員</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spTree>
    <p:extLst>
      <p:ext uri="{BB962C8B-B14F-4D97-AF65-F5344CB8AC3E}">
        <p14:creationId xmlns:p14="http://schemas.microsoft.com/office/powerpoint/2010/main" val="3447727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342434" y="1453421"/>
            <a:ext cx="1497166" cy="848029"/>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論著申請</a:t>
            </a:r>
          </a:p>
        </p:txBody>
      </p:sp>
      <p:sp>
        <p:nvSpPr>
          <p:cNvPr id="4" name="向右箭號 3"/>
          <p:cNvSpPr/>
          <p:nvPr/>
        </p:nvSpPr>
        <p:spPr>
          <a:xfrm>
            <a:off x="2993035" y="1769225"/>
            <a:ext cx="332704" cy="332704"/>
          </a:xfrm>
          <a:prstGeom prst="rightArrow">
            <a:avLst/>
          </a:prstGeom>
          <a:solidFill>
            <a:srgbClr val="C0504D"/>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5" name="圓角矩形 4"/>
          <p:cNvSpPr/>
          <p:nvPr/>
        </p:nvSpPr>
        <p:spPr>
          <a:xfrm>
            <a:off x="3422424" y="1453419"/>
            <a:ext cx="1497166" cy="848029"/>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所部核准</a:t>
            </a:r>
          </a:p>
        </p:txBody>
      </p:sp>
      <p:sp>
        <p:nvSpPr>
          <p:cNvPr id="6" name="向右箭號 5"/>
          <p:cNvSpPr/>
          <p:nvPr/>
        </p:nvSpPr>
        <p:spPr>
          <a:xfrm>
            <a:off x="5105419" y="1767646"/>
            <a:ext cx="332704" cy="332704"/>
          </a:xfrm>
          <a:prstGeom prst="rightArrow">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7" name="圓角矩形 6"/>
          <p:cNvSpPr/>
          <p:nvPr/>
        </p:nvSpPr>
        <p:spPr>
          <a:xfrm>
            <a:off x="5608692" y="1477860"/>
            <a:ext cx="1497166" cy="848029"/>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對外發表</a:t>
            </a:r>
          </a:p>
        </p:txBody>
      </p:sp>
      <p:sp>
        <p:nvSpPr>
          <p:cNvPr id="8" name="向右箭號 7"/>
          <p:cNvSpPr/>
          <p:nvPr/>
        </p:nvSpPr>
        <p:spPr>
          <a:xfrm>
            <a:off x="7290109" y="1767646"/>
            <a:ext cx="332704" cy="332704"/>
          </a:xfrm>
          <a:prstGeom prst="rightArrow">
            <a:avLst/>
          </a:prstGeom>
          <a:solidFill>
            <a:srgbClr val="8064A2"/>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9" name="圓角矩形 8"/>
          <p:cNvSpPr/>
          <p:nvPr/>
        </p:nvSpPr>
        <p:spPr>
          <a:xfrm>
            <a:off x="7756639" y="1509983"/>
            <a:ext cx="1497166" cy="84802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en-US" altLang="zh-TW" sz="2079" b="1" kern="0" dirty="0">
                <a:solidFill>
                  <a:prstClr val="white"/>
                </a:solidFill>
                <a:latin typeface="微軟正黑體" panose="020B0604030504040204" pitchFamily="34" charset="-120"/>
                <a:ea typeface="微軟正黑體" panose="020B0604030504040204" pitchFamily="34" charset="-120"/>
              </a:rPr>
              <a:t>INER</a:t>
            </a:r>
            <a:r>
              <a:rPr lang="zh-TW" altLang="en-US" sz="2079" b="1" kern="0" dirty="0">
                <a:solidFill>
                  <a:prstClr val="white"/>
                </a:solidFill>
                <a:latin typeface="微軟正黑體" panose="020B0604030504040204" pitchFamily="34" charset="-120"/>
                <a:ea typeface="微軟正黑體" panose="020B0604030504040204" pitchFamily="34" charset="-120"/>
              </a:rPr>
              <a:t>編號</a:t>
            </a:r>
          </a:p>
        </p:txBody>
      </p:sp>
      <p:sp>
        <p:nvSpPr>
          <p:cNvPr id="38" name="標題 1"/>
          <p:cNvSpPr txBox="1">
            <a:spLocks/>
          </p:cNvSpPr>
          <p:nvPr/>
        </p:nvSpPr>
        <p:spPr>
          <a:xfrm>
            <a:off x="905193" y="361274"/>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5082" dirty="0">
                <a:latin typeface="微軟正黑體" panose="020B0604030504040204" pitchFamily="34" charset="-120"/>
                <a:ea typeface="微軟正黑體" panose="020B0604030504040204" pitchFamily="34" charset="-120"/>
              </a:rPr>
              <a:t>論著管理系統使用介紹</a:t>
            </a:r>
          </a:p>
        </p:txBody>
      </p:sp>
      <p:pic>
        <p:nvPicPr>
          <p:cNvPr id="20" name="圖片 19"/>
          <p:cNvPicPr>
            <a:picLocks noChangeAspect="1"/>
          </p:cNvPicPr>
          <p:nvPr/>
        </p:nvPicPr>
        <p:blipFill>
          <a:blip r:embed="rId2"/>
          <a:stretch>
            <a:fillRect/>
          </a:stretch>
        </p:blipFill>
        <p:spPr>
          <a:xfrm>
            <a:off x="144091" y="2448644"/>
            <a:ext cx="6635486" cy="4770795"/>
          </a:xfrm>
          <a:prstGeom prst="rect">
            <a:avLst/>
          </a:prstGeom>
        </p:spPr>
      </p:pic>
      <p:sp>
        <p:nvSpPr>
          <p:cNvPr id="21" name="矩形 20"/>
          <p:cNvSpPr/>
          <p:nvPr/>
        </p:nvSpPr>
        <p:spPr>
          <a:xfrm>
            <a:off x="6880686" y="2580028"/>
            <a:ext cx="5359542" cy="359009"/>
          </a:xfrm>
          <a:prstGeom prst="rect">
            <a:avLst/>
          </a:prstGeom>
        </p:spPr>
        <p:txBody>
          <a:bodyPr wrap="square">
            <a:spAutoFit/>
          </a:bodyPr>
          <a:lstStyle/>
          <a:p>
            <a:r>
              <a:rPr lang="zh-TW" altLang="en-US" sz="1733" kern="100" dirty="0">
                <a:latin typeface="微軟正黑體" panose="020B0604030504040204" pitchFamily="34" charset="-120"/>
                <a:ea typeface="微軟正黑體" panose="020B0604030504040204" pitchFamily="34" charset="-120"/>
                <a:cs typeface="Times New Roman" panose="02020603050405020304" pitchFamily="18" charset="0"/>
              </a:rPr>
              <a:t> </a:t>
            </a:r>
            <a:endParaRPr lang="zh-TW" altLang="en-US" sz="1733" dirty="0">
              <a:latin typeface="微軟正黑體" panose="020B0604030504040204" pitchFamily="34" charset="-120"/>
              <a:ea typeface="微軟正黑體" panose="020B0604030504040204" pitchFamily="34" charset="-120"/>
            </a:endParaRPr>
          </a:p>
        </p:txBody>
      </p:sp>
      <p:sp>
        <p:nvSpPr>
          <p:cNvPr id="23" name="文字方塊 22"/>
          <p:cNvSpPr txBox="1"/>
          <p:nvPr/>
        </p:nvSpPr>
        <p:spPr>
          <a:xfrm>
            <a:off x="6724129" y="2659180"/>
            <a:ext cx="4222760" cy="4713598"/>
          </a:xfrm>
          <a:prstGeom prst="rect">
            <a:avLst/>
          </a:prstGeom>
          <a:noFill/>
        </p:spPr>
        <p:txBody>
          <a:bodyPr wrap="square" rtlCol="0">
            <a:spAutoFit/>
          </a:bodyPr>
          <a:lstStyle/>
          <a:p>
            <a:r>
              <a:rPr lang="zh-TW" altLang="en-US" sz="2310" b="1" dirty="0">
                <a:latin typeface="微軟正黑體" panose="020B0604030504040204" pitchFamily="34" charset="-120"/>
                <a:ea typeface="微軟正黑體" panose="020B0604030504040204" pitchFamily="34" charset="-120"/>
              </a:rPr>
              <a:t>論著類別</a:t>
            </a:r>
            <a:endParaRPr lang="en-US" altLang="zh-TW" sz="2310" b="1" dirty="0">
              <a:latin typeface="微軟正黑體" panose="020B0604030504040204" pitchFamily="34" charset="-120"/>
              <a:ea typeface="微軟正黑體" panose="020B0604030504040204" pitchFamily="34" charset="-120"/>
            </a:endParaRPr>
          </a:p>
          <a:p>
            <a:pPr marL="330070" indent="-330070">
              <a:buFont typeface="Wingdings" panose="05000000000000000000" pitchFamily="2" charset="2"/>
              <a:buChar char="l"/>
            </a:pPr>
            <a:r>
              <a:rPr lang="zh-TW" altLang="en-US" sz="2310" b="1" u="sng" dirty="0">
                <a:latin typeface="微軟正黑體" panose="020B0604030504040204" pitchFamily="34" charset="-120"/>
                <a:ea typeface="微軟正黑體" panose="020B0604030504040204" pitchFamily="34" charset="-120"/>
              </a:rPr>
              <a:t>所外報告</a:t>
            </a:r>
          </a:p>
          <a:p>
            <a:r>
              <a:rPr lang="zh-TW" altLang="en-US" sz="2310" dirty="0">
                <a:latin typeface="微軟正黑體" panose="020B0604030504040204" pitchFamily="34" charset="-120"/>
                <a:ea typeface="微軟正黑體" panose="020B0604030504040204" pitchFamily="34" charset="-120"/>
              </a:rPr>
              <a:t>   國內外學術期刊</a:t>
            </a:r>
          </a:p>
          <a:p>
            <a:r>
              <a:rPr lang="zh-TW" altLang="en-US" sz="2310" dirty="0">
                <a:latin typeface="微軟正黑體" panose="020B0604030504040204" pitchFamily="34" charset="-120"/>
                <a:ea typeface="微軟正黑體" panose="020B0604030504040204" pitchFamily="34" charset="-120"/>
              </a:rPr>
              <a:t>   國內外會議論文</a:t>
            </a:r>
            <a:endParaRPr lang="en-US" altLang="zh-TW" sz="2310" dirty="0">
              <a:latin typeface="微軟正黑體" panose="020B0604030504040204" pitchFamily="34" charset="-120"/>
              <a:ea typeface="微軟正黑體" panose="020B0604030504040204" pitchFamily="34" charset="-120"/>
            </a:endParaRPr>
          </a:p>
          <a:p>
            <a:pPr marL="330070" indent="-330070">
              <a:buFont typeface="Wingdings" panose="05000000000000000000" pitchFamily="2" charset="2"/>
              <a:buChar char="l"/>
            </a:pPr>
            <a:r>
              <a:rPr lang="zh-TW" altLang="en-US" sz="2310" b="1" u="sng" dirty="0">
                <a:latin typeface="微軟正黑體" panose="020B0604030504040204" pitchFamily="34" charset="-120"/>
                <a:ea typeface="微軟正黑體" panose="020B0604030504040204" pitchFamily="34" charset="-120"/>
              </a:rPr>
              <a:t>所內報告</a:t>
            </a:r>
          </a:p>
          <a:p>
            <a:r>
              <a:rPr lang="zh-TW" altLang="en-US" sz="2310" dirty="0">
                <a:latin typeface="微軟正黑體" panose="020B0604030504040204" pitchFamily="34" charset="-120"/>
                <a:ea typeface="微軟正黑體" panose="020B0604030504040204" pitchFamily="34" charset="-120"/>
              </a:rPr>
              <a:t>   研究報告         </a:t>
            </a:r>
            <a:r>
              <a:rPr lang="zh-TW" altLang="en-US" sz="2310" dirty="0" smtClean="0">
                <a:latin typeface="微軟正黑體" panose="020B0604030504040204" pitchFamily="34" charset="-120"/>
                <a:ea typeface="微軟正黑體" panose="020B0604030504040204" pitchFamily="34" charset="-120"/>
              </a:rPr>
              <a:t> </a:t>
            </a:r>
            <a:r>
              <a:rPr lang="zh-TW" altLang="en-US" sz="2310" dirty="0">
                <a:latin typeface="微軟正黑體" panose="020B0604030504040204" pitchFamily="34" charset="-120"/>
                <a:ea typeface="微軟正黑體" panose="020B0604030504040204" pitchFamily="34" charset="-120"/>
              </a:rPr>
              <a:t>調查報告</a:t>
            </a:r>
          </a:p>
          <a:p>
            <a:r>
              <a:rPr lang="zh-TW" altLang="en-US" sz="2310" dirty="0">
                <a:latin typeface="微軟正黑體" panose="020B0604030504040204" pitchFamily="34" charset="-120"/>
                <a:ea typeface="微軟正黑體" panose="020B0604030504040204" pitchFamily="34" charset="-120"/>
              </a:rPr>
              <a:t>   訓練報告         </a:t>
            </a:r>
            <a:r>
              <a:rPr lang="zh-TW" altLang="en-US" sz="2310" dirty="0" smtClean="0">
                <a:latin typeface="微軟正黑體" panose="020B0604030504040204" pitchFamily="34" charset="-120"/>
                <a:ea typeface="微軟正黑體" panose="020B0604030504040204" pitchFamily="34" charset="-120"/>
              </a:rPr>
              <a:t> 關鍵</a:t>
            </a:r>
            <a:r>
              <a:rPr lang="zh-TW" altLang="en-US" sz="2310" dirty="0">
                <a:latin typeface="微軟正黑體" panose="020B0604030504040204" pitchFamily="34" charset="-120"/>
                <a:ea typeface="微軟正黑體" panose="020B0604030504040204" pitchFamily="34" charset="-120"/>
              </a:rPr>
              <a:t>報告</a:t>
            </a:r>
          </a:p>
          <a:p>
            <a:r>
              <a:rPr lang="zh-TW" altLang="en-US" sz="2310" dirty="0">
                <a:latin typeface="微軟正黑體" panose="020B0604030504040204" pitchFamily="34" charset="-120"/>
                <a:ea typeface="微軟正黑體" panose="020B0604030504040204" pitchFamily="34" charset="-120"/>
              </a:rPr>
              <a:t>   出國報告          </a:t>
            </a:r>
            <a:r>
              <a:rPr lang="zh-TW" altLang="en-US" sz="2310" dirty="0" smtClean="0">
                <a:latin typeface="微軟正黑體" panose="020B0604030504040204" pitchFamily="34" charset="-120"/>
                <a:ea typeface="微軟正黑體" panose="020B0604030504040204" pitchFamily="34" charset="-120"/>
              </a:rPr>
              <a:t>作業</a:t>
            </a:r>
            <a:r>
              <a:rPr lang="zh-TW" altLang="en-US" sz="2310" dirty="0">
                <a:latin typeface="微軟正黑體" panose="020B0604030504040204" pitchFamily="34" charset="-120"/>
                <a:ea typeface="微軟正黑體" panose="020B0604030504040204" pitchFamily="34" charset="-120"/>
              </a:rPr>
              <a:t>程序書</a:t>
            </a:r>
          </a:p>
          <a:p>
            <a:r>
              <a:rPr lang="zh-TW" altLang="en-US" sz="2310" dirty="0">
                <a:latin typeface="微軟正黑體" panose="020B0604030504040204" pitchFamily="34" charset="-120"/>
                <a:ea typeface="微軟正黑體" panose="020B0604030504040204" pitchFamily="34" charset="-120"/>
              </a:rPr>
              <a:t>   委託報告          </a:t>
            </a:r>
            <a:r>
              <a:rPr lang="zh-TW" altLang="en-US" sz="2310" dirty="0" smtClean="0">
                <a:latin typeface="微軟正黑體" panose="020B0604030504040204" pitchFamily="34" charset="-120"/>
                <a:ea typeface="微軟正黑體" panose="020B0604030504040204" pitchFamily="34" charset="-120"/>
              </a:rPr>
              <a:t>科技</a:t>
            </a:r>
            <a:r>
              <a:rPr lang="zh-TW" altLang="en-US" sz="2310" dirty="0">
                <a:latin typeface="微軟正黑體" panose="020B0604030504040204" pitchFamily="34" charset="-120"/>
                <a:ea typeface="微軟正黑體" panose="020B0604030504040204" pitchFamily="34" charset="-120"/>
              </a:rPr>
              <a:t>管理報告</a:t>
            </a:r>
          </a:p>
          <a:p>
            <a:r>
              <a:rPr lang="zh-TW" altLang="en-US" sz="2310" dirty="0">
                <a:latin typeface="微軟正黑體" panose="020B0604030504040204" pitchFamily="34" charset="-120"/>
                <a:ea typeface="微軟正黑體" panose="020B0604030504040204" pitchFamily="34" charset="-120"/>
              </a:rPr>
              <a:t>   施政計畫管考報告</a:t>
            </a:r>
          </a:p>
          <a:p>
            <a:r>
              <a:rPr lang="zh-TW" altLang="en-US" sz="2310" dirty="0">
                <a:latin typeface="微軟正黑體" panose="020B0604030504040204" pitchFamily="34" charset="-120"/>
                <a:ea typeface="微軟正黑體" panose="020B0604030504040204" pitchFamily="34" charset="-120"/>
              </a:rPr>
              <a:t>   技術手冊與技術程序書</a:t>
            </a:r>
          </a:p>
          <a:p>
            <a:endParaRPr lang="en-US" altLang="zh-TW" sz="2310" dirty="0">
              <a:latin typeface="微軟正黑體" panose="020B0604030504040204" pitchFamily="34" charset="-120"/>
              <a:ea typeface="微軟正黑體" panose="020B0604030504040204" pitchFamily="34" charset="-120"/>
            </a:endParaRPr>
          </a:p>
          <a:p>
            <a:endParaRPr lang="zh-TW" altLang="en-US" sz="231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462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1500" tmFilter="0, 0; .2, .5; .8, .5; 1, 0"/>
                                        <p:tgtEl>
                                          <p:spTgt spid="5"/>
                                        </p:tgtEl>
                                      </p:cBhvr>
                                    </p:animEffect>
                                    <p:animScale>
                                      <p:cBhvr>
                                        <p:cTn id="7" dur="750" autoRev="1" fill="hold"/>
                                        <p:tgtEl>
                                          <p:spTgt spid="5"/>
                                        </p:tgtEl>
                                      </p:cBhvr>
                                      <p:by x="105000" y="105000"/>
                                    </p:animScale>
                                  </p:childTnLst>
                                </p:cTn>
                              </p:par>
                              <p:par>
                                <p:cTn id="8" presetID="26" presetClass="emph" presetSubtype="0" repeatCount="4000" fill="hold" grpId="0" nodeType="withEffect">
                                  <p:stCondLst>
                                    <p:cond delay="0"/>
                                  </p:stCondLst>
                                  <p:childTnLst>
                                    <p:animEffect transition="out" filter="fade">
                                      <p:cBhvr>
                                        <p:cTn id="9" dur="1500" tmFilter="0, 0; .2, .5; .8, .5; 1, 0"/>
                                        <p:tgtEl>
                                          <p:spTgt spid="6"/>
                                        </p:tgtEl>
                                      </p:cBhvr>
                                    </p:animEffect>
                                    <p:animScale>
                                      <p:cBhvr>
                                        <p:cTn id="10" dur="750" autoRev="1" fill="hold"/>
                                        <p:tgtEl>
                                          <p:spTgt spid="6"/>
                                        </p:tgtEl>
                                      </p:cBhvr>
                                      <p:by x="105000" y="105000"/>
                                    </p:animScale>
                                  </p:childTnLst>
                                </p:cTn>
                              </p:par>
                              <p:par>
                                <p:cTn id="11" presetID="26" presetClass="emph" presetSubtype="0" repeatCount="4000" fill="hold" grpId="0" nodeType="withEffect">
                                  <p:stCondLst>
                                    <p:cond delay="0"/>
                                  </p:stCondLst>
                                  <p:childTnLst>
                                    <p:animEffect transition="out" filter="fade">
                                      <p:cBhvr>
                                        <p:cTn id="12" dur="1500" tmFilter="0, 0; .2, .5; .8, .5; 1, 0"/>
                                        <p:tgtEl>
                                          <p:spTgt spid="7"/>
                                        </p:tgtEl>
                                      </p:cBhvr>
                                    </p:animEffect>
                                    <p:animScale>
                                      <p:cBhvr>
                                        <p:cTn id="13" dur="750" autoRev="1" fill="hold"/>
                                        <p:tgtEl>
                                          <p:spTgt spid="7"/>
                                        </p:tgtEl>
                                      </p:cBhvr>
                                      <p:by x="105000" y="105000"/>
                                    </p:animScale>
                                  </p:childTnLst>
                                </p:cTn>
                              </p:par>
                              <p:par>
                                <p:cTn id="14" presetID="26" presetClass="emph" presetSubtype="0" repeatCount="4000" fill="hold" grpId="0" nodeType="withEffect">
                                  <p:stCondLst>
                                    <p:cond delay="0"/>
                                  </p:stCondLst>
                                  <p:childTnLst>
                                    <p:animEffect transition="out" filter="fade">
                                      <p:cBhvr>
                                        <p:cTn id="15" dur="1500" tmFilter="0, 0; .2, .5; .8, .5; 1, 0"/>
                                        <p:tgtEl>
                                          <p:spTgt spid="8"/>
                                        </p:tgtEl>
                                      </p:cBhvr>
                                    </p:animEffect>
                                    <p:animScale>
                                      <p:cBhvr>
                                        <p:cTn id="16" dur="7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2270" y="1605594"/>
            <a:ext cx="8597048" cy="4587466"/>
          </a:xfrm>
          <a:prstGeom prst="rect">
            <a:avLst/>
          </a:prstGeom>
        </p:spPr>
      </p:pic>
      <p:sp>
        <p:nvSpPr>
          <p:cNvPr id="6"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資訊服務人員</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spTree>
    <p:extLst>
      <p:ext uri="{BB962C8B-B14F-4D97-AF65-F5344CB8AC3E}">
        <p14:creationId xmlns:p14="http://schemas.microsoft.com/office/powerpoint/2010/main" val="183917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圓角矩形 6"/>
          <p:cNvSpPr/>
          <p:nvPr/>
        </p:nvSpPr>
        <p:spPr>
          <a:xfrm>
            <a:off x="1440236" y="2201690"/>
            <a:ext cx="7920880" cy="3703338"/>
          </a:xfrm>
          <a:prstGeom prst="roundRect">
            <a:avLst/>
          </a:prstGeom>
          <a:solidFill>
            <a:schemeClr val="accent1">
              <a:lumMod val="90000"/>
            </a:schemeClr>
          </a:solidFill>
          <a:ln w="635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dirty="0">
              <a:ln>
                <a:noFill/>
              </a:ln>
              <a:solidFill>
                <a:srgbClr val="FFFFFF"/>
              </a:solidFill>
              <a:effectLst/>
              <a:uLnTx/>
              <a:uFillTx/>
              <a:latin typeface="Arial"/>
              <a:ea typeface="標楷體"/>
              <a:cs typeface="+mn-cs"/>
            </a:endParaRPr>
          </a:p>
        </p:txBody>
      </p:sp>
      <p:sp>
        <p:nvSpPr>
          <p:cNvPr id="8" name="文字方塊 7"/>
          <p:cNvSpPr txBox="1"/>
          <p:nvPr/>
        </p:nvSpPr>
        <p:spPr>
          <a:xfrm>
            <a:off x="1656259" y="2931134"/>
            <a:ext cx="7488831" cy="87389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95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避免使用前人電腦，以免惹上不相干的麻煩</a:t>
            </a:r>
            <a:endParaRPr kumimoji="0" lang="en-US" altLang="zh-TW" sz="295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endParaRPr>
          </a:p>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en-US" altLang="zh-TW" sz="2126" b="0" i="0" u="none" strike="noStrike" kern="1200" cap="none" spc="0" normalizeH="0" baseline="0" noProof="0" dirty="0">
              <a:ln>
                <a:noFill/>
              </a:ln>
              <a:solidFill>
                <a:srgbClr val="FFFFFF"/>
              </a:solidFill>
              <a:effectLst/>
              <a:uLnTx/>
              <a:uFillTx/>
              <a:latin typeface="Arial"/>
              <a:ea typeface="標楷體"/>
              <a:cs typeface="+mn-cs"/>
            </a:endParaRPr>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457" y="4166622"/>
            <a:ext cx="696083" cy="696083"/>
          </a:xfrm>
          <a:prstGeom prst="rect">
            <a:avLst/>
          </a:prstGeom>
        </p:spPr>
      </p:pic>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6335" y="4239991"/>
            <a:ext cx="672083" cy="672083"/>
          </a:xfrm>
          <a:prstGeom prst="rect">
            <a:avLst/>
          </a:prstGeom>
        </p:spPr>
      </p:pic>
      <p:pic>
        <p:nvPicPr>
          <p:cNvPr id="11" name="圖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567" y="4215991"/>
            <a:ext cx="684077" cy="684077"/>
          </a:xfrm>
          <a:prstGeom prst="rect">
            <a:avLst/>
          </a:prstGeom>
        </p:spPr>
      </p:pic>
      <p:sp>
        <p:nvSpPr>
          <p:cNvPr id="13"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舊電腦需重灌</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spTree>
    <p:extLst>
      <p:ext uri="{BB962C8B-B14F-4D97-AF65-F5344CB8AC3E}">
        <p14:creationId xmlns:p14="http://schemas.microsoft.com/office/powerpoint/2010/main" val="653101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舊電腦需重灌</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pic>
        <p:nvPicPr>
          <p:cNvPr id="10" name="圖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4251" y="1368524"/>
            <a:ext cx="7916380" cy="6106377"/>
          </a:xfrm>
          <a:prstGeom prst="rect">
            <a:avLst/>
          </a:prstGeom>
        </p:spPr>
      </p:pic>
    </p:spTree>
    <p:extLst>
      <p:ext uri="{BB962C8B-B14F-4D97-AF65-F5344CB8AC3E}">
        <p14:creationId xmlns:p14="http://schemas.microsoft.com/office/powerpoint/2010/main" val="2884355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862137" y="1368524"/>
            <a:ext cx="7077075" cy="4762500"/>
          </a:xfrm>
          <a:prstGeom prst="rect">
            <a:avLst/>
          </a:prstGeom>
        </p:spPr>
      </p:pic>
      <p:sp>
        <p:nvSpPr>
          <p:cNvPr id="4" name="矩形 3"/>
          <p:cNvSpPr/>
          <p:nvPr/>
        </p:nvSpPr>
        <p:spPr>
          <a:xfrm>
            <a:off x="4032523" y="5112940"/>
            <a:ext cx="432048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5"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舊電腦需重灌</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sp>
        <p:nvSpPr>
          <p:cNvPr id="6" name="TextBox 7">
            <a:extLst>
              <a:ext uri="{FF2B5EF4-FFF2-40B4-BE49-F238E27FC236}">
                <a16:creationId xmlns:a16="http://schemas.microsoft.com/office/drawing/2014/main" id="{A9E0FE50-C7F9-48FE-8DA3-0935C0ABF80F}"/>
              </a:ext>
            </a:extLst>
          </p:cNvPr>
          <p:cNvSpPr>
            <a:spLocks noChangeArrowheads="1"/>
          </p:cNvSpPr>
          <p:nvPr/>
        </p:nvSpPr>
        <p:spPr bwMode="auto">
          <a:xfrm>
            <a:off x="2452848" y="6481092"/>
            <a:ext cx="5895655"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電腦名稱：前五碼為工號</a:t>
            </a:r>
            <a:r>
              <a:rPr kumimoji="0" lang="en-US" altLang="zh-TW"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+A</a:t>
            </a:r>
            <a:r>
              <a:rPr kumimoji="0" lang="zh-TW" altLang="en-US"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a:t>
            </a:r>
            <a:r>
              <a:rPr kumimoji="0" lang="en-US" altLang="zh-TW"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B……</a:t>
            </a:r>
            <a:endParaRPr kumimoji="0" lang="zh-CN"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endParaRPr>
          </a:p>
        </p:txBody>
      </p:sp>
    </p:spTree>
    <p:extLst>
      <p:ext uri="{BB962C8B-B14F-4D97-AF65-F5344CB8AC3E}">
        <p14:creationId xmlns:p14="http://schemas.microsoft.com/office/powerpoint/2010/main" val="3839782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sp>
        <p:nvSpPr>
          <p:cNvPr id="5"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新進啟用</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l="908" t="1" r="839" b="210"/>
          <a:stretch/>
        </p:blipFill>
        <p:spPr>
          <a:xfrm>
            <a:off x="1368227" y="1591749"/>
            <a:ext cx="8424936" cy="4673319"/>
          </a:xfrm>
          <a:prstGeom prst="rect">
            <a:avLst/>
          </a:prstGeom>
        </p:spPr>
      </p:pic>
      <p:sp>
        <p:nvSpPr>
          <p:cNvPr id="2" name="橢圓 1"/>
          <p:cNvSpPr/>
          <p:nvPr/>
        </p:nvSpPr>
        <p:spPr>
          <a:xfrm>
            <a:off x="8569027" y="2952700"/>
            <a:ext cx="866798" cy="85059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1548543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sp>
        <p:nvSpPr>
          <p:cNvPr id="3"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新進啟用</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1666" r="872"/>
          <a:stretch/>
        </p:blipFill>
        <p:spPr>
          <a:xfrm>
            <a:off x="1368227" y="1638940"/>
            <a:ext cx="8424936" cy="4554120"/>
          </a:xfrm>
          <a:prstGeom prst="rect">
            <a:avLst/>
          </a:prstGeom>
        </p:spPr>
      </p:pic>
      <p:sp>
        <p:nvSpPr>
          <p:cNvPr id="4" name="矩形 3"/>
          <p:cNvSpPr/>
          <p:nvPr/>
        </p:nvSpPr>
        <p:spPr>
          <a:xfrm>
            <a:off x="3384451" y="5400972"/>
            <a:ext cx="765536" cy="24212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25677150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01" y="1398580"/>
            <a:ext cx="8876786" cy="5802592"/>
          </a:xfrm>
          <a:prstGeom prst="rect">
            <a:avLst/>
          </a:prstGeom>
        </p:spPr>
      </p:pic>
      <p:sp>
        <p:nvSpPr>
          <p:cNvPr id="3"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新進啟用</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l="1669" r="1543"/>
          <a:stretch/>
        </p:blipFill>
        <p:spPr>
          <a:xfrm>
            <a:off x="1368227" y="1670210"/>
            <a:ext cx="8352928" cy="4522850"/>
          </a:xfrm>
          <a:prstGeom prst="rect">
            <a:avLst/>
          </a:prstGeom>
        </p:spPr>
      </p:pic>
    </p:spTree>
    <p:extLst>
      <p:ext uri="{BB962C8B-B14F-4D97-AF65-F5344CB8AC3E}">
        <p14:creationId xmlns:p14="http://schemas.microsoft.com/office/powerpoint/2010/main" val="985494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7" name="Freeform 5"/>
          <p:cNvSpPr>
            <a:spLocks/>
          </p:cNvSpPr>
          <p:nvPr/>
        </p:nvSpPr>
        <p:spPr bwMode="auto">
          <a:xfrm>
            <a:off x="3081682" y="2443871"/>
            <a:ext cx="2277520" cy="3649656"/>
          </a:xfrm>
          <a:custGeom>
            <a:avLst/>
            <a:gdLst>
              <a:gd name="T0" fmla="*/ 102118 w 3148"/>
              <a:gd name="T1" fmla="*/ 0 h 5005"/>
              <a:gd name="T2" fmla="*/ 2469632 w 3148"/>
              <a:gd name="T3" fmla="*/ 0 h 5005"/>
              <a:gd name="T4" fmla="*/ 2571750 w 3148"/>
              <a:gd name="T5" fmla="*/ 102926 h 5005"/>
              <a:gd name="T6" fmla="*/ 2571750 w 3148"/>
              <a:gd name="T7" fmla="*/ 4018224 h 5005"/>
              <a:gd name="T8" fmla="*/ 2469632 w 3148"/>
              <a:gd name="T9" fmla="*/ 4121150 h 5005"/>
              <a:gd name="T10" fmla="*/ 102118 w 3148"/>
              <a:gd name="T11" fmla="*/ 4121150 h 5005"/>
              <a:gd name="T12" fmla="*/ 0 w 3148"/>
              <a:gd name="T13" fmla="*/ 4018224 h 5005"/>
              <a:gd name="T14" fmla="*/ 0 w 3148"/>
              <a:gd name="T15" fmla="*/ 102926 h 5005"/>
              <a:gd name="T16" fmla="*/ 102118 w 3148"/>
              <a:gd name="T17" fmla="*/ 0 h 50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48" h="5005">
                <a:moveTo>
                  <a:pt x="125" y="0"/>
                </a:moveTo>
                <a:lnTo>
                  <a:pt x="3023" y="0"/>
                </a:lnTo>
                <a:cubicBezTo>
                  <a:pt x="3092" y="0"/>
                  <a:pt x="3148" y="56"/>
                  <a:pt x="3148" y="125"/>
                </a:cubicBezTo>
                <a:lnTo>
                  <a:pt x="3148" y="4880"/>
                </a:lnTo>
                <a:cubicBezTo>
                  <a:pt x="3148" y="4949"/>
                  <a:pt x="3092" y="5005"/>
                  <a:pt x="3023" y="5005"/>
                </a:cubicBezTo>
                <a:lnTo>
                  <a:pt x="125" y="5005"/>
                </a:lnTo>
                <a:cubicBezTo>
                  <a:pt x="56" y="5005"/>
                  <a:pt x="0" y="4949"/>
                  <a:pt x="0" y="4880"/>
                </a:cubicBezTo>
                <a:lnTo>
                  <a:pt x="0" y="125"/>
                </a:lnTo>
                <a:cubicBezTo>
                  <a:pt x="0" y="56"/>
                  <a:pt x="56" y="0"/>
                  <a:pt x="125" y="0"/>
                </a:cubicBezTo>
                <a:close/>
              </a:path>
            </a:pathLst>
          </a:custGeom>
          <a:solidFill>
            <a:srgbClr val="00AAA2"/>
          </a:solidFill>
          <a:ln w="10" cap="flat" cmpd="sng">
            <a:solidFill>
              <a:srgbClr val="D9D9D9"/>
            </a:solidFill>
            <a:round/>
            <a:headEnd/>
            <a:tailEnd/>
          </a:ln>
        </p:spPr>
        <p:txBody>
          <a:bodyPr/>
          <a:lstStyle/>
          <a:p>
            <a:pPr marL="0" marR="0" lvl="0" indent="0" algn="l" defTabSz="809812" rtl="0" eaLnBrk="0" fontAlgn="base" latinLnBrk="0" hangingPunct="0">
              <a:lnSpc>
                <a:spcPct val="100000"/>
              </a:lnSpc>
              <a:spcBef>
                <a:spcPct val="0"/>
              </a:spcBef>
              <a:spcAft>
                <a:spcPct val="0"/>
              </a:spcAft>
              <a:buClrTx/>
              <a:buSzTx/>
              <a:buFontTx/>
              <a:buNone/>
              <a:tabLst/>
              <a:defRPr/>
            </a:pPr>
            <a:endParaRPr kumimoji="0" lang="zh-CN" altLang="en-US" sz="1594" b="0" i="0" u="none" strike="noStrike" kern="1200" cap="none" spc="0" normalizeH="0" baseline="0" noProof="0">
              <a:ln>
                <a:noFill/>
              </a:ln>
              <a:solidFill>
                <a:srgbClr val="294A5A"/>
              </a:solidFill>
              <a:effectLst/>
              <a:uLnTx/>
              <a:uFillTx/>
              <a:latin typeface="Arial" panose="020B0604020202020204" pitchFamily="34" charset="0"/>
              <a:ea typeface="宋体" panose="02010600030101010101" pitchFamily="2" charset="-122"/>
              <a:cs typeface="+mn-cs"/>
            </a:endParaRPr>
          </a:p>
        </p:txBody>
      </p:sp>
      <p:sp>
        <p:nvSpPr>
          <p:cNvPr id="35848" name="Freeform 6"/>
          <p:cNvSpPr>
            <a:spLocks/>
          </p:cNvSpPr>
          <p:nvPr/>
        </p:nvSpPr>
        <p:spPr bwMode="auto">
          <a:xfrm>
            <a:off x="560947" y="2443871"/>
            <a:ext cx="2278925" cy="3649656"/>
          </a:xfrm>
          <a:custGeom>
            <a:avLst/>
            <a:gdLst>
              <a:gd name="T0" fmla="*/ 102149 w 3149"/>
              <a:gd name="T1" fmla="*/ 0 h 5005"/>
              <a:gd name="T2" fmla="*/ 2471188 w 3149"/>
              <a:gd name="T3" fmla="*/ 0 h 5005"/>
              <a:gd name="T4" fmla="*/ 2573337 w 3149"/>
              <a:gd name="T5" fmla="*/ 102926 h 5005"/>
              <a:gd name="T6" fmla="*/ 2573337 w 3149"/>
              <a:gd name="T7" fmla="*/ 4018224 h 5005"/>
              <a:gd name="T8" fmla="*/ 2471188 w 3149"/>
              <a:gd name="T9" fmla="*/ 4121150 h 5005"/>
              <a:gd name="T10" fmla="*/ 102149 w 3149"/>
              <a:gd name="T11" fmla="*/ 4121150 h 5005"/>
              <a:gd name="T12" fmla="*/ 0 w 3149"/>
              <a:gd name="T13" fmla="*/ 4018224 h 5005"/>
              <a:gd name="T14" fmla="*/ 0 w 3149"/>
              <a:gd name="T15" fmla="*/ 102926 h 5005"/>
              <a:gd name="T16" fmla="*/ 102149 w 3149"/>
              <a:gd name="T17" fmla="*/ 0 h 50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49" h="5005">
                <a:moveTo>
                  <a:pt x="125" y="0"/>
                </a:moveTo>
                <a:lnTo>
                  <a:pt x="3024" y="0"/>
                </a:lnTo>
                <a:cubicBezTo>
                  <a:pt x="3092" y="0"/>
                  <a:pt x="3149" y="56"/>
                  <a:pt x="3149" y="125"/>
                </a:cubicBezTo>
                <a:lnTo>
                  <a:pt x="3149" y="4880"/>
                </a:lnTo>
                <a:cubicBezTo>
                  <a:pt x="3149" y="4949"/>
                  <a:pt x="3092" y="5005"/>
                  <a:pt x="3024" y="5005"/>
                </a:cubicBezTo>
                <a:lnTo>
                  <a:pt x="125" y="5005"/>
                </a:lnTo>
                <a:cubicBezTo>
                  <a:pt x="56" y="5005"/>
                  <a:pt x="0" y="4949"/>
                  <a:pt x="0" y="4880"/>
                </a:cubicBezTo>
                <a:lnTo>
                  <a:pt x="0" y="125"/>
                </a:lnTo>
                <a:cubicBezTo>
                  <a:pt x="0" y="56"/>
                  <a:pt x="56" y="0"/>
                  <a:pt x="125" y="0"/>
                </a:cubicBezTo>
                <a:close/>
              </a:path>
            </a:pathLst>
          </a:custGeom>
          <a:solidFill>
            <a:schemeClr val="accent6">
              <a:lumMod val="60000"/>
              <a:lumOff val="40000"/>
            </a:schemeClr>
          </a:solidFill>
          <a:ln w="10" cap="flat" cmpd="sng">
            <a:solidFill>
              <a:schemeClr val="bg1"/>
            </a:solidFill>
            <a:round/>
            <a:headEnd/>
            <a:tailEnd/>
          </a:ln>
        </p:spPr>
        <p:txBody>
          <a:bodyPr/>
          <a:lstStyle/>
          <a:p>
            <a:pPr marL="0" marR="0" lvl="0" indent="0" algn="l" defTabSz="809812" rtl="0" eaLnBrk="0" fontAlgn="base" latinLnBrk="0" hangingPunct="0">
              <a:lnSpc>
                <a:spcPct val="100000"/>
              </a:lnSpc>
              <a:spcBef>
                <a:spcPct val="0"/>
              </a:spcBef>
              <a:spcAft>
                <a:spcPct val="0"/>
              </a:spcAft>
              <a:buClrTx/>
              <a:buSzTx/>
              <a:buFontTx/>
              <a:buNone/>
              <a:tabLst/>
              <a:defRPr/>
            </a:pPr>
            <a:endParaRPr kumimoji="0" lang="zh-CN" altLang="en-US" sz="1594" b="0" i="0" u="none" strike="noStrike" kern="1200" cap="none" spc="0" normalizeH="0" baseline="0" noProof="0">
              <a:ln>
                <a:noFill/>
              </a:ln>
              <a:solidFill>
                <a:srgbClr val="294A5A"/>
              </a:solidFill>
              <a:effectLst/>
              <a:uLnTx/>
              <a:uFillTx/>
              <a:latin typeface="Arial" panose="020B0604020202020204" pitchFamily="34" charset="0"/>
              <a:ea typeface="宋体" panose="02010600030101010101" pitchFamily="2" charset="-122"/>
              <a:cs typeface="+mn-cs"/>
            </a:endParaRPr>
          </a:p>
        </p:txBody>
      </p:sp>
      <p:sp>
        <p:nvSpPr>
          <p:cNvPr id="35849" name="Freeform 7"/>
          <p:cNvSpPr>
            <a:spLocks/>
          </p:cNvSpPr>
          <p:nvPr/>
        </p:nvSpPr>
        <p:spPr bwMode="auto">
          <a:xfrm>
            <a:off x="8121751" y="2443871"/>
            <a:ext cx="2277520" cy="3649656"/>
          </a:xfrm>
          <a:custGeom>
            <a:avLst/>
            <a:gdLst>
              <a:gd name="T0" fmla="*/ 102118 w 3148"/>
              <a:gd name="T1" fmla="*/ 0 h 5005"/>
              <a:gd name="T2" fmla="*/ 2469632 w 3148"/>
              <a:gd name="T3" fmla="*/ 0 h 5005"/>
              <a:gd name="T4" fmla="*/ 2571750 w 3148"/>
              <a:gd name="T5" fmla="*/ 102926 h 5005"/>
              <a:gd name="T6" fmla="*/ 2571750 w 3148"/>
              <a:gd name="T7" fmla="*/ 4018224 h 5005"/>
              <a:gd name="T8" fmla="*/ 2469632 w 3148"/>
              <a:gd name="T9" fmla="*/ 4121150 h 5005"/>
              <a:gd name="T10" fmla="*/ 102118 w 3148"/>
              <a:gd name="T11" fmla="*/ 4121150 h 5005"/>
              <a:gd name="T12" fmla="*/ 0 w 3148"/>
              <a:gd name="T13" fmla="*/ 4018224 h 5005"/>
              <a:gd name="T14" fmla="*/ 0 w 3148"/>
              <a:gd name="T15" fmla="*/ 102926 h 5005"/>
              <a:gd name="T16" fmla="*/ 102118 w 3148"/>
              <a:gd name="T17" fmla="*/ 0 h 50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48" h="5005">
                <a:moveTo>
                  <a:pt x="125" y="0"/>
                </a:moveTo>
                <a:lnTo>
                  <a:pt x="3023" y="0"/>
                </a:lnTo>
                <a:cubicBezTo>
                  <a:pt x="3092" y="0"/>
                  <a:pt x="3148" y="56"/>
                  <a:pt x="3148" y="125"/>
                </a:cubicBezTo>
                <a:lnTo>
                  <a:pt x="3148" y="4880"/>
                </a:lnTo>
                <a:cubicBezTo>
                  <a:pt x="3148" y="4949"/>
                  <a:pt x="3092" y="5005"/>
                  <a:pt x="3023" y="5005"/>
                </a:cubicBezTo>
                <a:lnTo>
                  <a:pt x="125" y="5005"/>
                </a:lnTo>
                <a:cubicBezTo>
                  <a:pt x="56" y="5005"/>
                  <a:pt x="0" y="4949"/>
                  <a:pt x="0" y="4880"/>
                </a:cubicBezTo>
                <a:lnTo>
                  <a:pt x="0" y="125"/>
                </a:lnTo>
                <a:cubicBezTo>
                  <a:pt x="0" y="56"/>
                  <a:pt x="56" y="0"/>
                  <a:pt x="125" y="0"/>
                </a:cubicBezTo>
                <a:close/>
              </a:path>
            </a:pathLst>
          </a:custGeom>
          <a:solidFill>
            <a:srgbClr val="F8B496"/>
          </a:solidFill>
          <a:ln w="10" cap="flat" cmpd="sng">
            <a:solidFill>
              <a:srgbClr val="D9D9D9"/>
            </a:solidFill>
            <a:round/>
            <a:headEnd/>
            <a:tailEnd/>
          </a:ln>
        </p:spPr>
        <p:txBody>
          <a:bodyPr/>
          <a:lstStyle/>
          <a:p>
            <a:pPr marL="0" marR="0" lvl="0" indent="0" algn="l" defTabSz="809812" rtl="0" eaLnBrk="0" fontAlgn="base" latinLnBrk="0" hangingPunct="0">
              <a:lnSpc>
                <a:spcPct val="100000"/>
              </a:lnSpc>
              <a:spcBef>
                <a:spcPct val="0"/>
              </a:spcBef>
              <a:spcAft>
                <a:spcPct val="0"/>
              </a:spcAft>
              <a:buClrTx/>
              <a:buSzTx/>
              <a:buFontTx/>
              <a:buNone/>
              <a:tabLst/>
              <a:defRPr/>
            </a:pPr>
            <a:endParaRPr kumimoji="0" lang="zh-CN" altLang="en-US" sz="1594" b="0" i="0" u="none" strike="noStrike" kern="1200" cap="none" spc="0" normalizeH="0" baseline="0" noProof="0">
              <a:ln>
                <a:noFill/>
              </a:ln>
              <a:solidFill>
                <a:srgbClr val="FFC000"/>
              </a:solidFill>
              <a:effectLst/>
              <a:uLnTx/>
              <a:uFillTx/>
              <a:latin typeface="Arial" panose="020B0604020202020204" pitchFamily="34" charset="0"/>
              <a:ea typeface="宋体" panose="02010600030101010101" pitchFamily="2" charset="-122"/>
              <a:cs typeface="+mn-cs"/>
            </a:endParaRPr>
          </a:p>
        </p:txBody>
      </p:sp>
      <p:sp>
        <p:nvSpPr>
          <p:cNvPr id="35850" name="Freeform 8"/>
          <p:cNvSpPr>
            <a:spLocks/>
          </p:cNvSpPr>
          <p:nvPr/>
        </p:nvSpPr>
        <p:spPr bwMode="auto">
          <a:xfrm>
            <a:off x="5602419" y="2443871"/>
            <a:ext cx="2276114" cy="3649656"/>
          </a:xfrm>
          <a:custGeom>
            <a:avLst/>
            <a:gdLst>
              <a:gd name="T0" fmla="*/ 102055 w 3148"/>
              <a:gd name="T1" fmla="*/ 0 h 5005"/>
              <a:gd name="T2" fmla="*/ 2468107 w 3148"/>
              <a:gd name="T3" fmla="*/ 0 h 5005"/>
              <a:gd name="T4" fmla="*/ 2570162 w 3148"/>
              <a:gd name="T5" fmla="*/ 102926 h 5005"/>
              <a:gd name="T6" fmla="*/ 2570162 w 3148"/>
              <a:gd name="T7" fmla="*/ 4018224 h 5005"/>
              <a:gd name="T8" fmla="*/ 2468107 w 3148"/>
              <a:gd name="T9" fmla="*/ 4121150 h 5005"/>
              <a:gd name="T10" fmla="*/ 102055 w 3148"/>
              <a:gd name="T11" fmla="*/ 4121150 h 5005"/>
              <a:gd name="T12" fmla="*/ 0 w 3148"/>
              <a:gd name="T13" fmla="*/ 4018224 h 5005"/>
              <a:gd name="T14" fmla="*/ 0 w 3148"/>
              <a:gd name="T15" fmla="*/ 102926 h 5005"/>
              <a:gd name="T16" fmla="*/ 102055 w 3148"/>
              <a:gd name="T17" fmla="*/ 0 h 50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48" h="5005">
                <a:moveTo>
                  <a:pt x="125" y="0"/>
                </a:moveTo>
                <a:lnTo>
                  <a:pt x="3023" y="0"/>
                </a:lnTo>
                <a:cubicBezTo>
                  <a:pt x="3092" y="0"/>
                  <a:pt x="3148" y="56"/>
                  <a:pt x="3148" y="125"/>
                </a:cubicBezTo>
                <a:lnTo>
                  <a:pt x="3148" y="4880"/>
                </a:lnTo>
                <a:cubicBezTo>
                  <a:pt x="3148" y="4949"/>
                  <a:pt x="3092" y="5005"/>
                  <a:pt x="3023" y="5005"/>
                </a:cubicBezTo>
                <a:lnTo>
                  <a:pt x="125" y="5005"/>
                </a:lnTo>
                <a:cubicBezTo>
                  <a:pt x="56" y="5005"/>
                  <a:pt x="0" y="4949"/>
                  <a:pt x="0" y="4880"/>
                </a:cubicBezTo>
                <a:lnTo>
                  <a:pt x="0" y="125"/>
                </a:lnTo>
                <a:cubicBezTo>
                  <a:pt x="0" y="56"/>
                  <a:pt x="56" y="0"/>
                  <a:pt x="125" y="0"/>
                </a:cubicBezTo>
                <a:close/>
              </a:path>
            </a:pathLst>
          </a:custGeom>
          <a:solidFill>
            <a:srgbClr val="92D050"/>
          </a:solidFill>
          <a:ln w="10" cap="flat" cmpd="sng">
            <a:solidFill>
              <a:srgbClr val="D9D9D9"/>
            </a:solidFill>
            <a:round/>
            <a:headEnd/>
            <a:tailEnd/>
          </a:ln>
        </p:spPr>
        <p:txBody>
          <a:bodyPr/>
          <a:lstStyle/>
          <a:p>
            <a:pPr marL="0" marR="0" lvl="0" indent="0" algn="l" defTabSz="809812" rtl="0" eaLnBrk="0" fontAlgn="base" latinLnBrk="0" hangingPunct="0">
              <a:lnSpc>
                <a:spcPct val="100000"/>
              </a:lnSpc>
              <a:spcBef>
                <a:spcPct val="0"/>
              </a:spcBef>
              <a:spcAft>
                <a:spcPct val="0"/>
              </a:spcAft>
              <a:buClrTx/>
              <a:buSzTx/>
              <a:buFontTx/>
              <a:buNone/>
              <a:tabLst/>
              <a:defRPr/>
            </a:pPr>
            <a:endParaRPr kumimoji="0" lang="zh-CN" altLang="en-US" sz="1594" b="0" i="0" u="none" strike="noStrike" kern="1200" cap="none" spc="0" normalizeH="0" baseline="0" noProof="0">
              <a:ln>
                <a:noFill/>
              </a:ln>
              <a:solidFill>
                <a:srgbClr val="294A5A"/>
              </a:solidFill>
              <a:effectLst/>
              <a:uLnTx/>
              <a:uFillTx/>
              <a:latin typeface="Arial" panose="020B0604020202020204" pitchFamily="34" charset="0"/>
              <a:ea typeface="宋体" panose="02010600030101010101" pitchFamily="2" charset="-122"/>
              <a:cs typeface="+mn-cs"/>
            </a:endParaRPr>
          </a:p>
        </p:txBody>
      </p:sp>
      <p:grpSp>
        <p:nvGrpSpPr>
          <p:cNvPr id="35851" name="组合 11"/>
          <p:cNvGrpSpPr>
            <a:grpSpLocks/>
          </p:cNvGrpSpPr>
          <p:nvPr/>
        </p:nvGrpSpPr>
        <p:grpSpPr bwMode="auto">
          <a:xfrm>
            <a:off x="2693660" y="3869432"/>
            <a:ext cx="559539" cy="565162"/>
            <a:chOff x="0" y="0"/>
            <a:chExt cx="631825" cy="636588"/>
          </a:xfrm>
        </p:grpSpPr>
        <p:sp>
          <p:nvSpPr>
            <p:cNvPr id="2" name="Oval 9"/>
            <p:cNvSpPr>
              <a:spLocks noChangeArrowheads="1"/>
            </p:cNvSpPr>
            <p:nvPr/>
          </p:nvSpPr>
          <p:spPr bwMode="auto">
            <a:xfrm>
              <a:off x="0" y="0"/>
              <a:ext cx="631825" cy="636588"/>
            </a:xfrm>
            <a:prstGeom prst="ellipse">
              <a:avLst/>
            </a:prstGeom>
            <a:solidFill>
              <a:schemeClr val="bg2"/>
            </a:solidFill>
            <a:ln w="9525">
              <a:solidFill>
                <a:schemeClr val="accent2"/>
              </a:solidFill>
              <a:round/>
              <a:headEnd/>
              <a:tailEnd/>
            </a:ln>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809812" rtl="0" eaLnBrk="1" fontAlgn="base" latinLnBrk="0" hangingPunct="1">
                <a:lnSpc>
                  <a:spcPct val="100000"/>
                </a:lnSpc>
                <a:spcBef>
                  <a:spcPct val="0"/>
                </a:spcBef>
                <a:spcAft>
                  <a:spcPct val="0"/>
                </a:spcAft>
                <a:buClrTx/>
                <a:buSzTx/>
                <a:buFontTx/>
                <a:buNone/>
                <a:tabLst/>
                <a:defRPr/>
              </a:pPr>
              <a:endParaRPr kumimoji="0" lang="zh-CN" altLang="en-US" sz="1594" b="0" i="0" u="none" strike="noStrike" kern="1200" cap="none" spc="0" normalizeH="0" baseline="0" noProof="0">
                <a:ln>
                  <a:noFill/>
                </a:ln>
                <a:solidFill>
                  <a:srgbClr val="294A5A"/>
                </a:solidFill>
                <a:effectLst/>
                <a:uLnTx/>
                <a:uFillTx/>
                <a:latin typeface="Arial" panose="020B0604020202020204" pitchFamily="34" charset="0"/>
                <a:ea typeface="宋体" panose="02010600030101010101" pitchFamily="2" charset="-122"/>
                <a:cs typeface="+mn-cs"/>
              </a:endParaRPr>
            </a:p>
          </p:txBody>
        </p:sp>
        <p:sp>
          <p:nvSpPr>
            <p:cNvPr id="35877" name="Freeform 10"/>
            <p:cNvSpPr>
              <a:spLocks/>
            </p:cNvSpPr>
            <p:nvPr/>
          </p:nvSpPr>
          <p:spPr bwMode="auto">
            <a:xfrm>
              <a:off x="336550" y="142875"/>
              <a:ext cx="206375" cy="342900"/>
            </a:xfrm>
            <a:custGeom>
              <a:avLst/>
              <a:gdLst>
                <a:gd name="T0" fmla="*/ 176893 w 252"/>
                <a:gd name="T1" fmla="*/ 206724 h 418"/>
                <a:gd name="T2" fmla="*/ 111377 w 252"/>
                <a:gd name="T3" fmla="*/ 263328 h 418"/>
                <a:gd name="T4" fmla="*/ 47499 w 252"/>
                <a:gd name="T5" fmla="*/ 318290 h 418"/>
                <a:gd name="T6" fmla="*/ 0 w 252"/>
                <a:gd name="T7" fmla="*/ 287117 h 418"/>
                <a:gd name="T8" fmla="*/ 27844 w 252"/>
                <a:gd name="T9" fmla="*/ 263328 h 418"/>
                <a:gd name="T10" fmla="*/ 94179 w 252"/>
                <a:gd name="T11" fmla="*/ 206724 h 418"/>
                <a:gd name="T12" fmla="*/ 91722 w 252"/>
                <a:gd name="T13" fmla="*/ 126332 h 418"/>
                <a:gd name="T14" fmla="*/ 27844 w 252"/>
                <a:gd name="T15" fmla="*/ 72189 h 418"/>
                <a:gd name="T16" fmla="*/ 0 w 252"/>
                <a:gd name="T17" fmla="*/ 47579 h 418"/>
                <a:gd name="T18" fmla="*/ 45042 w 252"/>
                <a:gd name="T19" fmla="*/ 15586 h 418"/>
                <a:gd name="T20" fmla="*/ 111377 w 252"/>
                <a:gd name="T21" fmla="*/ 72189 h 418"/>
                <a:gd name="T22" fmla="*/ 174436 w 252"/>
                <a:gd name="T23" fmla="*/ 126332 h 418"/>
                <a:gd name="T24" fmla="*/ 176893 w 252"/>
                <a:gd name="T25" fmla="*/ 206724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809812" rtl="0" eaLnBrk="0" fontAlgn="base" latinLnBrk="0" hangingPunct="0">
                <a:lnSpc>
                  <a:spcPct val="100000"/>
                </a:lnSpc>
                <a:spcBef>
                  <a:spcPct val="0"/>
                </a:spcBef>
                <a:spcAft>
                  <a:spcPct val="0"/>
                </a:spcAft>
                <a:buClrTx/>
                <a:buSzTx/>
                <a:buFontTx/>
                <a:buNone/>
                <a:tabLst/>
                <a:defRPr/>
              </a:pPr>
              <a:endParaRPr kumimoji="0" lang="zh-CN" altLang="en-US" sz="1594" b="0" i="0" u="none" strike="noStrike" kern="1200" cap="none" spc="0" normalizeH="0" baseline="0" noProof="0">
                <a:ln>
                  <a:noFill/>
                </a:ln>
                <a:solidFill>
                  <a:srgbClr val="294A5A"/>
                </a:solidFill>
                <a:effectLst/>
                <a:uLnTx/>
                <a:uFillTx/>
                <a:latin typeface="Arial" panose="020B0604020202020204" pitchFamily="34" charset="0"/>
                <a:ea typeface="宋体" panose="02010600030101010101" pitchFamily="2" charset="-122"/>
                <a:cs typeface="+mn-cs"/>
              </a:endParaRPr>
            </a:p>
          </p:txBody>
        </p:sp>
        <p:sp>
          <p:nvSpPr>
            <p:cNvPr id="35878" name="Freeform 11"/>
            <p:cNvSpPr>
              <a:spLocks/>
            </p:cNvSpPr>
            <p:nvPr/>
          </p:nvSpPr>
          <p:spPr bwMode="auto">
            <a:xfrm>
              <a:off x="141287" y="142875"/>
              <a:ext cx="206375" cy="342900"/>
            </a:xfrm>
            <a:custGeom>
              <a:avLst/>
              <a:gdLst>
                <a:gd name="T0" fmla="*/ 177712 w 252"/>
                <a:gd name="T1" fmla="*/ 206724 h 418"/>
                <a:gd name="T2" fmla="*/ 111377 w 252"/>
                <a:gd name="T3" fmla="*/ 263328 h 418"/>
                <a:gd name="T4" fmla="*/ 48318 w 252"/>
                <a:gd name="T5" fmla="*/ 318290 h 418"/>
                <a:gd name="T6" fmla="*/ 0 w 252"/>
                <a:gd name="T7" fmla="*/ 287117 h 418"/>
                <a:gd name="T8" fmla="*/ 28663 w 252"/>
                <a:gd name="T9" fmla="*/ 263328 h 418"/>
                <a:gd name="T10" fmla="*/ 94179 w 252"/>
                <a:gd name="T11" fmla="*/ 206724 h 418"/>
                <a:gd name="T12" fmla="*/ 91722 w 252"/>
                <a:gd name="T13" fmla="*/ 126332 h 418"/>
                <a:gd name="T14" fmla="*/ 28663 w 252"/>
                <a:gd name="T15" fmla="*/ 72189 h 418"/>
                <a:gd name="T16" fmla="*/ 0 w 252"/>
                <a:gd name="T17" fmla="*/ 47579 h 418"/>
                <a:gd name="T18" fmla="*/ 45861 w 252"/>
                <a:gd name="T19" fmla="*/ 15586 h 418"/>
                <a:gd name="T20" fmla="*/ 111377 w 252"/>
                <a:gd name="T21" fmla="*/ 72189 h 418"/>
                <a:gd name="T22" fmla="*/ 175255 w 252"/>
                <a:gd name="T23" fmla="*/ 126332 h 418"/>
                <a:gd name="T24" fmla="*/ 177712 w 252"/>
                <a:gd name="T25" fmla="*/ 206724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809812" rtl="0" eaLnBrk="0" fontAlgn="base" latinLnBrk="0" hangingPunct="0">
                <a:lnSpc>
                  <a:spcPct val="100000"/>
                </a:lnSpc>
                <a:spcBef>
                  <a:spcPct val="0"/>
                </a:spcBef>
                <a:spcAft>
                  <a:spcPct val="0"/>
                </a:spcAft>
                <a:buClrTx/>
                <a:buSzTx/>
                <a:buFontTx/>
                <a:buNone/>
                <a:tabLst/>
                <a:defRPr/>
              </a:pPr>
              <a:endParaRPr kumimoji="0" lang="zh-CN" altLang="en-US" sz="1594" b="0" i="0" u="none" strike="noStrike" kern="1200" cap="none" spc="0" normalizeH="0" baseline="0" noProof="0">
                <a:ln>
                  <a:noFill/>
                </a:ln>
                <a:solidFill>
                  <a:srgbClr val="294A5A"/>
                </a:solidFill>
                <a:effectLst/>
                <a:uLnTx/>
                <a:uFillTx/>
                <a:latin typeface="Arial" panose="020B0604020202020204" pitchFamily="34" charset="0"/>
                <a:ea typeface="宋体" panose="02010600030101010101" pitchFamily="2" charset="-122"/>
                <a:cs typeface="+mn-cs"/>
              </a:endParaRPr>
            </a:p>
          </p:txBody>
        </p:sp>
      </p:grpSp>
      <p:grpSp>
        <p:nvGrpSpPr>
          <p:cNvPr id="35855" name="组合 15"/>
          <p:cNvGrpSpPr>
            <a:grpSpLocks/>
          </p:cNvGrpSpPr>
          <p:nvPr/>
        </p:nvGrpSpPr>
        <p:grpSpPr bwMode="auto">
          <a:xfrm>
            <a:off x="5196120" y="3869432"/>
            <a:ext cx="560945" cy="565162"/>
            <a:chOff x="0" y="0"/>
            <a:chExt cx="633413" cy="636588"/>
          </a:xfrm>
        </p:grpSpPr>
        <p:sp>
          <p:nvSpPr>
            <p:cNvPr id="3" name="Oval 12"/>
            <p:cNvSpPr>
              <a:spLocks noChangeArrowheads="1"/>
            </p:cNvSpPr>
            <p:nvPr/>
          </p:nvSpPr>
          <p:spPr bwMode="auto">
            <a:xfrm>
              <a:off x="0" y="0"/>
              <a:ext cx="633413" cy="636588"/>
            </a:xfrm>
            <a:prstGeom prst="ellipse">
              <a:avLst/>
            </a:prstGeom>
            <a:solidFill>
              <a:schemeClr val="bg2"/>
            </a:solidFill>
            <a:ln w="9525">
              <a:solidFill>
                <a:schemeClr val="accent2"/>
              </a:solidFill>
              <a:round/>
              <a:headEnd/>
              <a:tailEnd/>
            </a:ln>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809812" rtl="0" eaLnBrk="1" fontAlgn="base" latinLnBrk="0" hangingPunct="1">
                <a:lnSpc>
                  <a:spcPct val="100000"/>
                </a:lnSpc>
                <a:spcBef>
                  <a:spcPct val="0"/>
                </a:spcBef>
                <a:spcAft>
                  <a:spcPct val="0"/>
                </a:spcAft>
                <a:buClrTx/>
                <a:buSzTx/>
                <a:buFontTx/>
                <a:buNone/>
                <a:tabLst/>
                <a:defRPr/>
              </a:pPr>
              <a:endParaRPr kumimoji="0" lang="zh-CN" altLang="en-US" sz="1594" b="0" i="0" u="none" strike="noStrike" kern="1200" cap="none" spc="0" normalizeH="0" baseline="0" noProof="0">
                <a:ln>
                  <a:noFill/>
                </a:ln>
                <a:solidFill>
                  <a:srgbClr val="294A5A"/>
                </a:solidFill>
                <a:effectLst/>
                <a:uLnTx/>
                <a:uFillTx/>
                <a:latin typeface="Arial" panose="020B0604020202020204" pitchFamily="34" charset="0"/>
                <a:ea typeface="宋体" panose="02010600030101010101" pitchFamily="2" charset="-122"/>
                <a:cs typeface="+mn-cs"/>
              </a:endParaRPr>
            </a:p>
          </p:txBody>
        </p:sp>
        <p:sp>
          <p:nvSpPr>
            <p:cNvPr id="35874" name="Freeform 13"/>
            <p:cNvSpPr>
              <a:spLocks/>
            </p:cNvSpPr>
            <p:nvPr/>
          </p:nvSpPr>
          <p:spPr bwMode="auto">
            <a:xfrm>
              <a:off x="338138" y="142875"/>
              <a:ext cx="206375" cy="342900"/>
            </a:xfrm>
            <a:custGeom>
              <a:avLst/>
              <a:gdLst>
                <a:gd name="T0" fmla="*/ 177712 w 252"/>
                <a:gd name="T1" fmla="*/ 206724 h 418"/>
                <a:gd name="T2" fmla="*/ 111377 w 252"/>
                <a:gd name="T3" fmla="*/ 263328 h 418"/>
                <a:gd name="T4" fmla="*/ 48318 w 252"/>
                <a:gd name="T5" fmla="*/ 318290 h 418"/>
                <a:gd name="T6" fmla="*/ 0 w 252"/>
                <a:gd name="T7" fmla="*/ 287117 h 418"/>
                <a:gd name="T8" fmla="*/ 28663 w 252"/>
                <a:gd name="T9" fmla="*/ 263328 h 418"/>
                <a:gd name="T10" fmla="*/ 94179 w 252"/>
                <a:gd name="T11" fmla="*/ 206724 h 418"/>
                <a:gd name="T12" fmla="*/ 91722 w 252"/>
                <a:gd name="T13" fmla="*/ 126332 h 418"/>
                <a:gd name="T14" fmla="*/ 28663 w 252"/>
                <a:gd name="T15" fmla="*/ 72189 h 418"/>
                <a:gd name="T16" fmla="*/ 0 w 252"/>
                <a:gd name="T17" fmla="*/ 47579 h 418"/>
                <a:gd name="T18" fmla="*/ 45861 w 252"/>
                <a:gd name="T19" fmla="*/ 15586 h 418"/>
                <a:gd name="T20" fmla="*/ 111377 w 252"/>
                <a:gd name="T21" fmla="*/ 72189 h 418"/>
                <a:gd name="T22" fmla="*/ 175255 w 252"/>
                <a:gd name="T23" fmla="*/ 126332 h 418"/>
                <a:gd name="T24" fmla="*/ 177712 w 252"/>
                <a:gd name="T25" fmla="*/ 206724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809812" rtl="0" eaLnBrk="0" fontAlgn="base" latinLnBrk="0" hangingPunct="0">
                <a:lnSpc>
                  <a:spcPct val="100000"/>
                </a:lnSpc>
                <a:spcBef>
                  <a:spcPct val="0"/>
                </a:spcBef>
                <a:spcAft>
                  <a:spcPct val="0"/>
                </a:spcAft>
                <a:buClrTx/>
                <a:buSzTx/>
                <a:buFontTx/>
                <a:buNone/>
                <a:tabLst/>
                <a:defRPr/>
              </a:pPr>
              <a:endParaRPr kumimoji="0" lang="zh-CN" altLang="en-US" sz="1594" b="0" i="0" u="none" strike="noStrike" kern="1200" cap="none" spc="0" normalizeH="0" baseline="0" noProof="0">
                <a:ln>
                  <a:noFill/>
                </a:ln>
                <a:solidFill>
                  <a:srgbClr val="294A5A"/>
                </a:solidFill>
                <a:effectLst/>
                <a:uLnTx/>
                <a:uFillTx/>
                <a:latin typeface="Arial" panose="020B0604020202020204" pitchFamily="34" charset="0"/>
                <a:ea typeface="宋体" panose="02010600030101010101" pitchFamily="2" charset="-122"/>
                <a:cs typeface="+mn-cs"/>
              </a:endParaRPr>
            </a:p>
          </p:txBody>
        </p:sp>
        <p:sp>
          <p:nvSpPr>
            <p:cNvPr id="35875" name="Freeform 14"/>
            <p:cNvSpPr>
              <a:spLocks/>
            </p:cNvSpPr>
            <p:nvPr/>
          </p:nvSpPr>
          <p:spPr bwMode="auto">
            <a:xfrm>
              <a:off x="142875" y="142875"/>
              <a:ext cx="206375" cy="342900"/>
            </a:xfrm>
            <a:custGeom>
              <a:avLst/>
              <a:gdLst>
                <a:gd name="T0" fmla="*/ 177712 w 252"/>
                <a:gd name="T1" fmla="*/ 206724 h 418"/>
                <a:gd name="T2" fmla="*/ 111377 w 252"/>
                <a:gd name="T3" fmla="*/ 263328 h 418"/>
                <a:gd name="T4" fmla="*/ 48318 w 252"/>
                <a:gd name="T5" fmla="*/ 318290 h 418"/>
                <a:gd name="T6" fmla="*/ 819 w 252"/>
                <a:gd name="T7" fmla="*/ 287117 h 418"/>
                <a:gd name="T8" fmla="*/ 28663 w 252"/>
                <a:gd name="T9" fmla="*/ 263328 h 418"/>
                <a:gd name="T10" fmla="*/ 94179 w 252"/>
                <a:gd name="T11" fmla="*/ 206724 h 418"/>
                <a:gd name="T12" fmla="*/ 91722 w 252"/>
                <a:gd name="T13" fmla="*/ 126332 h 418"/>
                <a:gd name="T14" fmla="*/ 28663 w 252"/>
                <a:gd name="T15" fmla="*/ 72189 h 418"/>
                <a:gd name="T16" fmla="*/ 0 w 252"/>
                <a:gd name="T17" fmla="*/ 47579 h 418"/>
                <a:gd name="T18" fmla="*/ 45861 w 252"/>
                <a:gd name="T19" fmla="*/ 15586 h 418"/>
                <a:gd name="T20" fmla="*/ 111377 w 252"/>
                <a:gd name="T21" fmla="*/ 72189 h 418"/>
                <a:gd name="T22" fmla="*/ 175255 w 252"/>
                <a:gd name="T23" fmla="*/ 126332 h 418"/>
                <a:gd name="T24" fmla="*/ 177712 w 252"/>
                <a:gd name="T25" fmla="*/ 206724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2" h="418">
                  <a:moveTo>
                    <a:pt x="217" y="252"/>
                  </a:moveTo>
                  <a:lnTo>
                    <a:pt x="136" y="321"/>
                  </a:lnTo>
                  <a:cubicBezTo>
                    <a:pt x="111" y="343"/>
                    <a:pt x="85" y="365"/>
                    <a:pt x="59" y="388"/>
                  </a:cubicBezTo>
                  <a:cubicBezTo>
                    <a:pt x="22" y="418"/>
                    <a:pt x="6" y="397"/>
                    <a:pt x="1" y="350"/>
                  </a:cubicBezTo>
                  <a:lnTo>
                    <a:pt x="35" y="321"/>
                  </a:lnTo>
                  <a:lnTo>
                    <a:pt x="115" y="252"/>
                  </a:lnTo>
                  <a:cubicBezTo>
                    <a:pt x="143" y="221"/>
                    <a:pt x="151" y="189"/>
                    <a:pt x="112" y="154"/>
                  </a:cubicBezTo>
                  <a:cubicBezTo>
                    <a:pt x="86" y="132"/>
                    <a:pt x="61"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809812" rtl="0" eaLnBrk="0" fontAlgn="base" latinLnBrk="0" hangingPunct="0">
                <a:lnSpc>
                  <a:spcPct val="100000"/>
                </a:lnSpc>
                <a:spcBef>
                  <a:spcPct val="0"/>
                </a:spcBef>
                <a:spcAft>
                  <a:spcPct val="0"/>
                </a:spcAft>
                <a:buClrTx/>
                <a:buSzTx/>
                <a:buFontTx/>
                <a:buNone/>
                <a:tabLst/>
                <a:defRPr/>
              </a:pPr>
              <a:endParaRPr kumimoji="0" lang="zh-CN" altLang="en-US" sz="1594" b="0" i="0" u="none" strike="noStrike" kern="1200" cap="none" spc="0" normalizeH="0" baseline="0" noProof="0">
                <a:ln>
                  <a:noFill/>
                </a:ln>
                <a:solidFill>
                  <a:srgbClr val="294A5A"/>
                </a:solidFill>
                <a:effectLst/>
                <a:uLnTx/>
                <a:uFillTx/>
                <a:latin typeface="Arial" panose="020B0604020202020204" pitchFamily="34" charset="0"/>
                <a:ea typeface="宋体" panose="02010600030101010101" pitchFamily="2" charset="-122"/>
                <a:cs typeface="+mn-cs"/>
              </a:endParaRPr>
            </a:p>
          </p:txBody>
        </p:sp>
      </p:grpSp>
      <p:grpSp>
        <p:nvGrpSpPr>
          <p:cNvPr id="35859" name="组合 19"/>
          <p:cNvGrpSpPr>
            <a:grpSpLocks/>
          </p:cNvGrpSpPr>
          <p:nvPr/>
        </p:nvGrpSpPr>
        <p:grpSpPr bwMode="auto">
          <a:xfrm>
            <a:off x="7729511" y="3869432"/>
            <a:ext cx="560945" cy="565162"/>
            <a:chOff x="0" y="0"/>
            <a:chExt cx="633413" cy="636588"/>
          </a:xfrm>
        </p:grpSpPr>
        <p:sp>
          <p:nvSpPr>
            <p:cNvPr id="4" name="Oval 15"/>
            <p:cNvSpPr>
              <a:spLocks noChangeArrowheads="1"/>
            </p:cNvSpPr>
            <p:nvPr/>
          </p:nvSpPr>
          <p:spPr bwMode="auto">
            <a:xfrm>
              <a:off x="0" y="0"/>
              <a:ext cx="633413" cy="636588"/>
            </a:xfrm>
            <a:prstGeom prst="ellipse">
              <a:avLst/>
            </a:prstGeom>
            <a:solidFill>
              <a:schemeClr val="bg2"/>
            </a:solidFill>
            <a:ln w="9525">
              <a:solidFill>
                <a:schemeClr val="accent2"/>
              </a:solidFill>
              <a:round/>
              <a:headEnd/>
              <a:tailEnd/>
            </a:ln>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809812" rtl="0" eaLnBrk="1" fontAlgn="base" latinLnBrk="0" hangingPunct="1">
                <a:lnSpc>
                  <a:spcPct val="100000"/>
                </a:lnSpc>
                <a:spcBef>
                  <a:spcPct val="0"/>
                </a:spcBef>
                <a:spcAft>
                  <a:spcPct val="0"/>
                </a:spcAft>
                <a:buClrTx/>
                <a:buSzTx/>
                <a:buFontTx/>
                <a:buNone/>
                <a:tabLst/>
                <a:defRPr/>
              </a:pPr>
              <a:endParaRPr kumimoji="0" lang="zh-CN" altLang="en-US" sz="1594" b="0" i="0" u="none" strike="noStrike" kern="1200" cap="none" spc="0" normalizeH="0" baseline="0" noProof="0">
                <a:ln>
                  <a:noFill/>
                </a:ln>
                <a:solidFill>
                  <a:srgbClr val="294A5A"/>
                </a:solidFill>
                <a:effectLst/>
                <a:uLnTx/>
                <a:uFillTx/>
                <a:latin typeface="Arial" panose="020B0604020202020204" pitchFamily="34" charset="0"/>
                <a:ea typeface="宋体" panose="02010600030101010101" pitchFamily="2" charset="-122"/>
                <a:cs typeface="+mn-cs"/>
              </a:endParaRPr>
            </a:p>
          </p:txBody>
        </p:sp>
        <p:sp>
          <p:nvSpPr>
            <p:cNvPr id="35871" name="Freeform 16"/>
            <p:cNvSpPr>
              <a:spLocks/>
            </p:cNvSpPr>
            <p:nvPr/>
          </p:nvSpPr>
          <p:spPr bwMode="auto">
            <a:xfrm>
              <a:off x="338138" y="142875"/>
              <a:ext cx="206375" cy="342900"/>
            </a:xfrm>
            <a:custGeom>
              <a:avLst/>
              <a:gdLst>
                <a:gd name="T0" fmla="*/ 177712 w 252"/>
                <a:gd name="T1" fmla="*/ 206724 h 418"/>
                <a:gd name="T2" fmla="*/ 111377 w 252"/>
                <a:gd name="T3" fmla="*/ 263328 h 418"/>
                <a:gd name="T4" fmla="*/ 48318 w 252"/>
                <a:gd name="T5" fmla="*/ 318290 h 418"/>
                <a:gd name="T6" fmla="*/ 0 w 252"/>
                <a:gd name="T7" fmla="*/ 287117 h 418"/>
                <a:gd name="T8" fmla="*/ 27844 w 252"/>
                <a:gd name="T9" fmla="*/ 263328 h 418"/>
                <a:gd name="T10" fmla="*/ 94179 w 252"/>
                <a:gd name="T11" fmla="*/ 206724 h 418"/>
                <a:gd name="T12" fmla="*/ 91722 w 252"/>
                <a:gd name="T13" fmla="*/ 126332 h 418"/>
                <a:gd name="T14" fmla="*/ 27844 w 252"/>
                <a:gd name="T15" fmla="*/ 72189 h 418"/>
                <a:gd name="T16" fmla="*/ 0 w 252"/>
                <a:gd name="T17" fmla="*/ 47579 h 418"/>
                <a:gd name="T18" fmla="*/ 45861 w 252"/>
                <a:gd name="T19" fmla="*/ 15586 h 418"/>
                <a:gd name="T20" fmla="*/ 111377 w 252"/>
                <a:gd name="T21" fmla="*/ 72189 h 418"/>
                <a:gd name="T22" fmla="*/ 174436 w 252"/>
                <a:gd name="T23" fmla="*/ 126332 h 418"/>
                <a:gd name="T24" fmla="*/ 177712 w 252"/>
                <a:gd name="T25" fmla="*/ 206724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2" h="418">
                  <a:moveTo>
                    <a:pt x="217" y="252"/>
                  </a:moveTo>
                  <a:lnTo>
                    <a:pt x="136" y="321"/>
                  </a:lnTo>
                  <a:cubicBezTo>
                    <a:pt x="110" y="343"/>
                    <a:pt x="84" y="365"/>
                    <a:pt x="59" y="388"/>
                  </a:cubicBezTo>
                  <a:cubicBezTo>
                    <a:pt x="21" y="418"/>
                    <a:pt x="6" y="397"/>
                    <a:pt x="0" y="350"/>
                  </a:cubicBezTo>
                  <a:lnTo>
                    <a:pt x="34" y="321"/>
                  </a:lnTo>
                  <a:lnTo>
                    <a:pt x="115" y="252"/>
                  </a:lnTo>
                  <a:cubicBezTo>
                    <a:pt x="143" y="221"/>
                    <a:pt x="150" y="189"/>
                    <a:pt x="112" y="154"/>
                  </a:cubicBezTo>
                  <a:cubicBezTo>
                    <a:pt x="86" y="132"/>
                    <a:pt x="60" y="110"/>
                    <a:pt x="34" y="88"/>
                  </a:cubicBezTo>
                  <a:lnTo>
                    <a:pt x="0" y="58"/>
                  </a:lnTo>
                  <a:cubicBezTo>
                    <a:pt x="4" y="4"/>
                    <a:pt x="25" y="0"/>
                    <a:pt x="56" y="19"/>
                  </a:cubicBezTo>
                  <a:lnTo>
                    <a:pt x="136" y="88"/>
                  </a:lnTo>
                  <a:cubicBezTo>
                    <a:pt x="162" y="110"/>
                    <a:pt x="188" y="132"/>
                    <a:pt x="213"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809812" rtl="0" eaLnBrk="0" fontAlgn="base" latinLnBrk="0" hangingPunct="0">
                <a:lnSpc>
                  <a:spcPct val="100000"/>
                </a:lnSpc>
                <a:spcBef>
                  <a:spcPct val="0"/>
                </a:spcBef>
                <a:spcAft>
                  <a:spcPct val="0"/>
                </a:spcAft>
                <a:buClrTx/>
                <a:buSzTx/>
                <a:buFontTx/>
                <a:buNone/>
                <a:tabLst/>
                <a:defRPr/>
              </a:pPr>
              <a:endParaRPr kumimoji="0" lang="zh-CN" altLang="en-US" sz="1594" b="0" i="0" u="none" strike="noStrike" kern="1200" cap="none" spc="0" normalizeH="0" baseline="0" noProof="0">
                <a:ln>
                  <a:noFill/>
                </a:ln>
                <a:solidFill>
                  <a:srgbClr val="294A5A"/>
                </a:solidFill>
                <a:effectLst/>
                <a:uLnTx/>
                <a:uFillTx/>
                <a:latin typeface="Arial" panose="020B0604020202020204" pitchFamily="34" charset="0"/>
                <a:ea typeface="宋体" panose="02010600030101010101" pitchFamily="2" charset="-122"/>
                <a:cs typeface="+mn-cs"/>
              </a:endParaRPr>
            </a:p>
          </p:txBody>
        </p:sp>
        <p:sp>
          <p:nvSpPr>
            <p:cNvPr id="35872" name="Freeform 17"/>
            <p:cNvSpPr>
              <a:spLocks/>
            </p:cNvSpPr>
            <p:nvPr/>
          </p:nvSpPr>
          <p:spPr bwMode="auto">
            <a:xfrm>
              <a:off x="142875" y="142875"/>
              <a:ext cx="206375" cy="342900"/>
            </a:xfrm>
            <a:custGeom>
              <a:avLst/>
              <a:gdLst>
                <a:gd name="T0" fmla="*/ 177712 w 252"/>
                <a:gd name="T1" fmla="*/ 206724 h 418"/>
                <a:gd name="T2" fmla="*/ 111377 w 252"/>
                <a:gd name="T3" fmla="*/ 263328 h 418"/>
                <a:gd name="T4" fmla="*/ 48318 w 252"/>
                <a:gd name="T5" fmla="*/ 318290 h 418"/>
                <a:gd name="T6" fmla="*/ 819 w 252"/>
                <a:gd name="T7" fmla="*/ 287117 h 418"/>
                <a:gd name="T8" fmla="*/ 28663 w 252"/>
                <a:gd name="T9" fmla="*/ 263328 h 418"/>
                <a:gd name="T10" fmla="*/ 94179 w 252"/>
                <a:gd name="T11" fmla="*/ 206724 h 418"/>
                <a:gd name="T12" fmla="*/ 91722 w 252"/>
                <a:gd name="T13" fmla="*/ 126332 h 418"/>
                <a:gd name="T14" fmla="*/ 28663 w 252"/>
                <a:gd name="T15" fmla="*/ 72189 h 418"/>
                <a:gd name="T16" fmla="*/ 0 w 252"/>
                <a:gd name="T17" fmla="*/ 47579 h 418"/>
                <a:gd name="T18" fmla="*/ 45861 w 252"/>
                <a:gd name="T19" fmla="*/ 15586 h 418"/>
                <a:gd name="T20" fmla="*/ 111377 w 252"/>
                <a:gd name="T21" fmla="*/ 72189 h 418"/>
                <a:gd name="T22" fmla="*/ 175255 w 252"/>
                <a:gd name="T23" fmla="*/ 126332 h 418"/>
                <a:gd name="T24" fmla="*/ 177712 w 252"/>
                <a:gd name="T25" fmla="*/ 206724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2" h="418">
                  <a:moveTo>
                    <a:pt x="217" y="252"/>
                  </a:moveTo>
                  <a:lnTo>
                    <a:pt x="136" y="321"/>
                  </a:lnTo>
                  <a:cubicBezTo>
                    <a:pt x="110" y="343"/>
                    <a:pt x="85" y="365"/>
                    <a:pt x="59" y="388"/>
                  </a:cubicBezTo>
                  <a:cubicBezTo>
                    <a:pt x="21" y="418"/>
                    <a:pt x="6" y="397"/>
                    <a:pt x="1" y="350"/>
                  </a:cubicBezTo>
                  <a:lnTo>
                    <a:pt x="35" y="321"/>
                  </a:lnTo>
                  <a:lnTo>
                    <a:pt x="115" y="252"/>
                  </a:lnTo>
                  <a:cubicBezTo>
                    <a:pt x="143" y="221"/>
                    <a:pt x="151"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809812" rtl="0" eaLnBrk="0" fontAlgn="base" latinLnBrk="0" hangingPunct="0">
                <a:lnSpc>
                  <a:spcPct val="100000"/>
                </a:lnSpc>
                <a:spcBef>
                  <a:spcPct val="0"/>
                </a:spcBef>
                <a:spcAft>
                  <a:spcPct val="0"/>
                </a:spcAft>
                <a:buClrTx/>
                <a:buSzTx/>
                <a:buFontTx/>
                <a:buNone/>
                <a:tabLst/>
                <a:defRPr/>
              </a:pPr>
              <a:endParaRPr kumimoji="0" lang="zh-CN" altLang="en-US" sz="1594" b="0" i="0" u="none" strike="noStrike" kern="1200" cap="none" spc="0" normalizeH="0" baseline="0" noProof="0">
                <a:ln>
                  <a:noFill/>
                </a:ln>
                <a:solidFill>
                  <a:srgbClr val="294A5A"/>
                </a:solidFill>
                <a:effectLst/>
                <a:uLnTx/>
                <a:uFillTx/>
                <a:latin typeface="Arial" panose="020B0604020202020204" pitchFamily="34" charset="0"/>
                <a:ea typeface="宋体" panose="02010600030101010101" pitchFamily="2" charset="-122"/>
                <a:cs typeface="+mn-cs"/>
              </a:endParaRPr>
            </a:p>
          </p:txBody>
        </p:sp>
      </p:grpSp>
      <p:sp>
        <p:nvSpPr>
          <p:cNvPr id="5" name="Oval 18"/>
          <p:cNvSpPr>
            <a:spLocks noChangeArrowheads="1"/>
          </p:cNvSpPr>
          <p:nvPr/>
        </p:nvSpPr>
        <p:spPr bwMode="auto">
          <a:xfrm>
            <a:off x="1287783" y="2640695"/>
            <a:ext cx="823844" cy="832279"/>
          </a:xfrm>
          <a:prstGeom prst="ellipse">
            <a:avLst/>
          </a:prstGeom>
          <a:solidFill>
            <a:schemeClr val="bg1"/>
          </a:solidFill>
          <a:ln>
            <a:noFill/>
          </a:ln>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809812" rtl="0" eaLnBrk="1" fontAlgn="base" latinLnBrk="0" hangingPunct="1">
              <a:lnSpc>
                <a:spcPct val="100000"/>
              </a:lnSpc>
              <a:spcBef>
                <a:spcPct val="0"/>
              </a:spcBef>
              <a:spcAft>
                <a:spcPct val="0"/>
              </a:spcAft>
              <a:buClrTx/>
              <a:buSzTx/>
              <a:buFontTx/>
              <a:buNone/>
              <a:tabLst/>
              <a:defRPr/>
            </a:pPr>
            <a:endParaRPr kumimoji="0" lang="zh-CN" altLang="en-US" sz="1594" b="0" i="0" u="none" strike="noStrike" kern="1200" cap="none" spc="0" normalizeH="0" baseline="0" noProof="0">
              <a:ln>
                <a:noFill/>
              </a:ln>
              <a:solidFill>
                <a:srgbClr val="294A5A"/>
              </a:solidFill>
              <a:effectLst/>
              <a:uLnTx/>
              <a:uFillTx/>
              <a:latin typeface="Arial" panose="020B0604020202020204" pitchFamily="34" charset="0"/>
              <a:ea typeface="宋体" panose="02010600030101010101" pitchFamily="2" charset="-122"/>
              <a:cs typeface="+mn-cs"/>
            </a:endParaRPr>
          </a:p>
        </p:txBody>
      </p:sp>
      <p:sp>
        <p:nvSpPr>
          <p:cNvPr id="7" name="Oval 19"/>
          <p:cNvSpPr>
            <a:spLocks noChangeArrowheads="1"/>
          </p:cNvSpPr>
          <p:nvPr/>
        </p:nvSpPr>
        <p:spPr bwMode="auto">
          <a:xfrm>
            <a:off x="3808521" y="2640695"/>
            <a:ext cx="823844" cy="832279"/>
          </a:xfrm>
          <a:prstGeom prst="ellipse">
            <a:avLst/>
          </a:prstGeom>
          <a:solidFill>
            <a:schemeClr val="bg1"/>
          </a:solidFill>
          <a:ln>
            <a:noFill/>
          </a:ln>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809812" rtl="0" eaLnBrk="1" fontAlgn="base" latinLnBrk="0" hangingPunct="1">
              <a:lnSpc>
                <a:spcPct val="100000"/>
              </a:lnSpc>
              <a:spcBef>
                <a:spcPct val="0"/>
              </a:spcBef>
              <a:spcAft>
                <a:spcPct val="0"/>
              </a:spcAft>
              <a:buClrTx/>
              <a:buSzTx/>
              <a:buFontTx/>
              <a:buNone/>
              <a:tabLst/>
              <a:defRPr/>
            </a:pPr>
            <a:endParaRPr kumimoji="0" lang="zh-CN" altLang="en-US" sz="1594" b="0" i="0" u="none" strike="noStrike" kern="1200" cap="none" spc="0" normalizeH="0" baseline="0" noProof="0">
              <a:ln>
                <a:noFill/>
              </a:ln>
              <a:solidFill>
                <a:srgbClr val="294A5A"/>
              </a:solidFill>
              <a:effectLst/>
              <a:uLnTx/>
              <a:uFillTx/>
              <a:latin typeface="Arial" panose="020B0604020202020204" pitchFamily="34" charset="0"/>
              <a:ea typeface="宋体" panose="02010600030101010101" pitchFamily="2" charset="-122"/>
              <a:cs typeface="+mn-cs"/>
            </a:endParaRPr>
          </a:p>
        </p:txBody>
      </p:sp>
      <p:sp>
        <p:nvSpPr>
          <p:cNvPr id="35864" name="Oval 20"/>
          <p:cNvSpPr>
            <a:spLocks noChangeArrowheads="1"/>
          </p:cNvSpPr>
          <p:nvPr/>
        </p:nvSpPr>
        <p:spPr bwMode="auto">
          <a:xfrm>
            <a:off x="6327851" y="2640695"/>
            <a:ext cx="825250" cy="832279"/>
          </a:xfrm>
          <a:prstGeom prst="ellipse">
            <a:avLst/>
          </a:prstGeom>
          <a:solidFill>
            <a:schemeClr val="bg1"/>
          </a:solidFill>
          <a:ln>
            <a:noFill/>
          </a:ln>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809812" rtl="0" eaLnBrk="1" fontAlgn="base" latinLnBrk="0" hangingPunct="1">
              <a:lnSpc>
                <a:spcPct val="100000"/>
              </a:lnSpc>
              <a:spcBef>
                <a:spcPct val="0"/>
              </a:spcBef>
              <a:spcAft>
                <a:spcPct val="0"/>
              </a:spcAft>
              <a:buClrTx/>
              <a:buSzTx/>
              <a:buFontTx/>
              <a:buNone/>
              <a:tabLst/>
              <a:defRPr/>
            </a:pPr>
            <a:endParaRPr kumimoji="0" lang="zh-CN" altLang="en-US" sz="1594" b="0" i="0" u="none" strike="noStrike" kern="1200" cap="none" spc="0" normalizeH="0" baseline="0" noProof="0">
              <a:ln>
                <a:noFill/>
              </a:ln>
              <a:solidFill>
                <a:srgbClr val="294A5A"/>
              </a:solidFill>
              <a:effectLst/>
              <a:uLnTx/>
              <a:uFillTx/>
              <a:latin typeface="Arial" panose="020B0604020202020204" pitchFamily="34" charset="0"/>
              <a:ea typeface="宋体" panose="02010600030101010101" pitchFamily="2" charset="-122"/>
              <a:cs typeface="+mn-cs"/>
            </a:endParaRPr>
          </a:p>
        </p:txBody>
      </p:sp>
      <p:sp>
        <p:nvSpPr>
          <p:cNvPr id="35862" name="Oval 21"/>
          <p:cNvSpPr>
            <a:spLocks noChangeArrowheads="1"/>
          </p:cNvSpPr>
          <p:nvPr/>
        </p:nvSpPr>
        <p:spPr bwMode="auto">
          <a:xfrm>
            <a:off x="8848588" y="2640695"/>
            <a:ext cx="825250" cy="832279"/>
          </a:xfrm>
          <a:prstGeom prst="ellipse">
            <a:avLst/>
          </a:prstGeom>
          <a:solidFill>
            <a:schemeClr val="bg1"/>
          </a:solidFill>
          <a:ln>
            <a:noFill/>
          </a:ln>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809812" rtl="0" eaLnBrk="1" fontAlgn="base" latinLnBrk="0" hangingPunct="1">
              <a:lnSpc>
                <a:spcPct val="100000"/>
              </a:lnSpc>
              <a:spcBef>
                <a:spcPct val="0"/>
              </a:spcBef>
              <a:spcAft>
                <a:spcPct val="0"/>
              </a:spcAft>
              <a:buClrTx/>
              <a:buSzTx/>
              <a:buFontTx/>
              <a:buNone/>
              <a:tabLst/>
              <a:defRPr/>
            </a:pPr>
            <a:endParaRPr kumimoji="0" lang="zh-CN" altLang="en-US" sz="1594" b="0" i="0" u="none" strike="noStrike" kern="1200" cap="none" spc="0" normalizeH="0" baseline="0" noProof="0">
              <a:ln>
                <a:noFill/>
              </a:ln>
              <a:solidFill>
                <a:srgbClr val="294A5A"/>
              </a:solidFill>
              <a:effectLst/>
              <a:uLnTx/>
              <a:uFillTx/>
              <a:latin typeface="Arial" panose="020B0604020202020204" pitchFamily="34" charset="0"/>
              <a:ea typeface="宋体" panose="02010600030101010101" pitchFamily="2" charset="-122"/>
              <a:cs typeface="+mn-cs"/>
            </a:endParaRPr>
          </a:p>
        </p:txBody>
      </p:sp>
      <p:pic>
        <p:nvPicPr>
          <p:cNvPr id="39" name="圖片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5534" y="2726276"/>
            <a:ext cx="669882" cy="669882"/>
          </a:xfrm>
          <a:prstGeom prst="rect">
            <a:avLst/>
          </a:prstGeom>
        </p:spPr>
      </p:pic>
      <p:pic>
        <p:nvPicPr>
          <p:cNvPr id="40" name="圖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0578" y="2543587"/>
            <a:ext cx="539863" cy="1084588"/>
          </a:xfrm>
          <a:prstGeom prst="rect">
            <a:avLst/>
          </a:prstGeom>
        </p:spPr>
      </p:pic>
      <p:pic>
        <p:nvPicPr>
          <p:cNvPr id="41" name="圖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4737" y="2674386"/>
            <a:ext cx="731408" cy="731408"/>
          </a:xfrm>
          <a:prstGeom prst="rect">
            <a:avLst/>
          </a:prstGeom>
        </p:spPr>
      </p:pic>
      <p:sp>
        <p:nvSpPr>
          <p:cNvPr id="42" name="文字方塊 41"/>
          <p:cNvSpPr txBox="1"/>
          <p:nvPr/>
        </p:nvSpPr>
        <p:spPr>
          <a:xfrm>
            <a:off x="5723134" y="3924210"/>
            <a:ext cx="2551784" cy="455959"/>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36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註冊網路節點</a:t>
            </a:r>
          </a:p>
        </p:txBody>
      </p:sp>
      <p:sp>
        <p:nvSpPr>
          <p:cNvPr id="43" name="文字方塊 42"/>
          <p:cNvSpPr txBox="1"/>
          <p:nvPr/>
        </p:nvSpPr>
        <p:spPr>
          <a:xfrm>
            <a:off x="8377756" y="3915620"/>
            <a:ext cx="2551784" cy="455959"/>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36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設定</a:t>
            </a:r>
            <a:r>
              <a:rPr kumimoji="0" lang="en-US" altLang="zh-TW" sz="236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Proxy</a:t>
            </a:r>
            <a:endParaRPr kumimoji="0" lang="zh-TW" altLang="en-US" sz="236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44" name="文字方塊 43"/>
          <p:cNvSpPr txBox="1"/>
          <p:nvPr/>
        </p:nvSpPr>
        <p:spPr>
          <a:xfrm>
            <a:off x="3245210" y="3930351"/>
            <a:ext cx="3454751" cy="455959"/>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36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註冊</a:t>
            </a:r>
            <a:r>
              <a:rPr kumimoji="0" lang="en-US" altLang="zh-TW" sz="236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outlook</a:t>
            </a:r>
            <a:endParaRPr kumimoji="0" lang="zh-TW" altLang="en-US" sz="236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pic>
        <p:nvPicPr>
          <p:cNvPr id="45" name="圖片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2881" y="2760561"/>
            <a:ext cx="604835" cy="604835"/>
          </a:xfrm>
          <a:prstGeom prst="rect">
            <a:avLst/>
          </a:prstGeom>
        </p:spPr>
      </p:pic>
      <p:sp>
        <p:nvSpPr>
          <p:cNvPr id="46" name="文字方塊 45"/>
          <p:cNvSpPr txBox="1"/>
          <p:nvPr/>
        </p:nvSpPr>
        <p:spPr>
          <a:xfrm>
            <a:off x="670033" y="3915620"/>
            <a:ext cx="3454751" cy="41947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126"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設定</a:t>
            </a:r>
            <a:r>
              <a:rPr kumimoji="0" lang="en-US" altLang="zh-TW" sz="2126"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MIS</a:t>
            </a:r>
            <a:r>
              <a:rPr kumimoji="0" lang="zh-TW" altLang="en-US" sz="2126"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帳號</a:t>
            </a:r>
          </a:p>
        </p:txBody>
      </p:sp>
      <p:sp>
        <p:nvSpPr>
          <p:cNvPr id="47"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新進啟用</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spTree>
    <p:extLst>
      <p:ext uri="{BB962C8B-B14F-4D97-AF65-F5344CB8AC3E}">
        <p14:creationId xmlns:p14="http://schemas.microsoft.com/office/powerpoint/2010/main" val="1652451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848"/>
                                        </p:tgtEl>
                                        <p:attrNameLst>
                                          <p:attrName>style.visibility</p:attrName>
                                        </p:attrNameLst>
                                      </p:cBhvr>
                                      <p:to>
                                        <p:strVal val="visible"/>
                                      </p:to>
                                    </p:set>
                                    <p:animEffect transition="in" filter="fade">
                                      <p:cBhvr>
                                        <p:cTn id="7" dur="500"/>
                                        <p:tgtEl>
                                          <p:spTgt spid="35848"/>
                                        </p:tgtEl>
                                      </p:cBhvr>
                                    </p:animEffect>
                                    <p:anim calcmode="lin" valueType="num">
                                      <p:cBhvr>
                                        <p:cTn id="8" dur="500" fill="hold"/>
                                        <p:tgtEl>
                                          <p:spTgt spid="35848"/>
                                        </p:tgtEl>
                                        <p:attrNameLst>
                                          <p:attrName>ppt_x</p:attrName>
                                        </p:attrNameLst>
                                      </p:cBhvr>
                                      <p:tavLst>
                                        <p:tav tm="0">
                                          <p:val>
                                            <p:strVal val="#ppt_x"/>
                                          </p:val>
                                        </p:tav>
                                        <p:tav tm="100000">
                                          <p:val>
                                            <p:strVal val="#ppt_x"/>
                                          </p:val>
                                        </p:tav>
                                      </p:tavLst>
                                    </p:anim>
                                    <p:anim calcmode="lin" valueType="num">
                                      <p:cBhvr>
                                        <p:cTn id="9" dur="500" fill="hold"/>
                                        <p:tgtEl>
                                          <p:spTgt spid="358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anim calcmode="lin" valueType="num">
                                      <p:cBhvr>
                                        <p:cTn id="18" dur="1000" fill="hold"/>
                                        <p:tgtEl>
                                          <p:spTgt spid="45"/>
                                        </p:tgtEl>
                                        <p:attrNameLst>
                                          <p:attrName>ppt_x</p:attrName>
                                        </p:attrNameLst>
                                      </p:cBhvr>
                                      <p:tavLst>
                                        <p:tav tm="0">
                                          <p:val>
                                            <p:strVal val="#ppt_x"/>
                                          </p:val>
                                        </p:tav>
                                        <p:tav tm="100000">
                                          <p:val>
                                            <p:strVal val="#ppt_x"/>
                                          </p:val>
                                        </p:tav>
                                      </p:tavLst>
                                    </p:anim>
                                    <p:anim calcmode="lin" valueType="num">
                                      <p:cBhvr>
                                        <p:cTn id="19" dur="1000" fill="hold"/>
                                        <p:tgtEl>
                                          <p:spTgt spid="45"/>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200"/>
                                  </p:stCondLst>
                                  <p:childTnLst>
                                    <p:set>
                                      <p:cBhvr>
                                        <p:cTn id="21" dur="1" fill="hold">
                                          <p:stCondLst>
                                            <p:cond delay="0"/>
                                          </p:stCondLst>
                                        </p:cTn>
                                        <p:tgtEl>
                                          <p:spTgt spid="35847"/>
                                        </p:tgtEl>
                                        <p:attrNameLst>
                                          <p:attrName>style.visibility</p:attrName>
                                        </p:attrNameLst>
                                      </p:cBhvr>
                                      <p:to>
                                        <p:strVal val="visible"/>
                                      </p:to>
                                    </p:set>
                                    <p:animEffect transition="in" filter="fade">
                                      <p:cBhvr>
                                        <p:cTn id="22" dur="500"/>
                                        <p:tgtEl>
                                          <p:spTgt spid="35847"/>
                                        </p:tgtEl>
                                      </p:cBhvr>
                                    </p:animEffect>
                                    <p:anim calcmode="lin" valueType="num">
                                      <p:cBhvr>
                                        <p:cTn id="23" dur="500" fill="hold"/>
                                        <p:tgtEl>
                                          <p:spTgt spid="35847"/>
                                        </p:tgtEl>
                                        <p:attrNameLst>
                                          <p:attrName>ppt_x</p:attrName>
                                        </p:attrNameLst>
                                      </p:cBhvr>
                                      <p:tavLst>
                                        <p:tav tm="0">
                                          <p:val>
                                            <p:strVal val="#ppt_x"/>
                                          </p:val>
                                        </p:tav>
                                        <p:tav tm="100000">
                                          <p:val>
                                            <p:strVal val="#ppt_x"/>
                                          </p:val>
                                        </p:tav>
                                      </p:tavLst>
                                    </p:anim>
                                    <p:anim calcmode="lin" valueType="num">
                                      <p:cBhvr>
                                        <p:cTn id="24" dur="500" fill="hold"/>
                                        <p:tgtEl>
                                          <p:spTgt spid="3584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20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2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400"/>
                                  </p:stCondLst>
                                  <p:childTnLst>
                                    <p:set>
                                      <p:cBhvr>
                                        <p:cTn id="36" dur="1" fill="hold">
                                          <p:stCondLst>
                                            <p:cond delay="0"/>
                                          </p:stCondLst>
                                        </p:cTn>
                                        <p:tgtEl>
                                          <p:spTgt spid="35850"/>
                                        </p:tgtEl>
                                        <p:attrNameLst>
                                          <p:attrName>style.visibility</p:attrName>
                                        </p:attrNameLst>
                                      </p:cBhvr>
                                      <p:to>
                                        <p:strVal val="visible"/>
                                      </p:to>
                                    </p:set>
                                    <p:animEffect transition="in" filter="fade">
                                      <p:cBhvr>
                                        <p:cTn id="37" dur="500"/>
                                        <p:tgtEl>
                                          <p:spTgt spid="35850"/>
                                        </p:tgtEl>
                                      </p:cBhvr>
                                    </p:animEffect>
                                    <p:anim calcmode="lin" valueType="num">
                                      <p:cBhvr>
                                        <p:cTn id="38" dur="500" fill="hold"/>
                                        <p:tgtEl>
                                          <p:spTgt spid="35850"/>
                                        </p:tgtEl>
                                        <p:attrNameLst>
                                          <p:attrName>ppt_x</p:attrName>
                                        </p:attrNameLst>
                                      </p:cBhvr>
                                      <p:tavLst>
                                        <p:tav tm="0">
                                          <p:val>
                                            <p:strVal val="#ppt_x"/>
                                          </p:val>
                                        </p:tav>
                                        <p:tav tm="100000">
                                          <p:val>
                                            <p:strVal val="#ppt_x"/>
                                          </p:val>
                                        </p:tav>
                                      </p:tavLst>
                                    </p:anim>
                                    <p:anim calcmode="lin" valueType="num">
                                      <p:cBhvr>
                                        <p:cTn id="39" dur="500" fill="hold"/>
                                        <p:tgtEl>
                                          <p:spTgt spid="35850"/>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400"/>
                                  </p:stCondLst>
                                  <p:childTnLst>
                                    <p:set>
                                      <p:cBhvr>
                                        <p:cTn id="41" dur="1" fill="hold">
                                          <p:stCondLst>
                                            <p:cond delay="0"/>
                                          </p:stCondLst>
                                        </p:cTn>
                                        <p:tgtEl>
                                          <p:spTgt spid="35864"/>
                                        </p:tgtEl>
                                        <p:attrNameLst>
                                          <p:attrName>style.visibility</p:attrName>
                                        </p:attrNameLst>
                                      </p:cBhvr>
                                      <p:to>
                                        <p:strVal val="visible"/>
                                      </p:to>
                                    </p:set>
                                    <p:animEffect transition="in" filter="fade">
                                      <p:cBhvr>
                                        <p:cTn id="42" dur="1000"/>
                                        <p:tgtEl>
                                          <p:spTgt spid="35864"/>
                                        </p:tgtEl>
                                      </p:cBhvr>
                                    </p:animEffect>
                                    <p:anim calcmode="lin" valueType="num">
                                      <p:cBhvr>
                                        <p:cTn id="43" dur="1000" fill="hold"/>
                                        <p:tgtEl>
                                          <p:spTgt spid="35864"/>
                                        </p:tgtEl>
                                        <p:attrNameLst>
                                          <p:attrName>ppt_x</p:attrName>
                                        </p:attrNameLst>
                                      </p:cBhvr>
                                      <p:tavLst>
                                        <p:tav tm="0">
                                          <p:val>
                                            <p:strVal val="#ppt_x"/>
                                          </p:val>
                                        </p:tav>
                                        <p:tav tm="100000">
                                          <p:val>
                                            <p:strVal val="#ppt_x"/>
                                          </p:val>
                                        </p:tav>
                                      </p:tavLst>
                                    </p:anim>
                                    <p:anim calcmode="lin" valueType="num">
                                      <p:cBhvr>
                                        <p:cTn id="44" dur="1000" fill="hold"/>
                                        <p:tgtEl>
                                          <p:spTgt spid="35864"/>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40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600"/>
                                  </p:stCondLst>
                                  <p:childTnLst>
                                    <p:set>
                                      <p:cBhvr>
                                        <p:cTn id="51" dur="1" fill="hold">
                                          <p:stCondLst>
                                            <p:cond delay="0"/>
                                          </p:stCondLst>
                                        </p:cTn>
                                        <p:tgtEl>
                                          <p:spTgt spid="35849"/>
                                        </p:tgtEl>
                                        <p:attrNameLst>
                                          <p:attrName>style.visibility</p:attrName>
                                        </p:attrNameLst>
                                      </p:cBhvr>
                                      <p:to>
                                        <p:strVal val="visible"/>
                                      </p:to>
                                    </p:set>
                                    <p:animEffect transition="in" filter="fade">
                                      <p:cBhvr>
                                        <p:cTn id="52" dur="500"/>
                                        <p:tgtEl>
                                          <p:spTgt spid="35849"/>
                                        </p:tgtEl>
                                      </p:cBhvr>
                                    </p:animEffect>
                                    <p:anim calcmode="lin" valueType="num">
                                      <p:cBhvr>
                                        <p:cTn id="53" dur="500" fill="hold"/>
                                        <p:tgtEl>
                                          <p:spTgt spid="35849"/>
                                        </p:tgtEl>
                                        <p:attrNameLst>
                                          <p:attrName>ppt_x</p:attrName>
                                        </p:attrNameLst>
                                      </p:cBhvr>
                                      <p:tavLst>
                                        <p:tav tm="0">
                                          <p:val>
                                            <p:strVal val="#ppt_x"/>
                                          </p:val>
                                        </p:tav>
                                        <p:tav tm="100000">
                                          <p:val>
                                            <p:strVal val="#ppt_x"/>
                                          </p:val>
                                        </p:tav>
                                      </p:tavLst>
                                    </p:anim>
                                    <p:anim calcmode="lin" valueType="num">
                                      <p:cBhvr>
                                        <p:cTn id="54" dur="500" fill="hold"/>
                                        <p:tgtEl>
                                          <p:spTgt spid="35849"/>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60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1000"/>
                                        <p:tgtEl>
                                          <p:spTgt spid="40"/>
                                        </p:tgtEl>
                                      </p:cBhvr>
                                    </p:animEffect>
                                    <p:anim calcmode="lin" valueType="num">
                                      <p:cBhvr>
                                        <p:cTn id="58" dur="1000" fill="hold"/>
                                        <p:tgtEl>
                                          <p:spTgt spid="40"/>
                                        </p:tgtEl>
                                        <p:attrNameLst>
                                          <p:attrName>ppt_x</p:attrName>
                                        </p:attrNameLst>
                                      </p:cBhvr>
                                      <p:tavLst>
                                        <p:tav tm="0">
                                          <p:val>
                                            <p:strVal val="#ppt_x"/>
                                          </p:val>
                                        </p:tav>
                                        <p:tav tm="100000">
                                          <p:val>
                                            <p:strVal val="#ppt_x"/>
                                          </p:val>
                                        </p:tav>
                                      </p:tavLst>
                                    </p:anim>
                                    <p:anim calcmode="lin" valueType="num">
                                      <p:cBhvr>
                                        <p:cTn id="59" dur="1000" fill="hold"/>
                                        <p:tgtEl>
                                          <p:spTgt spid="40"/>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600"/>
                                  </p:stCondLst>
                                  <p:childTnLst>
                                    <p:set>
                                      <p:cBhvr>
                                        <p:cTn id="61" dur="1" fill="hold">
                                          <p:stCondLst>
                                            <p:cond delay="0"/>
                                          </p:stCondLst>
                                        </p:cTn>
                                        <p:tgtEl>
                                          <p:spTgt spid="35862"/>
                                        </p:tgtEl>
                                        <p:attrNameLst>
                                          <p:attrName>style.visibility</p:attrName>
                                        </p:attrNameLst>
                                      </p:cBhvr>
                                      <p:to>
                                        <p:strVal val="visible"/>
                                      </p:to>
                                    </p:set>
                                    <p:animEffect transition="in" filter="fade">
                                      <p:cBhvr>
                                        <p:cTn id="62" dur="1000"/>
                                        <p:tgtEl>
                                          <p:spTgt spid="35862"/>
                                        </p:tgtEl>
                                      </p:cBhvr>
                                    </p:animEffect>
                                    <p:anim calcmode="lin" valueType="num">
                                      <p:cBhvr>
                                        <p:cTn id="63" dur="1000" fill="hold"/>
                                        <p:tgtEl>
                                          <p:spTgt spid="35862"/>
                                        </p:tgtEl>
                                        <p:attrNameLst>
                                          <p:attrName>ppt_x</p:attrName>
                                        </p:attrNameLst>
                                      </p:cBhvr>
                                      <p:tavLst>
                                        <p:tav tm="0">
                                          <p:val>
                                            <p:strVal val="#ppt_x"/>
                                          </p:val>
                                        </p:tav>
                                        <p:tav tm="100000">
                                          <p:val>
                                            <p:strVal val="#ppt_x"/>
                                          </p:val>
                                        </p:tav>
                                      </p:tavLst>
                                    </p:anim>
                                    <p:anim calcmode="lin" valueType="num">
                                      <p:cBhvr>
                                        <p:cTn id="64" dur="1000" fill="hold"/>
                                        <p:tgtEl>
                                          <p:spTgt spid="35862"/>
                                        </p:tgtEl>
                                        <p:attrNameLst>
                                          <p:attrName>ppt_y</p:attrName>
                                        </p:attrNameLst>
                                      </p:cBhvr>
                                      <p:tavLst>
                                        <p:tav tm="0">
                                          <p:val>
                                            <p:strVal val="#ppt_y-.1"/>
                                          </p:val>
                                        </p:tav>
                                        <p:tav tm="100000">
                                          <p:val>
                                            <p:strVal val="#ppt_y"/>
                                          </p:val>
                                        </p:tav>
                                      </p:tavLst>
                                    </p:anim>
                                  </p:childTnLst>
                                </p:cTn>
                              </p:par>
                            </p:childTnLst>
                          </p:cTn>
                        </p:par>
                        <p:par>
                          <p:cTn id="65" fill="hold" nodeType="afterGroup">
                            <p:stCondLst>
                              <p:cond delay="1600"/>
                            </p:stCondLst>
                            <p:childTnLst>
                              <p:par>
                                <p:cTn id="66" presetID="2" presetClass="entr" presetSubtype="8" fill="hold" nodeType="afterEffect">
                                  <p:stCondLst>
                                    <p:cond delay="0"/>
                                  </p:stCondLst>
                                  <p:childTnLst>
                                    <p:set>
                                      <p:cBhvr>
                                        <p:cTn id="67" dur="1" fill="hold">
                                          <p:stCondLst>
                                            <p:cond delay="0"/>
                                          </p:stCondLst>
                                        </p:cTn>
                                        <p:tgtEl>
                                          <p:spTgt spid="35851"/>
                                        </p:tgtEl>
                                        <p:attrNameLst>
                                          <p:attrName>style.visibility</p:attrName>
                                        </p:attrNameLst>
                                      </p:cBhvr>
                                      <p:to>
                                        <p:strVal val="visible"/>
                                      </p:to>
                                    </p:set>
                                    <p:anim calcmode="lin" valueType="num">
                                      <p:cBhvr additive="base">
                                        <p:cTn id="68" dur="500" fill="hold"/>
                                        <p:tgtEl>
                                          <p:spTgt spid="35851"/>
                                        </p:tgtEl>
                                        <p:attrNameLst>
                                          <p:attrName>ppt_x</p:attrName>
                                        </p:attrNameLst>
                                      </p:cBhvr>
                                      <p:tavLst>
                                        <p:tav tm="0">
                                          <p:val>
                                            <p:strVal val="0-#ppt_w/2"/>
                                          </p:val>
                                        </p:tav>
                                        <p:tav tm="100000">
                                          <p:val>
                                            <p:strVal val="#ppt_x"/>
                                          </p:val>
                                        </p:tav>
                                      </p:tavLst>
                                    </p:anim>
                                    <p:anim calcmode="lin" valueType="num">
                                      <p:cBhvr additive="base">
                                        <p:cTn id="69" dur="500" fill="hold"/>
                                        <p:tgtEl>
                                          <p:spTgt spid="35851"/>
                                        </p:tgtEl>
                                        <p:attrNameLst>
                                          <p:attrName>ppt_y</p:attrName>
                                        </p:attrNameLst>
                                      </p:cBhvr>
                                      <p:tavLst>
                                        <p:tav tm="0">
                                          <p:val>
                                            <p:strVal val="#ppt_y"/>
                                          </p:val>
                                        </p:tav>
                                        <p:tav tm="100000">
                                          <p:val>
                                            <p:strVal val="#ppt_y"/>
                                          </p:val>
                                        </p:tav>
                                      </p:tavLst>
                                    </p:anim>
                                  </p:childTnLst>
                                </p:cTn>
                              </p:par>
                            </p:childTnLst>
                          </p:cTn>
                        </p:par>
                        <p:par>
                          <p:cTn id="70" fill="hold" nodeType="afterGroup">
                            <p:stCondLst>
                              <p:cond delay="2100"/>
                            </p:stCondLst>
                            <p:childTnLst>
                              <p:par>
                                <p:cTn id="71" presetID="2" presetClass="entr" presetSubtype="8" fill="hold" nodeType="afterEffect">
                                  <p:stCondLst>
                                    <p:cond delay="0"/>
                                  </p:stCondLst>
                                  <p:childTnLst>
                                    <p:set>
                                      <p:cBhvr>
                                        <p:cTn id="72" dur="1" fill="hold">
                                          <p:stCondLst>
                                            <p:cond delay="0"/>
                                          </p:stCondLst>
                                        </p:cTn>
                                        <p:tgtEl>
                                          <p:spTgt spid="35855"/>
                                        </p:tgtEl>
                                        <p:attrNameLst>
                                          <p:attrName>style.visibility</p:attrName>
                                        </p:attrNameLst>
                                      </p:cBhvr>
                                      <p:to>
                                        <p:strVal val="visible"/>
                                      </p:to>
                                    </p:set>
                                    <p:anim calcmode="lin" valueType="num">
                                      <p:cBhvr additive="base">
                                        <p:cTn id="73" dur="500" fill="hold"/>
                                        <p:tgtEl>
                                          <p:spTgt spid="35855"/>
                                        </p:tgtEl>
                                        <p:attrNameLst>
                                          <p:attrName>ppt_x</p:attrName>
                                        </p:attrNameLst>
                                      </p:cBhvr>
                                      <p:tavLst>
                                        <p:tav tm="0">
                                          <p:val>
                                            <p:strVal val="0-#ppt_w/2"/>
                                          </p:val>
                                        </p:tav>
                                        <p:tav tm="100000">
                                          <p:val>
                                            <p:strVal val="#ppt_x"/>
                                          </p:val>
                                        </p:tav>
                                      </p:tavLst>
                                    </p:anim>
                                    <p:anim calcmode="lin" valueType="num">
                                      <p:cBhvr additive="base">
                                        <p:cTn id="74" dur="500" fill="hold"/>
                                        <p:tgtEl>
                                          <p:spTgt spid="35855"/>
                                        </p:tgtEl>
                                        <p:attrNameLst>
                                          <p:attrName>ppt_y</p:attrName>
                                        </p:attrNameLst>
                                      </p:cBhvr>
                                      <p:tavLst>
                                        <p:tav tm="0">
                                          <p:val>
                                            <p:strVal val="#ppt_y"/>
                                          </p:val>
                                        </p:tav>
                                        <p:tav tm="100000">
                                          <p:val>
                                            <p:strVal val="#ppt_y"/>
                                          </p:val>
                                        </p:tav>
                                      </p:tavLst>
                                    </p:anim>
                                  </p:childTnLst>
                                </p:cTn>
                              </p:par>
                            </p:childTnLst>
                          </p:cTn>
                        </p:par>
                        <p:par>
                          <p:cTn id="75" fill="hold">
                            <p:stCondLst>
                              <p:cond delay="2600"/>
                            </p:stCondLst>
                            <p:childTnLst>
                              <p:par>
                                <p:cTn id="76" presetID="2" presetClass="entr" presetSubtype="8" fill="hold" nodeType="afterEffect">
                                  <p:stCondLst>
                                    <p:cond delay="0"/>
                                  </p:stCondLst>
                                  <p:childTnLst>
                                    <p:set>
                                      <p:cBhvr>
                                        <p:cTn id="77" dur="1" fill="hold">
                                          <p:stCondLst>
                                            <p:cond delay="0"/>
                                          </p:stCondLst>
                                        </p:cTn>
                                        <p:tgtEl>
                                          <p:spTgt spid="35859"/>
                                        </p:tgtEl>
                                        <p:attrNameLst>
                                          <p:attrName>style.visibility</p:attrName>
                                        </p:attrNameLst>
                                      </p:cBhvr>
                                      <p:to>
                                        <p:strVal val="visible"/>
                                      </p:to>
                                    </p:set>
                                    <p:anim calcmode="lin" valueType="num">
                                      <p:cBhvr additive="base">
                                        <p:cTn id="78" dur="500" fill="hold"/>
                                        <p:tgtEl>
                                          <p:spTgt spid="35859"/>
                                        </p:tgtEl>
                                        <p:attrNameLst>
                                          <p:attrName>ppt_x</p:attrName>
                                        </p:attrNameLst>
                                      </p:cBhvr>
                                      <p:tavLst>
                                        <p:tav tm="0">
                                          <p:val>
                                            <p:strVal val="0-#ppt_w/2"/>
                                          </p:val>
                                        </p:tav>
                                        <p:tav tm="100000">
                                          <p:val>
                                            <p:strVal val="#ppt_x"/>
                                          </p:val>
                                        </p:tav>
                                      </p:tavLst>
                                    </p:anim>
                                    <p:anim calcmode="lin" valueType="num">
                                      <p:cBhvr additive="base">
                                        <p:cTn id="79" dur="500" fill="hold"/>
                                        <p:tgtEl>
                                          <p:spTgt spid="358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7" grpId="0" animBg="1"/>
      <p:bldP spid="35848" grpId="0" animBg="1"/>
      <p:bldP spid="35849" grpId="0" animBg="1"/>
      <p:bldP spid="35850" grpId="0" animBg="1"/>
      <p:bldP spid="5" grpId="0" animBg="1"/>
      <p:bldP spid="7" grpId="0" animBg="1"/>
      <p:bldP spid="35864" grpId="0" animBg="1"/>
      <p:bldP spid="3586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圓角矩形 18"/>
          <p:cNvSpPr/>
          <p:nvPr/>
        </p:nvSpPr>
        <p:spPr>
          <a:xfrm>
            <a:off x="4209842" y="1985693"/>
            <a:ext cx="6347661" cy="4441844"/>
          </a:xfrm>
          <a:prstGeom prst="roundRect">
            <a:avLst/>
          </a:prstGeom>
          <a:solidFill>
            <a:schemeClr val="accent1">
              <a:lumMod val="90000"/>
            </a:schemeClr>
          </a:solidFill>
          <a:ln w="635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dirty="0">
              <a:ln>
                <a:noFill/>
              </a:ln>
              <a:solidFill>
                <a:srgbClr val="FFFFFF"/>
              </a:solidFill>
              <a:effectLst/>
              <a:uLnTx/>
              <a:uFillTx/>
              <a:latin typeface="Arial"/>
              <a:ea typeface="標楷體"/>
              <a:cs typeface="+mn-cs"/>
            </a:endParaRP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8421" y="5321764"/>
            <a:ext cx="635776" cy="635776"/>
          </a:xfrm>
          <a:prstGeom prst="rect">
            <a:avLst/>
          </a:prstGeom>
        </p:spPr>
      </p:pic>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9205" y="3856574"/>
            <a:ext cx="635776" cy="635776"/>
          </a:xfrm>
          <a:prstGeom prst="rect">
            <a:avLst/>
          </a:prstGeom>
        </p:spPr>
      </p:pic>
      <p:sp>
        <p:nvSpPr>
          <p:cNvPr id="9" name="文字方塊 8"/>
          <p:cNvSpPr txBox="1"/>
          <p:nvPr/>
        </p:nvSpPr>
        <p:spPr>
          <a:xfrm>
            <a:off x="4571136" y="1985693"/>
            <a:ext cx="2018716" cy="455959"/>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en-US" altLang="zh-TW" sz="2363" b="1" i="0" u="none" strike="noStrike" kern="1200" cap="none" spc="0" normalizeH="0" baseline="0" noProof="0" dirty="0" err="1">
                <a:ln>
                  <a:noFill/>
                </a:ln>
                <a:solidFill>
                  <a:srgbClr val="FFFFFF"/>
                </a:solidFill>
                <a:effectLst/>
                <a:uLnTx/>
                <a:uFillTx/>
                <a:latin typeface="微軟正黑體" panose="020B0604030504040204" pitchFamily="34" charset="-120"/>
                <a:ea typeface="微軟正黑體" panose="020B0604030504040204" pitchFamily="34" charset="-120"/>
                <a:cs typeface="+mn-cs"/>
              </a:rPr>
              <a:t>iner-peap</a:t>
            </a:r>
            <a:endParaRPr kumimoji="0" lang="zh-TW" altLang="en-US" sz="236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pic>
        <p:nvPicPr>
          <p:cNvPr id="10" name="圖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3583" y="2396654"/>
            <a:ext cx="635776" cy="635776"/>
          </a:xfrm>
          <a:prstGeom prst="rect">
            <a:avLst/>
          </a:prstGeom>
        </p:spPr>
      </p:pic>
      <p:sp>
        <p:nvSpPr>
          <p:cNvPr id="13" name="文字方塊 12"/>
          <p:cNvSpPr txBox="1"/>
          <p:nvPr/>
        </p:nvSpPr>
        <p:spPr>
          <a:xfrm>
            <a:off x="4858520" y="3472058"/>
            <a:ext cx="1275892" cy="455959"/>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en-US" altLang="zh-TW" sz="2363" b="1" i="0" u="none" strike="noStrike" kern="1200" cap="none" spc="0" normalizeH="0" baseline="0" noProof="0" dirty="0" err="1">
                <a:ln>
                  <a:noFill/>
                </a:ln>
                <a:solidFill>
                  <a:srgbClr val="FFFFFF"/>
                </a:solidFill>
                <a:effectLst/>
                <a:uLnTx/>
                <a:uFillTx/>
                <a:latin typeface="微軟正黑體" panose="020B0604030504040204" pitchFamily="34" charset="-120"/>
                <a:ea typeface="微軟正黑體" panose="020B0604030504040204" pitchFamily="34" charset="-120"/>
                <a:cs typeface="+mn-cs"/>
              </a:rPr>
              <a:t>iner</a:t>
            </a:r>
            <a:endParaRPr kumimoji="0" lang="zh-TW" altLang="en-US" sz="236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4" name="文字方塊 13"/>
          <p:cNvSpPr txBox="1"/>
          <p:nvPr/>
        </p:nvSpPr>
        <p:spPr>
          <a:xfrm>
            <a:off x="4599322" y="4874992"/>
            <a:ext cx="1916862" cy="455959"/>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en-US" altLang="zh-TW" sz="2363" b="1" i="0" u="none" strike="noStrike" kern="1200" cap="none" spc="0" normalizeH="0" baseline="0" noProof="0" dirty="0" err="1">
                <a:ln>
                  <a:noFill/>
                </a:ln>
                <a:solidFill>
                  <a:srgbClr val="FFFFFF"/>
                </a:solidFill>
                <a:effectLst/>
                <a:uLnTx/>
                <a:uFillTx/>
                <a:latin typeface="微軟正黑體" panose="020B0604030504040204" pitchFamily="34" charset="-120"/>
                <a:ea typeface="微軟正黑體" panose="020B0604030504040204" pitchFamily="34" charset="-120"/>
                <a:cs typeface="+mn-cs"/>
              </a:rPr>
              <a:t>iner</a:t>
            </a:r>
            <a:r>
              <a:rPr kumimoji="0" lang="en-US" altLang="zh-TW" sz="236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-guest</a:t>
            </a:r>
            <a:endParaRPr kumimoji="0" lang="zh-TW" altLang="en-US" sz="236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5" name="文字方塊 14"/>
          <p:cNvSpPr txBox="1"/>
          <p:nvPr/>
        </p:nvSpPr>
        <p:spPr>
          <a:xfrm>
            <a:off x="6351934" y="2379609"/>
            <a:ext cx="4252973" cy="455959"/>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36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僅第一次登入需輸入</a:t>
            </a:r>
            <a:r>
              <a:rPr kumimoji="0" lang="en-US" altLang="zh-TW" sz="236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MIS</a:t>
            </a:r>
            <a:r>
              <a:rPr kumimoji="0" lang="zh-TW" altLang="en-US" sz="236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帳號</a:t>
            </a:r>
          </a:p>
        </p:txBody>
      </p:sp>
      <p:sp>
        <p:nvSpPr>
          <p:cNvPr id="16" name="文字方塊 15"/>
          <p:cNvSpPr txBox="1"/>
          <p:nvPr/>
        </p:nvSpPr>
        <p:spPr>
          <a:xfrm>
            <a:off x="6351934" y="3742615"/>
            <a:ext cx="4252973" cy="1183209"/>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36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採網頁登入，每次都入皆需輸入</a:t>
            </a:r>
            <a:r>
              <a:rPr kumimoji="0" lang="en-US" altLang="zh-TW" sz="236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MIS</a:t>
            </a:r>
            <a:r>
              <a:rPr kumimoji="0" lang="zh-TW" altLang="en-US" sz="236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帳號，主要在非個人設備使用</a:t>
            </a:r>
          </a:p>
        </p:txBody>
      </p:sp>
      <p:sp>
        <p:nvSpPr>
          <p:cNvPr id="17" name="文字方塊 16"/>
          <p:cNvSpPr txBox="1"/>
          <p:nvPr/>
        </p:nvSpPr>
        <p:spPr>
          <a:xfrm>
            <a:off x="6304531" y="5286587"/>
            <a:ext cx="4252973" cy="819583"/>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36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供</a:t>
            </a:r>
            <a:r>
              <a:rPr kumimoji="0" lang="zh-TW" altLang="en-US" sz="2363" b="1" i="0" u="none" strike="noStrike" kern="1200" cap="none" spc="0" normalizeH="0" baseline="0" noProof="0" dirty="0">
                <a:ln>
                  <a:noFill/>
                </a:ln>
                <a:solidFill>
                  <a:srgbClr val="DD6144"/>
                </a:solidFill>
                <a:effectLst/>
                <a:uLnTx/>
                <a:uFillTx/>
                <a:latin typeface="微軟正黑體" panose="020B0604030504040204" pitchFamily="34" charset="-120"/>
                <a:ea typeface="微軟正黑體" panose="020B0604030504040204" pitchFamily="34" charset="-120"/>
                <a:cs typeface="+mn-cs"/>
              </a:rPr>
              <a:t>訪客</a:t>
            </a:r>
            <a:r>
              <a:rPr kumimoji="0" lang="zh-TW" altLang="en-US" sz="236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使用，由行動電話註冊</a:t>
            </a:r>
            <a:endParaRPr kumimoji="0" lang="en-US" altLang="zh-TW" sz="236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36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，有效日期一天</a:t>
            </a:r>
          </a:p>
        </p:txBody>
      </p:sp>
      <p:sp>
        <p:nvSpPr>
          <p:cNvPr id="20"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無線網路</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grpSp>
        <p:nvGrpSpPr>
          <p:cNvPr id="21" name="群組 20"/>
          <p:cNvGrpSpPr/>
          <p:nvPr/>
        </p:nvGrpSpPr>
        <p:grpSpPr>
          <a:xfrm>
            <a:off x="991457" y="1908617"/>
            <a:ext cx="2189017" cy="4577034"/>
            <a:chOff x="634315" y="834442"/>
            <a:chExt cx="1853136" cy="3874738"/>
          </a:xfrm>
        </p:grpSpPr>
        <p:pic>
          <p:nvPicPr>
            <p:cNvPr id="22" name="圖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315" y="834442"/>
              <a:ext cx="1853136" cy="3874738"/>
            </a:xfrm>
            <a:prstGeom prst="rect">
              <a:avLst/>
            </a:prstGeom>
          </p:spPr>
        </p:pic>
        <p:pic>
          <p:nvPicPr>
            <p:cNvPr id="23" name="圖片 22"/>
            <p:cNvPicPr>
              <a:picLocks noChangeAspect="1"/>
            </p:cNvPicPr>
            <p:nvPr/>
          </p:nvPicPr>
          <p:blipFill rotWithShape="1">
            <a:blip r:embed="rId4" cstate="print">
              <a:extLst>
                <a:ext uri="{28A0092B-C50C-407E-A947-70E740481C1C}">
                  <a14:useLocalDpi xmlns:a14="http://schemas.microsoft.com/office/drawing/2010/main" val="0"/>
                </a:ext>
              </a:extLst>
            </a:blip>
            <a:srcRect t="1" b="949"/>
            <a:stretch/>
          </p:blipFill>
          <p:spPr>
            <a:xfrm>
              <a:off x="743672" y="1395411"/>
              <a:ext cx="1613584" cy="2846142"/>
            </a:xfrm>
            <a:prstGeom prst="rect">
              <a:avLst/>
            </a:prstGeom>
          </p:spPr>
        </p:pic>
      </p:grpSp>
    </p:spTree>
    <p:extLst>
      <p:ext uri="{BB962C8B-B14F-4D97-AF65-F5344CB8AC3E}">
        <p14:creationId xmlns:p14="http://schemas.microsoft.com/office/powerpoint/2010/main" val="3994900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2296" y="2931573"/>
            <a:ext cx="1979806" cy="1979806"/>
          </a:xfrm>
          <a:prstGeom prst="rect">
            <a:avLst/>
          </a:prstGeom>
        </p:spPr>
      </p:pic>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17" y="2696942"/>
            <a:ext cx="1774227" cy="1774227"/>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6141" y="2862452"/>
            <a:ext cx="1730831" cy="1608717"/>
          </a:xfrm>
          <a:prstGeom prst="rect">
            <a:avLst/>
          </a:prstGeom>
        </p:spPr>
      </p:pic>
      <p:grpSp>
        <p:nvGrpSpPr>
          <p:cNvPr id="4" name="群組 3"/>
          <p:cNvGrpSpPr/>
          <p:nvPr/>
        </p:nvGrpSpPr>
        <p:grpSpPr>
          <a:xfrm>
            <a:off x="212048" y="2802267"/>
            <a:ext cx="2041427" cy="1821721"/>
            <a:chOff x="2103708" y="870891"/>
            <a:chExt cx="1728192" cy="1542198"/>
          </a:xfrm>
        </p:grpSpPr>
        <p:cxnSp>
          <p:nvCxnSpPr>
            <p:cNvPr id="10" name="直線接點 9"/>
            <p:cNvCxnSpPr/>
            <p:nvPr/>
          </p:nvCxnSpPr>
          <p:spPr>
            <a:xfrm>
              <a:off x="2103708" y="881026"/>
              <a:ext cx="1728192" cy="15219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flipH="1">
              <a:off x="2144801" y="870891"/>
              <a:ext cx="1687099" cy="15421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群組 10"/>
          <p:cNvGrpSpPr/>
          <p:nvPr/>
        </p:nvGrpSpPr>
        <p:grpSpPr>
          <a:xfrm>
            <a:off x="5485735" y="2802267"/>
            <a:ext cx="1968390" cy="1839021"/>
            <a:chOff x="5374983" y="870891"/>
            <a:chExt cx="1666362" cy="1556843"/>
          </a:xfrm>
        </p:grpSpPr>
        <p:cxnSp>
          <p:nvCxnSpPr>
            <p:cNvPr id="22" name="直線接點 21"/>
            <p:cNvCxnSpPr/>
            <p:nvPr/>
          </p:nvCxnSpPr>
          <p:spPr>
            <a:xfrm flipH="1">
              <a:off x="5374983" y="881026"/>
              <a:ext cx="1629626" cy="1532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5374983" y="870891"/>
              <a:ext cx="1666362" cy="15568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文字方塊 17"/>
          <p:cNvSpPr txBox="1"/>
          <p:nvPr/>
        </p:nvSpPr>
        <p:spPr>
          <a:xfrm>
            <a:off x="382168" y="5151645"/>
            <a:ext cx="1956367" cy="546753"/>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953"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挖礦軟體</a:t>
            </a:r>
          </a:p>
        </p:txBody>
      </p:sp>
      <p:sp>
        <p:nvSpPr>
          <p:cNvPr id="19" name="文字方塊 18"/>
          <p:cNvSpPr txBox="1"/>
          <p:nvPr/>
        </p:nvSpPr>
        <p:spPr>
          <a:xfrm>
            <a:off x="2933951" y="5151645"/>
            <a:ext cx="1956367" cy="546753"/>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en-US" altLang="zh-TW" sz="2953"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P2P</a:t>
            </a:r>
            <a:r>
              <a:rPr kumimoji="0" lang="zh-TW" altLang="en-US" sz="2953"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軟體</a:t>
            </a:r>
          </a:p>
        </p:txBody>
      </p:sp>
      <p:sp>
        <p:nvSpPr>
          <p:cNvPr id="12" name="TextBox 7">
            <a:extLst>
              <a:ext uri="{FF2B5EF4-FFF2-40B4-BE49-F238E27FC236}">
                <a16:creationId xmlns:a16="http://schemas.microsoft.com/office/drawing/2014/main" id="{A9E0FE50-C7F9-48FE-8DA3-0935C0ABF80F}"/>
              </a:ext>
            </a:extLst>
          </p:cNvPr>
          <p:cNvSpPr>
            <a:spLocks noChangeArrowheads="1"/>
          </p:cNvSpPr>
          <p:nvPr/>
        </p:nvSpPr>
        <p:spPr bwMode="auto">
          <a:xfrm>
            <a:off x="297108" y="576436"/>
            <a:ext cx="10207134"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rPr>
              <a:t>網路規範</a:t>
            </a:r>
            <a:endParaRPr kumimoji="0" lang="zh-CN"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sym typeface="+mn-lt"/>
            </a:endParaRPr>
          </a:p>
        </p:txBody>
      </p:sp>
      <p:pic>
        <p:nvPicPr>
          <p:cNvPr id="20" name="圖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2578" y="2971153"/>
            <a:ext cx="1786248" cy="1786248"/>
          </a:xfrm>
          <a:prstGeom prst="rect">
            <a:avLst/>
          </a:prstGeom>
        </p:spPr>
      </p:pic>
      <p:grpSp>
        <p:nvGrpSpPr>
          <p:cNvPr id="21" name="群組 20"/>
          <p:cNvGrpSpPr/>
          <p:nvPr/>
        </p:nvGrpSpPr>
        <p:grpSpPr>
          <a:xfrm>
            <a:off x="8008723" y="2863565"/>
            <a:ext cx="1985163" cy="1862783"/>
            <a:chOff x="5388013" y="3083023"/>
            <a:chExt cx="1680561" cy="1576959"/>
          </a:xfrm>
        </p:grpSpPr>
        <p:cxnSp>
          <p:nvCxnSpPr>
            <p:cNvPr id="23" name="直線接點 22"/>
            <p:cNvCxnSpPr/>
            <p:nvPr/>
          </p:nvCxnSpPr>
          <p:spPr>
            <a:xfrm flipH="1">
              <a:off x="5438948" y="3127919"/>
              <a:ext cx="1629626" cy="1532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5388013" y="3083023"/>
              <a:ext cx="1666362" cy="15568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 name="群組 25"/>
          <p:cNvGrpSpPr/>
          <p:nvPr/>
        </p:nvGrpSpPr>
        <p:grpSpPr>
          <a:xfrm>
            <a:off x="2836869" y="2769980"/>
            <a:ext cx="1968390" cy="1839021"/>
            <a:chOff x="2168507" y="3144024"/>
            <a:chExt cx="1666362" cy="1556843"/>
          </a:xfrm>
        </p:grpSpPr>
        <p:cxnSp>
          <p:nvCxnSpPr>
            <p:cNvPr id="27" name="直線接點 26"/>
            <p:cNvCxnSpPr/>
            <p:nvPr/>
          </p:nvCxnSpPr>
          <p:spPr>
            <a:xfrm flipH="1">
              <a:off x="2168507" y="3154159"/>
              <a:ext cx="1629626" cy="1532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a:off x="2168507" y="3144024"/>
              <a:ext cx="1666362" cy="15568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文字方塊 28"/>
          <p:cNvSpPr txBox="1"/>
          <p:nvPr/>
        </p:nvSpPr>
        <p:spPr>
          <a:xfrm>
            <a:off x="5655854" y="5151645"/>
            <a:ext cx="1956367" cy="546753"/>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953"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私接</a:t>
            </a:r>
            <a:r>
              <a:rPr kumimoji="0" lang="en-US" altLang="zh-TW" sz="2953"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Hub</a:t>
            </a:r>
            <a:endParaRPr kumimoji="0" lang="zh-TW" altLang="en-US" sz="2953"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30" name="文字方塊 29"/>
          <p:cNvSpPr txBox="1"/>
          <p:nvPr/>
        </p:nvSpPr>
        <p:spPr>
          <a:xfrm>
            <a:off x="7995005" y="5151645"/>
            <a:ext cx="1956367" cy="546753"/>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953"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私接</a:t>
            </a:r>
            <a:r>
              <a:rPr kumimoji="0" lang="en-US" altLang="zh-TW" sz="2953" b="1" i="0" u="none" strike="noStrike" kern="1200" cap="none" spc="0" normalizeH="0" baseline="0" noProof="0" dirty="0" err="1">
                <a:ln>
                  <a:noFill/>
                </a:ln>
                <a:solidFill>
                  <a:srgbClr val="000000"/>
                </a:solidFill>
                <a:effectLst/>
                <a:uLnTx/>
                <a:uFillTx/>
                <a:latin typeface="微軟正黑體" panose="020B0604030504040204" pitchFamily="34" charset="-120"/>
                <a:ea typeface="微軟正黑體" panose="020B0604030504040204" pitchFamily="34" charset="-120"/>
                <a:cs typeface="+mn-cs"/>
              </a:rPr>
              <a:t>Wifi</a:t>
            </a:r>
            <a:endParaRPr kumimoji="0" lang="zh-TW" altLang="en-US" sz="2953"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67939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ER">
  <a:themeElements>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NER">
      <a:majorFont>
        <a:latin typeface="Arial"/>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080502綜計組新進人員簡報I" id="{F0EDE6A6-1590-41DC-9872-3B2DE759B5F3}" vid="{8E636E20-CB41-492E-AE50-9FB05138237A}"/>
    </a:ext>
  </a:extLst>
</a:theme>
</file>

<file path=ppt/theme/theme6.xml><?xml version="1.0" encoding="utf-8"?>
<a:theme xmlns:a="http://schemas.openxmlformats.org/drawingml/2006/main" name="1_INER">
  <a:themeElements>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NER">
      <a:majorFont>
        <a:latin typeface="Arial"/>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080502綜計組新進人員簡報I" id="{F0EDE6A6-1590-41DC-9872-3B2DE759B5F3}" vid="{31F315C6-AFDD-404D-90ED-F981380FA0A3}"/>
    </a:ext>
  </a:ext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41B7D0"/>
    </a:accent1>
    <a:accent2>
      <a:srgbClr val="0187AC"/>
    </a:accent2>
    <a:accent3>
      <a:srgbClr val="1AA4BE"/>
    </a:accent3>
    <a:accent4>
      <a:srgbClr val="52C3CB"/>
    </a:accent4>
    <a:accent5>
      <a:srgbClr val="42BDC6"/>
    </a:accent5>
    <a:accent6>
      <a:srgbClr val="168EA6"/>
    </a:accent6>
    <a:hlink>
      <a:srgbClr val="41B7D0"/>
    </a:hlink>
    <a:folHlink>
      <a:srgbClr val="BFBFBF"/>
    </a:folHlink>
  </a:clrScheme>
</a:themeOverride>
</file>

<file path=ppt/theme/themeOverride2.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Dragon</Template>
  <TotalTime>20529</TotalTime>
  <Words>4445</Words>
  <Application>Microsoft Office PowerPoint</Application>
  <PresentationFormat>自訂</PresentationFormat>
  <Paragraphs>841</Paragraphs>
  <Slides>131</Slides>
  <Notes>71</Notes>
  <HiddenSlides>0</HiddenSlides>
  <MMClips>0</MMClips>
  <ScaleCrop>false</ScaleCrop>
  <HeadingPairs>
    <vt:vector size="8" baseType="variant">
      <vt:variant>
        <vt:lpstr>使用字型</vt:lpstr>
      </vt:variant>
      <vt:variant>
        <vt:i4>21</vt:i4>
      </vt:variant>
      <vt:variant>
        <vt:lpstr>佈景主題</vt:lpstr>
      </vt:variant>
      <vt:variant>
        <vt:i4>6</vt:i4>
      </vt:variant>
      <vt:variant>
        <vt:lpstr>內嵌 OLE 伺服程式</vt:lpstr>
      </vt:variant>
      <vt:variant>
        <vt:i4>1</vt:i4>
      </vt:variant>
      <vt:variant>
        <vt:lpstr>投影片標題</vt:lpstr>
      </vt:variant>
      <vt:variant>
        <vt:i4>131</vt:i4>
      </vt:variant>
    </vt:vector>
  </HeadingPairs>
  <TitlesOfParts>
    <vt:vector size="159" baseType="lpstr">
      <vt:lpstr>微软雅黑</vt:lpstr>
      <vt:lpstr>Open Sans Light</vt:lpstr>
      <vt:lpstr>黑体</vt:lpstr>
      <vt:lpstr>宋体</vt:lpstr>
      <vt:lpstr>方正中倩_GBK</vt:lpstr>
      <vt:lpstr>華康超黑體</vt:lpstr>
      <vt:lpstr>華康超黑體(P)</vt:lpstr>
      <vt:lpstr>微軟正黑體</vt:lpstr>
      <vt:lpstr>新細明體</vt:lpstr>
      <vt:lpstr>標楷體</vt:lpstr>
      <vt:lpstr>Arial</vt:lpstr>
      <vt:lpstr>Arial Narrow</vt:lpstr>
      <vt:lpstr>Bell MT</vt:lpstr>
      <vt:lpstr>Calibri</vt:lpstr>
      <vt:lpstr>Calibri Light</vt:lpstr>
      <vt:lpstr>Century Gothic</vt:lpstr>
      <vt:lpstr>Modern No. 20</vt:lpstr>
      <vt:lpstr>Symbol</vt:lpstr>
      <vt:lpstr>Times New Roman</vt:lpstr>
      <vt:lpstr>Wingdings</vt:lpstr>
      <vt:lpstr>Wingdings 2</vt:lpstr>
      <vt:lpstr>自訂設計</vt:lpstr>
      <vt:lpstr>INER</vt:lpstr>
      <vt:lpstr>1_自訂設計</vt:lpstr>
      <vt:lpstr>2_自訂設計</vt:lpstr>
      <vt:lpstr>3_自訂設計</vt:lpstr>
      <vt:lpstr>1_INER</vt:lpstr>
      <vt:lpstr>文件</vt:lpstr>
      <vt:lpstr>108年新進人員業務簡介</vt:lpstr>
      <vt:lpstr>規劃及計畫管理科簡報大綱</vt:lpstr>
      <vt:lpstr>PowerPoint 簡報</vt:lpstr>
      <vt:lpstr>KPI績效指標簡介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108年新進人員業務簡介</vt:lpstr>
      <vt:lpstr>簡報大綱</vt:lpstr>
      <vt:lpstr>一、技服科主要業務</vt:lpstr>
      <vt:lpstr>一、技服科主要業務</vt:lpstr>
      <vt:lpstr>一、技服科主要業務</vt:lpstr>
      <vt:lpstr>一、技服科主要業務</vt:lpstr>
      <vt:lpstr>一、技服科主要業務</vt:lpstr>
      <vt:lpstr>PowerPoint 簡報</vt:lpstr>
      <vt:lpstr>二、技服科業務分工與窗口</vt:lpstr>
      <vt:lpstr>三、技術移轉業務- 流程簡圖</vt:lpstr>
      <vt:lpstr>三、技術移轉業務- 研發成果運用技術摘要及彙整表</vt:lpstr>
      <vt:lpstr>PowerPoint 簡報</vt:lpstr>
      <vt:lpstr>三、技術移轉業務- 成本計價表</vt:lpstr>
      <vt:lpstr>三、技術移轉業務- 合約範例</vt:lpstr>
      <vt:lpstr>三、技術服務業務- 流程簡圖</vt:lpstr>
      <vt:lpstr>四、技術服務業務- 無簽呈範例</vt:lpstr>
      <vt:lpstr>四、技術服務業務- 有簽呈範例</vt:lpstr>
      <vt:lpstr>五、專利相關業務 -專利的好處</vt:lpstr>
      <vt:lpstr>五、專利相關業務 -專利申請到維護流程簡圖</vt:lpstr>
      <vt:lpstr>五、專利相關業務 -專利申請流程簡圖</vt:lpstr>
      <vt:lpstr>五、專利相關業務 -專利核駁答辯流程簡圖</vt:lpstr>
      <vt:lpstr>五、專利相關業務 -專利領證流程簡圖</vt:lpstr>
      <vt:lpstr>五、專利相關業務 -專利年費維護流程簡圖-中華民國</vt:lpstr>
      <vt:lpstr>五、專利相關業務 -專利年費維護流程簡圖-國外</vt:lpstr>
      <vt:lpstr>五、專利相關業務 -專利管理系統及採購系統入口 </vt:lpstr>
      <vt:lpstr>五、專利相關業務 -智慧財產講座 </vt:lpstr>
      <vt:lpstr>108年新進人員業務簡介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108年新進人員業務簡介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蔡昀芳</dc:creator>
  <cp:lastModifiedBy>劉美玲</cp:lastModifiedBy>
  <cp:revision>1389</cp:revision>
  <cp:lastPrinted>2018-11-06T05:58:31Z</cp:lastPrinted>
  <dcterms:created xsi:type="dcterms:W3CDTF">2017-09-26T00:17:32Z</dcterms:created>
  <dcterms:modified xsi:type="dcterms:W3CDTF">2019-10-23T07:19:31Z</dcterms:modified>
</cp:coreProperties>
</file>