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882" y="-3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12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60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12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82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73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02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56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61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82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78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60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91FB-4B83-4332-A6DA-05785B0BA975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726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" y="22590"/>
            <a:ext cx="9049332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橢圓 8"/>
          <p:cNvSpPr/>
          <p:nvPr/>
        </p:nvSpPr>
        <p:spPr>
          <a:xfrm>
            <a:off x="2158042" y="5480129"/>
            <a:ext cx="4536504" cy="1189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</a:rPr>
              <a:t>二側停車位禁止停車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41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</Words>
  <Application>Microsoft Office PowerPoint</Application>
  <PresentationFormat>如螢幕大小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蔡銀藝</dc:creator>
  <cp:lastModifiedBy>蔡銀藝</cp:lastModifiedBy>
  <cp:revision>2</cp:revision>
  <dcterms:created xsi:type="dcterms:W3CDTF">2017-11-30T07:39:24Z</dcterms:created>
  <dcterms:modified xsi:type="dcterms:W3CDTF">2019-09-20T09:34:03Z</dcterms:modified>
</cp:coreProperties>
</file>