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06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65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26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68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51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42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23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01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13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4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DD45-3A7A-472D-A222-9B6FCC77DC3D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894A8-D1A8-4676-9D8D-B7420D9DFB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3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192.168.160.26:510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未連所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wifi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請選擇 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iner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90" y="2187147"/>
            <a:ext cx="4670853" cy="4670853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072190" y="1598141"/>
            <a:ext cx="4670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連結：</a:t>
            </a:r>
            <a:r>
              <a:rPr lang="en-US" altLang="zh-TW" sz="2400" dirty="0">
                <a:hlinkClick r:id="rId3"/>
              </a:rPr>
              <a:t>http://192.168.160.26:5100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8" y="1598141"/>
            <a:ext cx="3135205" cy="495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46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未連所內wifi者  請選擇 iner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所內wifi連線 請選擇 iner</dc:title>
  <dc:creator>謝靜怡</dc:creator>
  <cp:lastModifiedBy>曾慶沛</cp:lastModifiedBy>
  <cp:revision>5</cp:revision>
  <dcterms:created xsi:type="dcterms:W3CDTF">2019-08-01T06:01:19Z</dcterms:created>
  <dcterms:modified xsi:type="dcterms:W3CDTF">2019-08-01T06:52:37Z</dcterms:modified>
</cp:coreProperties>
</file>