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9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開場" id="{7228C7FD-6D30-49DA-837C-7920F3BE049F}">
          <p14:sldIdLst/>
        </p14:section>
        <p14:section name="議程時間表" id="{983B0ED8-DCAC-4A8F-BCC6-1ACD3B8C7650}">
          <p14:sldIdLst>
            <p14:sldId id="25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1256C"/>
    <a:srgbClr val="00CC5C"/>
    <a:srgbClr val="63F79E"/>
    <a:srgbClr val="CC99FF"/>
    <a:srgbClr val="F622CE"/>
    <a:srgbClr val="1C56FB"/>
    <a:srgbClr val="00BFDC"/>
    <a:srgbClr val="710BBD"/>
    <a:srgbClr val="EAEA55"/>
    <a:srgbClr val="AEE8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8275" autoAdjust="0"/>
    <p:restoredTop sz="91851" autoAdjust="0"/>
  </p:normalViewPr>
  <p:slideViewPr>
    <p:cSldViewPr snapToGrid="0">
      <p:cViewPr varScale="1">
        <p:scale>
          <a:sx n="97" d="100"/>
          <a:sy n="97" d="100"/>
        </p:scale>
        <p:origin x="330" y="9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C9B01E-8661-4D7A-88A5-70844724352F}" type="datetimeFigureOut">
              <a:rPr lang="zh-TW" altLang="en-US" smtClean="0"/>
              <a:t>2019/8/1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673FCE-8C80-45B0-85FC-6486116F45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5248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A886C-A82A-44A4-9D11-F6831E9D1DF8}" type="datetimeFigureOut">
              <a:rPr lang="zh-TW" altLang="en-US" smtClean="0"/>
              <a:t>2019/8/1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601C9-177F-4B2D-A682-9905B1D58A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34132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A886C-A82A-44A4-9D11-F6831E9D1DF8}" type="datetimeFigureOut">
              <a:rPr lang="zh-TW" altLang="en-US" smtClean="0"/>
              <a:t>2019/8/1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601C9-177F-4B2D-A682-9905B1D58A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86199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A886C-A82A-44A4-9D11-F6831E9D1DF8}" type="datetimeFigureOut">
              <a:rPr lang="zh-TW" altLang="en-US" smtClean="0"/>
              <a:t>2019/8/1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601C9-177F-4B2D-A682-9905B1D58A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351256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bg>
      <p:bgPr>
        <a:solidFill>
          <a:srgbClr val="FFF9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A886C-A82A-44A4-9D11-F6831E9D1DF8}" type="datetimeFigureOut">
              <a:rPr lang="zh-TW" altLang="en-US" smtClean="0"/>
              <a:t>2019/8/1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601C9-177F-4B2D-A682-9905B1D58A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39133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A886C-A82A-44A4-9D11-F6831E9D1DF8}" type="datetimeFigureOut">
              <a:rPr lang="zh-TW" altLang="en-US" smtClean="0"/>
              <a:t>2019/8/1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601C9-177F-4B2D-A682-9905B1D58A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4720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A886C-A82A-44A4-9D11-F6831E9D1DF8}" type="datetimeFigureOut">
              <a:rPr lang="zh-TW" altLang="en-US" smtClean="0"/>
              <a:t>2019/8/1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601C9-177F-4B2D-A682-9905B1D58A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22744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A886C-A82A-44A4-9D11-F6831E9D1DF8}" type="datetimeFigureOut">
              <a:rPr lang="zh-TW" altLang="en-US" smtClean="0"/>
              <a:t>2019/8/1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601C9-177F-4B2D-A682-9905B1D58A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51439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A886C-A82A-44A4-9D11-F6831E9D1DF8}" type="datetimeFigureOut">
              <a:rPr lang="zh-TW" altLang="en-US" smtClean="0"/>
              <a:t>2019/8/1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601C9-177F-4B2D-A682-9905B1D58A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6957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A886C-A82A-44A4-9D11-F6831E9D1DF8}" type="datetimeFigureOut">
              <a:rPr lang="zh-TW" altLang="en-US" smtClean="0"/>
              <a:t>2019/8/1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601C9-177F-4B2D-A682-9905B1D58A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76736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A886C-A82A-44A4-9D11-F6831E9D1DF8}" type="datetimeFigureOut">
              <a:rPr lang="zh-TW" altLang="en-US" smtClean="0"/>
              <a:t>2019/8/1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601C9-177F-4B2D-A682-9905B1D58A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55694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A886C-A82A-44A4-9D11-F6831E9D1DF8}" type="datetimeFigureOut">
              <a:rPr lang="zh-TW" altLang="en-US" smtClean="0"/>
              <a:t>2019/8/1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601C9-177F-4B2D-A682-9905B1D58A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35166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3A886C-A82A-44A4-9D11-F6831E9D1DF8}" type="datetimeFigureOut">
              <a:rPr lang="zh-TW" altLang="en-US" smtClean="0"/>
              <a:t>2019/8/1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5601C9-177F-4B2D-A682-9905B1D58A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5870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議程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13418142"/>
              </p:ext>
            </p:extLst>
          </p:nvPr>
        </p:nvGraphicFramePr>
        <p:xfrm>
          <a:off x="838200" y="1474837"/>
          <a:ext cx="10515600" cy="48866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84871">
                  <a:extLst>
                    <a:ext uri="{9D8B030D-6E8A-4147-A177-3AD203B41FA5}">
                      <a16:colId xmlns="" xmlns:a16="http://schemas.microsoft.com/office/drawing/2014/main" val="3567491242"/>
                    </a:ext>
                  </a:extLst>
                </a:gridCol>
                <a:gridCol w="2851355">
                  <a:extLst>
                    <a:ext uri="{9D8B030D-6E8A-4147-A177-3AD203B41FA5}">
                      <a16:colId xmlns="" xmlns:a16="http://schemas.microsoft.com/office/drawing/2014/main" val="3162491450"/>
                    </a:ext>
                  </a:extLst>
                </a:gridCol>
                <a:gridCol w="4579374">
                  <a:extLst>
                    <a:ext uri="{9D8B030D-6E8A-4147-A177-3AD203B41FA5}">
                      <a16:colId xmlns="" xmlns:a16="http://schemas.microsoft.com/office/drawing/2014/main" val="2493385423"/>
                    </a:ext>
                  </a:extLst>
                </a:gridCol>
              </a:tblGrid>
              <a:tr h="462315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/>
                        <a:t>時間（上午場次）</a:t>
                      </a:r>
                      <a:endParaRPr lang="zh-TW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smtClean="0"/>
                        <a:t>時間（下午場次）</a:t>
                      </a:r>
                      <a:endParaRPr lang="zh-TW" altLang="en-US" sz="2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/>
                        <a:t>講師</a:t>
                      </a:r>
                      <a:endParaRPr lang="zh-TW" alt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107597610"/>
                  </a:ext>
                </a:extLst>
              </a:tr>
              <a:tr h="874874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09:00~09:40</a:t>
                      </a:r>
                      <a:endParaRPr lang="zh-TW" altLang="en-US" sz="32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13:00~13:40</a:t>
                      </a:r>
                      <a:endParaRPr lang="zh-TW" altLang="en-US" sz="32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劉杰</a:t>
                      </a:r>
                      <a:endParaRPr lang="zh-TW" altLang="en-US" sz="32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923175650"/>
                  </a:ext>
                </a:extLst>
              </a:tr>
              <a:tr h="776748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09:40~10:20</a:t>
                      </a:r>
                      <a:endParaRPr lang="zh-TW" altLang="en-US" sz="32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13:40~14:20</a:t>
                      </a:r>
                      <a:endParaRPr lang="zh-TW" altLang="en-US" sz="32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邱文豪</a:t>
                      </a:r>
                      <a:endParaRPr lang="zh-TW" altLang="en-US" sz="32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702250226"/>
                  </a:ext>
                </a:extLst>
              </a:tr>
              <a:tr h="1002891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 smtClean="0">
                          <a:solidFill>
                            <a:srgbClr val="FF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10:20~10:40</a:t>
                      </a:r>
                      <a:endParaRPr lang="zh-TW" altLang="en-US" sz="3200" dirty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smtClean="0">
                          <a:solidFill>
                            <a:srgbClr val="FF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14:20~14:40</a:t>
                      </a:r>
                      <a:endParaRPr lang="zh-TW" altLang="en-US" sz="3200" dirty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休息時間</a:t>
                      </a:r>
                      <a:endParaRPr lang="en-US" altLang="zh-TW" sz="3200" dirty="0" smtClean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/>
                      <a:r>
                        <a:rPr lang="zh-TW" altLang="en-US" sz="32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講台前協助連</a:t>
                      </a:r>
                      <a:r>
                        <a:rPr lang="en-US" altLang="zh-TW" sz="32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WIFI</a:t>
                      </a:r>
                      <a:endParaRPr lang="zh-TW" altLang="en-US" sz="3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57061298"/>
                  </a:ext>
                </a:extLst>
              </a:tr>
              <a:tr h="840658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10:40~11:30</a:t>
                      </a:r>
                      <a:endParaRPr lang="zh-TW" altLang="en-US" sz="32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14:40~15:30</a:t>
                      </a:r>
                      <a:endParaRPr lang="zh-TW" altLang="en-US" sz="32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32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聯合報</a:t>
                      </a:r>
                      <a:r>
                        <a:rPr lang="en-US" altLang="zh-TW" sz="32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-</a:t>
                      </a:r>
                      <a:r>
                        <a:rPr lang="zh-TW" altLang="en-US" sz="32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邱瑩菁</a:t>
                      </a:r>
                      <a:endParaRPr lang="zh-TW" altLang="en-US" sz="32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862811961"/>
                  </a:ext>
                </a:extLst>
              </a:tr>
              <a:tr h="865238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11:30~12:00</a:t>
                      </a:r>
                      <a:endParaRPr lang="zh-TW" altLang="en-US" sz="32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15:30~16:00</a:t>
                      </a:r>
                      <a:endParaRPr lang="zh-TW" altLang="en-US" sz="32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測驗</a:t>
                      </a:r>
                      <a:endParaRPr lang="en-US" altLang="zh-TW" sz="320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5874581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6538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6498</TotalTime>
  <Words>36</Words>
  <Application>Microsoft Office PowerPoint</Application>
  <PresentationFormat>寬螢幕</PresentationFormat>
  <Paragraphs>20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新細明體</vt:lpstr>
      <vt:lpstr>標楷體</vt:lpstr>
      <vt:lpstr>Arial</vt:lpstr>
      <vt:lpstr>Calibri</vt:lpstr>
      <vt:lpstr>Calibri Light</vt:lpstr>
      <vt:lpstr>Office 佈景主題</vt:lpstr>
      <vt:lpstr>議程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黃亮勳</dc:creator>
  <cp:lastModifiedBy>謝靜怡</cp:lastModifiedBy>
  <cp:revision>159</cp:revision>
  <dcterms:created xsi:type="dcterms:W3CDTF">2017-07-27T09:25:55Z</dcterms:created>
  <dcterms:modified xsi:type="dcterms:W3CDTF">2019-08-01T05:23:08Z</dcterms:modified>
</cp:coreProperties>
</file>