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3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22FF5453-2A99-4058-BFF2-8C0082574A80}">
          <p14:sldIdLst>
            <p14:sldId id="256"/>
            <p14:sldId id="257"/>
            <p14:sldId id="260"/>
            <p14:sldId id="259"/>
            <p14:sldId id="261"/>
          </p14:sldIdLst>
        </p14:section>
        <p14:section name="未命名的章節" id="{BC749768-490E-4D90-80C1-B9A6336C2E20}">
          <p14:sldIdLst>
            <p14:sldId id="26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20" autoAdjust="0"/>
  </p:normalViewPr>
  <p:slideViewPr>
    <p:cSldViewPr>
      <p:cViewPr>
        <p:scale>
          <a:sx n="90" d="100"/>
          <a:sy n="90" d="100"/>
        </p:scale>
        <p:origin x="-81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24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14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78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25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51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03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06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50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8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3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9C80A-53AD-44CE-BCF2-B84F3F0EB2FF}" type="datetimeFigureOut">
              <a:rPr lang="zh-TW" altLang="en-US" smtClean="0"/>
              <a:t>2019/6/26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AB79E-01D5-4B32-B419-6AFD12F15A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40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lb.mol.gov.tw/Page/Print.aspx?id=1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108/6/26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人事室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職場霸凌之防治與建議作為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報告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016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何謂職場霸凌？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職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場霸凌是指在工作場所中發生的，藉由權力濫用與不公平的處罰所造成的持續性的冒犯、威脅、冷落、孤立或侮辱行為，使被霸凌者感到受挫、被威脅、羞辱、被孤立及受傷，進而折損其自信並帶來沈重的身心壓力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1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勞動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部工作生活平衡網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(2019)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。職場霸凌面面觀。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2019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日，取自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https://</a:t>
            </a:r>
            <a:r>
              <a:rPr lang="en-US" altLang="zh-TW" sz="1600" u="sng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wlb.mol.gov.tw/Page/Print.aspx?id=116</a:t>
            </a:r>
            <a:r>
              <a:rPr lang="en-US" altLang="zh-TW" sz="16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職業安全衛生法的定義：所稱執行職務因他人行為遭受身體或精神不法侵害之範圍，指勞工因執行職務，於勞動場所遭受雇主、主管、同事、服務對象或其他第三方之不法侵害行為，造成身體或精神之傷害。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188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本所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員工職場霸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凌防治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及處理作為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事前防治：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各單位檢視內部相關管理規範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如訓練計畫、機關共同行為準則等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是否有造成職場霸凌之疑義，並適時予以修訂。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人事室利用多元管道傳達機關對職場霸凌問題之重視。</a:t>
            </a:r>
          </a:p>
          <a:p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事中處理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各單位於接獲霸凌案件時，由各單位職安小組負責人召集成員調查霸凌個案事件發生之原因、檢討相關人員責任並研提改善作為。</a:t>
            </a:r>
          </a:p>
          <a:p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事後作為：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各單位將處理及檢討改善情形彙送人事室簽陳所長核定。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視個案需要運用本所員工協助方案機制關懷個案後續情形。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69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1" t="9791" r="9231" b="12966"/>
          <a:stretch/>
        </p:blipFill>
        <p:spPr>
          <a:xfrm>
            <a:off x="1547664" y="1331986"/>
            <a:ext cx="6120680" cy="5374255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員工職場霸凌處理標準作業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27884" y="1617808"/>
            <a:ext cx="2268252" cy="371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691680" y="3068961"/>
            <a:ext cx="1152127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775002" y="3807992"/>
            <a:ext cx="1064638" cy="701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775002" y="4722851"/>
            <a:ext cx="1140813" cy="7094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3066978" y="4365104"/>
            <a:ext cx="1937070" cy="3577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035513" y="4796841"/>
            <a:ext cx="1593171" cy="3404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4053904" y="5211326"/>
            <a:ext cx="1589420" cy="3779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06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其他注意事項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一般職場霸凌事件由各單位職安小組負責處理。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倘職場霸凌事件為性騷擾事件時，則依本所工作場所性騷擾防治措施申訴及懲戒處理要點規定辦理，由本所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性騷擾申訴處理調查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委員會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審議後決定。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519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敬請指教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謝謝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95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171</TotalTime>
  <Words>376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職場霸凌之防治與建議作為 報告</vt:lpstr>
      <vt:lpstr>何謂職場霸凌？</vt:lpstr>
      <vt:lpstr>本所員工職場霸凌防治及處理作為</vt:lpstr>
      <vt:lpstr>員工職場霸凌處理標準作業流程</vt:lpstr>
      <vt:lpstr>其他注意事項</vt:lpstr>
      <vt:lpstr>敬請指教 謝謝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職場霸凌防治與建議作為報告</dc:title>
  <dc:creator>王寵皓</dc:creator>
  <cp:lastModifiedBy>user</cp:lastModifiedBy>
  <cp:revision>19</cp:revision>
  <dcterms:created xsi:type="dcterms:W3CDTF">2019-06-17T00:57:25Z</dcterms:created>
  <dcterms:modified xsi:type="dcterms:W3CDTF">2019-06-26T05:42:15Z</dcterms:modified>
</cp:coreProperties>
</file>