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7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7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68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72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84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12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5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37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2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49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44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C041-DDFB-41B0-82CA-6B4C3D1448F0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5F62-02A5-4CCF-B994-9B4FB1419B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2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3203848" y="2420888"/>
            <a:ext cx="5040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" y="12229"/>
            <a:ext cx="5100059" cy="38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50" y="3122968"/>
            <a:ext cx="4980043" cy="373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059832" y="2420888"/>
            <a:ext cx="576064" cy="576064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 rot="10800000" flipV="1">
            <a:off x="107504" y="4221088"/>
            <a:ext cx="4464496" cy="1800200"/>
          </a:xfrm>
          <a:prstGeom prst="wedgeRoundRectCallout">
            <a:avLst>
              <a:gd name="adj1" fmla="val -22646"/>
              <a:gd name="adj2" fmla="val -125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/>
              <a:t>為配合樹木修剪作業，</a:t>
            </a:r>
            <a:r>
              <a:rPr lang="en-US" altLang="zh-TW" sz="2800" b="1" dirty="0" smtClean="0"/>
              <a:t>12/1</a:t>
            </a:r>
            <a:r>
              <a:rPr lang="zh-TW" altLang="en-US" sz="2800" b="1" dirty="0" smtClean="0"/>
              <a:t>（星期六）、</a:t>
            </a:r>
            <a:r>
              <a:rPr lang="en-US" altLang="zh-TW" sz="2800" b="1" dirty="0" smtClean="0"/>
              <a:t>12/2</a:t>
            </a:r>
            <a:r>
              <a:rPr lang="zh-TW" altLang="en-US" sz="2800" b="1" dirty="0" smtClean="0"/>
              <a:t>（星期日），停車區請勿停車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855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3</cp:revision>
  <cp:lastPrinted>2018-11-30T03:22:30Z</cp:lastPrinted>
  <dcterms:created xsi:type="dcterms:W3CDTF">2018-11-30T02:41:44Z</dcterms:created>
  <dcterms:modified xsi:type="dcterms:W3CDTF">2018-11-30T03:23:46Z</dcterms:modified>
</cp:coreProperties>
</file>