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277" r:id="rId3"/>
    <p:sldId id="258" r:id="rId4"/>
    <p:sldId id="261" r:id="rId5"/>
    <p:sldId id="274" r:id="rId6"/>
    <p:sldId id="278" r:id="rId7"/>
    <p:sldId id="266" r:id="rId8"/>
    <p:sldId id="267" r:id="rId9"/>
    <p:sldId id="279" r:id="rId10"/>
    <p:sldId id="280" r:id="rId11"/>
    <p:sldId id="269" r:id="rId12"/>
    <p:sldId id="282" r:id="rId13"/>
    <p:sldId id="268" r:id="rId14"/>
    <p:sldId id="281" r:id="rId15"/>
    <p:sldId id="276" r:id="rId16"/>
    <p:sldId id="270" r:id="rId17"/>
    <p:sldId id="272" r:id="rId18"/>
    <p:sldId id="271" r:id="rId19"/>
    <p:sldId id="273" r:id="rId20"/>
    <p:sldId id="275" r:id="rId21"/>
    <p:sldId id="263" r:id="rId22"/>
    <p:sldId id="264" r:id="rId23"/>
    <p:sldId id="283" r:id="rId24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utline" id="{A18DC57B-7D07-4791-BC80-43C2B9D28CF6}">
          <p14:sldIdLst>
            <p14:sldId id="257"/>
            <p14:sldId id="277"/>
          </p14:sldIdLst>
        </p14:section>
        <p14:section name="網路" id="{1409FD5D-1B46-4CA2-81CB-BB89CD7D4CAD}">
          <p14:sldIdLst>
            <p14:sldId id="258"/>
            <p14:sldId id="261"/>
            <p14:sldId id="274"/>
            <p14:sldId id="278"/>
            <p14:sldId id="266"/>
            <p14:sldId id="267"/>
            <p14:sldId id="279"/>
            <p14:sldId id="280"/>
            <p14:sldId id="269"/>
          </p14:sldIdLst>
        </p14:section>
        <p14:section name="資安" id="{80C43D7C-84DB-4B9F-B10C-5B78459AEA02}">
          <p14:sldIdLst>
            <p14:sldId id="282"/>
            <p14:sldId id="268"/>
            <p14:sldId id="281"/>
            <p14:sldId id="276"/>
          </p14:sldIdLst>
        </p14:section>
        <p14:section name="雲端" id="{7522A9A3-608B-48E3-80A8-D013EF7D7604}">
          <p14:sldIdLst>
            <p14:sldId id="270"/>
            <p14:sldId id="272"/>
            <p14:sldId id="271"/>
            <p14:sldId id="273"/>
            <p14:sldId id="275"/>
          </p14:sldIdLst>
        </p14:section>
        <p14:section name="Final" id="{03287649-0068-48CE-9E50-D24359007B9D}">
          <p14:sldIdLst>
            <p14:sldId id="263"/>
            <p14:sldId id="264"/>
            <p14:sldId id="283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黃亮勳" initials="黃亮勳" lastIdx="1" clrIdx="0">
    <p:extLst>
      <p:ext uri="{19B8F6BF-5375-455C-9EA6-DF929625EA0E}">
        <p15:presenceInfo xmlns:p15="http://schemas.microsoft.com/office/powerpoint/2012/main" userId="S-1-5-21-3529260786-1525396836-375368322-723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F2F7"/>
    <a:srgbClr val="E6E6E6"/>
    <a:srgbClr val="F9FAFC"/>
    <a:srgbClr val="FF5050"/>
    <a:srgbClr val="4ED6B6"/>
    <a:srgbClr val="259794"/>
    <a:srgbClr val="50D4D1"/>
    <a:srgbClr val="3C4858"/>
    <a:srgbClr val="585E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31" autoAdjust="0"/>
    <p:restoredTop sz="89639" autoAdjust="0"/>
  </p:normalViewPr>
  <p:slideViewPr>
    <p:cSldViewPr snapToGrid="0">
      <p:cViewPr>
        <p:scale>
          <a:sx n="75" d="100"/>
          <a:sy n="75" d="100"/>
        </p:scale>
        <p:origin x="762" y="6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4C7CAA-B493-4A14-AA10-A1D619207CC6}" type="datetimeFigureOut">
              <a:rPr lang="zh-TW" altLang="en-US" smtClean="0"/>
              <a:t>2018/11/9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B44E01-416E-49CF-A3E3-E0DC4E072B9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6760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kav.iner.gov.tw/files/KES10SP2MR2/setup(KES10SP2MR2WithAgent10.4.343).exe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以上是粗略判斷方式，更多細節請參考：</a:t>
            </a:r>
            <a:r>
              <a:rPr lang="en-US" altLang="zh-TW" dirty="0" smtClean="0"/>
              <a:t>http://owl.iner.gov.tw/faq/index.php?action=artikel&amp;cat=102&amp;id=299&amp;artlang=tw&amp;highlight=%E7%B6%B2%E5%9F%9F 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B44E01-416E-49CF-A3E3-E0DC4E072B95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40140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請檢查電腦內是否有安裝好卡巴司基防毒軟體，如果沒有，請上 </a:t>
            </a:r>
            <a:r>
              <a:rPr lang="en-US" altLang="zh-TW" dirty="0" smtClean="0"/>
              <a:t>http://kav.iner.gov.tw/ </a:t>
            </a:r>
            <a:r>
              <a:rPr lang="zh-TW" altLang="en-US" dirty="0" smtClean="0"/>
              <a:t>下載</a:t>
            </a:r>
            <a:r>
              <a:rPr lang="en-US" altLang="zh-TW" dirty="0" smtClean="0"/>
              <a:t>”</a:t>
            </a:r>
            <a:r>
              <a:rPr lang="zh-TW" altLang="en-US" dirty="0" smtClean="0"/>
              <a:t> ﻿﻿﻿﻿﻿﻿</a:t>
            </a:r>
            <a:r>
              <a:rPr lang="zh-TW" altLang="en-US" dirty="0" smtClean="0">
                <a:hlinkClick r:id="rId3" action="ppaction://hlinkfile"/>
              </a:rPr>
              <a:t>卡巴斯基防毒主程式</a:t>
            </a:r>
            <a:r>
              <a:rPr lang="en-US" altLang="zh-TW" dirty="0" smtClean="0">
                <a:hlinkClick r:id="rId3" action="ppaction://hlinkfile"/>
              </a:rPr>
              <a:t>(</a:t>
            </a:r>
            <a:r>
              <a:rPr lang="zh-TW" altLang="en-US" dirty="0" smtClean="0">
                <a:hlinkClick r:id="rId3" action="ppaction://hlinkfile"/>
              </a:rPr>
              <a:t>含網路代理程式</a:t>
            </a:r>
            <a:r>
              <a:rPr lang="en-US" altLang="zh-TW" dirty="0" smtClean="0">
                <a:hlinkClick r:id="rId3" action="ppaction://hlinkfile"/>
              </a:rPr>
              <a:t>)</a:t>
            </a:r>
            <a:r>
              <a:rPr lang="zh-TW" altLang="en-US" dirty="0" smtClean="0">
                <a:hlinkClick r:id="rId3" action="ppaction://hlinkfile"/>
              </a:rPr>
              <a:t>：</a:t>
            </a:r>
            <a:r>
              <a:rPr lang="en-US" altLang="zh-TW" dirty="0" smtClean="0">
                <a:hlinkClick r:id="rId3" action="ppaction://hlinkfile"/>
              </a:rPr>
              <a:t>Windows 7</a:t>
            </a:r>
            <a:r>
              <a:rPr lang="zh-TW" altLang="en-US" dirty="0" smtClean="0">
                <a:hlinkClick r:id="rId3" action="ppaction://hlinkfile"/>
              </a:rPr>
              <a:t>與</a:t>
            </a:r>
            <a:r>
              <a:rPr lang="en-US" altLang="zh-TW" dirty="0" smtClean="0">
                <a:hlinkClick r:id="rId3" action="ppaction://hlinkfile"/>
              </a:rPr>
              <a:t>Windows Server 2008</a:t>
            </a:r>
            <a:r>
              <a:rPr lang="zh-TW" altLang="en-US" dirty="0" smtClean="0">
                <a:hlinkClick r:id="rId3" action="ppaction://hlinkfile"/>
              </a:rPr>
              <a:t>以上適用</a:t>
            </a:r>
            <a:r>
              <a:rPr lang="en-US" altLang="zh-TW" dirty="0" smtClean="0"/>
              <a:t>” </a:t>
            </a:r>
            <a:r>
              <a:rPr lang="zh-TW" altLang="en-US" dirty="0" smtClean="0"/>
              <a:t>，如有其它問題請撥 </a:t>
            </a:r>
            <a:r>
              <a:rPr lang="en-US" altLang="zh-TW" dirty="0" smtClean="0"/>
              <a:t>#3199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B44E01-416E-49CF-A3E3-E0DC4E072B95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988796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請勿開啟非公務上的信件，這類信件叫作</a:t>
            </a:r>
            <a:r>
              <a:rPr lang="en-US" altLang="zh-TW" dirty="0" smtClean="0"/>
              <a:t>”</a:t>
            </a:r>
            <a:r>
              <a:rPr lang="zh-TW" altLang="en-US" dirty="0" smtClean="0"/>
              <a:t>社交工程</a:t>
            </a:r>
            <a:r>
              <a:rPr lang="en-US" altLang="zh-TW" dirty="0" smtClean="0"/>
              <a:t>”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B44E01-416E-49CF-A3E3-E0DC4E072B95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816973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本所的雲端服務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B44E01-416E-49CF-A3E3-E0DC4E072B95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492084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提供 </a:t>
            </a:r>
            <a:r>
              <a:rPr lang="en-US" altLang="zh-TW" dirty="0" smtClean="0"/>
              <a:t>Adobe </a:t>
            </a:r>
            <a:r>
              <a:rPr lang="zh-TW" altLang="en-US" dirty="0" smtClean="0"/>
              <a:t>家族等軟體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B44E01-416E-49CF-A3E3-E0DC4E072B95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404861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請勿安裝沒有授權的軟體，下一頁將帶你如何註冊已授權的軟體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B44E01-416E-49CF-A3E3-E0DC4E072B95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244071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本次資訊科講習的重點整理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B44E01-416E-49CF-A3E3-E0DC4E072B95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154098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#3199 </a:t>
            </a:r>
            <a:r>
              <a:rPr lang="zh-TW" altLang="en-US" dirty="0" smtClean="0"/>
              <a:t>能爲你提供的服務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B44E01-416E-49CF-A3E3-E0DC4E072B95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693803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電話</a:t>
            </a:r>
            <a:r>
              <a:rPr lang="en-US" altLang="zh-TW" dirty="0" smtClean="0"/>
              <a:t>/email &gt; </a:t>
            </a:r>
            <a:r>
              <a:rPr lang="zh-TW" altLang="en-US" dirty="0" smtClean="0"/>
              <a:t>資訊服務，如果網路及電腦等相關問題，請第一線先聯絡自己組內的技服人員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B44E01-416E-49CF-A3E3-E0DC4E072B95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079114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下一頁說明爲何要新進啓用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B44E01-416E-49CF-A3E3-E0DC4E072B95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115129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本所 </a:t>
            </a:r>
            <a:r>
              <a:rPr lang="en-US" altLang="zh-TW" dirty="0" err="1" smtClean="0"/>
              <a:t>Wifi</a:t>
            </a:r>
            <a:r>
              <a:rPr lang="en-US" altLang="zh-TW" dirty="0" smtClean="0"/>
              <a:t> </a:t>
            </a:r>
            <a:r>
              <a:rPr lang="zh-TW" altLang="en-US" dirty="0" smtClean="0"/>
              <a:t>的 連線方式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B44E01-416E-49CF-A3E3-E0DC4E072B95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128941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本所網路規範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B44E01-416E-49CF-A3E3-E0DC4E072B95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63639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本所網路規範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B44E01-416E-49CF-A3E3-E0DC4E072B95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524296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本所網路規範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B44E01-416E-49CF-A3E3-E0DC4E072B95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19319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遇到網路封鎖時，請依步驟進行解鎖，如果已達封鎖上限，請先聯絡組內技服人員解鎖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B44E01-416E-49CF-A3E3-E0DC4E072B95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252697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基本資安知識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B44E01-416E-49CF-A3E3-E0DC4E072B95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63753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47F5C-A8B4-4499-94B9-7BD012A4ED48}" type="datetimeFigureOut">
              <a:rPr lang="zh-TW" altLang="en-US" smtClean="0"/>
              <a:t>2018/11/6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19902-8564-4C28-844B-C67EA3F0D30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08459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47F5C-A8B4-4499-94B9-7BD012A4ED48}" type="datetimeFigureOut">
              <a:rPr lang="zh-TW" altLang="en-US" smtClean="0"/>
              <a:t>2018/11/6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19902-8564-4C28-844B-C67EA3F0D30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02223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47F5C-A8B4-4499-94B9-7BD012A4ED48}" type="datetimeFigureOut">
              <a:rPr lang="zh-TW" altLang="en-US" smtClean="0"/>
              <a:t>2018/11/6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19902-8564-4C28-844B-C67EA3F0D30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35857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47F5C-A8B4-4499-94B9-7BD012A4ED48}" type="datetimeFigureOut">
              <a:rPr lang="zh-TW" altLang="en-US" smtClean="0"/>
              <a:t>2018/11/6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19902-8564-4C28-844B-C67EA3F0D30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66800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47F5C-A8B4-4499-94B9-7BD012A4ED48}" type="datetimeFigureOut">
              <a:rPr lang="zh-TW" altLang="en-US" smtClean="0"/>
              <a:t>2018/11/6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19902-8564-4C28-844B-C67EA3F0D30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6771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47F5C-A8B4-4499-94B9-7BD012A4ED48}" type="datetimeFigureOut">
              <a:rPr lang="zh-TW" altLang="en-US" smtClean="0"/>
              <a:t>2018/11/6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19902-8564-4C28-844B-C67EA3F0D30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47402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47F5C-A8B4-4499-94B9-7BD012A4ED48}" type="datetimeFigureOut">
              <a:rPr lang="zh-TW" altLang="en-US" smtClean="0"/>
              <a:t>2018/11/6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19902-8564-4C28-844B-C67EA3F0D30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14775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47F5C-A8B4-4499-94B9-7BD012A4ED48}" type="datetimeFigureOut">
              <a:rPr lang="zh-TW" altLang="en-US" smtClean="0"/>
              <a:t>2018/11/6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19902-8564-4C28-844B-C67EA3F0D30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9796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47F5C-A8B4-4499-94B9-7BD012A4ED48}" type="datetimeFigureOut">
              <a:rPr lang="zh-TW" altLang="en-US" smtClean="0"/>
              <a:t>2018/11/6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19902-8564-4C28-844B-C67EA3F0D30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21532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47F5C-A8B4-4499-94B9-7BD012A4ED48}" type="datetimeFigureOut">
              <a:rPr lang="zh-TW" altLang="en-US" smtClean="0"/>
              <a:t>2018/11/6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19902-8564-4C28-844B-C67EA3F0D30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5633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47F5C-A8B4-4499-94B9-7BD012A4ED48}" type="datetimeFigureOut">
              <a:rPr lang="zh-TW" altLang="en-US" smtClean="0"/>
              <a:t>2018/11/6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19902-8564-4C28-844B-C67EA3F0D30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71734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047F5C-A8B4-4499-94B9-7BD012A4ED48}" type="datetimeFigureOut">
              <a:rPr lang="zh-TW" altLang="en-US" smtClean="0"/>
              <a:t>2018/11/6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619902-8564-4C28-844B-C67EA3F0D30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58688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7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192.168.160.80:6210/SMRWebCenter/index.jsp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群組 33"/>
          <p:cNvGrpSpPr/>
          <p:nvPr/>
        </p:nvGrpSpPr>
        <p:grpSpPr>
          <a:xfrm>
            <a:off x="1042737" y="571636"/>
            <a:ext cx="10084068" cy="5684785"/>
            <a:chOff x="1042737" y="571636"/>
            <a:chExt cx="10084068" cy="5684785"/>
          </a:xfrm>
          <a:effectLst>
            <a:outerShdw blurRad="2032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3" name="圓角化同側角落矩形 2"/>
            <p:cNvSpPr/>
            <p:nvPr/>
          </p:nvSpPr>
          <p:spPr>
            <a:xfrm>
              <a:off x="1042738" y="1719850"/>
              <a:ext cx="10084067" cy="4536571"/>
            </a:xfrm>
            <a:prstGeom prst="round2SameRect">
              <a:avLst>
                <a:gd name="adj1" fmla="val 0"/>
                <a:gd name="adj2" fmla="val 2484"/>
              </a:avLst>
            </a:prstGeom>
            <a:solidFill>
              <a:schemeClr val="bg1">
                <a:alpha val="9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24" name="群組 23"/>
            <p:cNvGrpSpPr/>
            <p:nvPr/>
          </p:nvGrpSpPr>
          <p:grpSpPr>
            <a:xfrm>
              <a:off x="1042737" y="571636"/>
              <a:ext cx="10084068" cy="574799"/>
              <a:chOff x="888731" y="571636"/>
              <a:chExt cx="10420953" cy="574799"/>
            </a:xfrm>
          </p:grpSpPr>
          <p:sp>
            <p:nvSpPr>
              <p:cNvPr id="14" name="圓角化同側角落矩形 13"/>
              <p:cNvSpPr/>
              <p:nvPr/>
            </p:nvSpPr>
            <p:spPr>
              <a:xfrm rot="10800000">
                <a:off x="888731" y="571636"/>
                <a:ext cx="10420953" cy="574799"/>
              </a:xfrm>
              <a:prstGeom prst="round2SameRect">
                <a:avLst>
                  <a:gd name="adj1" fmla="val 0"/>
                  <a:gd name="adj2" fmla="val 16746"/>
                </a:avLst>
              </a:prstGeom>
              <a:solidFill>
                <a:srgbClr val="3C485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grpSp>
            <p:nvGrpSpPr>
              <p:cNvPr id="15" name="群組 14"/>
              <p:cNvGrpSpPr/>
              <p:nvPr/>
            </p:nvGrpSpPr>
            <p:grpSpPr>
              <a:xfrm>
                <a:off x="1138989" y="762782"/>
                <a:ext cx="885523" cy="192505"/>
                <a:chOff x="628850" y="742489"/>
                <a:chExt cx="885523" cy="192505"/>
              </a:xfrm>
            </p:grpSpPr>
            <p:sp>
              <p:nvSpPr>
                <p:cNvPr id="11" name="橢圓 10"/>
                <p:cNvSpPr/>
                <p:nvPr/>
              </p:nvSpPr>
              <p:spPr>
                <a:xfrm>
                  <a:off x="628850" y="742489"/>
                  <a:ext cx="192505" cy="192505"/>
                </a:xfrm>
                <a:prstGeom prst="ellipse">
                  <a:avLst/>
                </a:prstGeom>
                <a:solidFill>
                  <a:srgbClr val="FF5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dirty="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12" name="橢圓 11"/>
                <p:cNvSpPr/>
                <p:nvPr/>
              </p:nvSpPr>
              <p:spPr>
                <a:xfrm>
                  <a:off x="975359" y="742489"/>
                  <a:ext cx="192505" cy="192505"/>
                </a:xfrm>
                <a:prstGeom prst="ellipse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dirty="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13" name="橢圓 12"/>
                <p:cNvSpPr/>
                <p:nvPr/>
              </p:nvSpPr>
              <p:spPr>
                <a:xfrm>
                  <a:off x="1321868" y="742489"/>
                  <a:ext cx="192505" cy="192505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dirty="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</p:grpSp>
        </p:grpSp>
        <p:grpSp>
          <p:nvGrpSpPr>
            <p:cNvPr id="25" name="群組 24"/>
            <p:cNvGrpSpPr/>
            <p:nvPr/>
          </p:nvGrpSpPr>
          <p:grpSpPr>
            <a:xfrm>
              <a:off x="1042737" y="1146434"/>
              <a:ext cx="10084067" cy="573416"/>
              <a:chOff x="888732" y="1146434"/>
              <a:chExt cx="10420952" cy="573416"/>
            </a:xfrm>
          </p:grpSpPr>
          <p:sp>
            <p:nvSpPr>
              <p:cNvPr id="19" name="圓角矩形 18"/>
              <p:cNvSpPr/>
              <p:nvPr/>
            </p:nvSpPr>
            <p:spPr>
              <a:xfrm>
                <a:off x="888732" y="1146434"/>
                <a:ext cx="10420952" cy="573416"/>
              </a:xfrm>
              <a:prstGeom prst="roundRect">
                <a:avLst>
                  <a:gd name="adj" fmla="val 0"/>
                </a:avLst>
              </a:prstGeom>
              <a:solidFill>
                <a:schemeClr val="bg1">
                  <a:alpha val="7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0" name="圓角矩形 19"/>
              <p:cNvSpPr/>
              <p:nvPr/>
            </p:nvSpPr>
            <p:spPr>
              <a:xfrm>
                <a:off x="2342871" y="1233469"/>
                <a:ext cx="8778234" cy="399345"/>
              </a:xfrm>
              <a:prstGeom prst="roundRect">
                <a:avLst>
                  <a:gd name="adj" fmla="val 0"/>
                </a:avLst>
              </a:prstGeom>
              <a:solidFill>
                <a:srgbClr val="3C4858">
                  <a:alpha val="14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zh-TW" altLang="en-US" dirty="0">
                  <a:solidFill>
                    <a:srgbClr val="3C4858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pic>
            <p:nvPicPr>
              <p:cNvPr id="22" name="圖片 2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7453" y="1272151"/>
                <a:ext cx="334858" cy="334858"/>
              </a:xfrm>
              <a:prstGeom prst="rect">
                <a:avLst/>
              </a:prstGeom>
            </p:spPr>
          </p:pic>
          <p:pic>
            <p:nvPicPr>
              <p:cNvPr id="23" name="圖片 2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08256" y="1267341"/>
                <a:ext cx="344479" cy="344479"/>
              </a:xfrm>
              <a:prstGeom prst="rect">
                <a:avLst/>
              </a:prstGeom>
            </p:spPr>
          </p:pic>
        </p:grpSp>
      </p:grpSp>
      <p:sp>
        <p:nvSpPr>
          <p:cNvPr id="30" name="文字方塊 29"/>
          <p:cNvSpPr txBox="1"/>
          <p:nvPr/>
        </p:nvSpPr>
        <p:spPr>
          <a:xfrm>
            <a:off x="4159401" y="3218423"/>
            <a:ext cx="38507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600" b="1" dirty="0" smtClean="0">
                <a:solidFill>
                  <a:srgbClr val="3C485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2018 </a:t>
            </a:r>
            <a:r>
              <a:rPr lang="zh-TW" altLang="en-US" sz="3600" b="1" dirty="0" smtClean="0">
                <a:solidFill>
                  <a:srgbClr val="3C485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資訊科講習</a:t>
            </a:r>
            <a:endParaRPr lang="zh-TW" altLang="en-US" sz="2400" b="1" dirty="0">
              <a:solidFill>
                <a:srgbClr val="3C4858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2" name="圓角矩形 31"/>
          <p:cNvSpPr/>
          <p:nvPr/>
        </p:nvSpPr>
        <p:spPr>
          <a:xfrm>
            <a:off x="5099451" y="4198354"/>
            <a:ext cx="1970635" cy="529390"/>
          </a:xfrm>
          <a:prstGeom prst="roundRect">
            <a:avLst>
              <a:gd name="adj" fmla="val 50000"/>
            </a:avLst>
          </a:prstGeom>
          <a:solidFill>
            <a:srgbClr val="EFF2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 smtClean="0">
                <a:solidFill>
                  <a:srgbClr val="3C485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黃亮勳</a:t>
            </a:r>
            <a:endParaRPr lang="zh-TW" altLang="en-US" b="1" dirty="0">
              <a:solidFill>
                <a:srgbClr val="3C4858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55674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群組 21"/>
          <p:cNvGrpSpPr/>
          <p:nvPr/>
        </p:nvGrpSpPr>
        <p:grpSpPr>
          <a:xfrm>
            <a:off x="5200220" y="2119085"/>
            <a:ext cx="1791560" cy="1791560"/>
            <a:chOff x="5204326" y="1814285"/>
            <a:chExt cx="1791560" cy="1791560"/>
          </a:xfrm>
        </p:grpSpPr>
        <p:pic>
          <p:nvPicPr>
            <p:cNvPr id="19" name="圖片 1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0156" y="2021112"/>
              <a:ext cx="1331687" cy="1331687"/>
            </a:xfrm>
            <a:prstGeom prst="rect">
              <a:avLst/>
            </a:prstGeom>
          </p:spPr>
        </p:pic>
        <p:sp>
          <p:nvSpPr>
            <p:cNvPr id="20" name="甜甜圈 19"/>
            <p:cNvSpPr/>
            <p:nvPr/>
          </p:nvSpPr>
          <p:spPr>
            <a:xfrm>
              <a:off x="5204326" y="1814285"/>
              <a:ext cx="1791560" cy="1791560"/>
            </a:xfrm>
            <a:prstGeom prst="donut">
              <a:avLst>
                <a:gd name="adj" fmla="val 7347"/>
              </a:avLst>
            </a:prstGeom>
            <a:solidFill>
              <a:schemeClr val="bg1"/>
            </a:solidFill>
            <a:ln>
              <a:solidFill>
                <a:srgbClr val="EFF2F7"/>
              </a:solidFill>
            </a:ln>
            <a:effectLst>
              <a:glow rad="203200">
                <a:schemeClr val="accent3">
                  <a:satMod val="175000"/>
                  <a:alpha val="9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8" name="群組 17"/>
          <p:cNvGrpSpPr/>
          <p:nvPr/>
        </p:nvGrpSpPr>
        <p:grpSpPr>
          <a:xfrm>
            <a:off x="775367" y="640577"/>
            <a:ext cx="10641266" cy="5571537"/>
            <a:chOff x="723420" y="640577"/>
            <a:chExt cx="10641266" cy="5571537"/>
          </a:xfrm>
        </p:grpSpPr>
        <p:sp>
          <p:nvSpPr>
            <p:cNvPr id="11" name="圓角化同側角落矩形 10"/>
            <p:cNvSpPr/>
            <p:nvPr/>
          </p:nvSpPr>
          <p:spPr>
            <a:xfrm>
              <a:off x="723421" y="1215378"/>
              <a:ext cx="10641265" cy="4996736"/>
            </a:xfrm>
            <a:prstGeom prst="round2SameRect">
              <a:avLst>
                <a:gd name="adj1" fmla="val 0"/>
                <a:gd name="adj2" fmla="val 248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" name="圓角化同側角落矩形 12"/>
            <p:cNvSpPr/>
            <p:nvPr/>
          </p:nvSpPr>
          <p:spPr>
            <a:xfrm rot="10800000">
              <a:off x="723420" y="640577"/>
              <a:ext cx="10641265" cy="574799"/>
            </a:xfrm>
            <a:prstGeom prst="round2SameRect">
              <a:avLst>
                <a:gd name="adj1" fmla="val 0"/>
                <a:gd name="adj2" fmla="val 1674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14" name="群組 13"/>
            <p:cNvGrpSpPr/>
            <p:nvPr/>
          </p:nvGrpSpPr>
          <p:grpSpPr>
            <a:xfrm>
              <a:off x="965590" y="831726"/>
              <a:ext cx="856896" cy="192505"/>
              <a:chOff x="628850" y="742489"/>
              <a:chExt cx="885523" cy="192505"/>
            </a:xfrm>
          </p:grpSpPr>
          <p:sp>
            <p:nvSpPr>
              <p:cNvPr id="15" name="橢圓 14"/>
              <p:cNvSpPr/>
              <p:nvPr/>
            </p:nvSpPr>
            <p:spPr>
              <a:xfrm>
                <a:off x="628850" y="742489"/>
                <a:ext cx="192505" cy="192505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6" name="橢圓 15"/>
              <p:cNvSpPr/>
              <p:nvPr/>
            </p:nvSpPr>
            <p:spPr>
              <a:xfrm>
                <a:off x="975359" y="742489"/>
                <a:ext cx="192505" cy="192505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7" name="橢圓 16"/>
              <p:cNvSpPr/>
              <p:nvPr/>
            </p:nvSpPr>
            <p:spPr>
              <a:xfrm>
                <a:off x="1321868" y="742489"/>
                <a:ext cx="192505" cy="192505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</p:grpSp>
      <p:grpSp>
        <p:nvGrpSpPr>
          <p:cNvPr id="58" name="群組 57"/>
          <p:cNvGrpSpPr/>
          <p:nvPr/>
        </p:nvGrpSpPr>
        <p:grpSpPr>
          <a:xfrm>
            <a:off x="5071112" y="2119083"/>
            <a:ext cx="2031325" cy="2887937"/>
            <a:chOff x="1781292" y="2122655"/>
            <a:chExt cx="2031325" cy="2887937"/>
          </a:xfrm>
        </p:grpSpPr>
        <p:grpSp>
          <p:nvGrpSpPr>
            <p:cNvPr id="59" name="群組 58"/>
            <p:cNvGrpSpPr/>
            <p:nvPr/>
          </p:nvGrpSpPr>
          <p:grpSpPr>
            <a:xfrm>
              <a:off x="1938915" y="2122655"/>
              <a:ext cx="1791560" cy="1791560"/>
              <a:chOff x="5204326" y="1814285"/>
              <a:chExt cx="1791560" cy="1791560"/>
            </a:xfrm>
          </p:grpSpPr>
          <p:pic>
            <p:nvPicPr>
              <p:cNvPr id="61" name="圖片 6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64305" y="2177637"/>
                <a:ext cx="1080617" cy="1080617"/>
              </a:xfrm>
              <a:prstGeom prst="rect">
                <a:avLst/>
              </a:prstGeom>
            </p:spPr>
          </p:pic>
          <p:sp>
            <p:nvSpPr>
              <p:cNvPr id="62" name="禁止標誌 61"/>
              <p:cNvSpPr/>
              <p:nvPr/>
            </p:nvSpPr>
            <p:spPr>
              <a:xfrm>
                <a:off x="5204326" y="1814285"/>
                <a:ext cx="1791560" cy="1791560"/>
              </a:xfrm>
              <a:prstGeom prst="noSmoking">
                <a:avLst>
                  <a:gd name="adj" fmla="val 8341"/>
                </a:avLst>
              </a:prstGeom>
              <a:solidFill>
                <a:srgbClr val="FF5050"/>
              </a:solidFill>
              <a:ln>
                <a:solidFill>
                  <a:srgbClr val="EFF2F7"/>
                </a:solidFill>
              </a:ln>
              <a:effectLst>
                <a:glow rad="203200">
                  <a:schemeClr val="accent3">
                    <a:satMod val="175000"/>
                    <a:alpha val="9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60" name="文字方塊 59"/>
            <p:cNvSpPr txBox="1"/>
            <p:nvPr/>
          </p:nvSpPr>
          <p:spPr>
            <a:xfrm>
              <a:off x="1781292" y="4364261"/>
              <a:ext cx="203132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3600" b="1" dirty="0" smtClean="0">
                  <a:solidFill>
                    <a:srgbClr val="3C4858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雲端軟體</a:t>
              </a:r>
              <a:endParaRPr lang="zh-TW" altLang="en-US" sz="2400" b="1" dirty="0">
                <a:solidFill>
                  <a:srgbClr val="3C485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53" name="群組 52"/>
          <p:cNvGrpSpPr/>
          <p:nvPr/>
        </p:nvGrpSpPr>
        <p:grpSpPr>
          <a:xfrm>
            <a:off x="1736642" y="2105373"/>
            <a:ext cx="2031325" cy="2887937"/>
            <a:chOff x="1781292" y="2122655"/>
            <a:chExt cx="2031325" cy="2887937"/>
          </a:xfrm>
        </p:grpSpPr>
        <p:grpSp>
          <p:nvGrpSpPr>
            <p:cNvPr id="54" name="群組 53"/>
            <p:cNvGrpSpPr/>
            <p:nvPr/>
          </p:nvGrpSpPr>
          <p:grpSpPr>
            <a:xfrm>
              <a:off x="1938915" y="2122655"/>
              <a:ext cx="1791560" cy="1791560"/>
              <a:chOff x="5204326" y="1814285"/>
              <a:chExt cx="1791560" cy="1791560"/>
            </a:xfrm>
          </p:grpSpPr>
          <p:pic>
            <p:nvPicPr>
              <p:cNvPr id="56" name="圖片 55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64305" y="2177637"/>
                <a:ext cx="1080617" cy="1080617"/>
              </a:xfrm>
              <a:prstGeom prst="rect">
                <a:avLst/>
              </a:prstGeom>
            </p:spPr>
          </p:pic>
          <p:sp>
            <p:nvSpPr>
              <p:cNvPr id="57" name="禁止標誌 56"/>
              <p:cNvSpPr/>
              <p:nvPr/>
            </p:nvSpPr>
            <p:spPr>
              <a:xfrm>
                <a:off x="5204326" y="1814285"/>
                <a:ext cx="1791560" cy="1791560"/>
              </a:xfrm>
              <a:prstGeom prst="noSmoking">
                <a:avLst>
                  <a:gd name="adj" fmla="val 8341"/>
                </a:avLst>
              </a:prstGeom>
              <a:solidFill>
                <a:srgbClr val="FF5050"/>
              </a:solidFill>
              <a:ln>
                <a:solidFill>
                  <a:srgbClr val="EFF2F7"/>
                </a:solidFill>
              </a:ln>
              <a:effectLst>
                <a:glow rad="203200">
                  <a:schemeClr val="accent3">
                    <a:satMod val="175000"/>
                    <a:alpha val="9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55" name="文字方塊 54"/>
            <p:cNvSpPr txBox="1"/>
            <p:nvPr/>
          </p:nvSpPr>
          <p:spPr>
            <a:xfrm>
              <a:off x="1781292" y="4364261"/>
              <a:ext cx="203132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3600" b="1" dirty="0" smtClean="0">
                  <a:solidFill>
                    <a:srgbClr val="3C4858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遠端軟體</a:t>
              </a:r>
              <a:endParaRPr lang="zh-TW" altLang="en-US" sz="2400" b="1" dirty="0">
                <a:solidFill>
                  <a:srgbClr val="3C485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63" name="群組 62"/>
          <p:cNvGrpSpPr/>
          <p:nvPr/>
        </p:nvGrpSpPr>
        <p:grpSpPr>
          <a:xfrm>
            <a:off x="8616832" y="2130187"/>
            <a:ext cx="1791560" cy="2866733"/>
            <a:chOff x="1938915" y="2122655"/>
            <a:chExt cx="1791560" cy="2866733"/>
          </a:xfrm>
        </p:grpSpPr>
        <p:grpSp>
          <p:nvGrpSpPr>
            <p:cNvPr id="64" name="群組 63"/>
            <p:cNvGrpSpPr/>
            <p:nvPr/>
          </p:nvGrpSpPr>
          <p:grpSpPr>
            <a:xfrm>
              <a:off x="1938915" y="2122655"/>
              <a:ext cx="1791560" cy="1791560"/>
              <a:chOff x="5204326" y="1814285"/>
              <a:chExt cx="1791560" cy="1791560"/>
            </a:xfrm>
          </p:grpSpPr>
          <p:pic>
            <p:nvPicPr>
              <p:cNvPr id="66" name="圖片 6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64305" y="2177637"/>
                <a:ext cx="1080617" cy="1080617"/>
              </a:xfrm>
              <a:prstGeom prst="rect">
                <a:avLst/>
              </a:prstGeom>
            </p:spPr>
          </p:pic>
          <p:sp>
            <p:nvSpPr>
              <p:cNvPr id="67" name="禁止標誌 66"/>
              <p:cNvSpPr/>
              <p:nvPr/>
            </p:nvSpPr>
            <p:spPr>
              <a:xfrm>
                <a:off x="5204326" y="1814285"/>
                <a:ext cx="1791560" cy="1791560"/>
              </a:xfrm>
              <a:prstGeom prst="noSmoking">
                <a:avLst>
                  <a:gd name="adj" fmla="val 8341"/>
                </a:avLst>
              </a:prstGeom>
              <a:solidFill>
                <a:srgbClr val="FF5050"/>
              </a:solidFill>
              <a:ln>
                <a:solidFill>
                  <a:srgbClr val="EFF2F7"/>
                </a:solidFill>
              </a:ln>
              <a:effectLst>
                <a:glow rad="203200">
                  <a:schemeClr val="accent3">
                    <a:satMod val="175000"/>
                    <a:alpha val="9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65" name="文字方塊 64"/>
            <p:cNvSpPr txBox="1"/>
            <p:nvPr/>
          </p:nvSpPr>
          <p:spPr>
            <a:xfrm>
              <a:off x="1972920" y="4343057"/>
              <a:ext cx="172354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3600" b="1" dirty="0" smtClean="0">
                  <a:solidFill>
                    <a:srgbClr val="3C4858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IM</a:t>
              </a:r>
              <a:r>
                <a:rPr lang="zh-TW" altLang="en-US" sz="3600" b="1" dirty="0" smtClean="0">
                  <a:solidFill>
                    <a:srgbClr val="3C4858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軟體</a:t>
              </a:r>
              <a:endParaRPr lang="zh-TW" altLang="en-US" sz="2400" b="1" dirty="0">
                <a:solidFill>
                  <a:srgbClr val="3C485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90693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/>
          <p:cNvGrpSpPr/>
          <p:nvPr/>
        </p:nvGrpSpPr>
        <p:grpSpPr>
          <a:xfrm>
            <a:off x="1042737" y="571636"/>
            <a:ext cx="10084068" cy="5863998"/>
            <a:chOff x="1042737" y="571636"/>
            <a:chExt cx="10084068" cy="5684785"/>
          </a:xfrm>
          <a:effectLst>
            <a:outerShdw blurRad="2032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3" name="圓角化同側角落矩形 2"/>
            <p:cNvSpPr/>
            <p:nvPr/>
          </p:nvSpPr>
          <p:spPr>
            <a:xfrm>
              <a:off x="1042738" y="1719850"/>
              <a:ext cx="10084067" cy="4536571"/>
            </a:xfrm>
            <a:prstGeom prst="round2SameRect">
              <a:avLst>
                <a:gd name="adj1" fmla="val 0"/>
                <a:gd name="adj2" fmla="val 248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grpSp>
          <p:nvGrpSpPr>
            <p:cNvPr id="4" name="群組 3"/>
            <p:cNvGrpSpPr/>
            <p:nvPr/>
          </p:nvGrpSpPr>
          <p:grpSpPr>
            <a:xfrm>
              <a:off x="1042737" y="571636"/>
              <a:ext cx="10084068" cy="574799"/>
              <a:chOff x="888731" y="571636"/>
              <a:chExt cx="10420953" cy="574799"/>
            </a:xfrm>
          </p:grpSpPr>
          <p:sp>
            <p:nvSpPr>
              <p:cNvPr id="10" name="圓角化同側角落矩形 9"/>
              <p:cNvSpPr/>
              <p:nvPr/>
            </p:nvSpPr>
            <p:spPr>
              <a:xfrm rot="10800000">
                <a:off x="888731" y="571636"/>
                <a:ext cx="10420953" cy="574799"/>
              </a:xfrm>
              <a:prstGeom prst="round2SameRect">
                <a:avLst>
                  <a:gd name="adj1" fmla="val 0"/>
                  <a:gd name="adj2" fmla="val 16746"/>
                </a:avLst>
              </a:prstGeom>
              <a:solidFill>
                <a:srgbClr val="3C485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/>
              </a:p>
            </p:txBody>
          </p:sp>
          <p:grpSp>
            <p:nvGrpSpPr>
              <p:cNvPr id="11" name="群組 10"/>
              <p:cNvGrpSpPr/>
              <p:nvPr/>
            </p:nvGrpSpPr>
            <p:grpSpPr>
              <a:xfrm>
                <a:off x="1138989" y="762782"/>
                <a:ext cx="885523" cy="192505"/>
                <a:chOff x="628850" y="742489"/>
                <a:chExt cx="885523" cy="192505"/>
              </a:xfrm>
            </p:grpSpPr>
            <p:sp>
              <p:nvSpPr>
                <p:cNvPr id="12" name="橢圓 11"/>
                <p:cNvSpPr/>
                <p:nvPr/>
              </p:nvSpPr>
              <p:spPr>
                <a:xfrm>
                  <a:off x="628850" y="742489"/>
                  <a:ext cx="192505" cy="192505"/>
                </a:xfrm>
                <a:prstGeom prst="ellipse">
                  <a:avLst/>
                </a:prstGeom>
                <a:solidFill>
                  <a:srgbClr val="FF5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dirty="0"/>
                </a:p>
              </p:txBody>
            </p:sp>
            <p:sp>
              <p:nvSpPr>
                <p:cNvPr id="13" name="橢圓 12"/>
                <p:cNvSpPr/>
                <p:nvPr/>
              </p:nvSpPr>
              <p:spPr>
                <a:xfrm>
                  <a:off x="975359" y="742489"/>
                  <a:ext cx="192505" cy="192505"/>
                </a:xfrm>
                <a:prstGeom prst="ellipse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dirty="0"/>
                </a:p>
              </p:txBody>
            </p:sp>
            <p:sp>
              <p:nvSpPr>
                <p:cNvPr id="14" name="橢圓 13"/>
                <p:cNvSpPr/>
                <p:nvPr/>
              </p:nvSpPr>
              <p:spPr>
                <a:xfrm>
                  <a:off x="1321868" y="742489"/>
                  <a:ext cx="192505" cy="192505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dirty="0"/>
                </a:p>
              </p:txBody>
            </p:sp>
          </p:grpSp>
        </p:grpSp>
        <p:grpSp>
          <p:nvGrpSpPr>
            <p:cNvPr id="5" name="群組 4"/>
            <p:cNvGrpSpPr/>
            <p:nvPr/>
          </p:nvGrpSpPr>
          <p:grpSpPr>
            <a:xfrm>
              <a:off x="1042737" y="1146434"/>
              <a:ext cx="10084067" cy="573416"/>
              <a:chOff x="888732" y="1146434"/>
              <a:chExt cx="10420952" cy="573416"/>
            </a:xfrm>
          </p:grpSpPr>
          <p:sp>
            <p:nvSpPr>
              <p:cNvPr id="6" name="圓角矩形 5"/>
              <p:cNvSpPr/>
              <p:nvPr/>
            </p:nvSpPr>
            <p:spPr>
              <a:xfrm>
                <a:off x="888732" y="1146434"/>
                <a:ext cx="10420952" cy="573416"/>
              </a:xfrm>
              <a:prstGeom prst="roundRect">
                <a:avLst>
                  <a:gd name="adj" fmla="val 0"/>
                </a:avLst>
              </a:prstGeom>
              <a:solidFill>
                <a:schemeClr val="bg1">
                  <a:alpha val="7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/>
              </a:p>
            </p:txBody>
          </p:sp>
          <p:sp>
            <p:nvSpPr>
              <p:cNvPr id="7" name="圓角矩形 6"/>
              <p:cNvSpPr/>
              <p:nvPr/>
            </p:nvSpPr>
            <p:spPr>
              <a:xfrm>
                <a:off x="2342871" y="1233469"/>
                <a:ext cx="8778234" cy="399345"/>
              </a:xfrm>
              <a:prstGeom prst="roundRect">
                <a:avLst>
                  <a:gd name="adj" fmla="val 0"/>
                </a:avLst>
              </a:prstGeom>
              <a:solidFill>
                <a:srgbClr val="3C4858">
                  <a:alpha val="14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zh-TW" altLang="en-US" dirty="0">
                  <a:solidFill>
                    <a:srgbClr val="3C4858"/>
                  </a:solidFill>
                  <a:latin typeface="Bahnschrift" panose="020B0502040204020203" pitchFamily="34" charset="0"/>
                  <a:ea typeface="Yu Gothic UI" panose="020B0500000000000000" pitchFamily="34" charset="-128"/>
                </a:endParaRPr>
              </a:p>
            </p:txBody>
          </p:sp>
          <p:pic>
            <p:nvPicPr>
              <p:cNvPr id="8" name="圖片 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7453" y="1272151"/>
                <a:ext cx="334858" cy="334858"/>
              </a:xfrm>
              <a:prstGeom prst="rect">
                <a:avLst/>
              </a:prstGeom>
            </p:spPr>
          </p:pic>
          <p:pic>
            <p:nvPicPr>
              <p:cNvPr id="9" name="圖片 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08256" y="1267341"/>
                <a:ext cx="344479" cy="344479"/>
              </a:xfrm>
              <a:prstGeom prst="rect">
                <a:avLst/>
              </a:prstGeom>
            </p:spPr>
          </p:pic>
        </p:grpSp>
      </p:grpSp>
      <p:pic>
        <p:nvPicPr>
          <p:cNvPr id="16" name="圖片 15"/>
          <p:cNvPicPr>
            <a:picLocks noChangeAspect="1"/>
          </p:cNvPicPr>
          <p:nvPr/>
        </p:nvPicPr>
        <p:blipFill rotWithShape="1">
          <a:blip r:embed="rId5"/>
          <a:srcRect l="1256" t="15189" r="4105" b="9277"/>
          <a:stretch/>
        </p:blipFill>
        <p:spPr>
          <a:xfrm>
            <a:off x="3393957" y="1766244"/>
            <a:ext cx="5381625" cy="4381500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3393957" y="5664200"/>
            <a:ext cx="4988043" cy="635000"/>
          </a:xfrm>
          <a:prstGeom prst="rect">
            <a:avLst/>
          </a:prstGeom>
          <a:noFill/>
          <a:ln w="7620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33342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/>
          <p:cNvGrpSpPr/>
          <p:nvPr/>
        </p:nvGrpSpPr>
        <p:grpSpPr>
          <a:xfrm>
            <a:off x="1042737" y="571636"/>
            <a:ext cx="10084068" cy="5684785"/>
            <a:chOff x="1042737" y="571636"/>
            <a:chExt cx="10084068" cy="5684785"/>
          </a:xfrm>
          <a:effectLst>
            <a:outerShdw blurRad="2032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3" name="圓角化同側角落矩形 2"/>
            <p:cNvSpPr/>
            <p:nvPr/>
          </p:nvSpPr>
          <p:spPr>
            <a:xfrm>
              <a:off x="1042738" y="1719850"/>
              <a:ext cx="10084067" cy="4536571"/>
            </a:xfrm>
            <a:prstGeom prst="round2SameRect">
              <a:avLst>
                <a:gd name="adj1" fmla="val 0"/>
                <a:gd name="adj2" fmla="val 2484"/>
              </a:avLst>
            </a:prstGeom>
            <a:solidFill>
              <a:schemeClr val="bg1">
                <a:alpha val="9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4" name="群組 3"/>
            <p:cNvGrpSpPr/>
            <p:nvPr/>
          </p:nvGrpSpPr>
          <p:grpSpPr>
            <a:xfrm>
              <a:off x="1042737" y="571636"/>
              <a:ext cx="10084068" cy="574799"/>
              <a:chOff x="888731" y="571636"/>
              <a:chExt cx="10420953" cy="574799"/>
            </a:xfrm>
          </p:grpSpPr>
          <p:sp>
            <p:nvSpPr>
              <p:cNvPr id="10" name="圓角化同側角落矩形 9"/>
              <p:cNvSpPr/>
              <p:nvPr/>
            </p:nvSpPr>
            <p:spPr>
              <a:xfrm rot="10800000">
                <a:off x="888731" y="571636"/>
                <a:ext cx="10420953" cy="574799"/>
              </a:xfrm>
              <a:prstGeom prst="round2SameRect">
                <a:avLst>
                  <a:gd name="adj1" fmla="val 0"/>
                  <a:gd name="adj2" fmla="val 16746"/>
                </a:avLst>
              </a:prstGeom>
              <a:solidFill>
                <a:srgbClr val="3C485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grpSp>
            <p:nvGrpSpPr>
              <p:cNvPr id="11" name="群組 10"/>
              <p:cNvGrpSpPr/>
              <p:nvPr/>
            </p:nvGrpSpPr>
            <p:grpSpPr>
              <a:xfrm>
                <a:off x="1138989" y="762782"/>
                <a:ext cx="885523" cy="192505"/>
                <a:chOff x="628850" y="742489"/>
                <a:chExt cx="885523" cy="192505"/>
              </a:xfrm>
            </p:grpSpPr>
            <p:sp>
              <p:nvSpPr>
                <p:cNvPr id="12" name="橢圓 11"/>
                <p:cNvSpPr/>
                <p:nvPr/>
              </p:nvSpPr>
              <p:spPr>
                <a:xfrm>
                  <a:off x="628850" y="742489"/>
                  <a:ext cx="192505" cy="192505"/>
                </a:xfrm>
                <a:prstGeom prst="ellipse">
                  <a:avLst/>
                </a:prstGeom>
                <a:solidFill>
                  <a:srgbClr val="FF5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dirty="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13" name="橢圓 12"/>
                <p:cNvSpPr/>
                <p:nvPr/>
              </p:nvSpPr>
              <p:spPr>
                <a:xfrm>
                  <a:off x="975359" y="742489"/>
                  <a:ext cx="192505" cy="192505"/>
                </a:xfrm>
                <a:prstGeom prst="ellipse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dirty="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14" name="橢圓 13"/>
                <p:cNvSpPr/>
                <p:nvPr/>
              </p:nvSpPr>
              <p:spPr>
                <a:xfrm>
                  <a:off x="1321868" y="742489"/>
                  <a:ext cx="192505" cy="192505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dirty="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</p:grpSp>
        </p:grpSp>
        <p:grpSp>
          <p:nvGrpSpPr>
            <p:cNvPr id="5" name="群組 4"/>
            <p:cNvGrpSpPr/>
            <p:nvPr/>
          </p:nvGrpSpPr>
          <p:grpSpPr>
            <a:xfrm>
              <a:off x="1042737" y="1146434"/>
              <a:ext cx="10084067" cy="573416"/>
              <a:chOff x="888732" y="1146434"/>
              <a:chExt cx="10420952" cy="573416"/>
            </a:xfrm>
          </p:grpSpPr>
          <p:sp>
            <p:nvSpPr>
              <p:cNvPr id="6" name="圓角矩形 5"/>
              <p:cNvSpPr/>
              <p:nvPr/>
            </p:nvSpPr>
            <p:spPr>
              <a:xfrm>
                <a:off x="888732" y="1146434"/>
                <a:ext cx="10420952" cy="573416"/>
              </a:xfrm>
              <a:prstGeom prst="roundRect">
                <a:avLst>
                  <a:gd name="adj" fmla="val 0"/>
                </a:avLst>
              </a:prstGeom>
              <a:solidFill>
                <a:schemeClr val="bg1">
                  <a:alpha val="7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7" name="圓角矩形 6"/>
              <p:cNvSpPr/>
              <p:nvPr/>
            </p:nvSpPr>
            <p:spPr>
              <a:xfrm>
                <a:off x="2342871" y="1233469"/>
                <a:ext cx="8778234" cy="399345"/>
              </a:xfrm>
              <a:prstGeom prst="roundRect">
                <a:avLst>
                  <a:gd name="adj" fmla="val 0"/>
                </a:avLst>
              </a:prstGeom>
              <a:solidFill>
                <a:srgbClr val="3C4858">
                  <a:alpha val="14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zh-TW" altLang="en-US" dirty="0">
                  <a:solidFill>
                    <a:srgbClr val="3C4858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pic>
            <p:nvPicPr>
              <p:cNvPr id="8" name="圖片 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7453" y="1272151"/>
                <a:ext cx="334858" cy="334858"/>
              </a:xfrm>
              <a:prstGeom prst="rect">
                <a:avLst/>
              </a:prstGeom>
            </p:spPr>
          </p:pic>
          <p:pic>
            <p:nvPicPr>
              <p:cNvPr id="9" name="圖片 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08256" y="1267341"/>
                <a:ext cx="344479" cy="344479"/>
              </a:xfrm>
              <a:prstGeom prst="rect">
                <a:avLst/>
              </a:prstGeom>
            </p:spPr>
          </p:pic>
        </p:grpSp>
      </p:grpSp>
      <p:grpSp>
        <p:nvGrpSpPr>
          <p:cNvPr id="15" name="群組 14"/>
          <p:cNvGrpSpPr/>
          <p:nvPr/>
        </p:nvGrpSpPr>
        <p:grpSpPr>
          <a:xfrm>
            <a:off x="5608580" y="2977749"/>
            <a:ext cx="1005403" cy="1715787"/>
            <a:chOff x="1695256" y="2080873"/>
            <a:chExt cx="1005403" cy="1715787"/>
          </a:xfrm>
        </p:grpSpPr>
        <p:pic>
          <p:nvPicPr>
            <p:cNvPr id="16" name="圖片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3986" y="2080873"/>
              <a:ext cx="967943" cy="967943"/>
            </a:xfrm>
            <a:prstGeom prst="rect">
              <a:avLst/>
            </a:prstGeom>
          </p:spPr>
        </p:pic>
        <p:sp>
          <p:nvSpPr>
            <p:cNvPr id="17" name="文字方塊 16"/>
            <p:cNvSpPr txBox="1"/>
            <p:nvPr/>
          </p:nvSpPr>
          <p:spPr>
            <a:xfrm>
              <a:off x="1695256" y="3211885"/>
              <a:ext cx="100540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3200" b="1" dirty="0" smtClean="0">
                  <a:solidFill>
                    <a:srgbClr val="3C4858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資安</a:t>
              </a:r>
              <a:endParaRPr lang="zh-TW" altLang="en-US" sz="3200" b="1" dirty="0">
                <a:solidFill>
                  <a:srgbClr val="3C485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59581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/>
          <p:cNvGrpSpPr/>
          <p:nvPr/>
        </p:nvGrpSpPr>
        <p:grpSpPr>
          <a:xfrm>
            <a:off x="1042737" y="571636"/>
            <a:ext cx="10084068" cy="5684785"/>
            <a:chOff x="1042737" y="571636"/>
            <a:chExt cx="10084068" cy="5684785"/>
          </a:xfrm>
          <a:effectLst>
            <a:outerShdw blurRad="2032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3" name="圓角化同側角落矩形 2"/>
            <p:cNvSpPr/>
            <p:nvPr/>
          </p:nvSpPr>
          <p:spPr>
            <a:xfrm>
              <a:off x="1042738" y="1719850"/>
              <a:ext cx="10084067" cy="4536571"/>
            </a:xfrm>
            <a:prstGeom prst="round2SameRect">
              <a:avLst>
                <a:gd name="adj1" fmla="val 0"/>
                <a:gd name="adj2" fmla="val 2484"/>
              </a:avLst>
            </a:prstGeom>
            <a:solidFill>
              <a:schemeClr val="bg1">
                <a:alpha val="9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4" name="群組 3"/>
            <p:cNvGrpSpPr/>
            <p:nvPr/>
          </p:nvGrpSpPr>
          <p:grpSpPr>
            <a:xfrm>
              <a:off x="1042737" y="571636"/>
              <a:ext cx="10084068" cy="574799"/>
              <a:chOff x="888731" y="571636"/>
              <a:chExt cx="10420953" cy="574799"/>
            </a:xfrm>
          </p:grpSpPr>
          <p:sp>
            <p:nvSpPr>
              <p:cNvPr id="10" name="圓角化同側角落矩形 9"/>
              <p:cNvSpPr/>
              <p:nvPr/>
            </p:nvSpPr>
            <p:spPr>
              <a:xfrm rot="10800000">
                <a:off x="888731" y="571636"/>
                <a:ext cx="10420953" cy="574799"/>
              </a:xfrm>
              <a:prstGeom prst="round2SameRect">
                <a:avLst>
                  <a:gd name="adj1" fmla="val 0"/>
                  <a:gd name="adj2" fmla="val 16746"/>
                </a:avLst>
              </a:prstGeom>
              <a:solidFill>
                <a:srgbClr val="3C485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grpSp>
            <p:nvGrpSpPr>
              <p:cNvPr id="11" name="群組 10"/>
              <p:cNvGrpSpPr/>
              <p:nvPr/>
            </p:nvGrpSpPr>
            <p:grpSpPr>
              <a:xfrm>
                <a:off x="1138989" y="762782"/>
                <a:ext cx="885523" cy="192505"/>
                <a:chOff x="628850" y="742489"/>
                <a:chExt cx="885523" cy="192505"/>
              </a:xfrm>
            </p:grpSpPr>
            <p:sp>
              <p:nvSpPr>
                <p:cNvPr id="12" name="橢圓 11"/>
                <p:cNvSpPr/>
                <p:nvPr/>
              </p:nvSpPr>
              <p:spPr>
                <a:xfrm>
                  <a:off x="628850" y="742489"/>
                  <a:ext cx="192505" cy="192505"/>
                </a:xfrm>
                <a:prstGeom prst="ellipse">
                  <a:avLst/>
                </a:prstGeom>
                <a:solidFill>
                  <a:srgbClr val="FF5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dirty="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13" name="橢圓 12"/>
                <p:cNvSpPr/>
                <p:nvPr/>
              </p:nvSpPr>
              <p:spPr>
                <a:xfrm>
                  <a:off x="975359" y="742489"/>
                  <a:ext cx="192505" cy="192505"/>
                </a:xfrm>
                <a:prstGeom prst="ellipse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dirty="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14" name="橢圓 13"/>
                <p:cNvSpPr/>
                <p:nvPr/>
              </p:nvSpPr>
              <p:spPr>
                <a:xfrm>
                  <a:off x="1321868" y="742489"/>
                  <a:ext cx="192505" cy="192505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dirty="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</p:grpSp>
        </p:grpSp>
        <p:grpSp>
          <p:nvGrpSpPr>
            <p:cNvPr id="5" name="群組 4"/>
            <p:cNvGrpSpPr/>
            <p:nvPr/>
          </p:nvGrpSpPr>
          <p:grpSpPr>
            <a:xfrm>
              <a:off x="1042737" y="1146434"/>
              <a:ext cx="10084067" cy="573416"/>
              <a:chOff x="888732" y="1146434"/>
              <a:chExt cx="10420952" cy="573416"/>
            </a:xfrm>
          </p:grpSpPr>
          <p:sp>
            <p:nvSpPr>
              <p:cNvPr id="6" name="圓角矩形 5"/>
              <p:cNvSpPr/>
              <p:nvPr/>
            </p:nvSpPr>
            <p:spPr>
              <a:xfrm>
                <a:off x="888732" y="1146434"/>
                <a:ext cx="10420952" cy="573416"/>
              </a:xfrm>
              <a:prstGeom prst="roundRect">
                <a:avLst>
                  <a:gd name="adj" fmla="val 0"/>
                </a:avLst>
              </a:prstGeom>
              <a:solidFill>
                <a:schemeClr val="bg1">
                  <a:alpha val="7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7" name="圓角矩形 6"/>
              <p:cNvSpPr/>
              <p:nvPr/>
            </p:nvSpPr>
            <p:spPr>
              <a:xfrm>
                <a:off x="2342871" y="1233469"/>
                <a:ext cx="8778234" cy="399345"/>
              </a:xfrm>
              <a:prstGeom prst="roundRect">
                <a:avLst>
                  <a:gd name="adj" fmla="val 0"/>
                </a:avLst>
              </a:prstGeom>
              <a:solidFill>
                <a:srgbClr val="3C4858">
                  <a:alpha val="14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zh-TW" altLang="en-US" dirty="0">
                  <a:solidFill>
                    <a:srgbClr val="3C4858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pic>
            <p:nvPicPr>
              <p:cNvPr id="8" name="圖片 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7453" y="1272151"/>
                <a:ext cx="334858" cy="334858"/>
              </a:xfrm>
              <a:prstGeom prst="rect">
                <a:avLst/>
              </a:prstGeom>
            </p:spPr>
          </p:pic>
          <p:pic>
            <p:nvPicPr>
              <p:cNvPr id="9" name="圖片 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08256" y="1267341"/>
                <a:ext cx="344479" cy="344479"/>
              </a:xfrm>
              <a:prstGeom prst="rect">
                <a:avLst/>
              </a:prstGeom>
            </p:spPr>
          </p:pic>
        </p:grpSp>
      </p:grpSp>
      <p:grpSp>
        <p:nvGrpSpPr>
          <p:cNvPr id="18" name="群組 17"/>
          <p:cNvGrpSpPr/>
          <p:nvPr/>
        </p:nvGrpSpPr>
        <p:grpSpPr>
          <a:xfrm>
            <a:off x="1220683" y="2293264"/>
            <a:ext cx="2031325" cy="2887937"/>
            <a:chOff x="1781292" y="2122655"/>
            <a:chExt cx="2031325" cy="2887937"/>
          </a:xfrm>
        </p:grpSpPr>
        <p:grpSp>
          <p:nvGrpSpPr>
            <p:cNvPr id="19" name="群組 18"/>
            <p:cNvGrpSpPr/>
            <p:nvPr/>
          </p:nvGrpSpPr>
          <p:grpSpPr>
            <a:xfrm>
              <a:off x="1938915" y="2122655"/>
              <a:ext cx="1791560" cy="1791560"/>
              <a:chOff x="5204326" y="1814285"/>
              <a:chExt cx="1791560" cy="1791560"/>
            </a:xfrm>
          </p:grpSpPr>
          <p:pic>
            <p:nvPicPr>
              <p:cNvPr id="21" name="圖片 20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64305" y="2177637"/>
                <a:ext cx="1080617" cy="1080617"/>
              </a:xfrm>
              <a:prstGeom prst="rect">
                <a:avLst/>
              </a:prstGeom>
            </p:spPr>
          </p:pic>
          <p:sp>
            <p:nvSpPr>
              <p:cNvPr id="22" name="甜甜圈 21"/>
              <p:cNvSpPr/>
              <p:nvPr/>
            </p:nvSpPr>
            <p:spPr>
              <a:xfrm>
                <a:off x="5204326" y="1814285"/>
                <a:ext cx="1791560" cy="1791560"/>
              </a:xfrm>
              <a:prstGeom prst="donut">
                <a:avLst>
                  <a:gd name="adj" fmla="val 9143"/>
                </a:avLst>
              </a:prstGeom>
              <a:solidFill>
                <a:schemeClr val="bg1"/>
              </a:solidFill>
              <a:ln>
                <a:solidFill>
                  <a:srgbClr val="EFF2F7"/>
                </a:solidFill>
              </a:ln>
              <a:effectLst>
                <a:glow rad="203200">
                  <a:schemeClr val="accent3">
                    <a:satMod val="175000"/>
                    <a:alpha val="9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20" name="文字方塊 19"/>
            <p:cNvSpPr txBox="1"/>
            <p:nvPr/>
          </p:nvSpPr>
          <p:spPr>
            <a:xfrm>
              <a:off x="1781292" y="4364261"/>
              <a:ext cx="203132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TW" altLang="en-US" sz="3600" b="1" dirty="0" smtClean="0">
                  <a:solidFill>
                    <a:srgbClr val="3C4858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定期備份</a:t>
              </a:r>
              <a:endParaRPr lang="zh-TW" altLang="en-US" sz="2400" b="1" dirty="0">
                <a:solidFill>
                  <a:srgbClr val="3C485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23" name="群組 22"/>
          <p:cNvGrpSpPr/>
          <p:nvPr/>
        </p:nvGrpSpPr>
        <p:grpSpPr>
          <a:xfrm>
            <a:off x="3489978" y="2293264"/>
            <a:ext cx="2031325" cy="2887937"/>
            <a:chOff x="1781292" y="2122655"/>
            <a:chExt cx="2031325" cy="2887937"/>
          </a:xfrm>
        </p:grpSpPr>
        <p:grpSp>
          <p:nvGrpSpPr>
            <p:cNvPr id="24" name="群組 23"/>
            <p:cNvGrpSpPr/>
            <p:nvPr/>
          </p:nvGrpSpPr>
          <p:grpSpPr>
            <a:xfrm>
              <a:off x="1938915" y="2122655"/>
              <a:ext cx="1791560" cy="1791560"/>
              <a:chOff x="5204326" y="1814285"/>
              <a:chExt cx="1791560" cy="1791560"/>
            </a:xfrm>
          </p:grpSpPr>
          <p:pic>
            <p:nvPicPr>
              <p:cNvPr id="26" name="圖片 2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75871" y="2177637"/>
                <a:ext cx="1057484" cy="1080617"/>
              </a:xfrm>
              <a:prstGeom prst="rect">
                <a:avLst/>
              </a:prstGeom>
            </p:spPr>
          </p:pic>
          <p:sp>
            <p:nvSpPr>
              <p:cNvPr id="27" name="甜甜圈 26"/>
              <p:cNvSpPr/>
              <p:nvPr/>
            </p:nvSpPr>
            <p:spPr>
              <a:xfrm>
                <a:off x="5204326" y="1814285"/>
                <a:ext cx="1791560" cy="1791560"/>
              </a:xfrm>
              <a:prstGeom prst="donut">
                <a:avLst>
                  <a:gd name="adj" fmla="val 9143"/>
                </a:avLst>
              </a:prstGeom>
              <a:solidFill>
                <a:schemeClr val="bg1"/>
              </a:solidFill>
              <a:ln>
                <a:solidFill>
                  <a:srgbClr val="EFF2F7"/>
                </a:solidFill>
              </a:ln>
              <a:effectLst>
                <a:glow rad="203200">
                  <a:schemeClr val="accent3">
                    <a:satMod val="175000"/>
                    <a:alpha val="9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25" name="文字方塊 24"/>
            <p:cNvSpPr txBox="1"/>
            <p:nvPr/>
          </p:nvSpPr>
          <p:spPr>
            <a:xfrm>
              <a:off x="1781292" y="4364261"/>
              <a:ext cx="203132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TW" altLang="en-US" sz="3600" b="1" dirty="0" smtClean="0">
                  <a:solidFill>
                    <a:srgbClr val="3C4858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安裝防毒</a:t>
              </a:r>
              <a:endParaRPr lang="zh-TW" altLang="en-US" sz="2400" b="1" dirty="0">
                <a:solidFill>
                  <a:srgbClr val="3C485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28" name="群組 27"/>
          <p:cNvGrpSpPr/>
          <p:nvPr/>
        </p:nvGrpSpPr>
        <p:grpSpPr>
          <a:xfrm>
            <a:off x="5665144" y="2293264"/>
            <a:ext cx="2492990" cy="3441935"/>
            <a:chOff x="1588200" y="2122655"/>
            <a:chExt cx="2492990" cy="3441935"/>
          </a:xfrm>
        </p:grpSpPr>
        <p:grpSp>
          <p:nvGrpSpPr>
            <p:cNvPr id="29" name="群組 28"/>
            <p:cNvGrpSpPr/>
            <p:nvPr/>
          </p:nvGrpSpPr>
          <p:grpSpPr>
            <a:xfrm>
              <a:off x="1938915" y="2122655"/>
              <a:ext cx="1791560" cy="1791560"/>
              <a:chOff x="5204326" y="1814285"/>
              <a:chExt cx="1791560" cy="1791560"/>
            </a:xfrm>
          </p:grpSpPr>
          <p:pic>
            <p:nvPicPr>
              <p:cNvPr id="31" name="圖片 30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75871" y="2189203"/>
                <a:ext cx="1057484" cy="1057484"/>
              </a:xfrm>
              <a:prstGeom prst="rect">
                <a:avLst/>
              </a:prstGeom>
            </p:spPr>
          </p:pic>
          <p:sp>
            <p:nvSpPr>
              <p:cNvPr id="32" name="甜甜圈 31"/>
              <p:cNvSpPr/>
              <p:nvPr/>
            </p:nvSpPr>
            <p:spPr>
              <a:xfrm>
                <a:off x="5204326" y="1814285"/>
                <a:ext cx="1791560" cy="1791560"/>
              </a:xfrm>
              <a:prstGeom prst="donut">
                <a:avLst>
                  <a:gd name="adj" fmla="val 9143"/>
                </a:avLst>
              </a:prstGeom>
              <a:solidFill>
                <a:schemeClr val="bg1"/>
              </a:solidFill>
              <a:ln>
                <a:solidFill>
                  <a:srgbClr val="EFF2F7"/>
                </a:solidFill>
              </a:ln>
              <a:effectLst>
                <a:glow rad="203200">
                  <a:schemeClr val="accent3">
                    <a:satMod val="175000"/>
                    <a:alpha val="9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30" name="文字方塊 29"/>
            <p:cNvSpPr txBox="1"/>
            <p:nvPr/>
          </p:nvSpPr>
          <p:spPr>
            <a:xfrm>
              <a:off x="1588200" y="4364261"/>
              <a:ext cx="2492990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TW" altLang="en-US" sz="3600" b="1" dirty="0" smtClean="0">
                  <a:solidFill>
                    <a:srgbClr val="3C4858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使用較安全</a:t>
              </a:r>
              <a:r>
                <a:rPr lang="en-US" altLang="zh-TW" sz="3600" b="1" dirty="0" smtClean="0">
                  <a:solidFill>
                    <a:srgbClr val="3C4858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/>
              </a:r>
              <a:br>
                <a:rPr lang="en-US" altLang="zh-TW" sz="3600" b="1" dirty="0" smtClean="0">
                  <a:solidFill>
                    <a:srgbClr val="3C4858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</a:br>
              <a:r>
                <a:rPr lang="zh-TW" altLang="en-US" sz="3600" b="1" dirty="0" smtClean="0">
                  <a:solidFill>
                    <a:srgbClr val="3C4858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瀏覽器</a:t>
              </a:r>
              <a:endParaRPr lang="zh-TW" altLang="en-US" sz="2400" b="1" dirty="0">
                <a:solidFill>
                  <a:srgbClr val="3C485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33" name="群組 32"/>
          <p:cNvGrpSpPr/>
          <p:nvPr/>
        </p:nvGrpSpPr>
        <p:grpSpPr>
          <a:xfrm>
            <a:off x="8086824" y="2293264"/>
            <a:ext cx="2954655" cy="3441935"/>
            <a:chOff x="1357370" y="2122655"/>
            <a:chExt cx="2954655" cy="3441935"/>
          </a:xfrm>
        </p:grpSpPr>
        <p:grpSp>
          <p:nvGrpSpPr>
            <p:cNvPr id="34" name="群組 33"/>
            <p:cNvGrpSpPr/>
            <p:nvPr/>
          </p:nvGrpSpPr>
          <p:grpSpPr>
            <a:xfrm>
              <a:off x="1938915" y="2122655"/>
              <a:ext cx="1791560" cy="1791560"/>
              <a:chOff x="5204326" y="1814285"/>
              <a:chExt cx="1791560" cy="1791560"/>
            </a:xfrm>
          </p:grpSpPr>
          <p:pic>
            <p:nvPicPr>
              <p:cNvPr id="36" name="圖片 35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75871" y="2189203"/>
                <a:ext cx="1057484" cy="1057484"/>
              </a:xfrm>
              <a:prstGeom prst="rect">
                <a:avLst/>
              </a:prstGeom>
            </p:spPr>
          </p:pic>
          <p:sp>
            <p:nvSpPr>
              <p:cNvPr id="37" name="甜甜圈 36"/>
              <p:cNvSpPr/>
              <p:nvPr/>
            </p:nvSpPr>
            <p:spPr>
              <a:xfrm>
                <a:off x="5204326" y="1814285"/>
                <a:ext cx="1791560" cy="1791560"/>
              </a:xfrm>
              <a:prstGeom prst="donut">
                <a:avLst>
                  <a:gd name="adj" fmla="val 9143"/>
                </a:avLst>
              </a:prstGeom>
              <a:solidFill>
                <a:schemeClr val="bg1"/>
              </a:solidFill>
              <a:ln>
                <a:solidFill>
                  <a:srgbClr val="EFF2F7"/>
                </a:solidFill>
              </a:ln>
              <a:effectLst>
                <a:glow rad="203200">
                  <a:schemeClr val="accent3">
                    <a:satMod val="175000"/>
                    <a:alpha val="9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35" name="文字方塊 34"/>
            <p:cNvSpPr txBox="1"/>
            <p:nvPr/>
          </p:nvSpPr>
          <p:spPr>
            <a:xfrm>
              <a:off x="1357370" y="4364261"/>
              <a:ext cx="2954655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TW" altLang="en-US" sz="3600" b="1" dirty="0" smtClean="0">
                  <a:solidFill>
                    <a:srgbClr val="3C4858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不上風險網站</a:t>
              </a:r>
              <a:r>
                <a:rPr lang="en-US" altLang="zh-TW" sz="3600" b="1" dirty="0" smtClean="0">
                  <a:solidFill>
                    <a:srgbClr val="3C4858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/>
              </a:r>
              <a:br>
                <a:rPr lang="en-US" altLang="zh-TW" sz="3600" b="1" dirty="0" smtClean="0">
                  <a:solidFill>
                    <a:srgbClr val="3C4858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</a:br>
              <a:r>
                <a:rPr lang="zh-TW" altLang="en-US" sz="3600" b="1" dirty="0" smtClean="0">
                  <a:solidFill>
                    <a:srgbClr val="3C4858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不載不明軟體</a:t>
              </a:r>
              <a:endParaRPr lang="zh-TW" altLang="en-US" sz="2400" b="1" dirty="0">
                <a:solidFill>
                  <a:srgbClr val="3C485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1341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/>
          <p:cNvGrpSpPr/>
          <p:nvPr/>
        </p:nvGrpSpPr>
        <p:grpSpPr>
          <a:xfrm>
            <a:off x="1042737" y="571636"/>
            <a:ext cx="10084068" cy="5684785"/>
            <a:chOff x="1042737" y="571636"/>
            <a:chExt cx="10084068" cy="5684785"/>
          </a:xfrm>
          <a:effectLst>
            <a:outerShdw blurRad="2032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3" name="圓角化同側角落矩形 2"/>
            <p:cNvSpPr/>
            <p:nvPr/>
          </p:nvSpPr>
          <p:spPr>
            <a:xfrm>
              <a:off x="1042738" y="1719850"/>
              <a:ext cx="10084067" cy="4536571"/>
            </a:xfrm>
            <a:prstGeom prst="round2SameRect">
              <a:avLst>
                <a:gd name="adj1" fmla="val 0"/>
                <a:gd name="adj2" fmla="val 2484"/>
              </a:avLst>
            </a:prstGeom>
            <a:solidFill>
              <a:schemeClr val="bg1">
                <a:alpha val="9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4" name="群組 3"/>
            <p:cNvGrpSpPr/>
            <p:nvPr/>
          </p:nvGrpSpPr>
          <p:grpSpPr>
            <a:xfrm>
              <a:off x="1042737" y="571636"/>
              <a:ext cx="10084068" cy="574799"/>
              <a:chOff x="888731" y="571636"/>
              <a:chExt cx="10420953" cy="574799"/>
            </a:xfrm>
          </p:grpSpPr>
          <p:sp>
            <p:nvSpPr>
              <p:cNvPr id="10" name="圓角化同側角落矩形 9"/>
              <p:cNvSpPr/>
              <p:nvPr/>
            </p:nvSpPr>
            <p:spPr>
              <a:xfrm rot="10800000">
                <a:off x="888731" y="571636"/>
                <a:ext cx="10420953" cy="574799"/>
              </a:xfrm>
              <a:prstGeom prst="round2SameRect">
                <a:avLst>
                  <a:gd name="adj1" fmla="val 0"/>
                  <a:gd name="adj2" fmla="val 16746"/>
                </a:avLst>
              </a:prstGeom>
              <a:solidFill>
                <a:srgbClr val="3C485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grpSp>
            <p:nvGrpSpPr>
              <p:cNvPr id="11" name="群組 10"/>
              <p:cNvGrpSpPr/>
              <p:nvPr/>
            </p:nvGrpSpPr>
            <p:grpSpPr>
              <a:xfrm>
                <a:off x="1138989" y="762782"/>
                <a:ext cx="885523" cy="192505"/>
                <a:chOff x="628850" y="742489"/>
                <a:chExt cx="885523" cy="192505"/>
              </a:xfrm>
            </p:grpSpPr>
            <p:sp>
              <p:nvSpPr>
                <p:cNvPr id="12" name="橢圓 11"/>
                <p:cNvSpPr/>
                <p:nvPr/>
              </p:nvSpPr>
              <p:spPr>
                <a:xfrm>
                  <a:off x="628850" y="742489"/>
                  <a:ext cx="192505" cy="192505"/>
                </a:xfrm>
                <a:prstGeom prst="ellipse">
                  <a:avLst/>
                </a:prstGeom>
                <a:solidFill>
                  <a:srgbClr val="FF5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dirty="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13" name="橢圓 12"/>
                <p:cNvSpPr/>
                <p:nvPr/>
              </p:nvSpPr>
              <p:spPr>
                <a:xfrm>
                  <a:off x="975359" y="742489"/>
                  <a:ext cx="192505" cy="192505"/>
                </a:xfrm>
                <a:prstGeom prst="ellipse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dirty="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14" name="橢圓 13"/>
                <p:cNvSpPr/>
                <p:nvPr/>
              </p:nvSpPr>
              <p:spPr>
                <a:xfrm>
                  <a:off x="1321868" y="742489"/>
                  <a:ext cx="192505" cy="192505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dirty="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</p:grpSp>
        </p:grpSp>
        <p:grpSp>
          <p:nvGrpSpPr>
            <p:cNvPr id="5" name="群組 4"/>
            <p:cNvGrpSpPr/>
            <p:nvPr/>
          </p:nvGrpSpPr>
          <p:grpSpPr>
            <a:xfrm>
              <a:off x="1042737" y="1146434"/>
              <a:ext cx="10084067" cy="573416"/>
              <a:chOff x="888732" y="1146434"/>
              <a:chExt cx="10420952" cy="573416"/>
            </a:xfrm>
          </p:grpSpPr>
          <p:sp>
            <p:nvSpPr>
              <p:cNvPr id="6" name="圓角矩形 5"/>
              <p:cNvSpPr/>
              <p:nvPr/>
            </p:nvSpPr>
            <p:spPr>
              <a:xfrm>
                <a:off x="888732" y="1146434"/>
                <a:ext cx="10420952" cy="573416"/>
              </a:xfrm>
              <a:prstGeom prst="roundRect">
                <a:avLst>
                  <a:gd name="adj" fmla="val 0"/>
                </a:avLst>
              </a:prstGeom>
              <a:solidFill>
                <a:schemeClr val="bg1">
                  <a:alpha val="7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7" name="圓角矩形 6"/>
              <p:cNvSpPr/>
              <p:nvPr/>
            </p:nvSpPr>
            <p:spPr>
              <a:xfrm>
                <a:off x="2342871" y="1233469"/>
                <a:ext cx="8778234" cy="399345"/>
              </a:xfrm>
              <a:prstGeom prst="roundRect">
                <a:avLst>
                  <a:gd name="adj" fmla="val 0"/>
                </a:avLst>
              </a:prstGeom>
              <a:solidFill>
                <a:srgbClr val="3C4858">
                  <a:alpha val="14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zh-TW" altLang="en-US" dirty="0">
                  <a:solidFill>
                    <a:srgbClr val="3C4858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pic>
            <p:nvPicPr>
              <p:cNvPr id="8" name="圖片 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7453" y="1272151"/>
                <a:ext cx="334858" cy="334858"/>
              </a:xfrm>
              <a:prstGeom prst="rect">
                <a:avLst/>
              </a:prstGeom>
            </p:spPr>
          </p:pic>
          <p:pic>
            <p:nvPicPr>
              <p:cNvPr id="9" name="圖片 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08256" y="1267341"/>
                <a:ext cx="344479" cy="344479"/>
              </a:xfrm>
              <a:prstGeom prst="rect">
                <a:avLst/>
              </a:prstGeom>
            </p:spPr>
          </p:pic>
        </p:grpSp>
      </p:grpSp>
      <p:grpSp>
        <p:nvGrpSpPr>
          <p:cNvPr id="23" name="群組 22"/>
          <p:cNvGrpSpPr/>
          <p:nvPr/>
        </p:nvGrpSpPr>
        <p:grpSpPr>
          <a:xfrm>
            <a:off x="2656825" y="2282301"/>
            <a:ext cx="2031325" cy="2887937"/>
            <a:chOff x="1781292" y="2122655"/>
            <a:chExt cx="2031325" cy="2887937"/>
          </a:xfrm>
        </p:grpSpPr>
        <p:grpSp>
          <p:nvGrpSpPr>
            <p:cNvPr id="24" name="群組 23"/>
            <p:cNvGrpSpPr/>
            <p:nvPr/>
          </p:nvGrpSpPr>
          <p:grpSpPr>
            <a:xfrm>
              <a:off x="1938915" y="2122655"/>
              <a:ext cx="1791560" cy="1791560"/>
              <a:chOff x="5204326" y="1814285"/>
              <a:chExt cx="1791560" cy="1791560"/>
            </a:xfrm>
          </p:grpSpPr>
          <p:pic>
            <p:nvPicPr>
              <p:cNvPr id="26" name="圖片 25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75871" y="2177637"/>
                <a:ext cx="1057484" cy="1080617"/>
              </a:xfrm>
              <a:prstGeom prst="rect">
                <a:avLst/>
              </a:prstGeom>
            </p:spPr>
          </p:pic>
          <p:sp>
            <p:nvSpPr>
              <p:cNvPr id="27" name="甜甜圈 26"/>
              <p:cNvSpPr/>
              <p:nvPr/>
            </p:nvSpPr>
            <p:spPr>
              <a:xfrm>
                <a:off x="5204326" y="1814285"/>
                <a:ext cx="1791560" cy="1791560"/>
              </a:xfrm>
              <a:prstGeom prst="donut">
                <a:avLst>
                  <a:gd name="adj" fmla="val 9143"/>
                </a:avLst>
              </a:prstGeom>
              <a:solidFill>
                <a:schemeClr val="bg1"/>
              </a:solidFill>
              <a:ln>
                <a:solidFill>
                  <a:srgbClr val="EFF2F7"/>
                </a:solidFill>
              </a:ln>
              <a:effectLst>
                <a:glow rad="203200">
                  <a:schemeClr val="accent3">
                    <a:satMod val="175000"/>
                    <a:alpha val="9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25" name="文字方塊 24"/>
            <p:cNvSpPr txBox="1"/>
            <p:nvPr/>
          </p:nvSpPr>
          <p:spPr>
            <a:xfrm>
              <a:off x="1781292" y="4364261"/>
              <a:ext cx="203132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TW" altLang="en-US" sz="3600" b="1" dirty="0" smtClean="0">
                  <a:solidFill>
                    <a:srgbClr val="3C4858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安裝防毒</a:t>
              </a:r>
              <a:endParaRPr lang="zh-TW" altLang="en-US" sz="2400" b="1" dirty="0">
                <a:solidFill>
                  <a:srgbClr val="3C485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49" name="群組 48"/>
          <p:cNvGrpSpPr/>
          <p:nvPr/>
        </p:nvGrpSpPr>
        <p:grpSpPr>
          <a:xfrm>
            <a:off x="6913605" y="2099645"/>
            <a:ext cx="3031092" cy="3447832"/>
            <a:chOff x="6775848" y="2145959"/>
            <a:chExt cx="3031092" cy="344783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47" name="群組 46"/>
            <p:cNvGrpSpPr/>
            <p:nvPr/>
          </p:nvGrpSpPr>
          <p:grpSpPr>
            <a:xfrm>
              <a:off x="6775848" y="2145959"/>
              <a:ext cx="2877700" cy="3447832"/>
              <a:chOff x="6966798" y="2058923"/>
              <a:chExt cx="2877700" cy="3447832"/>
            </a:xfrm>
          </p:grpSpPr>
          <p:grpSp>
            <p:nvGrpSpPr>
              <p:cNvPr id="45" name="群組 44"/>
              <p:cNvGrpSpPr/>
              <p:nvPr/>
            </p:nvGrpSpPr>
            <p:grpSpPr>
              <a:xfrm>
                <a:off x="6966798" y="2058923"/>
                <a:ext cx="2877700" cy="3447832"/>
                <a:chOff x="7004698" y="2099778"/>
                <a:chExt cx="2877700" cy="3447832"/>
              </a:xfrm>
            </p:grpSpPr>
            <p:pic>
              <p:nvPicPr>
                <p:cNvPr id="42" name="圖片 41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004699" y="2669911"/>
                  <a:ext cx="2877699" cy="2877699"/>
                </a:xfrm>
                <a:prstGeom prst="rect">
                  <a:avLst/>
                </a:prstGeom>
              </p:spPr>
            </p:pic>
            <p:sp>
              <p:nvSpPr>
                <p:cNvPr id="44" name="圓角化同側角落矩形 43"/>
                <p:cNvSpPr/>
                <p:nvPr/>
              </p:nvSpPr>
              <p:spPr>
                <a:xfrm rot="10800000">
                  <a:off x="7004698" y="2099778"/>
                  <a:ext cx="2877699" cy="574799"/>
                </a:xfrm>
                <a:prstGeom prst="round2SameRect">
                  <a:avLst>
                    <a:gd name="adj1" fmla="val 0"/>
                    <a:gd name="adj2" fmla="val 27717"/>
                  </a:avLst>
                </a:prstGeom>
                <a:solidFill>
                  <a:srgbClr val="3C485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dirty="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</p:grpSp>
          <p:sp>
            <p:nvSpPr>
              <p:cNvPr id="46" name="橢圓 45"/>
              <p:cNvSpPr/>
              <p:nvPr/>
            </p:nvSpPr>
            <p:spPr>
              <a:xfrm>
                <a:off x="7199779" y="2283230"/>
                <a:ext cx="186282" cy="192505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48" name="甜甜圈 47"/>
            <p:cNvSpPr/>
            <p:nvPr/>
          </p:nvSpPr>
          <p:spPr>
            <a:xfrm>
              <a:off x="8529679" y="3509863"/>
              <a:ext cx="1277261" cy="1277261"/>
            </a:xfrm>
            <a:prstGeom prst="donut">
              <a:avLst>
                <a:gd name="adj" fmla="val 12168"/>
              </a:avLst>
            </a:prstGeom>
            <a:solidFill>
              <a:srgbClr val="FF5050"/>
            </a:solidFill>
            <a:ln>
              <a:noFill/>
            </a:ln>
            <a:effectLst>
              <a:glow rad="63500">
                <a:schemeClr val="bg1">
                  <a:alpha val="68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6103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/>
          <p:cNvGrpSpPr/>
          <p:nvPr/>
        </p:nvGrpSpPr>
        <p:grpSpPr>
          <a:xfrm>
            <a:off x="1042737" y="571636"/>
            <a:ext cx="10084068" cy="5684785"/>
            <a:chOff x="1042737" y="571636"/>
            <a:chExt cx="10084068" cy="5684785"/>
          </a:xfrm>
          <a:effectLst>
            <a:outerShdw blurRad="2032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3" name="圓角化同側角落矩形 2"/>
            <p:cNvSpPr/>
            <p:nvPr/>
          </p:nvSpPr>
          <p:spPr>
            <a:xfrm>
              <a:off x="1042738" y="1146434"/>
              <a:ext cx="10084067" cy="5109987"/>
            </a:xfrm>
            <a:prstGeom prst="round2SameRect">
              <a:avLst>
                <a:gd name="adj1" fmla="val 0"/>
                <a:gd name="adj2" fmla="val 2484"/>
              </a:avLst>
            </a:prstGeom>
            <a:solidFill>
              <a:schemeClr val="bg1">
                <a:alpha val="9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grpSp>
          <p:nvGrpSpPr>
            <p:cNvPr id="4" name="群組 3"/>
            <p:cNvGrpSpPr/>
            <p:nvPr/>
          </p:nvGrpSpPr>
          <p:grpSpPr>
            <a:xfrm>
              <a:off x="1042737" y="571636"/>
              <a:ext cx="10084068" cy="574799"/>
              <a:chOff x="888731" y="571636"/>
              <a:chExt cx="10420953" cy="574799"/>
            </a:xfrm>
          </p:grpSpPr>
          <p:sp>
            <p:nvSpPr>
              <p:cNvPr id="10" name="圓角化同側角落矩形 9"/>
              <p:cNvSpPr/>
              <p:nvPr/>
            </p:nvSpPr>
            <p:spPr>
              <a:xfrm rot="10800000">
                <a:off x="888731" y="571636"/>
                <a:ext cx="10420953" cy="574799"/>
              </a:xfrm>
              <a:prstGeom prst="round2SameRect">
                <a:avLst>
                  <a:gd name="adj1" fmla="val 0"/>
                  <a:gd name="adj2" fmla="val 16746"/>
                </a:avLst>
              </a:prstGeom>
              <a:solidFill>
                <a:srgbClr val="3C485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/>
              </a:p>
            </p:txBody>
          </p:sp>
          <p:grpSp>
            <p:nvGrpSpPr>
              <p:cNvPr id="11" name="群組 10"/>
              <p:cNvGrpSpPr/>
              <p:nvPr/>
            </p:nvGrpSpPr>
            <p:grpSpPr>
              <a:xfrm>
                <a:off x="1138989" y="762782"/>
                <a:ext cx="885523" cy="192505"/>
                <a:chOff x="628850" y="742489"/>
                <a:chExt cx="885523" cy="192505"/>
              </a:xfrm>
            </p:grpSpPr>
            <p:sp>
              <p:nvSpPr>
                <p:cNvPr id="12" name="橢圓 11"/>
                <p:cNvSpPr/>
                <p:nvPr/>
              </p:nvSpPr>
              <p:spPr>
                <a:xfrm>
                  <a:off x="628850" y="742489"/>
                  <a:ext cx="192505" cy="192505"/>
                </a:xfrm>
                <a:prstGeom prst="ellipse">
                  <a:avLst/>
                </a:prstGeom>
                <a:solidFill>
                  <a:srgbClr val="FF5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dirty="0"/>
                </a:p>
              </p:txBody>
            </p:sp>
            <p:sp>
              <p:nvSpPr>
                <p:cNvPr id="13" name="橢圓 12"/>
                <p:cNvSpPr/>
                <p:nvPr/>
              </p:nvSpPr>
              <p:spPr>
                <a:xfrm>
                  <a:off x="975359" y="742489"/>
                  <a:ext cx="192505" cy="192505"/>
                </a:xfrm>
                <a:prstGeom prst="ellipse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dirty="0"/>
                </a:p>
              </p:txBody>
            </p:sp>
            <p:sp>
              <p:nvSpPr>
                <p:cNvPr id="14" name="橢圓 13"/>
                <p:cNvSpPr/>
                <p:nvPr/>
              </p:nvSpPr>
              <p:spPr>
                <a:xfrm>
                  <a:off x="1321868" y="742489"/>
                  <a:ext cx="192505" cy="192505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dirty="0"/>
                </a:p>
              </p:txBody>
            </p:sp>
          </p:grpSp>
        </p:grpSp>
      </p:grpSp>
      <p:sp>
        <p:nvSpPr>
          <p:cNvPr id="20" name="圓角化單一角落矩形 19"/>
          <p:cNvSpPr/>
          <p:nvPr/>
        </p:nvSpPr>
        <p:spPr>
          <a:xfrm rot="10800000">
            <a:off x="1042737" y="1146436"/>
            <a:ext cx="2889183" cy="5105774"/>
          </a:xfrm>
          <a:prstGeom prst="round1Rect">
            <a:avLst>
              <a:gd name="adj" fmla="val 4799"/>
            </a:avLst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22" name="直線接點 21"/>
          <p:cNvCxnSpPr/>
          <p:nvPr/>
        </p:nvCxnSpPr>
        <p:spPr>
          <a:xfrm>
            <a:off x="1471187" y="2023110"/>
            <a:ext cx="2007289" cy="0"/>
          </a:xfrm>
          <a:prstGeom prst="line">
            <a:avLst/>
          </a:prstGeom>
          <a:ln w="152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/>
          <p:cNvCxnSpPr/>
          <p:nvPr/>
        </p:nvCxnSpPr>
        <p:spPr>
          <a:xfrm>
            <a:off x="1471187" y="2437448"/>
            <a:ext cx="2007289" cy="0"/>
          </a:xfrm>
          <a:prstGeom prst="line">
            <a:avLst/>
          </a:prstGeom>
          <a:ln w="152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接點 24"/>
          <p:cNvCxnSpPr/>
          <p:nvPr/>
        </p:nvCxnSpPr>
        <p:spPr>
          <a:xfrm>
            <a:off x="1471187" y="2851786"/>
            <a:ext cx="1675819" cy="0"/>
          </a:xfrm>
          <a:prstGeom prst="line">
            <a:avLst/>
          </a:prstGeom>
          <a:ln w="152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接點 25"/>
          <p:cNvCxnSpPr/>
          <p:nvPr/>
        </p:nvCxnSpPr>
        <p:spPr>
          <a:xfrm>
            <a:off x="1471187" y="3266124"/>
            <a:ext cx="1675819" cy="0"/>
          </a:xfrm>
          <a:prstGeom prst="line">
            <a:avLst/>
          </a:prstGeom>
          <a:ln w="152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接點 26"/>
          <p:cNvCxnSpPr/>
          <p:nvPr/>
        </p:nvCxnSpPr>
        <p:spPr>
          <a:xfrm>
            <a:off x="1471187" y="3680460"/>
            <a:ext cx="1923523" cy="0"/>
          </a:xfrm>
          <a:prstGeom prst="line">
            <a:avLst/>
          </a:prstGeom>
          <a:ln w="152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接點 30"/>
          <p:cNvCxnSpPr/>
          <p:nvPr/>
        </p:nvCxnSpPr>
        <p:spPr>
          <a:xfrm>
            <a:off x="1471187" y="5314950"/>
            <a:ext cx="1675819" cy="0"/>
          </a:xfrm>
          <a:prstGeom prst="line">
            <a:avLst/>
          </a:prstGeom>
          <a:ln w="152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/>
          <p:cNvCxnSpPr/>
          <p:nvPr/>
        </p:nvCxnSpPr>
        <p:spPr>
          <a:xfrm>
            <a:off x="1471187" y="5680710"/>
            <a:ext cx="1675819" cy="0"/>
          </a:xfrm>
          <a:prstGeom prst="line">
            <a:avLst/>
          </a:prstGeom>
          <a:ln w="152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群組 51"/>
          <p:cNvGrpSpPr/>
          <p:nvPr/>
        </p:nvGrpSpPr>
        <p:grpSpPr>
          <a:xfrm>
            <a:off x="4206240" y="1554480"/>
            <a:ext cx="6617970" cy="1074420"/>
            <a:chOff x="4206240" y="1554480"/>
            <a:chExt cx="6617970" cy="1074420"/>
          </a:xfrm>
        </p:grpSpPr>
        <p:grpSp>
          <p:nvGrpSpPr>
            <p:cNvPr id="36" name="群組 35"/>
            <p:cNvGrpSpPr/>
            <p:nvPr/>
          </p:nvGrpSpPr>
          <p:grpSpPr>
            <a:xfrm>
              <a:off x="4206240" y="1554480"/>
              <a:ext cx="6617970" cy="1074420"/>
              <a:chOff x="4206240" y="2023110"/>
              <a:chExt cx="6617970" cy="1074420"/>
            </a:xfrm>
          </p:grpSpPr>
          <p:sp>
            <p:nvSpPr>
              <p:cNvPr id="34" name="矩形 33"/>
              <p:cNvSpPr/>
              <p:nvPr/>
            </p:nvSpPr>
            <p:spPr>
              <a:xfrm>
                <a:off x="4206240" y="2023110"/>
                <a:ext cx="6617970" cy="1074420"/>
              </a:xfrm>
              <a:prstGeom prst="rect">
                <a:avLst/>
              </a:prstGeom>
              <a:solidFill>
                <a:schemeClr val="bg1">
                  <a:alpha val="95000"/>
                </a:schemeClr>
              </a:solidFill>
              <a:ln>
                <a:noFill/>
              </a:ln>
              <a:effectLst>
                <a:outerShdw blurRad="2032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pic>
            <p:nvPicPr>
              <p:cNvPr id="35" name="圖片 3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90990" y="2168430"/>
                <a:ext cx="783779" cy="783779"/>
              </a:xfrm>
              <a:prstGeom prst="rect">
                <a:avLst/>
              </a:prstGeom>
            </p:spPr>
          </p:pic>
        </p:grpSp>
        <p:sp>
          <p:nvSpPr>
            <p:cNvPr id="49" name="文字方塊 48"/>
            <p:cNvSpPr txBox="1"/>
            <p:nvPr/>
          </p:nvSpPr>
          <p:spPr>
            <a:xfrm>
              <a:off x="5411123" y="1830079"/>
              <a:ext cx="384271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2800" b="1" dirty="0" smtClean="0">
                  <a:solidFill>
                    <a:srgbClr val="3C4858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最新雙</a:t>
              </a:r>
              <a:r>
                <a:rPr lang="en-US" altLang="zh-TW" sz="2800" b="1" dirty="0" smtClean="0">
                  <a:solidFill>
                    <a:srgbClr val="3C4858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11</a:t>
              </a:r>
              <a:r>
                <a:rPr lang="zh-TW" altLang="en-US" sz="2800" b="1" dirty="0" smtClean="0">
                  <a:solidFill>
                    <a:srgbClr val="3C4858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優惠小道消息</a:t>
              </a:r>
              <a:endParaRPr lang="zh-TW" altLang="en-US" sz="1600" b="1" dirty="0">
                <a:solidFill>
                  <a:srgbClr val="3C485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1" name="文字方塊 50"/>
            <p:cNvSpPr txBox="1"/>
            <p:nvPr/>
          </p:nvSpPr>
          <p:spPr>
            <a:xfrm>
              <a:off x="9065328" y="1929425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b="1" dirty="0" smtClean="0">
                  <a:solidFill>
                    <a:schemeClr val="bg1">
                      <a:lumMod val="6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蝦皮小編</a:t>
              </a:r>
              <a:endParaRPr lang="zh-TW" altLang="en-US" b="1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55" name="群組 54"/>
          <p:cNvGrpSpPr/>
          <p:nvPr/>
        </p:nvGrpSpPr>
        <p:grpSpPr>
          <a:xfrm>
            <a:off x="4220377" y="3135966"/>
            <a:ext cx="6617970" cy="1074420"/>
            <a:chOff x="4206240" y="1554480"/>
            <a:chExt cx="6617970" cy="1074420"/>
          </a:xfrm>
        </p:grpSpPr>
        <p:grpSp>
          <p:nvGrpSpPr>
            <p:cNvPr id="56" name="群組 55"/>
            <p:cNvGrpSpPr/>
            <p:nvPr/>
          </p:nvGrpSpPr>
          <p:grpSpPr>
            <a:xfrm>
              <a:off x="4206240" y="1554480"/>
              <a:ext cx="6617970" cy="1074420"/>
              <a:chOff x="4206240" y="2023110"/>
              <a:chExt cx="6617970" cy="1074420"/>
            </a:xfrm>
          </p:grpSpPr>
          <p:sp>
            <p:nvSpPr>
              <p:cNvPr id="59" name="矩形 58"/>
              <p:cNvSpPr/>
              <p:nvPr/>
            </p:nvSpPr>
            <p:spPr>
              <a:xfrm>
                <a:off x="4206240" y="2023110"/>
                <a:ext cx="6617970" cy="1074420"/>
              </a:xfrm>
              <a:prstGeom prst="rect">
                <a:avLst/>
              </a:prstGeom>
              <a:solidFill>
                <a:schemeClr val="bg1">
                  <a:alpha val="95000"/>
                </a:schemeClr>
              </a:solidFill>
              <a:ln>
                <a:noFill/>
              </a:ln>
              <a:effectLst>
                <a:outerShdw blurRad="2032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pic>
            <p:nvPicPr>
              <p:cNvPr id="60" name="圖片 5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90990" y="2168430"/>
                <a:ext cx="783779" cy="783779"/>
              </a:xfrm>
              <a:prstGeom prst="rect">
                <a:avLst/>
              </a:prstGeom>
            </p:spPr>
          </p:pic>
        </p:grpSp>
        <p:sp>
          <p:nvSpPr>
            <p:cNvPr id="57" name="文字方塊 56"/>
            <p:cNvSpPr txBox="1"/>
            <p:nvPr/>
          </p:nvSpPr>
          <p:spPr>
            <a:xfrm>
              <a:off x="5411124" y="1658145"/>
              <a:ext cx="411442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b="1" dirty="0" smtClean="0">
                  <a:solidFill>
                    <a:srgbClr val="3C4858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Warning: Account Closure is Being Processed!</a:t>
              </a:r>
              <a:endParaRPr lang="zh-TW" altLang="en-US" b="1" dirty="0">
                <a:solidFill>
                  <a:srgbClr val="3C485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8" name="文字方塊 57"/>
            <p:cNvSpPr txBox="1"/>
            <p:nvPr/>
          </p:nvSpPr>
          <p:spPr>
            <a:xfrm>
              <a:off x="7928054" y="2073643"/>
              <a:ext cx="13954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b="1" dirty="0">
                  <a:solidFill>
                    <a:schemeClr val="bg1">
                      <a:lumMod val="6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i</a:t>
              </a:r>
              <a:r>
                <a:rPr lang="en-US" altLang="zh-TW" b="1" dirty="0" smtClean="0">
                  <a:solidFill>
                    <a:schemeClr val="bg1">
                      <a:lumMod val="6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ner.gov.tw</a:t>
              </a:r>
              <a:endParaRPr lang="zh-TW" altLang="en-US" b="1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75" name="群組 74"/>
          <p:cNvGrpSpPr/>
          <p:nvPr/>
        </p:nvGrpSpPr>
        <p:grpSpPr>
          <a:xfrm>
            <a:off x="4206240" y="4717452"/>
            <a:ext cx="6617970" cy="1074420"/>
            <a:chOff x="4206240" y="1554480"/>
            <a:chExt cx="6617970" cy="1074420"/>
          </a:xfrm>
        </p:grpSpPr>
        <p:grpSp>
          <p:nvGrpSpPr>
            <p:cNvPr id="76" name="群組 75"/>
            <p:cNvGrpSpPr/>
            <p:nvPr/>
          </p:nvGrpSpPr>
          <p:grpSpPr>
            <a:xfrm>
              <a:off x="4206240" y="1554480"/>
              <a:ext cx="6617970" cy="1074420"/>
              <a:chOff x="4206240" y="2023110"/>
              <a:chExt cx="6617970" cy="1074420"/>
            </a:xfrm>
          </p:grpSpPr>
          <p:sp>
            <p:nvSpPr>
              <p:cNvPr id="79" name="矩形 78"/>
              <p:cNvSpPr/>
              <p:nvPr/>
            </p:nvSpPr>
            <p:spPr>
              <a:xfrm>
                <a:off x="4206240" y="2023110"/>
                <a:ext cx="6617970" cy="1074420"/>
              </a:xfrm>
              <a:prstGeom prst="rect">
                <a:avLst/>
              </a:prstGeom>
              <a:solidFill>
                <a:schemeClr val="bg1">
                  <a:alpha val="95000"/>
                </a:schemeClr>
              </a:solidFill>
              <a:ln>
                <a:noFill/>
              </a:ln>
              <a:effectLst>
                <a:outerShdw blurRad="2032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pic>
            <p:nvPicPr>
              <p:cNvPr id="80" name="圖片 7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90990" y="2168430"/>
                <a:ext cx="783779" cy="783779"/>
              </a:xfrm>
              <a:prstGeom prst="rect">
                <a:avLst/>
              </a:prstGeom>
            </p:spPr>
          </p:pic>
        </p:grpSp>
        <p:sp>
          <p:nvSpPr>
            <p:cNvPr id="77" name="文字方塊 76"/>
            <p:cNvSpPr txBox="1"/>
            <p:nvPr/>
          </p:nvSpPr>
          <p:spPr>
            <a:xfrm>
              <a:off x="5411123" y="1830079"/>
              <a:ext cx="40671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2800" b="1" dirty="0" smtClean="0">
                  <a:solidFill>
                    <a:srgbClr val="3C4858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關於公務人員最新福利</a:t>
              </a:r>
              <a:r>
                <a:rPr lang="en-US" altLang="zh-TW" sz="2800" b="1" dirty="0" smtClean="0">
                  <a:solidFill>
                    <a:srgbClr val="3C4858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…</a:t>
              </a:r>
              <a:endParaRPr lang="zh-TW" altLang="en-US" sz="2800" b="1" dirty="0">
                <a:solidFill>
                  <a:srgbClr val="3C485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78" name="文字方塊 77"/>
            <p:cNvSpPr txBox="1"/>
            <p:nvPr/>
          </p:nvSpPr>
          <p:spPr>
            <a:xfrm>
              <a:off x="9391094" y="1967312"/>
              <a:ext cx="1338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b="1" dirty="0" smtClean="0">
                  <a:solidFill>
                    <a:schemeClr val="bg1">
                      <a:lumMod val="6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公務員年改</a:t>
              </a:r>
              <a:endParaRPr lang="zh-TW" altLang="en-US" b="1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81" name="文字方塊 80"/>
          <p:cNvSpPr txBox="1"/>
          <p:nvPr/>
        </p:nvSpPr>
        <p:spPr>
          <a:xfrm>
            <a:off x="5313660" y="2253163"/>
            <a:ext cx="43056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800" b="1" dirty="0" smtClean="0">
                <a:solidFill>
                  <a:srgbClr val="FF5050"/>
                </a:solidFill>
                <a:latin typeface="Elephant" panose="02020904090505020303" pitchFamily="18" charset="0"/>
              </a:rPr>
              <a:t>REJECTED</a:t>
            </a:r>
            <a:endParaRPr lang="zh-TW" altLang="en-US" sz="2400" b="1" dirty="0">
              <a:solidFill>
                <a:srgbClr val="FF5050"/>
              </a:solidFill>
              <a:latin typeface="Elephant" panose="02020904090505020303" pitchFamily="18" charset="0"/>
            </a:endParaRPr>
          </a:p>
        </p:txBody>
      </p:sp>
      <p:sp>
        <p:nvSpPr>
          <p:cNvPr id="82" name="文字方塊 81"/>
          <p:cNvSpPr txBox="1"/>
          <p:nvPr/>
        </p:nvSpPr>
        <p:spPr>
          <a:xfrm>
            <a:off x="5362392" y="3872788"/>
            <a:ext cx="43056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800" b="1" dirty="0" smtClean="0">
                <a:solidFill>
                  <a:srgbClr val="FF5050"/>
                </a:solidFill>
                <a:latin typeface="Elephant" panose="02020904090505020303" pitchFamily="18" charset="0"/>
              </a:rPr>
              <a:t>REJECTED</a:t>
            </a:r>
            <a:endParaRPr lang="zh-TW" altLang="en-US" sz="2400" b="1" dirty="0">
              <a:solidFill>
                <a:srgbClr val="FF5050"/>
              </a:solidFill>
              <a:latin typeface="Elephant" panose="02020904090505020303" pitchFamily="18" charset="0"/>
            </a:endParaRPr>
          </a:p>
        </p:txBody>
      </p:sp>
      <p:sp>
        <p:nvSpPr>
          <p:cNvPr id="83" name="文字方塊 82"/>
          <p:cNvSpPr txBox="1"/>
          <p:nvPr/>
        </p:nvSpPr>
        <p:spPr>
          <a:xfrm>
            <a:off x="5329640" y="5384701"/>
            <a:ext cx="43056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800" b="1" dirty="0" smtClean="0">
                <a:solidFill>
                  <a:srgbClr val="FF5050"/>
                </a:solidFill>
                <a:latin typeface="Elephant" panose="02020904090505020303" pitchFamily="18" charset="0"/>
              </a:rPr>
              <a:t>REJECTED</a:t>
            </a:r>
            <a:endParaRPr lang="zh-TW" altLang="en-US" sz="2400" b="1" dirty="0">
              <a:solidFill>
                <a:srgbClr val="FF5050"/>
              </a:solidFill>
              <a:latin typeface="Elephant" panose="0202090409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7221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/>
          <p:cNvGrpSpPr/>
          <p:nvPr/>
        </p:nvGrpSpPr>
        <p:grpSpPr>
          <a:xfrm>
            <a:off x="1042737" y="571636"/>
            <a:ext cx="10084068" cy="5684785"/>
            <a:chOff x="1042737" y="571636"/>
            <a:chExt cx="10084068" cy="5684785"/>
          </a:xfrm>
          <a:effectLst>
            <a:outerShdw blurRad="2032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3" name="圓角化同側角落矩形 2"/>
            <p:cNvSpPr/>
            <p:nvPr/>
          </p:nvSpPr>
          <p:spPr>
            <a:xfrm>
              <a:off x="1042738" y="1719850"/>
              <a:ext cx="10084067" cy="4536571"/>
            </a:xfrm>
            <a:prstGeom prst="round2SameRect">
              <a:avLst>
                <a:gd name="adj1" fmla="val 0"/>
                <a:gd name="adj2" fmla="val 2484"/>
              </a:avLst>
            </a:prstGeom>
            <a:solidFill>
              <a:schemeClr val="bg1">
                <a:alpha val="96000"/>
              </a:schemeClr>
            </a:solidFill>
            <a:ln>
              <a:noFill/>
            </a:ln>
            <a:effectLst>
              <a:outerShdw blurRad="50800" dist="50800" dir="5400000" algn="ctr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4" name="群組 3"/>
            <p:cNvGrpSpPr/>
            <p:nvPr/>
          </p:nvGrpSpPr>
          <p:grpSpPr>
            <a:xfrm>
              <a:off x="1042737" y="571636"/>
              <a:ext cx="10084068" cy="574799"/>
              <a:chOff x="888731" y="571636"/>
              <a:chExt cx="10420953" cy="574799"/>
            </a:xfrm>
          </p:grpSpPr>
          <p:sp>
            <p:nvSpPr>
              <p:cNvPr id="10" name="圓角化同側角落矩形 9"/>
              <p:cNvSpPr/>
              <p:nvPr/>
            </p:nvSpPr>
            <p:spPr>
              <a:xfrm rot="10800000">
                <a:off x="888731" y="571636"/>
                <a:ext cx="10420953" cy="574799"/>
              </a:xfrm>
              <a:prstGeom prst="round2SameRect">
                <a:avLst>
                  <a:gd name="adj1" fmla="val 0"/>
                  <a:gd name="adj2" fmla="val 16746"/>
                </a:avLst>
              </a:prstGeom>
              <a:solidFill>
                <a:srgbClr val="3C485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grpSp>
            <p:nvGrpSpPr>
              <p:cNvPr id="11" name="群組 10"/>
              <p:cNvGrpSpPr/>
              <p:nvPr/>
            </p:nvGrpSpPr>
            <p:grpSpPr>
              <a:xfrm>
                <a:off x="1138989" y="762782"/>
                <a:ext cx="885523" cy="192505"/>
                <a:chOff x="628850" y="742489"/>
                <a:chExt cx="885523" cy="192505"/>
              </a:xfrm>
            </p:grpSpPr>
            <p:sp>
              <p:nvSpPr>
                <p:cNvPr id="12" name="橢圓 11"/>
                <p:cNvSpPr/>
                <p:nvPr/>
              </p:nvSpPr>
              <p:spPr>
                <a:xfrm>
                  <a:off x="628850" y="742489"/>
                  <a:ext cx="192505" cy="192505"/>
                </a:xfrm>
                <a:prstGeom prst="ellipse">
                  <a:avLst/>
                </a:prstGeom>
                <a:solidFill>
                  <a:srgbClr val="FF5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dirty="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13" name="橢圓 12"/>
                <p:cNvSpPr/>
                <p:nvPr/>
              </p:nvSpPr>
              <p:spPr>
                <a:xfrm>
                  <a:off x="975359" y="742489"/>
                  <a:ext cx="192505" cy="192505"/>
                </a:xfrm>
                <a:prstGeom prst="ellipse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dirty="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14" name="橢圓 13"/>
                <p:cNvSpPr/>
                <p:nvPr/>
              </p:nvSpPr>
              <p:spPr>
                <a:xfrm>
                  <a:off x="1321868" y="742489"/>
                  <a:ext cx="192505" cy="192505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dirty="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</p:grpSp>
        </p:grpSp>
        <p:grpSp>
          <p:nvGrpSpPr>
            <p:cNvPr id="5" name="群組 4"/>
            <p:cNvGrpSpPr/>
            <p:nvPr/>
          </p:nvGrpSpPr>
          <p:grpSpPr>
            <a:xfrm>
              <a:off x="1042737" y="1146434"/>
              <a:ext cx="10084067" cy="573416"/>
              <a:chOff x="888732" y="1146434"/>
              <a:chExt cx="10420952" cy="573416"/>
            </a:xfrm>
          </p:grpSpPr>
          <p:sp>
            <p:nvSpPr>
              <p:cNvPr id="6" name="圓角矩形 5"/>
              <p:cNvSpPr/>
              <p:nvPr/>
            </p:nvSpPr>
            <p:spPr>
              <a:xfrm>
                <a:off x="888732" y="1146434"/>
                <a:ext cx="10420952" cy="573416"/>
              </a:xfrm>
              <a:prstGeom prst="roundRect">
                <a:avLst>
                  <a:gd name="adj" fmla="val 0"/>
                </a:avLst>
              </a:prstGeom>
              <a:solidFill>
                <a:schemeClr val="bg1">
                  <a:alpha val="7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7" name="圓角矩形 6"/>
              <p:cNvSpPr/>
              <p:nvPr/>
            </p:nvSpPr>
            <p:spPr>
              <a:xfrm>
                <a:off x="2342871" y="1233469"/>
                <a:ext cx="8778234" cy="399345"/>
              </a:xfrm>
              <a:prstGeom prst="roundRect">
                <a:avLst>
                  <a:gd name="adj" fmla="val 0"/>
                </a:avLst>
              </a:prstGeom>
              <a:solidFill>
                <a:srgbClr val="3C4858">
                  <a:alpha val="14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zh-TW" altLang="en-US" dirty="0">
                  <a:solidFill>
                    <a:srgbClr val="3C4858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pic>
            <p:nvPicPr>
              <p:cNvPr id="8" name="圖片 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7453" y="1272151"/>
                <a:ext cx="334858" cy="334858"/>
              </a:xfrm>
              <a:prstGeom prst="rect">
                <a:avLst/>
              </a:prstGeom>
            </p:spPr>
          </p:pic>
          <p:pic>
            <p:nvPicPr>
              <p:cNvPr id="9" name="圖片 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08256" y="1267341"/>
                <a:ext cx="344479" cy="344479"/>
              </a:xfrm>
              <a:prstGeom prst="rect">
                <a:avLst/>
              </a:prstGeom>
            </p:spPr>
          </p:pic>
        </p:grpSp>
      </p:grpSp>
      <p:grpSp>
        <p:nvGrpSpPr>
          <p:cNvPr id="18" name="群組 17"/>
          <p:cNvGrpSpPr/>
          <p:nvPr/>
        </p:nvGrpSpPr>
        <p:grpSpPr>
          <a:xfrm>
            <a:off x="5582068" y="3130241"/>
            <a:ext cx="1005403" cy="1715787"/>
            <a:chOff x="1695256" y="2080873"/>
            <a:chExt cx="1005403" cy="1715787"/>
          </a:xfrm>
        </p:grpSpPr>
        <p:pic>
          <p:nvPicPr>
            <p:cNvPr id="19" name="圖片 1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3986" y="2080873"/>
              <a:ext cx="967943" cy="967943"/>
            </a:xfrm>
            <a:prstGeom prst="rect">
              <a:avLst/>
            </a:prstGeom>
          </p:spPr>
        </p:pic>
        <p:sp>
          <p:nvSpPr>
            <p:cNvPr id="20" name="文字方塊 19"/>
            <p:cNvSpPr txBox="1"/>
            <p:nvPr/>
          </p:nvSpPr>
          <p:spPr>
            <a:xfrm>
              <a:off x="1695256" y="3211885"/>
              <a:ext cx="100540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3200" b="1" dirty="0" smtClean="0">
                  <a:solidFill>
                    <a:srgbClr val="3C4858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雲端</a:t>
              </a:r>
              <a:endParaRPr lang="zh-TW" altLang="en-US" sz="3200" b="1" dirty="0">
                <a:solidFill>
                  <a:srgbClr val="3C485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56643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72" y="0"/>
            <a:ext cx="11915802" cy="6991350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4"/>
          <a:srcRect t="7876" b="5012"/>
          <a:stretch/>
        </p:blipFill>
        <p:spPr>
          <a:xfrm>
            <a:off x="1546335" y="609600"/>
            <a:ext cx="9058274" cy="4965700"/>
          </a:xfrm>
          <a:prstGeom prst="rect">
            <a:avLst/>
          </a:prstGeom>
        </p:spPr>
      </p:pic>
      <p:grpSp>
        <p:nvGrpSpPr>
          <p:cNvPr id="8" name="群組 7"/>
          <p:cNvGrpSpPr/>
          <p:nvPr/>
        </p:nvGrpSpPr>
        <p:grpSpPr>
          <a:xfrm>
            <a:off x="1546335" y="4832985"/>
            <a:ext cx="9058274" cy="939165"/>
            <a:chOff x="1546335" y="4832985"/>
            <a:chExt cx="9058275" cy="939165"/>
          </a:xfrm>
        </p:grpSpPr>
        <p:sp>
          <p:nvSpPr>
            <p:cNvPr id="9" name="矩形 8"/>
            <p:cNvSpPr/>
            <p:nvPr/>
          </p:nvSpPr>
          <p:spPr>
            <a:xfrm>
              <a:off x="1546335" y="4832985"/>
              <a:ext cx="9058275" cy="939165"/>
            </a:xfrm>
            <a:prstGeom prst="rect">
              <a:avLst/>
            </a:prstGeom>
            <a:solidFill>
              <a:srgbClr val="3C4858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4399061" y="5044471"/>
              <a:ext cx="349967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28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雲端硬碟：</a:t>
              </a:r>
              <a:r>
                <a:rPr lang="en-US" altLang="zh-TW" sz="2800" b="1" dirty="0" err="1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Safesync</a:t>
              </a:r>
              <a:endPara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07591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72" y="0"/>
            <a:ext cx="11915802" cy="6991350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4"/>
          <a:srcRect t="12253"/>
          <a:stretch/>
        </p:blipFill>
        <p:spPr>
          <a:xfrm>
            <a:off x="1546334" y="698500"/>
            <a:ext cx="9058275" cy="5001903"/>
          </a:xfrm>
          <a:prstGeom prst="rect">
            <a:avLst/>
          </a:prstGeom>
        </p:spPr>
      </p:pic>
      <p:grpSp>
        <p:nvGrpSpPr>
          <p:cNvPr id="7" name="群組 6"/>
          <p:cNvGrpSpPr/>
          <p:nvPr/>
        </p:nvGrpSpPr>
        <p:grpSpPr>
          <a:xfrm>
            <a:off x="1546334" y="4832984"/>
            <a:ext cx="9058275" cy="939165"/>
            <a:chOff x="1546335" y="4832985"/>
            <a:chExt cx="9058275" cy="939165"/>
          </a:xfrm>
        </p:grpSpPr>
        <p:sp>
          <p:nvSpPr>
            <p:cNvPr id="8" name="矩形 7"/>
            <p:cNvSpPr/>
            <p:nvPr/>
          </p:nvSpPr>
          <p:spPr>
            <a:xfrm>
              <a:off x="1546335" y="4832985"/>
              <a:ext cx="9058275" cy="939165"/>
            </a:xfrm>
            <a:prstGeom prst="rect">
              <a:avLst/>
            </a:prstGeom>
            <a:solidFill>
              <a:srgbClr val="3C4858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" name="文字方塊 8"/>
            <p:cNvSpPr txBox="1"/>
            <p:nvPr/>
          </p:nvSpPr>
          <p:spPr>
            <a:xfrm>
              <a:off x="4290057" y="5044471"/>
              <a:ext cx="37305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28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雲端軟體：</a:t>
              </a:r>
              <a:r>
                <a:rPr lang="en-US" altLang="zh-TW" sz="2800" b="1" dirty="0" err="1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CloudApp</a:t>
              </a:r>
              <a:endPara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02263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群組 14"/>
          <p:cNvGrpSpPr/>
          <p:nvPr/>
        </p:nvGrpSpPr>
        <p:grpSpPr>
          <a:xfrm>
            <a:off x="775367" y="640577"/>
            <a:ext cx="10641266" cy="5571537"/>
            <a:chOff x="723420" y="640577"/>
            <a:chExt cx="10641266" cy="5571537"/>
          </a:xfrm>
        </p:grpSpPr>
        <p:sp>
          <p:nvSpPr>
            <p:cNvPr id="16" name="圓角化同側角落矩形 15"/>
            <p:cNvSpPr/>
            <p:nvPr/>
          </p:nvSpPr>
          <p:spPr>
            <a:xfrm>
              <a:off x="723421" y="1215378"/>
              <a:ext cx="10641265" cy="4996736"/>
            </a:xfrm>
            <a:prstGeom prst="round2SameRect">
              <a:avLst>
                <a:gd name="adj1" fmla="val 0"/>
                <a:gd name="adj2" fmla="val 248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" name="圓角化同側角落矩形 16"/>
            <p:cNvSpPr/>
            <p:nvPr/>
          </p:nvSpPr>
          <p:spPr>
            <a:xfrm rot="10800000">
              <a:off x="723420" y="640577"/>
              <a:ext cx="10641265" cy="574799"/>
            </a:xfrm>
            <a:prstGeom prst="round2SameRect">
              <a:avLst>
                <a:gd name="adj1" fmla="val 0"/>
                <a:gd name="adj2" fmla="val 1674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18" name="群組 17"/>
            <p:cNvGrpSpPr/>
            <p:nvPr/>
          </p:nvGrpSpPr>
          <p:grpSpPr>
            <a:xfrm>
              <a:off x="965590" y="831726"/>
              <a:ext cx="856896" cy="192505"/>
              <a:chOff x="628850" y="742489"/>
              <a:chExt cx="885523" cy="192505"/>
            </a:xfrm>
          </p:grpSpPr>
          <p:sp>
            <p:nvSpPr>
              <p:cNvPr id="19" name="橢圓 18"/>
              <p:cNvSpPr/>
              <p:nvPr/>
            </p:nvSpPr>
            <p:spPr>
              <a:xfrm>
                <a:off x="628850" y="742489"/>
                <a:ext cx="192505" cy="192505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0" name="橢圓 19"/>
              <p:cNvSpPr/>
              <p:nvPr/>
            </p:nvSpPr>
            <p:spPr>
              <a:xfrm>
                <a:off x="975359" y="742489"/>
                <a:ext cx="192505" cy="192505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1" name="橢圓 20"/>
              <p:cNvSpPr/>
              <p:nvPr/>
            </p:nvSpPr>
            <p:spPr>
              <a:xfrm>
                <a:off x="1321868" y="742489"/>
                <a:ext cx="192505" cy="192505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</p:grpSp>
      <p:grpSp>
        <p:nvGrpSpPr>
          <p:cNvPr id="29" name="群組 28"/>
          <p:cNvGrpSpPr/>
          <p:nvPr/>
        </p:nvGrpSpPr>
        <p:grpSpPr>
          <a:xfrm>
            <a:off x="1017537" y="1618177"/>
            <a:ext cx="10061795" cy="4335988"/>
            <a:chOff x="1017537" y="1618177"/>
            <a:chExt cx="10061795" cy="4335988"/>
          </a:xfrm>
        </p:grpSpPr>
        <p:sp>
          <p:nvSpPr>
            <p:cNvPr id="24" name="文字方塊 23"/>
            <p:cNvSpPr txBox="1"/>
            <p:nvPr/>
          </p:nvSpPr>
          <p:spPr>
            <a:xfrm>
              <a:off x="1017537" y="1618177"/>
              <a:ext cx="890179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2800" b="1" dirty="0" smtClean="0">
                  <a:solidFill>
                    <a:srgbClr val="FF505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尊重著作權，請同仁儘速移除非法下載或使用之軟體！ </a:t>
              </a:r>
              <a:endParaRPr lang="zh-TW" altLang="en-US" b="1" dirty="0">
                <a:solidFill>
                  <a:srgbClr val="FF5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5" name="文字方塊 24"/>
            <p:cNvSpPr txBox="1"/>
            <p:nvPr/>
          </p:nvSpPr>
          <p:spPr>
            <a:xfrm>
              <a:off x="1017537" y="2175466"/>
              <a:ext cx="29610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b="1" dirty="0" smtClean="0">
                  <a:solidFill>
                    <a:srgbClr val="585E66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發佈：</a:t>
              </a:r>
              <a:r>
                <a:rPr lang="en-US" altLang="zh-TW" b="1" dirty="0" smtClean="0">
                  <a:solidFill>
                    <a:srgbClr val="585E66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2016 </a:t>
              </a:r>
              <a:r>
                <a:rPr lang="zh-TW" altLang="en-US" b="1" dirty="0" smtClean="0">
                  <a:solidFill>
                    <a:srgbClr val="585E66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年 </a:t>
              </a:r>
              <a:r>
                <a:rPr lang="en-US" altLang="zh-TW" b="1" dirty="0" smtClean="0">
                  <a:solidFill>
                    <a:srgbClr val="585E66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10 </a:t>
              </a:r>
              <a:r>
                <a:rPr lang="zh-TW" altLang="en-US" b="1" dirty="0" smtClean="0">
                  <a:solidFill>
                    <a:srgbClr val="585E66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月 </a:t>
              </a:r>
              <a:r>
                <a:rPr lang="en-US" altLang="zh-TW" b="1" dirty="0" smtClean="0">
                  <a:solidFill>
                    <a:srgbClr val="585E66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14 </a:t>
              </a:r>
              <a:r>
                <a:rPr lang="zh-TW" altLang="en-US" b="1" dirty="0" smtClean="0">
                  <a:solidFill>
                    <a:srgbClr val="585E66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號</a:t>
              </a:r>
              <a:endParaRPr lang="zh-TW" altLang="en-US" b="1" dirty="0">
                <a:solidFill>
                  <a:srgbClr val="585E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1017537" y="2676345"/>
              <a:ext cx="10061795" cy="32778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12750" indent="-412750">
                <a:spcBef>
                  <a:spcPts val="1200"/>
                </a:spcBef>
                <a:spcAft>
                  <a:spcPts val="600"/>
                </a:spcAft>
                <a:buFont typeface="+mj-lt"/>
                <a:buAutoNum type="arabicPeriod"/>
              </a:pPr>
              <a:r>
                <a:rPr lang="en-US" altLang="zh-TW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BSA</a:t>
              </a:r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台灣軟體聯盟每年進行盜版軟體之檢查並接受檢舉，根據</a:t>
              </a:r>
              <a:r>
                <a:rPr lang="en-US" altLang="zh-TW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BSA</a:t>
              </a:r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的軟體盜版案件歷史資料，遭起訴的被告，有高達</a:t>
              </a:r>
              <a:r>
                <a:rPr lang="en-US" altLang="zh-TW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1/3</a:t>
              </a:r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的比例是員工，顯示倘若企業使用盜版軟體，員工也得視其行為負擔刑責；若有非法重製，依著作權法可處三年以下有期徒刑、拘役，或科或併科新台幣七十五萬元以下罰金</a:t>
              </a:r>
              <a:r>
                <a:rPr lang="zh-TW" altLang="en-US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。</a:t>
              </a:r>
              <a:endPara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412750" indent="-412750">
                <a:spcBef>
                  <a:spcPts val="1200"/>
                </a:spcBef>
                <a:spcAft>
                  <a:spcPts val="600"/>
                </a:spcAft>
                <a:buFont typeface="+mj-lt"/>
                <a:buAutoNum type="arabicPeriod"/>
              </a:pPr>
              <a:r>
                <a:rPr lang="zh-TW" altLang="en-US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本</a:t>
              </a:r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所為公務機關，向來依法行政，對於著作權之維護亦不遺餘力，為保護本所及同仁的公務權益，請同仁尊重智慧財產權，勿隨意下載非法軟體使用</a:t>
              </a:r>
              <a:r>
                <a:rPr lang="zh-TW" altLang="en-US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。</a:t>
              </a:r>
              <a:endParaRPr lang="zh-TW" altLang="en-US" dirty="0" smtClean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412750" indent="-412750">
                <a:spcBef>
                  <a:spcPts val="1200"/>
                </a:spcBef>
                <a:spcAft>
                  <a:spcPts val="600"/>
                </a:spcAft>
                <a:buFont typeface="+mj-lt"/>
                <a:buAutoNum type="arabicPeriod"/>
              </a:pPr>
              <a:r>
                <a:rPr lang="zh-TW" altLang="en-US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若有同仁不慎安裝或使用盜版軟體，敬請儘速移除，以保護自身及單位權益、遠離刑責風險，本所亦將依相關規定議處。</a:t>
              </a:r>
              <a:endParaRPr lang="zh-TW" altLang="en-US" dirty="0" smtClean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412750" indent="-412750">
                <a:spcBef>
                  <a:spcPts val="1200"/>
                </a:spcBef>
                <a:spcAft>
                  <a:spcPts val="600"/>
                </a:spcAft>
                <a:buFont typeface="+mj-lt"/>
                <a:buAutoNum type="arabicPeriod"/>
              </a:pPr>
              <a:r>
                <a:rPr lang="zh-TW" altLang="en-US" dirty="0" smtClean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為</a:t>
              </a:r>
              <a:r>
                <a:rPr lang="zh-TW" altLang="en-US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落實本所軟體資產管理，本所已建立</a:t>
              </a:r>
              <a:r>
                <a:rPr lang="zh-TW" altLang="en-US" u="sng" dirty="0">
                  <a:solidFill>
                    <a:srgbClr val="3D3D3D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hlinkClick r:id="rId3"/>
                </a:rPr>
                <a:t>軟體版權登錄系統</a:t>
              </a:r>
              <a:r>
                <a:rPr lang="zh-TW" altLang="en-US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，請同仁依規定安裝前述管理系統。</a:t>
              </a:r>
              <a:endParaRPr lang="zh-TW" altLang="en-US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6" name="圓角矩形 25"/>
            <p:cNvSpPr/>
            <p:nvPr/>
          </p:nvSpPr>
          <p:spPr>
            <a:xfrm>
              <a:off x="3900057" y="2164333"/>
              <a:ext cx="1399912" cy="368730"/>
            </a:xfrm>
            <a:prstGeom prst="roundRect">
              <a:avLst>
                <a:gd name="adj" fmla="val 50000"/>
              </a:avLst>
            </a:prstGeom>
            <a:solidFill>
              <a:srgbClr val="EFF2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b="1" dirty="0" smtClean="0">
                  <a:solidFill>
                    <a:srgbClr val="3C4858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#</a:t>
              </a:r>
              <a:r>
                <a:rPr lang="zh-TW" altLang="en-US" b="1" dirty="0" smtClean="0">
                  <a:solidFill>
                    <a:srgbClr val="3C4858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網路公告</a:t>
              </a:r>
              <a:endParaRPr lang="zh-TW" altLang="en-US" sz="1400" b="1" dirty="0">
                <a:solidFill>
                  <a:srgbClr val="3C485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22" name="文字方塊 21"/>
          <p:cNvSpPr txBox="1"/>
          <p:nvPr/>
        </p:nvSpPr>
        <p:spPr>
          <a:xfrm>
            <a:off x="4266758" y="892211"/>
            <a:ext cx="3416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b="1" dirty="0" smtClean="0">
                <a:solidFill>
                  <a:srgbClr val="3C485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關於非法軟體</a:t>
            </a:r>
            <a:r>
              <a:rPr lang="en-US" altLang="zh-TW" sz="3600" b="1" dirty="0" smtClean="0">
                <a:solidFill>
                  <a:srgbClr val="3C485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endParaRPr lang="zh-TW" altLang="en-US" sz="2400" b="1" dirty="0">
              <a:solidFill>
                <a:srgbClr val="3C4858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7349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群組 33"/>
          <p:cNvGrpSpPr/>
          <p:nvPr/>
        </p:nvGrpSpPr>
        <p:grpSpPr>
          <a:xfrm>
            <a:off x="1042737" y="571636"/>
            <a:ext cx="10084068" cy="5684785"/>
            <a:chOff x="1042737" y="571636"/>
            <a:chExt cx="10084068" cy="5684785"/>
          </a:xfrm>
          <a:effectLst>
            <a:outerShdw blurRad="2032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3" name="圓角化同側角落矩形 2"/>
            <p:cNvSpPr/>
            <p:nvPr/>
          </p:nvSpPr>
          <p:spPr>
            <a:xfrm>
              <a:off x="1042738" y="1719850"/>
              <a:ext cx="10084067" cy="4536571"/>
            </a:xfrm>
            <a:prstGeom prst="round2SameRect">
              <a:avLst>
                <a:gd name="adj1" fmla="val 0"/>
                <a:gd name="adj2" fmla="val 2484"/>
              </a:avLst>
            </a:prstGeom>
            <a:solidFill>
              <a:schemeClr val="bg1">
                <a:alpha val="9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24" name="群組 23"/>
            <p:cNvGrpSpPr/>
            <p:nvPr/>
          </p:nvGrpSpPr>
          <p:grpSpPr>
            <a:xfrm>
              <a:off x="1042737" y="571636"/>
              <a:ext cx="10084068" cy="574799"/>
              <a:chOff x="888731" y="571636"/>
              <a:chExt cx="10420953" cy="574799"/>
            </a:xfrm>
          </p:grpSpPr>
          <p:sp>
            <p:nvSpPr>
              <p:cNvPr id="14" name="圓角化同側角落矩形 13"/>
              <p:cNvSpPr/>
              <p:nvPr/>
            </p:nvSpPr>
            <p:spPr>
              <a:xfrm rot="10800000">
                <a:off x="888731" y="571636"/>
                <a:ext cx="10420953" cy="574799"/>
              </a:xfrm>
              <a:prstGeom prst="round2SameRect">
                <a:avLst>
                  <a:gd name="adj1" fmla="val 0"/>
                  <a:gd name="adj2" fmla="val 16746"/>
                </a:avLst>
              </a:prstGeom>
              <a:solidFill>
                <a:srgbClr val="3C485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grpSp>
            <p:nvGrpSpPr>
              <p:cNvPr id="15" name="群組 14"/>
              <p:cNvGrpSpPr/>
              <p:nvPr/>
            </p:nvGrpSpPr>
            <p:grpSpPr>
              <a:xfrm>
                <a:off x="1138989" y="762782"/>
                <a:ext cx="885523" cy="192505"/>
                <a:chOff x="628850" y="742489"/>
                <a:chExt cx="885523" cy="192505"/>
              </a:xfrm>
            </p:grpSpPr>
            <p:sp>
              <p:nvSpPr>
                <p:cNvPr id="11" name="橢圓 10"/>
                <p:cNvSpPr/>
                <p:nvPr/>
              </p:nvSpPr>
              <p:spPr>
                <a:xfrm>
                  <a:off x="628850" y="742489"/>
                  <a:ext cx="192505" cy="192505"/>
                </a:xfrm>
                <a:prstGeom prst="ellipse">
                  <a:avLst/>
                </a:prstGeom>
                <a:solidFill>
                  <a:srgbClr val="FF5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dirty="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12" name="橢圓 11"/>
                <p:cNvSpPr/>
                <p:nvPr/>
              </p:nvSpPr>
              <p:spPr>
                <a:xfrm>
                  <a:off x="975359" y="742489"/>
                  <a:ext cx="192505" cy="192505"/>
                </a:xfrm>
                <a:prstGeom prst="ellipse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dirty="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13" name="橢圓 12"/>
                <p:cNvSpPr/>
                <p:nvPr/>
              </p:nvSpPr>
              <p:spPr>
                <a:xfrm>
                  <a:off x="1321868" y="742489"/>
                  <a:ext cx="192505" cy="192505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dirty="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</p:grpSp>
        </p:grpSp>
        <p:grpSp>
          <p:nvGrpSpPr>
            <p:cNvPr id="25" name="群組 24"/>
            <p:cNvGrpSpPr/>
            <p:nvPr/>
          </p:nvGrpSpPr>
          <p:grpSpPr>
            <a:xfrm>
              <a:off x="1042737" y="1146434"/>
              <a:ext cx="10084067" cy="573416"/>
              <a:chOff x="888732" y="1146434"/>
              <a:chExt cx="10420952" cy="573416"/>
            </a:xfrm>
          </p:grpSpPr>
          <p:sp>
            <p:nvSpPr>
              <p:cNvPr id="19" name="圓角矩形 18"/>
              <p:cNvSpPr/>
              <p:nvPr/>
            </p:nvSpPr>
            <p:spPr>
              <a:xfrm>
                <a:off x="888732" y="1146434"/>
                <a:ext cx="10420952" cy="573416"/>
              </a:xfrm>
              <a:prstGeom prst="roundRect">
                <a:avLst>
                  <a:gd name="adj" fmla="val 0"/>
                </a:avLst>
              </a:prstGeom>
              <a:solidFill>
                <a:schemeClr val="bg1">
                  <a:alpha val="7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0" name="圓角矩形 19"/>
              <p:cNvSpPr/>
              <p:nvPr/>
            </p:nvSpPr>
            <p:spPr>
              <a:xfrm>
                <a:off x="2342871" y="1233469"/>
                <a:ext cx="8778234" cy="399345"/>
              </a:xfrm>
              <a:prstGeom prst="roundRect">
                <a:avLst>
                  <a:gd name="adj" fmla="val 0"/>
                </a:avLst>
              </a:prstGeom>
              <a:solidFill>
                <a:srgbClr val="3C4858">
                  <a:alpha val="14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zh-TW" altLang="en-US" dirty="0">
                  <a:solidFill>
                    <a:srgbClr val="3C4858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pic>
            <p:nvPicPr>
              <p:cNvPr id="22" name="圖片 2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7453" y="1272151"/>
                <a:ext cx="334858" cy="334858"/>
              </a:xfrm>
              <a:prstGeom prst="rect">
                <a:avLst/>
              </a:prstGeom>
            </p:spPr>
          </p:pic>
          <p:pic>
            <p:nvPicPr>
              <p:cNvPr id="23" name="圖片 2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08256" y="1267341"/>
                <a:ext cx="344479" cy="344479"/>
              </a:xfrm>
              <a:prstGeom prst="rect">
                <a:avLst/>
              </a:prstGeom>
            </p:spPr>
          </p:pic>
        </p:grpSp>
      </p:grpSp>
      <p:grpSp>
        <p:nvGrpSpPr>
          <p:cNvPr id="38" name="群組 37"/>
          <p:cNvGrpSpPr/>
          <p:nvPr/>
        </p:nvGrpSpPr>
        <p:grpSpPr>
          <a:xfrm>
            <a:off x="5608580" y="2977749"/>
            <a:ext cx="1005403" cy="1715787"/>
            <a:chOff x="1695256" y="2080873"/>
            <a:chExt cx="1005403" cy="1715787"/>
          </a:xfrm>
        </p:grpSpPr>
        <p:pic>
          <p:nvPicPr>
            <p:cNvPr id="39" name="圖片 3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3986" y="2080873"/>
              <a:ext cx="967943" cy="967943"/>
            </a:xfrm>
            <a:prstGeom prst="rect">
              <a:avLst/>
            </a:prstGeom>
          </p:spPr>
        </p:pic>
        <p:sp>
          <p:nvSpPr>
            <p:cNvPr id="40" name="文字方塊 39"/>
            <p:cNvSpPr txBox="1"/>
            <p:nvPr/>
          </p:nvSpPr>
          <p:spPr>
            <a:xfrm>
              <a:off x="1695256" y="3211885"/>
              <a:ext cx="100540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3200" b="1" dirty="0" smtClean="0">
                  <a:solidFill>
                    <a:srgbClr val="3C4858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資安</a:t>
              </a:r>
              <a:endParaRPr lang="zh-TW" altLang="en-US" sz="3200" b="1" dirty="0">
                <a:solidFill>
                  <a:srgbClr val="3C485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37" name="群組 36"/>
          <p:cNvGrpSpPr/>
          <p:nvPr/>
        </p:nvGrpSpPr>
        <p:grpSpPr>
          <a:xfrm>
            <a:off x="2685010" y="2941430"/>
            <a:ext cx="1005403" cy="1715787"/>
            <a:chOff x="1695256" y="2080873"/>
            <a:chExt cx="1005403" cy="1715787"/>
          </a:xfrm>
        </p:grpSpPr>
        <p:pic>
          <p:nvPicPr>
            <p:cNvPr id="35" name="圖片 3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3986" y="2080873"/>
              <a:ext cx="967943" cy="967943"/>
            </a:xfrm>
            <a:prstGeom prst="rect">
              <a:avLst/>
            </a:prstGeom>
          </p:spPr>
        </p:pic>
        <p:sp>
          <p:nvSpPr>
            <p:cNvPr id="36" name="文字方塊 35"/>
            <p:cNvSpPr txBox="1"/>
            <p:nvPr/>
          </p:nvSpPr>
          <p:spPr>
            <a:xfrm>
              <a:off x="1695256" y="3211885"/>
              <a:ext cx="100540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3200" b="1" dirty="0" smtClean="0">
                  <a:solidFill>
                    <a:srgbClr val="3C4858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網路</a:t>
              </a:r>
              <a:endParaRPr lang="zh-TW" altLang="en-US" sz="3200" b="1" dirty="0">
                <a:solidFill>
                  <a:srgbClr val="3C485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41" name="群組 40"/>
          <p:cNvGrpSpPr/>
          <p:nvPr/>
        </p:nvGrpSpPr>
        <p:grpSpPr>
          <a:xfrm>
            <a:off x="8532149" y="2941430"/>
            <a:ext cx="1005403" cy="1715787"/>
            <a:chOff x="1695256" y="2080873"/>
            <a:chExt cx="1005403" cy="1715787"/>
          </a:xfrm>
        </p:grpSpPr>
        <p:pic>
          <p:nvPicPr>
            <p:cNvPr id="42" name="圖片 4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3986" y="2080873"/>
              <a:ext cx="967943" cy="967943"/>
            </a:xfrm>
            <a:prstGeom prst="rect">
              <a:avLst/>
            </a:prstGeom>
          </p:spPr>
        </p:pic>
        <p:sp>
          <p:nvSpPr>
            <p:cNvPr id="43" name="文字方塊 42"/>
            <p:cNvSpPr txBox="1"/>
            <p:nvPr/>
          </p:nvSpPr>
          <p:spPr>
            <a:xfrm>
              <a:off x="1695256" y="3211885"/>
              <a:ext cx="100540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3200" b="1" dirty="0" smtClean="0">
                  <a:solidFill>
                    <a:srgbClr val="3C4858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雲端</a:t>
              </a:r>
              <a:endParaRPr lang="zh-TW" altLang="en-US" sz="3200" b="1" dirty="0">
                <a:solidFill>
                  <a:srgbClr val="3C485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80067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72" y="0"/>
            <a:ext cx="11915802" cy="6991350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6909" y="433294"/>
            <a:ext cx="9078804" cy="5713323"/>
          </a:xfrm>
          <a:prstGeom prst="rect">
            <a:avLst/>
          </a:prstGeom>
        </p:spPr>
      </p:pic>
      <p:grpSp>
        <p:nvGrpSpPr>
          <p:cNvPr id="7" name="群組 6"/>
          <p:cNvGrpSpPr/>
          <p:nvPr/>
        </p:nvGrpSpPr>
        <p:grpSpPr>
          <a:xfrm>
            <a:off x="1566908" y="5207453"/>
            <a:ext cx="9078804" cy="939165"/>
            <a:chOff x="1546335" y="4832985"/>
            <a:chExt cx="9058275" cy="939165"/>
          </a:xfrm>
        </p:grpSpPr>
        <p:sp>
          <p:nvSpPr>
            <p:cNvPr id="8" name="矩形 7"/>
            <p:cNvSpPr/>
            <p:nvPr/>
          </p:nvSpPr>
          <p:spPr>
            <a:xfrm>
              <a:off x="1546335" y="4832985"/>
              <a:ext cx="9058275" cy="939165"/>
            </a:xfrm>
            <a:prstGeom prst="rect">
              <a:avLst/>
            </a:prstGeom>
            <a:solidFill>
              <a:srgbClr val="3C4858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9" name="文字方塊 8"/>
            <p:cNvSpPr txBox="1"/>
            <p:nvPr/>
          </p:nvSpPr>
          <p:spPr>
            <a:xfrm>
              <a:off x="3490160" y="5040957"/>
              <a:ext cx="521168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TW" altLang="en-US" sz="28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新安裝軟體：記得軟體版權登入</a:t>
              </a:r>
              <a:endPara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7270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群組 7"/>
          <p:cNvGrpSpPr/>
          <p:nvPr/>
        </p:nvGrpSpPr>
        <p:grpSpPr>
          <a:xfrm>
            <a:off x="242637" y="406535"/>
            <a:ext cx="3681664" cy="5952989"/>
            <a:chOff x="242637" y="447810"/>
            <a:chExt cx="3681664" cy="5952989"/>
          </a:xfrm>
        </p:grpSpPr>
        <p:sp>
          <p:nvSpPr>
            <p:cNvPr id="3" name="圓角化同側角落矩形 2"/>
            <p:cNvSpPr/>
            <p:nvPr/>
          </p:nvSpPr>
          <p:spPr>
            <a:xfrm>
              <a:off x="242638" y="1022608"/>
              <a:ext cx="3681663" cy="5378191"/>
            </a:xfrm>
            <a:prstGeom prst="round2SameRect">
              <a:avLst>
                <a:gd name="adj1" fmla="val 0"/>
                <a:gd name="adj2" fmla="val 2484"/>
              </a:avLst>
            </a:prstGeom>
            <a:solidFill>
              <a:schemeClr val="bg1">
                <a:alpha val="9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" name="圓角化同側角落矩形 13"/>
            <p:cNvSpPr/>
            <p:nvPr/>
          </p:nvSpPr>
          <p:spPr>
            <a:xfrm rot="10800000">
              <a:off x="242637" y="447810"/>
              <a:ext cx="3681663" cy="574799"/>
            </a:xfrm>
            <a:prstGeom prst="round2SameRect">
              <a:avLst>
                <a:gd name="adj1" fmla="val 0"/>
                <a:gd name="adj2" fmla="val 16746"/>
              </a:avLst>
            </a:prstGeom>
            <a:solidFill>
              <a:srgbClr val="3C48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15" name="群組 14"/>
            <p:cNvGrpSpPr/>
            <p:nvPr/>
          </p:nvGrpSpPr>
          <p:grpSpPr>
            <a:xfrm>
              <a:off x="484805" y="638957"/>
              <a:ext cx="856896" cy="192505"/>
              <a:chOff x="628850" y="742489"/>
              <a:chExt cx="885523" cy="192505"/>
            </a:xfrm>
          </p:grpSpPr>
          <p:sp>
            <p:nvSpPr>
              <p:cNvPr id="11" name="橢圓 10"/>
              <p:cNvSpPr/>
              <p:nvPr/>
            </p:nvSpPr>
            <p:spPr>
              <a:xfrm>
                <a:off x="628850" y="742489"/>
                <a:ext cx="192505" cy="192505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2" name="橢圓 11"/>
              <p:cNvSpPr/>
              <p:nvPr/>
            </p:nvSpPr>
            <p:spPr>
              <a:xfrm>
                <a:off x="975359" y="742489"/>
                <a:ext cx="192505" cy="192505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3" name="橢圓 12"/>
              <p:cNvSpPr/>
              <p:nvPr/>
            </p:nvSpPr>
            <p:spPr>
              <a:xfrm>
                <a:off x="1321868" y="742489"/>
                <a:ext cx="192505" cy="192505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</p:grpSp>
      <p:grpSp>
        <p:nvGrpSpPr>
          <p:cNvPr id="6" name="群組 5"/>
          <p:cNvGrpSpPr/>
          <p:nvPr/>
        </p:nvGrpSpPr>
        <p:grpSpPr>
          <a:xfrm>
            <a:off x="809440" y="1495811"/>
            <a:ext cx="2485926" cy="4110892"/>
            <a:chOff x="809440" y="1597409"/>
            <a:chExt cx="2485926" cy="4110892"/>
          </a:xfrm>
        </p:grpSpPr>
        <p:grpSp>
          <p:nvGrpSpPr>
            <p:cNvPr id="5" name="群組 4"/>
            <p:cNvGrpSpPr/>
            <p:nvPr/>
          </p:nvGrpSpPr>
          <p:grpSpPr>
            <a:xfrm>
              <a:off x="820112" y="1597409"/>
              <a:ext cx="1859701" cy="461665"/>
              <a:chOff x="651833" y="1898927"/>
              <a:chExt cx="1859701" cy="461665"/>
            </a:xfrm>
          </p:grpSpPr>
          <p:pic>
            <p:nvPicPr>
              <p:cNvPr id="2" name="圖片 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1833" y="1961483"/>
                <a:ext cx="336557" cy="336557"/>
              </a:xfrm>
              <a:prstGeom prst="rect">
                <a:avLst/>
              </a:prstGeom>
            </p:spPr>
          </p:pic>
          <p:sp>
            <p:nvSpPr>
              <p:cNvPr id="4" name="文字方塊 3"/>
              <p:cNvSpPr txBox="1"/>
              <p:nvPr/>
            </p:nvSpPr>
            <p:spPr>
              <a:xfrm>
                <a:off x="1095762" y="1898927"/>
                <a:ext cx="14157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TW" altLang="en-US" sz="2400" b="1" dirty="0" smtClean="0">
                    <a:solidFill>
                      <a:srgbClr val="FF505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加入網域</a:t>
                </a:r>
                <a:endParaRPr lang="zh-TW" altLang="en-US" sz="2000" b="1" dirty="0">
                  <a:solidFill>
                    <a:srgbClr val="FF505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grpSp>
          <p:nvGrpSpPr>
            <p:cNvPr id="31" name="群組 30"/>
            <p:cNvGrpSpPr/>
            <p:nvPr/>
          </p:nvGrpSpPr>
          <p:grpSpPr>
            <a:xfrm>
              <a:off x="820112" y="2327254"/>
              <a:ext cx="1859701" cy="461665"/>
              <a:chOff x="651833" y="1898927"/>
              <a:chExt cx="1859701" cy="461665"/>
            </a:xfrm>
          </p:grpSpPr>
          <p:pic>
            <p:nvPicPr>
              <p:cNvPr id="32" name="圖片 3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1833" y="1961483"/>
                <a:ext cx="336557" cy="336557"/>
              </a:xfrm>
              <a:prstGeom prst="rect">
                <a:avLst/>
              </a:prstGeom>
            </p:spPr>
          </p:pic>
          <p:sp>
            <p:nvSpPr>
              <p:cNvPr id="33" name="文字方塊 32"/>
              <p:cNvSpPr txBox="1"/>
              <p:nvPr/>
            </p:nvSpPr>
            <p:spPr>
              <a:xfrm>
                <a:off x="1095762" y="1898927"/>
                <a:ext cx="14157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TW" altLang="en-US" sz="2400" b="1" dirty="0" smtClean="0">
                    <a:solidFill>
                      <a:srgbClr val="3C4858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新進啟用</a:t>
                </a:r>
                <a:endParaRPr lang="zh-TW" altLang="en-US" sz="2000" b="1" dirty="0">
                  <a:solidFill>
                    <a:srgbClr val="3C4858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grpSp>
          <p:nvGrpSpPr>
            <p:cNvPr id="35" name="群組 34"/>
            <p:cNvGrpSpPr/>
            <p:nvPr/>
          </p:nvGrpSpPr>
          <p:grpSpPr>
            <a:xfrm>
              <a:off x="820112" y="3057099"/>
              <a:ext cx="2475254" cy="461665"/>
              <a:chOff x="651833" y="1898927"/>
              <a:chExt cx="2475254" cy="461665"/>
            </a:xfrm>
          </p:grpSpPr>
          <p:pic>
            <p:nvPicPr>
              <p:cNvPr id="36" name="圖片 3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1833" y="1961483"/>
                <a:ext cx="336557" cy="336557"/>
              </a:xfrm>
              <a:prstGeom prst="rect">
                <a:avLst/>
              </a:prstGeom>
            </p:spPr>
          </p:pic>
          <p:sp>
            <p:nvSpPr>
              <p:cNvPr id="37" name="文字方塊 36"/>
              <p:cNvSpPr txBox="1"/>
              <p:nvPr/>
            </p:nvSpPr>
            <p:spPr>
              <a:xfrm>
                <a:off x="1095762" y="1898927"/>
                <a:ext cx="203132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TW" altLang="en-US" sz="2400" b="1" dirty="0" smtClean="0">
                    <a:solidFill>
                      <a:srgbClr val="3C4858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新電腦需重灌</a:t>
                </a:r>
                <a:endParaRPr lang="zh-TW" altLang="en-US" sz="2000" b="1" dirty="0">
                  <a:solidFill>
                    <a:srgbClr val="3C4858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grpSp>
          <p:nvGrpSpPr>
            <p:cNvPr id="46" name="群組 45"/>
            <p:cNvGrpSpPr/>
            <p:nvPr/>
          </p:nvGrpSpPr>
          <p:grpSpPr>
            <a:xfrm>
              <a:off x="820112" y="3786944"/>
              <a:ext cx="2475254" cy="461665"/>
              <a:chOff x="651833" y="1898927"/>
              <a:chExt cx="2475254" cy="461665"/>
            </a:xfrm>
          </p:grpSpPr>
          <p:pic>
            <p:nvPicPr>
              <p:cNvPr id="47" name="圖片 4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1833" y="1961483"/>
                <a:ext cx="336557" cy="336557"/>
              </a:xfrm>
              <a:prstGeom prst="rect">
                <a:avLst/>
              </a:prstGeom>
            </p:spPr>
          </p:pic>
          <p:sp>
            <p:nvSpPr>
              <p:cNvPr id="48" name="文字方塊 47"/>
              <p:cNvSpPr txBox="1"/>
              <p:nvPr/>
            </p:nvSpPr>
            <p:spPr>
              <a:xfrm>
                <a:off x="1095762" y="1898927"/>
                <a:ext cx="203132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TW" altLang="en-US" sz="2400" b="1" dirty="0" smtClean="0">
                    <a:solidFill>
                      <a:srgbClr val="3C4858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認識技服人員</a:t>
                </a:r>
                <a:endParaRPr lang="zh-TW" altLang="en-US" sz="2000" b="1" dirty="0">
                  <a:solidFill>
                    <a:srgbClr val="3C4858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grpSp>
          <p:nvGrpSpPr>
            <p:cNvPr id="50" name="群組 49"/>
            <p:cNvGrpSpPr/>
            <p:nvPr/>
          </p:nvGrpSpPr>
          <p:grpSpPr>
            <a:xfrm>
              <a:off x="820112" y="4516789"/>
              <a:ext cx="2475254" cy="461665"/>
              <a:chOff x="651833" y="1898927"/>
              <a:chExt cx="2475254" cy="461665"/>
            </a:xfrm>
          </p:grpSpPr>
          <p:pic>
            <p:nvPicPr>
              <p:cNvPr id="51" name="圖片 50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1833" y="1961483"/>
                <a:ext cx="336557" cy="336557"/>
              </a:xfrm>
              <a:prstGeom prst="rect">
                <a:avLst/>
              </a:prstGeom>
            </p:spPr>
          </p:pic>
          <p:sp>
            <p:nvSpPr>
              <p:cNvPr id="52" name="文字方塊 51"/>
              <p:cNvSpPr txBox="1"/>
              <p:nvPr/>
            </p:nvSpPr>
            <p:spPr>
              <a:xfrm>
                <a:off x="1095762" y="1898927"/>
                <a:ext cx="203132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TW" altLang="en-US" sz="2400" b="1" dirty="0" smtClean="0">
                    <a:solidFill>
                      <a:srgbClr val="3C4858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連線無線網路</a:t>
                </a:r>
                <a:endParaRPr lang="zh-TW" altLang="en-US" sz="2000" b="1" dirty="0">
                  <a:solidFill>
                    <a:srgbClr val="3C4858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grpSp>
          <p:nvGrpSpPr>
            <p:cNvPr id="53" name="群組 52"/>
            <p:cNvGrpSpPr/>
            <p:nvPr/>
          </p:nvGrpSpPr>
          <p:grpSpPr>
            <a:xfrm>
              <a:off x="809440" y="5246636"/>
              <a:ext cx="2475254" cy="461665"/>
              <a:chOff x="651833" y="1898927"/>
              <a:chExt cx="2475254" cy="461665"/>
            </a:xfrm>
          </p:grpSpPr>
          <p:pic>
            <p:nvPicPr>
              <p:cNvPr id="54" name="圖片 5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1833" y="1961483"/>
                <a:ext cx="336557" cy="336557"/>
              </a:xfrm>
              <a:prstGeom prst="rect">
                <a:avLst/>
              </a:prstGeom>
            </p:spPr>
          </p:pic>
          <p:sp>
            <p:nvSpPr>
              <p:cNvPr id="55" name="文字方塊 54"/>
              <p:cNvSpPr txBox="1"/>
              <p:nvPr/>
            </p:nvSpPr>
            <p:spPr>
              <a:xfrm>
                <a:off x="1095762" y="1898927"/>
                <a:ext cx="203132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TW" altLang="en-US" sz="2400" b="1" dirty="0" smtClean="0">
                    <a:solidFill>
                      <a:srgbClr val="3C4858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網路封鎖解除</a:t>
                </a:r>
                <a:endParaRPr lang="zh-TW" altLang="en-US" sz="2000" b="1" dirty="0">
                  <a:solidFill>
                    <a:srgbClr val="3C4858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</p:grpSp>
      <p:pic>
        <p:nvPicPr>
          <p:cNvPr id="7" name="圖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468" y="5917049"/>
            <a:ext cx="829999" cy="829999"/>
          </a:xfrm>
          <a:prstGeom prst="rect">
            <a:avLst/>
          </a:prstGeom>
        </p:spPr>
      </p:pic>
      <p:grpSp>
        <p:nvGrpSpPr>
          <p:cNvPr id="56" name="群組 55"/>
          <p:cNvGrpSpPr/>
          <p:nvPr/>
        </p:nvGrpSpPr>
        <p:grpSpPr>
          <a:xfrm>
            <a:off x="4248580" y="406535"/>
            <a:ext cx="3681664" cy="5952989"/>
            <a:chOff x="242637" y="447810"/>
            <a:chExt cx="3681664" cy="5952989"/>
          </a:xfrm>
        </p:grpSpPr>
        <p:sp>
          <p:nvSpPr>
            <p:cNvPr id="57" name="圓角化同側角落矩形 56"/>
            <p:cNvSpPr/>
            <p:nvPr/>
          </p:nvSpPr>
          <p:spPr>
            <a:xfrm>
              <a:off x="242638" y="1022608"/>
              <a:ext cx="3681663" cy="5378191"/>
            </a:xfrm>
            <a:prstGeom prst="round2SameRect">
              <a:avLst>
                <a:gd name="adj1" fmla="val 0"/>
                <a:gd name="adj2" fmla="val 2484"/>
              </a:avLst>
            </a:prstGeom>
            <a:solidFill>
              <a:schemeClr val="bg1">
                <a:alpha val="9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8" name="圓角化同側角落矩形 57"/>
            <p:cNvSpPr/>
            <p:nvPr/>
          </p:nvSpPr>
          <p:spPr>
            <a:xfrm rot="10800000">
              <a:off x="242637" y="447810"/>
              <a:ext cx="3681663" cy="574799"/>
            </a:xfrm>
            <a:prstGeom prst="round2SameRect">
              <a:avLst>
                <a:gd name="adj1" fmla="val 0"/>
                <a:gd name="adj2" fmla="val 16746"/>
              </a:avLst>
            </a:prstGeom>
            <a:solidFill>
              <a:srgbClr val="3C48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59" name="群組 58"/>
            <p:cNvGrpSpPr/>
            <p:nvPr/>
          </p:nvGrpSpPr>
          <p:grpSpPr>
            <a:xfrm>
              <a:off x="484805" y="638957"/>
              <a:ext cx="856896" cy="192505"/>
              <a:chOff x="628850" y="742489"/>
              <a:chExt cx="885523" cy="192505"/>
            </a:xfrm>
          </p:grpSpPr>
          <p:sp>
            <p:nvSpPr>
              <p:cNvPr id="60" name="橢圓 59"/>
              <p:cNvSpPr/>
              <p:nvPr/>
            </p:nvSpPr>
            <p:spPr>
              <a:xfrm>
                <a:off x="628850" y="742489"/>
                <a:ext cx="192505" cy="192505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61" name="橢圓 60"/>
              <p:cNvSpPr/>
              <p:nvPr/>
            </p:nvSpPr>
            <p:spPr>
              <a:xfrm>
                <a:off x="975359" y="742489"/>
                <a:ext cx="192505" cy="192505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62" name="橢圓 61"/>
              <p:cNvSpPr/>
              <p:nvPr/>
            </p:nvSpPr>
            <p:spPr>
              <a:xfrm>
                <a:off x="1321868" y="742489"/>
                <a:ext cx="192505" cy="192505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</p:grpSp>
      <p:grpSp>
        <p:nvGrpSpPr>
          <p:cNvPr id="63" name="群組 62"/>
          <p:cNvGrpSpPr/>
          <p:nvPr/>
        </p:nvGrpSpPr>
        <p:grpSpPr>
          <a:xfrm>
            <a:off x="4826055" y="1495811"/>
            <a:ext cx="2475254" cy="1921355"/>
            <a:chOff x="820112" y="1597409"/>
            <a:chExt cx="2475254" cy="1921355"/>
          </a:xfrm>
        </p:grpSpPr>
        <p:grpSp>
          <p:nvGrpSpPr>
            <p:cNvPr id="64" name="群組 63"/>
            <p:cNvGrpSpPr/>
            <p:nvPr/>
          </p:nvGrpSpPr>
          <p:grpSpPr>
            <a:xfrm>
              <a:off x="820112" y="1597409"/>
              <a:ext cx="2475254" cy="461665"/>
              <a:chOff x="651833" y="1898927"/>
              <a:chExt cx="2475254" cy="461665"/>
            </a:xfrm>
          </p:grpSpPr>
          <p:pic>
            <p:nvPicPr>
              <p:cNvPr id="80" name="圖片 7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1833" y="1961483"/>
                <a:ext cx="336557" cy="336557"/>
              </a:xfrm>
              <a:prstGeom prst="rect">
                <a:avLst/>
              </a:prstGeom>
            </p:spPr>
          </p:pic>
          <p:sp>
            <p:nvSpPr>
              <p:cNvPr id="81" name="文字方塊 80"/>
              <p:cNvSpPr txBox="1"/>
              <p:nvPr/>
            </p:nvSpPr>
            <p:spPr>
              <a:xfrm>
                <a:off x="1095762" y="1898927"/>
                <a:ext cx="203132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TW" altLang="en-US" sz="2400" b="1" dirty="0" smtClean="0">
                    <a:solidFill>
                      <a:srgbClr val="FF505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安裝卡巴司基</a:t>
                </a:r>
                <a:endParaRPr lang="zh-TW" altLang="en-US" sz="2000" b="1" dirty="0">
                  <a:solidFill>
                    <a:srgbClr val="FF505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grpSp>
          <p:nvGrpSpPr>
            <p:cNvPr id="65" name="群組 64"/>
            <p:cNvGrpSpPr/>
            <p:nvPr/>
          </p:nvGrpSpPr>
          <p:grpSpPr>
            <a:xfrm>
              <a:off x="820112" y="2327254"/>
              <a:ext cx="2475254" cy="461665"/>
              <a:chOff x="651833" y="1898927"/>
              <a:chExt cx="2475254" cy="461665"/>
            </a:xfrm>
          </p:grpSpPr>
          <p:pic>
            <p:nvPicPr>
              <p:cNvPr id="78" name="圖片 7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1833" y="1961483"/>
                <a:ext cx="336557" cy="336557"/>
              </a:xfrm>
              <a:prstGeom prst="rect">
                <a:avLst/>
              </a:prstGeom>
            </p:spPr>
          </p:pic>
          <p:sp>
            <p:nvSpPr>
              <p:cNvPr id="79" name="文字方塊 78"/>
              <p:cNvSpPr txBox="1"/>
              <p:nvPr/>
            </p:nvSpPr>
            <p:spPr>
              <a:xfrm>
                <a:off x="1095762" y="1898927"/>
                <a:ext cx="203132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TW" altLang="en-US" sz="2400" b="1" dirty="0" smtClean="0">
                    <a:solidFill>
                      <a:srgbClr val="3C4858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基本資安知識</a:t>
                </a:r>
                <a:endParaRPr lang="zh-TW" altLang="en-US" sz="2000" b="1" dirty="0">
                  <a:solidFill>
                    <a:srgbClr val="3C4858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grpSp>
          <p:nvGrpSpPr>
            <p:cNvPr id="66" name="群組 65"/>
            <p:cNvGrpSpPr/>
            <p:nvPr/>
          </p:nvGrpSpPr>
          <p:grpSpPr>
            <a:xfrm>
              <a:off x="820112" y="3057099"/>
              <a:ext cx="2167478" cy="461665"/>
              <a:chOff x="651833" y="1898927"/>
              <a:chExt cx="2167478" cy="461665"/>
            </a:xfrm>
          </p:grpSpPr>
          <p:pic>
            <p:nvPicPr>
              <p:cNvPr id="76" name="圖片 7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1833" y="1961483"/>
                <a:ext cx="336557" cy="336557"/>
              </a:xfrm>
              <a:prstGeom prst="rect">
                <a:avLst/>
              </a:prstGeom>
            </p:spPr>
          </p:pic>
          <p:sp>
            <p:nvSpPr>
              <p:cNvPr id="77" name="文字方塊 76"/>
              <p:cNvSpPr txBox="1"/>
              <p:nvPr/>
            </p:nvSpPr>
            <p:spPr>
              <a:xfrm>
                <a:off x="1095762" y="1898927"/>
                <a:ext cx="172354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TW" altLang="en-US" sz="2400" b="1" dirty="0" smtClean="0">
                    <a:solidFill>
                      <a:srgbClr val="3C4858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社交工程信</a:t>
                </a:r>
                <a:endParaRPr lang="zh-TW" altLang="en-US" sz="2000" b="1" dirty="0">
                  <a:solidFill>
                    <a:srgbClr val="3C4858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</p:grpSp>
      <p:pic>
        <p:nvPicPr>
          <p:cNvPr id="82" name="圖片 8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411" y="5917049"/>
            <a:ext cx="829999" cy="829999"/>
          </a:xfrm>
          <a:prstGeom prst="rect">
            <a:avLst/>
          </a:prstGeom>
        </p:spPr>
      </p:pic>
      <p:grpSp>
        <p:nvGrpSpPr>
          <p:cNvPr id="83" name="群組 82"/>
          <p:cNvGrpSpPr/>
          <p:nvPr/>
        </p:nvGrpSpPr>
        <p:grpSpPr>
          <a:xfrm>
            <a:off x="8254520" y="406535"/>
            <a:ext cx="3681664" cy="5952989"/>
            <a:chOff x="242637" y="447810"/>
            <a:chExt cx="3681664" cy="5952989"/>
          </a:xfrm>
        </p:grpSpPr>
        <p:sp>
          <p:nvSpPr>
            <p:cNvPr id="84" name="圓角化同側角落矩形 83"/>
            <p:cNvSpPr/>
            <p:nvPr/>
          </p:nvSpPr>
          <p:spPr>
            <a:xfrm>
              <a:off x="242638" y="1022608"/>
              <a:ext cx="3681663" cy="5378191"/>
            </a:xfrm>
            <a:prstGeom prst="round2SameRect">
              <a:avLst>
                <a:gd name="adj1" fmla="val 0"/>
                <a:gd name="adj2" fmla="val 2484"/>
              </a:avLst>
            </a:prstGeom>
            <a:solidFill>
              <a:schemeClr val="bg1">
                <a:alpha val="9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5" name="圓角化同側角落矩形 84"/>
            <p:cNvSpPr/>
            <p:nvPr/>
          </p:nvSpPr>
          <p:spPr>
            <a:xfrm rot="10800000">
              <a:off x="242637" y="447810"/>
              <a:ext cx="3681663" cy="574799"/>
            </a:xfrm>
            <a:prstGeom prst="round2SameRect">
              <a:avLst>
                <a:gd name="adj1" fmla="val 0"/>
                <a:gd name="adj2" fmla="val 16746"/>
              </a:avLst>
            </a:prstGeom>
            <a:solidFill>
              <a:srgbClr val="3C48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86" name="群組 85"/>
            <p:cNvGrpSpPr/>
            <p:nvPr/>
          </p:nvGrpSpPr>
          <p:grpSpPr>
            <a:xfrm>
              <a:off x="484805" y="638957"/>
              <a:ext cx="856896" cy="192505"/>
              <a:chOff x="628850" y="742489"/>
              <a:chExt cx="885523" cy="192505"/>
            </a:xfrm>
          </p:grpSpPr>
          <p:sp>
            <p:nvSpPr>
              <p:cNvPr id="87" name="橢圓 86"/>
              <p:cNvSpPr/>
              <p:nvPr/>
            </p:nvSpPr>
            <p:spPr>
              <a:xfrm>
                <a:off x="628850" y="742489"/>
                <a:ext cx="192505" cy="192505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88" name="橢圓 87"/>
              <p:cNvSpPr/>
              <p:nvPr/>
            </p:nvSpPr>
            <p:spPr>
              <a:xfrm>
                <a:off x="975359" y="742489"/>
                <a:ext cx="192505" cy="192505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89" name="橢圓 88"/>
              <p:cNvSpPr/>
              <p:nvPr/>
            </p:nvSpPr>
            <p:spPr>
              <a:xfrm>
                <a:off x="1321868" y="742489"/>
                <a:ext cx="192505" cy="192505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</p:grpSp>
      <p:grpSp>
        <p:nvGrpSpPr>
          <p:cNvPr id="90" name="群組 89"/>
          <p:cNvGrpSpPr/>
          <p:nvPr/>
        </p:nvGrpSpPr>
        <p:grpSpPr>
          <a:xfrm>
            <a:off x="8831995" y="1495811"/>
            <a:ext cx="2475254" cy="1921355"/>
            <a:chOff x="820112" y="1597409"/>
            <a:chExt cx="2475254" cy="1921355"/>
          </a:xfrm>
        </p:grpSpPr>
        <p:grpSp>
          <p:nvGrpSpPr>
            <p:cNvPr id="91" name="群組 90"/>
            <p:cNvGrpSpPr/>
            <p:nvPr/>
          </p:nvGrpSpPr>
          <p:grpSpPr>
            <a:xfrm>
              <a:off x="820112" y="1597409"/>
              <a:ext cx="1930233" cy="461665"/>
              <a:chOff x="651833" y="1898927"/>
              <a:chExt cx="1930233" cy="461665"/>
            </a:xfrm>
          </p:grpSpPr>
          <p:pic>
            <p:nvPicPr>
              <p:cNvPr id="107" name="圖片 10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1833" y="1961483"/>
                <a:ext cx="336557" cy="336557"/>
              </a:xfrm>
              <a:prstGeom prst="rect">
                <a:avLst/>
              </a:prstGeom>
            </p:spPr>
          </p:pic>
          <p:sp>
            <p:nvSpPr>
              <p:cNvPr id="108" name="文字方塊 107"/>
              <p:cNvSpPr txBox="1"/>
              <p:nvPr/>
            </p:nvSpPr>
            <p:spPr>
              <a:xfrm>
                <a:off x="1095762" y="1898927"/>
                <a:ext cx="148630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2400" b="1" dirty="0" err="1" smtClean="0">
                    <a:solidFill>
                      <a:srgbClr val="3C4858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Safesync</a:t>
                </a:r>
                <a:endParaRPr lang="zh-TW" altLang="en-US" sz="2000" b="1" dirty="0">
                  <a:solidFill>
                    <a:srgbClr val="3C4858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grpSp>
          <p:nvGrpSpPr>
            <p:cNvPr id="92" name="群組 91"/>
            <p:cNvGrpSpPr/>
            <p:nvPr/>
          </p:nvGrpSpPr>
          <p:grpSpPr>
            <a:xfrm>
              <a:off x="820112" y="2327254"/>
              <a:ext cx="2127403" cy="461665"/>
              <a:chOff x="651833" y="1898927"/>
              <a:chExt cx="2127403" cy="461665"/>
            </a:xfrm>
          </p:grpSpPr>
          <p:pic>
            <p:nvPicPr>
              <p:cNvPr id="105" name="圖片 10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1833" y="1961483"/>
                <a:ext cx="336557" cy="336557"/>
              </a:xfrm>
              <a:prstGeom prst="rect">
                <a:avLst/>
              </a:prstGeom>
            </p:spPr>
          </p:pic>
          <p:sp>
            <p:nvSpPr>
              <p:cNvPr id="106" name="文字方塊 105"/>
              <p:cNvSpPr txBox="1"/>
              <p:nvPr/>
            </p:nvSpPr>
            <p:spPr>
              <a:xfrm>
                <a:off x="1095762" y="1898927"/>
                <a:ext cx="168347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2400" b="1" dirty="0" err="1" smtClean="0">
                    <a:solidFill>
                      <a:srgbClr val="3C4858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CloudApp</a:t>
                </a:r>
                <a:endParaRPr lang="zh-TW" altLang="en-US" sz="2000" b="1" dirty="0">
                  <a:solidFill>
                    <a:srgbClr val="3C4858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grpSp>
          <p:nvGrpSpPr>
            <p:cNvPr id="93" name="群組 92"/>
            <p:cNvGrpSpPr/>
            <p:nvPr/>
          </p:nvGrpSpPr>
          <p:grpSpPr>
            <a:xfrm>
              <a:off x="820112" y="3057099"/>
              <a:ext cx="2475254" cy="461665"/>
              <a:chOff x="651833" y="1898927"/>
              <a:chExt cx="2475254" cy="461665"/>
            </a:xfrm>
          </p:grpSpPr>
          <p:pic>
            <p:nvPicPr>
              <p:cNvPr id="103" name="圖片 10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1833" y="1961483"/>
                <a:ext cx="336557" cy="336557"/>
              </a:xfrm>
              <a:prstGeom prst="rect">
                <a:avLst/>
              </a:prstGeom>
            </p:spPr>
          </p:pic>
          <p:sp>
            <p:nvSpPr>
              <p:cNvPr id="104" name="文字方塊 103"/>
              <p:cNvSpPr txBox="1"/>
              <p:nvPr/>
            </p:nvSpPr>
            <p:spPr>
              <a:xfrm>
                <a:off x="1095762" y="1898927"/>
                <a:ext cx="203132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TW" altLang="en-US" sz="2400" b="1" dirty="0" smtClean="0">
                    <a:solidFill>
                      <a:srgbClr val="FF505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關於非法軟體</a:t>
                </a:r>
                <a:endParaRPr lang="zh-TW" altLang="en-US" sz="2400" b="1" dirty="0">
                  <a:solidFill>
                    <a:srgbClr val="FF505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</p:grpSp>
      <p:pic>
        <p:nvPicPr>
          <p:cNvPr id="109" name="圖片 10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0351" y="5917049"/>
            <a:ext cx="829999" cy="82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155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群組 24"/>
          <p:cNvGrpSpPr/>
          <p:nvPr/>
        </p:nvGrpSpPr>
        <p:grpSpPr>
          <a:xfrm>
            <a:off x="4321272" y="0"/>
            <a:ext cx="11915802" cy="6991350"/>
            <a:chOff x="12385772" y="0"/>
            <a:chExt cx="11915802" cy="6991350"/>
          </a:xfrm>
        </p:grpSpPr>
        <p:grpSp>
          <p:nvGrpSpPr>
            <p:cNvPr id="23" name="群組 22"/>
            <p:cNvGrpSpPr/>
            <p:nvPr/>
          </p:nvGrpSpPr>
          <p:grpSpPr>
            <a:xfrm>
              <a:off x="12385772" y="0"/>
              <a:ext cx="11915802" cy="6991350"/>
              <a:chOff x="12385772" y="0"/>
              <a:chExt cx="11915802" cy="6991350"/>
            </a:xfrm>
          </p:grpSpPr>
          <p:pic>
            <p:nvPicPr>
              <p:cNvPr id="21" name="圖片 20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385772" y="0"/>
                <a:ext cx="11915802" cy="6991350"/>
              </a:xfrm>
              <a:prstGeom prst="rect">
                <a:avLst/>
              </a:prstGeom>
            </p:spPr>
          </p:pic>
          <p:pic>
            <p:nvPicPr>
              <p:cNvPr id="22" name="內容版面配置區 3"/>
              <p:cNvPicPr>
                <a:picLocks noChangeAspect="1"/>
              </p:cNvPicPr>
              <p:nvPr/>
            </p:nvPicPr>
            <p:blipFill rotWithShape="1">
              <a:blip r:embed="rId3"/>
              <a:srcRect t="6205" r="40610" b="54946"/>
              <a:stretch/>
            </p:blipFill>
            <p:spPr>
              <a:xfrm>
                <a:off x="14102984" y="571499"/>
                <a:ext cx="7929749" cy="5362575"/>
              </a:xfrm>
              <a:prstGeom prst="rect">
                <a:avLst/>
              </a:prstGeom>
            </p:spPr>
          </p:pic>
        </p:grpSp>
        <p:sp>
          <p:nvSpPr>
            <p:cNvPr id="24" name="矩形 23"/>
            <p:cNvSpPr/>
            <p:nvPr/>
          </p:nvSpPr>
          <p:spPr>
            <a:xfrm>
              <a:off x="14108878" y="4962293"/>
              <a:ext cx="7923855" cy="971781"/>
            </a:xfrm>
            <a:prstGeom prst="rect">
              <a:avLst/>
            </a:prstGeom>
            <a:solidFill>
              <a:srgbClr val="3C4858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TW" altLang="en-US" sz="36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所內 </a:t>
              </a:r>
              <a:r>
                <a:rPr lang="en-US" altLang="zh-TW" sz="36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FAQ</a:t>
              </a:r>
              <a:endPara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28" name="群組 27"/>
          <p:cNvGrpSpPr/>
          <p:nvPr/>
        </p:nvGrpSpPr>
        <p:grpSpPr>
          <a:xfrm>
            <a:off x="1004687" y="0"/>
            <a:ext cx="3279913" cy="6857999"/>
            <a:chOff x="-3681613" y="0"/>
            <a:chExt cx="3279913" cy="6857999"/>
          </a:xfrm>
        </p:grpSpPr>
        <p:grpSp>
          <p:nvGrpSpPr>
            <p:cNvPr id="20" name="群組 19"/>
            <p:cNvGrpSpPr/>
            <p:nvPr/>
          </p:nvGrpSpPr>
          <p:grpSpPr>
            <a:xfrm>
              <a:off x="-3681613" y="0"/>
              <a:ext cx="3279913" cy="6857999"/>
              <a:chOff x="-3681613" y="0"/>
              <a:chExt cx="3279913" cy="6857999"/>
            </a:xfrm>
          </p:grpSpPr>
          <p:pic>
            <p:nvPicPr>
              <p:cNvPr id="14" name="圖片 13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3681613" y="0"/>
                <a:ext cx="3279913" cy="6857999"/>
              </a:xfrm>
              <a:prstGeom prst="rect">
                <a:avLst/>
              </a:prstGeom>
            </p:spPr>
          </p:pic>
          <p:sp>
            <p:nvSpPr>
              <p:cNvPr id="17" name="文字方塊 16"/>
              <p:cNvSpPr txBox="1"/>
              <p:nvPr/>
            </p:nvSpPr>
            <p:spPr>
              <a:xfrm>
                <a:off x="-2938217" y="2881583"/>
                <a:ext cx="1827744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5400" b="1" dirty="0" smtClean="0">
                    <a:solidFill>
                      <a:srgbClr val="F9FAFC"/>
                    </a:solidFill>
                    <a:latin typeface="Rockwell Condensed" panose="02060603050405020104" pitchFamily="18" charset="0"/>
                  </a:rPr>
                  <a:t>#3199</a:t>
                </a:r>
                <a:endParaRPr lang="zh-TW" altLang="en-US" sz="2400" b="1" dirty="0">
                  <a:solidFill>
                    <a:srgbClr val="F9FAFC"/>
                  </a:solidFill>
                  <a:latin typeface="Rockwell Condensed" panose="02060603050405020104" pitchFamily="18" charset="0"/>
                </a:endParaRPr>
              </a:p>
            </p:txBody>
          </p:sp>
        </p:grpSp>
        <p:sp>
          <p:nvSpPr>
            <p:cNvPr id="27" name="矩形 26"/>
            <p:cNvSpPr/>
            <p:nvPr/>
          </p:nvSpPr>
          <p:spPr>
            <a:xfrm>
              <a:off x="-3444240" y="5026667"/>
              <a:ext cx="2815590" cy="907408"/>
            </a:xfrm>
            <a:prstGeom prst="rect">
              <a:avLst/>
            </a:prstGeom>
            <a:solidFill>
              <a:srgbClr val="3C4858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資訊服務電話</a:t>
              </a:r>
              <a:endPara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2383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群組 60"/>
          <p:cNvGrpSpPr/>
          <p:nvPr/>
        </p:nvGrpSpPr>
        <p:grpSpPr>
          <a:xfrm>
            <a:off x="367848" y="379888"/>
            <a:ext cx="5890593" cy="5890016"/>
            <a:chOff x="5151596" y="536184"/>
            <a:chExt cx="5890593" cy="5890016"/>
          </a:xfrm>
        </p:grpSpPr>
        <p:sp>
          <p:nvSpPr>
            <p:cNvPr id="44" name="圓角化同側角落矩形 43"/>
            <p:cNvSpPr/>
            <p:nvPr/>
          </p:nvSpPr>
          <p:spPr>
            <a:xfrm>
              <a:off x="5151596" y="1110984"/>
              <a:ext cx="5890593" cy="5315216"/>
            </a:xfrm>
            <a:prstGeom prst="round2SameRect">
              <a:avLst>
                <a:gd name="adj1" fmla="val 0"/>
                <a:gd name="adj2" fmla="val 2484"/>
              </a:avLst>
            </a:prstGeom>
            <a:solidFill>
              <a:schemeClr val="bg1">
                <a:alpha val="9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6" name="圓角化同側角落矩形 45"/>
            <p:cNvSpPr/>
            <p:nvPr/>
          </p:nvSpPr>
          <p:spPr>
            <a:xfrm rot="10800000">
              <a:off x="5151596" y="536184"/>
              <a:ext cx="5890593" cy="574799"/>
            </a:xfrm>
            <a:prstGeom prst="round2SameRect">
              <a:avLst>
                <a:gd name="adj1" fmla="val 0"/>
                <a:gd name="adj2" fmla="val 16746"/>
              </a:avLst>
            </a:prstGeom>
            <a:solidFill>
              <a:srgbClr val="3C48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47" name="群組 46"/>
            <p:cNvGrpSpPr/>
            <p:nvPr/>
          </p:nvGrpSpPr>
          <p:grpSpPr>
            <a:xfrm>
              <a:off x="5397448" y="727332"/>
              <a:ext cx="856896" cy="192505"/>
              <a:chOff x="628850" y="742489"/>
              <a:chExt cx="885523" cy="192505"/>
            </a:xfrm>
          </p:grpSpPr>
          <p:sp>
            <p:nvSpPr>
              <p:cNvPr id="48" name="橢圓 47"/>
              <p:cNvSpPr/>
              <p:nvPr/>
            </p:nvSpPr>
            <p:spPr>
              <a:xfrm>
                <a:off x="628850" y="742489"/>
                <a:ext cx="192505" cy="192505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49" name="橢圓 48"/>
              <p:cNvSpPr/>
              <p:nvPr/>
            </p:nvSpPr>
            <p:spPr>
              <a:xfrm>
                <a:off x="975359" y="742489"/>
                <a:ext cx="192505" cy="192505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50" name="橢圓 49"/>
              <p:cNvSpPr/>
              <p:nvPr/>
            </p:nvSpPr>
            <p:spPr>
              <a:xfrm>
                <a:off x="1321868" y="742489"/>
                <a:ext cx="192505" cy="192505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grpSp>
          <p:nvGrpSpPr>
            <p:cNvPr id="60" name="群組 59"/>
            <p:cNvGrpSpPr/>
            <p:nvPr/>
          </p:nvGrpSpPr>
          <p:grpSpPr>
            <a:xfrm>
              <a:off x="5582621" y="1468122"/>
              <a:ext cx="5065359" cy="1200329"/>
              <a:chOff x="5582621" y="1468122"/>
              <a:chExt cx="5065359" cy="1200329"/>
            </a:xfrm>
          </p:grpSpPr>
          <p:sp>
            <p:nvSpPr>
              <p:cNvPr id="51" name="矩形 50"/>
              <p:cNvSpPr/>
              <p:nvPr/>
            </p:nvSpPr>
            <p:spPr>
              <a:xfrm>
                <a:off x="6565900" y="1468122"/>
                <a:ext cx="4082080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spcAft>
                    <a:spcPts val="0"/>
                  </a:spcAft>
                </a:pPr>
                <a:r>
                  <a:rPr lang="zh-TW" altLang="zh-TW" sz="3600" b="1" dirty="0">
                    <a:solidFill>
                      <a:srgbClr val="3C4858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無法上網、網路設備故障排除</a:t>
                </a:r>
              </a:p>
            </p:txBody>
          </p:sp>
          <p:pic>
            <p:nvPicPr>
              <p:cNvPr id="52" name="圖片 5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82621" y="1766560"/>
                <a:ext cx="601401" cy="601401"/>
              </a:xfrm>
              <a:prstGeom prst="rect">
                <a:avLst/>
              </a:prstGeom>
            </p:spPr>
          </p:pic>
        </p:grpSp>
        <p:grpSp>
          <p:nvGrpSpPr>
            <p:cNvPr id="59" name="群組 58"/>
            <p:cNvGrpSpPr/>
            <p:nvPr/>
          </p:nvGrpSpPr>
          <p:grpSpPr>
            <a:xfrm>
              <a:off x="5582621" y="2934370"/>
              <a:ext cx="5065359" cy="1508105"/>
              <a:chOff x="5582621" y="2934370"/>
              <a:chExt cx="5065359" cy="1508105"/>
            </a:xfrm>
          </p:grpSpPr>
          <p:sp>
            <p:nvSpPr>
              <p:cNvPr id="53" name="矩形 52"/>
              <p:cNvSpPr/>
              <p:nvPr/>
            </p:nvSpPr>
            <p:spPr>
              <a:xfrm>
                <a:off x="6565900" y="2934370"/>
                <a:ext cx="4082080" cy="15081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spcAft>
                    <a:spcPts val="0"/>
                  </a:spcAft>
                </a:pPr>
                <a:r>
                  <a:rPr lang="zh-TW" altLang="en-US" sz="3600" b="1" dirty="0" smtClean="0">
                    <a:solidFill>
                      <a:srgbClr val="3C4858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公文系統</a:t>
                </a:r>
                <a:r>
                  <a:rPr lang="en-US" altLang="zh-TW" sz="3600" b="1" dirty="0" smtClean="0">
                    <a:solidFill>
                      <a:srgbClr val="3C4858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IE</a:t>
                </a:r>
                <a:r>
                  <a:rPr lang="zh-TW" altLang="en-US" sz="3600" b="1" dirty="0" smtClean="0">
                    <a:solidFill>
                      <a:srgbClr val="3C4858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基本環境檢視設定 </a:t>
                </a:r>
                <a:r>
                  <a:rPr lang="zh-TW" altLang="en-US" sz="2000" b="1" dirty="0" smtClean="0">
                    <a:solidFill>
                      <a:srgbClr val="FF505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無法支援流程問題、帳號管理需轉文書科</a:t>
                </a:r>
                <a:endParaRPr lang="zh-TW" altLang="en-US" sz="3600" b="1" dirty="0">
                  <a:solidFill>
                    <a:srgbClr val="FF505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pic>
            <p:nvPicPr>
              <p:cNvPr id="54" name="圖片 5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82621" y="3252786"/>
                <a:ext cx="601401" cy="601401"/>
              </a:xfrm>
              <a:prstGeom prst="rect">
                <a:avLst/>
              </a:prstGeom>
            </p:spPr>
          </p:pic>
        </p:grpSp>
        <p:grpSp>
          <p:nvGrpSpPr>
            <p:cNvPr id="58" name="群組 57"/>
            <p:cNvGrpSpPr/>
            <p:nvPr/>
          </p:nvGrpSpPr>
          <p:grpSpPr>
            <a:xfrm>
              <a:off x="5582620" y="4703111"/>
              <a:ext cx="4961979" cy="1384995"/>
              <a:chOff x="5582620" y="4703111"/>
              <a:chExt cx="4961979" cy="1384995"/>
            </a:xfrm>
          </p:grpSpPr>
          <p:sp>
            <p:nvSpPr>
              <p:cNvPr id="56" name="矩形 55"/>
              <p:cNvSpPr/>
              <p:nvPr/>
            </p:nvSpPr>
            <p:spPr>
              <a:xfrm>
                <a:off x="6579704" y="4703111"/>
                <a:ext cx="3964895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TW" altLang="zh-TW" sz="2800" b="1" dirty="0" smtClean="0">
                    <a:solidFill>
                      <a:srgbClr val="3C4858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綜計組資訊小組、網路小組承辦業務問題初步排除或協轉負責人員</a:t>
                </a:r>
                <a:endParaRPr lang="zh-TW" altLang="en-US" b="1" dirty="0">
                  <a:solidFill>
                    <a:srgbClr val="3C4858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pic>
            <p:nvPicPr>
              <p:cNvPr id="57" name="圖片 5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82620" y="4995863"/>
                <a:ext cx="601401" cy="601401"/>
              </a:xfrm>
              <a:prstGeom prst="rect">
                <a:avLst/>
              </a:prstGeom>
            </p:spPr>
          </p:pic>
        </p:grpSp>
      </p:grpSp>
      <p:grpSp>
        <p:nvGrpSpPr>
          <p:cNvPr id="62" name="群組 61"/>
          <p:cNvGrpSpPr/>
          <p:nvPr/>
        </p:nvGrpSpPr>
        <p:grpSpPr>
          <a:xfrm>
            <a:off x="6593745" y="389732"/>
            <a:ext cx="5102956" cy="5880172"/>
            <a:chOff x="5750558" y="-810018"/>
            <a:chExt cx="5102956" cy="5880172"/>
          </a:xfrm>
        </p:grpSpPr>
        <p:sp>
          <p:nvSpPr>
            <p:cNvPr id="63" name="圓角化同側角落矩形 62"/>
            <p:cNvSpPr/>
            <p:nvPr/>
          </p:nvSpPr>
          <p:spPr>
            <a:xfrm>
              <a:off x="5750558" y="-245062"/>
              <a:ext cx="5102956" cy="5315216"/>
            </a:xfrm>
            <a:prstGeom prst="round2SameRect">
              <a:avLst>
                <a:gd name="adj1" fmla="val 0"/>
                <a:gd name="adj2" fmla="val 248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4" name="圓角化同側角落矩形 63"/>
            <p:cNvSpPr/>
            <p:nvPr/>
          </p:nvSpPr>
          <p:spPr>
            <a:xfrm rot="10800000">
              <a:off x="5750558" y="-810018"/>
              <a:ext cx="5102956" cy="574799"/>
            </a:xfrm>
            <a:prstGeom prst="round2SameRect">
              <a:avLst>
                <a:gd name="adj1" fmla="val 0"/>
                <a:gd name="adj2" fmla="val 16746"/>
              </a:avLst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65" name="群組 64"/>
            <p:cNvGrpSpPr/>
            <p:nvPr/>
          </p:nvGrpSpPr>
          <p:grpSpPr>
            <a:xfrm>
              <a:off x="6019749" y="-618868"/>
              <a:ext cx="856884" cy="192505"/>
              <a:chOff x="1271939" y="-603711"/>
              <a:chExt cx="885511" cy="192505"/>
            </a:xfrm>
          </p:grpSpPr>
          <p:sp>
            <p:nvSpPr>
              <p:cNvPr id="75" name="橢圓 74"/>
              <p:cNvSpPr/>
              <p:nvPr/>
            </p:nvSpPr>
            <p:spPr>
              <a:xfrm>
                <a:off x="1271939" y="-603711"/>
                <a:ext cx="192505" cy="192505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76" name="橢圓 75"/>
              <p:cNvSpPr/>
              <p:nvPr/>
            </p:nvSpPr>
            <p:spPr>
              <a:xfrm>
                <a:off x="1618448" y="-603711"/>
                <a:ext cx="192505" cy="192505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77" name="橢圓 76"/>
              <p:cNvSpPr/>
              <p:nvPr/>
            </p:nvSpPr>
            <p:spPr>
              <a:xfrm>
                <a:off x="1964945" y="-603711"/>
                <a:ext cx="192505" cy="192505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grpSp>
          <p:nvGrpSpPr>
            <p:cNvPr id="67" name="群組 66"/>
            <p:cNvGrpSpPr/>
            <p:nvPr/>
          </p:nvGrpSpPr>
          <p:grpSpPr>
            <a:xfrm>
              <a:off x="6147496" y="597144"/>
              <a:ext cx="4312318" cy="3662541"/>
              <a:chOff x="6147496" y="597144"/>
              <a:chExt cx="4312318" cy="3662541"/>
            </a:xfrm>
          </p:grpSpPr>
          <p:sp>
            <p:nvSpPr>
              <p:cNvPr id="71" name="矩形 70"/>
              <p:cNvSpPr/>
              <p:nvPr/>
            </p:nvSpPr>
            <p:spPr>
              <a:xfrm>
                <a:off x="7046562" y="597144"/>
                <a:ext cx="3413252" cy="36625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zh-TW" altLang="zh-TW" sz="4000" b="1" dirty="0" smtClean="0">
                    <a:solidFill>
                      <a:srgbClr val="3C4858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電腦系統、硬體故障檢修</a:t>
                </a:r>
                <a:r>
                  <a:rPr lang="zh-TW" altLang="en-US" sz="4000" b="1" dirty="0" smtClean="0">
                    <a:solidFill>
                      <a:srgbClr val="3C4858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由</a:t>
                </a:r>
                <a:r>
                  <a:rPr lang="zh-TW" altLang="zh-TW" sz="4000" b="1" dirty="0" smtClean="0">
                    <a:solidFill>
                      <a:srgbClr val="3C4858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主機負責廠商</a:t>
                </a:r>
              </a:p>
              <a:p>
                <a:pPr>
                  <a:spcAft>
                    <a:spcPts val="0"/>
                  </a:spcAft>
                </a:pPr>
                <a:r>
                  <a:rPr lang="en-US" altLang="zh-TW" sz="2800" dirty="0" smtClean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IP</a:t>
                </a:r>
                <a:r>
                  <a:rPr lang="zh-TW" altLang="zh-TW" sz="2800" dirty="0" smtClean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發放、節點系統被鎖及各館新進同仁設定請找各館資訊人員協助</a:t>
                </a:r>
                <a:endParaRPr lang="zh-TW" altLang="zh-TW" sz="280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pic>
            <p:nvPicPr>
              <p:cNvPr id="72" name="圖片 7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47496" y="2031675"/>
                <a:ext cx="601401" cy="601401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632591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72" y="0"/>
            <a:ext cx="11915802" cy="6991350"/>
          </a:xfrm>
          <a:prstGeom prst="rect">
            <a:avLst/>
          </a:prstGeom>
        </p:spPr>
      </p:pic>
      <p:grpSp>
        <p:nvGrpSpPr>
          <p:cNvPr id="1029" name="群組 1028"/>
          <p:cNvGrpSpPr/>
          <p:nvPr/>
        </p:nvGrpSpPr>
        <p:grpSpPr>
          <a:xfrm>
            <a:off x="1546335" y="771525"/>
            <a:ext cx="9058275" cy="5105400"/>
            <a:chOff x="1546335" y="771525"/>
            <a:chExt cx="9058275" cy="5105400"/>
          </a:xfrm>
        </p:grpSpPr>
        <p:pic>
          <p:nvPicPr>
            <p:cNvPr id="10" name="圖片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46335" y="771525"/>
              <a:ext cx="9058275" cy="5105400"/>
            </a:xfrm>
            <a:prstGeom prst="rect">
              <a:avLst/>
            </a:prstGeom>
          </p:spPr>
        </p:pic>
        <p:sp>
          <p:nvSpPr>
            <p:cNvPr id="16" name="文字方塊 15"/>
            <p:cNvSpPr txBox="1"/>
            <p:nvPr/>
          </p:nvSpPr>
          <p:spPr>
            <a:xfrm>
              <a:off x="5388865" y="3124199"/>
              <a:ext cx="141577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32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黃亮勳</a:t>
              </a:r>
              <a:endParaRPr lang="zh-TW" altLang="en-US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52" name="群組 51"/>
          <p:cNvGrpSpPr/>
          <p:nvPr/>
        </p:nvGrpSpPr>
        <p:grpSpPr>
          <a:xfrm>
            <a:off x="2119555" y="3371850"/>
            <a:ext cx="2537354" cy="1019175"/>
            <a:chOff x="2110846" y="3371850"/>
            <a:chExt cx="2537354" cy="1019175"/>
          </a:xfrm>
        </p:grpSpPr>
        <p:sp>
          <p:nvSpPr>
            <p:cNvPr id="21" name="圓角矩形 20"/>
            <p:cNvSpPr/>
            <p:nvPr/>
          </p:nvSpPr>
          <p:spPr>
            <a:xfrm>
              <a:off x="2114550" y="3371850"/>
              <a:ext cx="2533650" cy="1019175"/>
            </a:xfrm>
            <a:prstGeom prst="roundRect">
              <a:avLst>
                <a:gd name="adj" fmla="val 8256"/>
              </a:avLst>
            </a:prstGeom>
            <a:solidFill>
              <a:schemeClr val="bg1">
                <a:alpha val="7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b="1" dirty="0">
                <a:solidFill>
                  <a:srgbClr val="3C485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2297888" y="3862000"/>
              <a:ext cx="2159566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TW" altLang="en-US" sz="2200" b="1" dirty="0">
                  <a:solidFill>
                    <a:srgbClr val="3C4858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確認是輸入工號</a:t>
              </a:r>
              <a:endParaRPr lang="zh-TW" altLang="en-US" sz="2200" b="1" dirty="0">
                <a:solidFill>
                  <a:srgbClr val="3C485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5" name="圓角化同側角落矩形 44"/>
            <p:cNvSpPr/>
            <p:nvPr/>
          </p:nvSpPr>
          <p:spPr>
            <a:xfrm>
              <a:off x="2110846" y="3373725"/>
              <a:ext cx="2537354" cy="361950"/>
            </a:xfrm>
            <a:prstGeom prst="round2SameRect">
              <a:avLst/>
            </a:prstGeom>
            <a:solidFill>
              <a:srgbClr val="3C4858">
                <a:alpha val="1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46" name="圖片 4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7025" y="3416587"/>
              <a:ext cx="316005" cy="271127"/>
            </a:xfrm>
            <a:prstGeom prst="rect">
              <a:avLst/>
            </a:prstGeom>
          </p:spPr>
        </p:pic>
      </p:grpSp>
      <p:grpSp>
        <p:nvGrpSpPr>
          <p:cNvPr id="53" name="群組 52"/>
          <p:cNvGrpSpPr/>
          <p:nvPr/>
        </p:nvGrpSpPr>
        <p:grpSpPr>
          <a:xfrm>
            <a:off x="7494035" y="2466974"/>
            <a:ext cx="2533650" cy="1028701"/>
            <a:chOff x="7485326" y="2466974"/>
            <a:chExt cx="2533650" cy="1028701"/>
          </a:xfrm>
        </p:grpSpPr>
        <p:sp>
          <p:nvSpPr>
            <p:cNvPr id="44" name="圓角矩形 43"/>
            <p:cNvSpPr/>
            <p:nvPr/>
          </p:nvSpPr>
          <p:spPr>
            <a:xfrm>
              <a:off x="7485326" y="2476500"/>
              <a:ext cx="2533650" cy="1019175"/>
            </a:xfrm>
            <a:prstGeom prst="roundRect">
              <a:avLst>
                <a:gd name="adj" fmla="val 8256"/>
              </a:avLst>
            </a:prstGeom>
            <a:solidFill>
              <a:schemeClr val="bg1">
                <a:alpha val="7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b="1" dirty="0">
                <a:solidFill>
                  <a:srgbClr val="3C485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7672368" y="2946856"/>
              <a:ext cx="2159566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TW" altLang="en-US" sz="2200" b="1" dirty="0">
                  <a:solidFill>
                    <a:srgbClr val="3C4858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出現自己的名字</a:t>
              </a:r>
              <a:endParaRPr lang="zh-TW" altLang="en-US" sz="2200" b="1" dirty="0">
                <a:solidFill>
                  <a:srgbClr val="3C485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1" name="圓角化同側角落矩形 50"/>
            <p:cNvSpPr/>
            <p:nvPr/>
          </p:nvSpPr>
          <p:spPr>
            <a:xfrm>
              <a:off x="7485326" y="2466974"/>
              <a:ext cx="2533650" cy="361950"/>
            </a:xfrm>
            <a:prstGeom prst="round2SameRect">
              <a:avLst/>
            </a:prstGeom>
            <a:solidFill>
              <a:srgbClr val="3C4858">
                <a:alpha val="1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50" name="圖片 4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79377" y="2512385"/>
              <a:ext cx="316005" cy="271127"/>
            </a:xfrm>
            <a:prstGeom prst="rect">
              <a:avLst/>
            </a:prstGeom>
          </p:spPr>
        </p:pic>
      </p:grpSp>
      <p:cxnSp>
        <p:nvCxnSpPr>
          <p:cNvPr id="55" name="肘形接點 54"/>
          <p:cNvCxnSpPr>
            <a:stCxn id="16" idx="3"/>
            <a:endCxn id="44" idx="1"/>
          </p:cNvCxnSpPr>
          <p:nvPr/>
        </p:nvCxnSpPr>
        <p:spPr>
          <a:xfrm flipV="1">
            <a:off x="6804637" y="2986088"/>
            <a:ext cx="689398" cy="430499"/>
          </a:xfrm>
          <a:prstGeom prst="bentConnector3">
            <a:avLst/>
          </a:prstGeom>
          <a:ln w="57150">
            <a:solidFill>
              <a:srgbClr val="3C485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單箭頭接點 57"/>
          <p:cNvCxnSpPr>
            <a:endCxn id="21" idx="3"/>
          </p:cNvCxnSpPr>
          <p:nvPr/>
        </p:nvCxnSpPr>
        <p:spPr>
          <a:xfrm flipH="1">
            <a:off x="4656909" y="3881438"/>
            <a:ext cx="440531" cy="0"/>
          </a:xfrm>
          <a:prstGeom prst="straightConnector1">
            <a:avLst/>
          </a:prstGeom>
          <a:ln w="57150">
            <a:solidFill>
              <a:srgbClr val="3C485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32" name="群組 1031"/>
          <p:cNvGrpSpPr/>
          <p:nvPr/>
        </p:nvGrpSpPr>
        <p:grpSpPr>
          <a:xfrm>
            <a:off x="1546335" y="4937760"/>
            <a:ext cx="9058275" cy="939165"/>
            <a:chOff x="1546335" y="4937760"/>
            <a:chExt cx="9058275" cy="939165"/>
          </a:xfrm>
        </p:grpSpPr>
        <p:sp>
          <p:nvSpPr>
            <p:cNvPr id="1030" name="矩形 1029"/>
            <p:cNvSpPr/>
            <p:nvPr/>
          </p:nvSpPr>
          <p:spPr>
            <a:xfrm>
              <a:off x="1546335" y="4937760"/>
              <a:ext cx="9058275" cy="939165"/>
            </a:xfrm>
            <a:prstGeom prst="rect">
              <a:avLst/>
            </a:prstGeom>
            <a:solidFill>
              <a:srgbClr val="3C4858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31" name="文字方塊 1030"/>
            <p:cNvSpPr txBox="1"/>
            <p:nvPr/>
          </p:nvSpPr>
          <p:spPr>
            <a:xfrm>
              <a:off x="3484548" y="5164977"/>
              <a:ext cx="53559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28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確認是否加入網域（</a:t>
              </a:r>
              <a:r>
                <a:rPr lang="en-US" altLang="zh-TW" sz="2800" b="1" dirty="0" err="1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iner.corp</a:t>
              </a:r>
              <a:r>
                <a:rPr lang="zh-TW" altLang="en-US" sz="28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）</a:t>
              </a:r>
              <a:endPara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0068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72" y="0"/>
            <a:ext cx="11915802" cy="699135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4"/>
          <a:srcRect l="13680" t="7671" r="15612" b="51164"/>
          <a:stretch/>
        </p:blipFill>
        <p:spPr>
          <a:xfrm>
            <a:off x="1546334" y="525313"/>
            <a:ext cx="9047365" cy="5138887"/>
          </a:xfrm>
          <a:prstGeom prst="rect">
            <a:avLst/>
          </a:prstGeom>
        </p:spPr>
      </p:pic>
      <p:grpSp>
        <p:nvGrpSpPr>
          <p:cNvPr id="22" name="群組 21"/>
          <p:cNvGrpSpPr/>
          <p:nvPr/>
        </p:nvGrpSpPr>
        <p:grpSpPr>
          <a:xfrm>
            <a:off x="1546335" y="4832985"/>
            <a:ext cx="9058275" cy="939165"/>
            <a:chOff x="1546335" y="4832985"/>
            <a:chExt cx="9058275" cy="939165"/>
          </a:xfrm>
        </p:grpSpPr>
        <p:sp>
          <p:nvSpPr>
            <p:cNvPr id="23" name="矩形 22"/>
            <p:cNvSpPr/>
            <p:nvPr/>
          </p:nvSpPr>
          <p:spPr>
            <a:xfrm>
              <a:off x="1546335" y="4832985"/>
              <a:ext cx="9058275" cy="939165"/>
            </a:xfrm>
            <a:prstGeom prst="rect">
              <a:avLst/>
            </a:prstGeom>
            <a:solidFill>
              <a:srgbClr val="3C4858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4" name="文字方塊 23"/>
            <p:cNvSpPr txBox="1"/>
            <p:nvPr/>
          </p:nvSpPr>
          <p:spPr>
            <a:xfrm>
              <a:off x="2751485" y="5040957"/>
              <a:ext cx="664797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28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各組技服人員：第一線協助您的組內同仁</a:t>
              </a:r>
              <a:endPara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395388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72" y="0"/>
            <a:ext cx="11915802" cy="6991350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4"/>
          <a:srcRect l="18382" t="13442" r="19140" b="20438"/>
          <a:stretch/>
        </p:blipFill>
        <p:spPr>
          <a:xfrm>
            <a:off x="1571753" y="579262"/>
            <a:ext cx="9008627" cy="5178071"/>
          </a:xfrm>
          <a:prstGeom prst="rect">
            <a:avLst/>
          </a:prstGeom>
        </p:spPr>
      </p:pic>
      <p:grpSp>
        <p:nvGrpSpPr>
          <p:cNvPr id="22" name="群組 21"/>
          <p:cNvGrpSpPr/>
          <p:nvPr/>
        </p:nvGrpSpPr>
        <p:grpSpPr>
          <a:xfrm>
            <a:off x="1546335" y="4832985"/>
            <a:ext cx="9058275" cy="939165"/>
            <a:chOff x="1546335" y="4832985"/>
            <a:chExt cx="9058275" cy="939165"/>
          </a:xfrm>
        </p:grpSpPr>
        <p:sp>
          <p:nvSpPr>
            <p:cNvPr id="23" name="矩形 22"/>
            <p:cNvSpPr/>
            <p:nvPr/>
          </p:nvSpPr>
          <p:spPr>
            <a:xfrm>
              <a:off x="1546335" y="4832985"/>
              <a:ext cx="9058275" cy="939165"/>
            </a:xfrm>
            <a:prstGeom prst="rect">
              <a:avLst/>
            </a:prstGeom>
            <a:solidFill>
              <a:srgbClr val="3C4858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4" name="文字方塊 23"/>
            <p:cNvSpPr txBox="1"/>
            <p:nvPr/>
          </p:nvSpPr>
          <p:spPr>
            <a:xfrm>
              <a:off x="3233678" y="5044471"/>
              <a:ext cx="58304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28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新進啟用：建立 </a:t>
              </a:r>
              <a:r>
                <a:rPr lang="en-US" altLang="zh-TW" sz="28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MIS </a:t>
              </a:r>
              <a:r>
                <a:rPr lang="zh-TW" altLang="en-US" sz="28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相關服務 </a:t>
              </a:r>
              <a:r>
                <a:rPr lang="en-US" altLang="zh-TW" sz="28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– (1)</a:t>
              </a:r>
              <a:endPara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5579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72" y="0"/>
            <a:ext cx="11915802" cy="6991350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3"/>
          <a:srcRect l="18382" t="13442" r="19140" b="20438"/>
          <a:stretch/>
        </p:blipFill>
        <p:spPr>
          <a:xfrm>
            <a:off x="1571753" y="579262"/>
            <a:ext cx="9008627" cy="5178071"/>
          </a:xfrm>
          <a:prstGeom prst="rect">
            <a:avLst/>
          </a:prstGeom>
        </p:spPr>
      </p:pic>
      <p:grpSp>
        <p:nvGrpSpPr>
          <p:cNvPr id="8" name="群組 7"/>
          <p:cNvGrpSpPr/>
          <p:nvPr/>
        </p:nvGrpSpPr>
        <p:grpSpPr>
          <a:xfrm>
            <a:off x="1571753" y="579262"/>
            <a:ext cx="9008627" cy="4253723"/>
            <a:chOff x="1571753" y="579262"/>
            <a:chExt cx="9008627" cy="4253723"/>
          </a:xfrm>
        </p:grpSpPr>
        <p:sp>
          <p:nvSpPr>
            <p:cNvPr id="7" name="圓角化單一角落矩形 6"/>
            <p:cNvSpPr/>
            <p:nvPr/>
          </p:nvSpPr>
          <p:spPr>
            <a:xfrm>
              <a:off x="1571753" y="579262"/>
              <a:ext cx="9008627" cy="4253723"/>
            </a:xfrm>
            <a:prstGeom prst="round1Rect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6" name="群組 5"/>
            <p:cNvGrpSpPr/>
            <p:nvPr/>
          </p:nvGrpSpPr>
          <p:grpSpPr>
            <a:xfrm>
              <a:off x="2098435" y="1455452"/>
              <a:ext cx="7864878" cy="3241413"/>
              <a:chOff x="2098435" y="1455452"/>
              <a:chExt cx="7864878" cy="3241413"/>
            </a:xfrm>
          </p:grpSpPr>
          <p:grpSp>
            <p:nvGrpSpPr>
              <p:cNvPr id="9" name="群組 8"/>
              <p:cNvGrpSpPr/>
              <p:nvPr/>
            </p:nvGrpSpPr>
            <p:grpSpPr>
              <a:xfrm>
                <a:off x="2098435" y="1455452"/>
                <a:ext cx="1976823" cy="3223560"/>
                <a:chOff x="1846283" y="2122655"/>
                <a:chExt cx="1976823" cy="3223560"/>
              </a:xfrm>
            </p:grpSpPr>
            <p:grpSp>
              <p:nvGrpSpPr>
                <p:cNvPr id="10" name="群組 9"/>
                <p:cNvGrpSpPr/>
                <p:nvPr/>
              </p:nvGrpSpPr>
              <p:grpSpPr>
                <a:xfrm>
                  <a:off x="1938915" y="2122655"/>
                  <a:ext cx="1791560" cy="1791560"/>
                  <a:chOff x="5204326" y="1814285"/>
                  <a:chExt cx="1791560" cy="1791560"/>
                </a:xfrm>
              </p:grpSpPr>
              <p:pic>
                <p:nvPicPr>
                  <p:cNvPr id="12" name="圖片 11"/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564305" y="2177637"/>
                    <a:ext cx="1080617" cy="1080617"/>
                  </a:xfrm>
                  <a:prstGeom prst="rect">
                    <a:avLst/>
                  </a:prstGeom>
                </p:spPr>
              </p:pic>
              <p:sp>
                <p:nvSpPr>
                  <p:cNvPr id="13" name="甜甜圈 12"/>
                  <p:cNvSpPr/>
                  <p:nvPr/>
                </p:nvSpPr>
                <p:spPr>
                  <a:xfrm>
                    <a:off x="5204326" y="1814285"/>
                    <a:ext cx="1791560" cy="1791560"/>
                  </a:xfrm>
                  <a:prstGeom prst="donut">
                    <a:avLst>
                      <a:gd name="adj" fmla="val 10122"/>
                    </a:avLst>
                  </a:prstGeom>
                  <a:solidFill>
                    <a:schemeClr val="bg1"/>
                  </a:solidFill>
                  <a:ln>
                    <a:solidFill>
                      <a:srgbClr val="EFF2F7"/>
                    </a:solidFill>
                  </a:ln>
                  <a:effectLst>
                    <a:glow rad="203200">
                      <a:schemeClr val="accent3">
                        <a:satMod val="175000"/>
                        <a:alpha val="9000"/>
                      </a:schemeClr>
                    </a:glo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 dirty="0">
                      <a:solidFill>
                        <a:schemeClr val="tx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</p:txBody>
              </p:sp>
            </p:grpSp>
            <p:sp>
              <p:nvSpPr>
                <p:cNvPr id="11" name="文字方塊 10"/>
                <p:cNvSpPr txBox="1"/>
                <p:nvPr/>
              </p:nvSpPr>
              <p:spPr>
                <a:xfrm>
                  <a:off x="1846283" y="4145886"/>
                  <a:ext cx="1976823" cy="120032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zh-TW" altLang="en-US" sz="3600" b="1" dirty="0" smtClean="0">
                      <a:solidFill>
                        <a:srgbClr val="3C4858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設定</a:t>
                  </a:r>
                  <a:r>
                    <a:rPr lang="en-US" altLang="zh-TW" sz="3600" b="1" dirty="0" smtClean="0">
                      <a:solidFill>
                        <a:srgbClr val="3C4858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/>
                  </a:r>
                  <a:br>
                    <a:rPr lang="en-US" altLang="zh-TW" sz="3600" b="1" dirty="0" smtClean="0">
                      <a:solidFill>
                        <a:srgbClr val="3C4858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</a:br>
                  <a:r>
                    <a:rPr lang="en-US" altLang="zh-TW" sz="3600" b="1" dirty="0" smtClean="0">
                      <a:solidFill>
                        <a:srgbClr val="3C4858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MIS</a:t>
                  </a:r>
                  <a:r>
                    <a:rPr lang="zh-TW" altLang="en-US" sz="3600" b="1" dirty="0" smtClean="0">
                      <a:solidFill>
                        <a:srgbClr val="3C4858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帳號</a:t>
                  </a:r>
                  <a:endParaRPr lang="zh-TW" altLang="en-US" sz="2400" b="1" dirty="0">
                    <a:solidFill>
                      <a:srgbClr val="3C4858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</p:grpSp>
          <p:grpSp>
            <p:nvGrpSpPr>
              <p:cNvPr id="14" name="群組 13"/>
              <p:cNvGrpSpPr/>
              <p:nvPr/>
            </p:nvGrpSpPr>
            <p:grpSpPr>
              <a:xfrm>
                <a:off x="5059812" y="1508529"/>
                <a:ext cx="2031325" cy="3187891"/>
                <a:chOff x="1819035" y="2122655"/>
                <a:chExt cx="2031325" cy="3187891"/>
              </a:xfrm>
            </p:grpSpPr>
            <p:grpSp>
              <p:nvGrpSpPr>
                <p:cNvPr id="15" name="群組 14"/>
                <p:cNvGrpSpPr/>
                <p:nvPr/>
              </p:nvGrpSpPr>
              <p:grpSpPr>
                <a:xfrm>
                  <a:off x="1938915" y="2122655"/>
                  <a:ext cx="1791560" cy="1791560"/>
                  <a:chOff x="5204326" y="1814285"/>
                  <a:chExt cx="1791560" cy="1791560"/>
                </a:xfrm>
              </p:grpSpPr>
              <p:pic>
                <p:nvPicPr>
                  <p:cNvPr id="17" name="圖片 16"/>
                  <p:cNvPicPr>
                    <a:picLocks noChangeAspect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564305" y="2177637"/>
                    <a:ext cx="1080617" cy="1080617"/>
                  </a:xfrm>
                  <a:prstGeom prst="rect">
                    <a:avLst/>
                  </a:prstGeom>
                </p:spPr>
              </p:pic>
              <p:sp>
                <p:nvSpPr>
                  <p:cNvPr id="18" name="甜甜圈 17"/>
                  <p:cNvSpPr/>
                  <p:nvPr/>
                </p:nvSpPr>
                <p:spPr>
                  <a:xfrm>
                    <a:off x="5204326" y="1814285"/>
                    <a:ext cx="1791560" cy="1791560"/>
                  </a:xfrm>
                  <a:prstGeom prst="donut">
                    <a:avLst>
                      <a:gd name="adj" fmla="val 10122"/>
                    </a:avLst>
                  </a:prstGeom>
                  <a:solidFill>
                    <a:schemeClr val="bg1"/>
                  </a:solidFill>
                  <a:ln>
                    <a:solidFill>
                      <a:srgbClr val="EFF2F7"/>
                    </a:solidFill>
                  </a:ln>
                  <a:effectLst>
                    <a:glow rad="203200">
                      <a:schemeClr val="accent3">
                        <a:satMod val="175000"/>
                        <a:alpha val="9000"/>
                      </a:schemeClr>
                    </a:glo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 dirty="0">
                      <a:solidFill>
                        <a:schemeClr val="tx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</p:txBody>
              </p:sp>
            </p:grpSp>
            <p:sp>
              <p:nvSpPr>
                <p:cNvPr id="16" name="文字方塊 15"/>
                <p:cNvSpPr txBox="1"/>
                <p:nvPr/>
              </p:nvSpPr>
              <p:spPr>
                <a:xfrm>
                  <a:off x="1819035" y="4110217"/>
                  <a:ext cx="2031325" cy="120032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zh-TW" altLang="en-US" sz="3600" b="1" dirty="0" smtClean="0">
                      <a:solidFill>
                        <a:srgbClr val="3C4858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註冊</a:t>
                  </a:r>
                  <a:r>
                    <a:rPr lang="en-US" altLang="zh-TW" sz="3600" b="1" dirty="0" smtClean="0">
                      <a:solidFill>
                        <a:srgbClr val="3C4858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/>
                  </a:r>
                  <a:br>
                    <a:rPr lang="en-US" altLang="zh-TW" sz="3600" b="1" dirty="0" smtClean="0">
                      <a:solidFill>
                        <a:srgbClr val="3C4858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</a:br>
                  <a:r>
                    <a:rPr lang="zh-TW" altLang="en-US" sz="3600" b="1" dirty="0" smtClean="0">
                      <a:solidFill>
                        <a:srgbClr val="3C4858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網路節點</a:t>
                  </a:r>
                  <a:endParaRPr lang="zh-TW" altLang="en-US" sz="2400" b="1" dirty="0">
                    <a:solidFill>
                      <a:srgbClr val="3C4858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</p:grpSp>
          <p:grpSp>
            <p:nvGrpSpPr>
              <p:cNvPr id="19" name="群組 18"/>
              <p:cNvGrpSpPr/>
              <p:nvPr/>
            </p:nvGrpSpPr>
            <p:grpSpPr>
              <a:xfrm>
                <a:off x="8171753" y="1508974"/>
                <a:ext cx="1791560" cy="3187891"/>
                <a:chOff x="1938915" y="2122655"/>
                <a:chExt cx="1791560" cy="3187891"/>
              </a:xfrm>
            </p:grpSpPr>
            <p:grpSp>
              <p:nvGrpSpPr>
                <p:cNvPr id="20" name="群組 19"/>
                <p:cNvGrpSpPr/>
                <p:nvPr/>
              </p:nvGrpSpPr>
              <p:grpSpPr>
                <a:xfrm>
                  <a:off x="1938915" y="2122655"/>
                  <a:ext cx="1791560" cy="1791560"/>
                  <a:chOff x="5204326" y="1814285"/>
                  <a:chExt cx="1791560" cy="1791560"/>
                </a:xfrm>
              </p:grpSpPr>
              <p:pic>
                <p:nvPicPr>
                  <p:cNvPr id="25" name="圖片 24"/>
                  <p:cNvPicPr>
                    <a:picLocks noChangeAspect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564305" y="2177637"/>
                    <a:ext cx="1080617" cy="1080617"/>
                  </a:xfrm>
                  <a:prstGeom prst="rect">
                    <a:avLst/>
                  </a:prstGeom>
                </p:spPr>
              </p:pic>
              <p:sp>
                <p:nvSpPr>
                  <p:cNvPr id="26" name="甜甜圈 25"/>
                  <p:cNvSpPr/>
                  <p:nvPr/>
                </p:nvSpPr>
                <p:spPr>
                  <a:xfrm>
                    <a:off x="5204326" y="1814285"/>
                    <a:ext cx="1791560" cy="1791560"/>
                  </a:xfrm>
                  <a:prstGeom prst="donut">
                    <a:avLst>
                      <a:gd name="adj" fmla="val 10122"/>
                    </a:avLst>
                  </a:prstGeom>
                  <a:solidFill>
                    <a:schemeClr val="bg1"/>
                  </a:solidFill>
                  <a:ln>
                    <a:solidFill>
                      <a:srgbClr val="EFF2F7"/>
                    </a:solidFill>
                  </a:ln>
                  <a:effectLst>
                    <a:glow rad="203200">
                      <a:schemeClr val="accent3">
                        <a:satMod val="175000"/>
                        <a:alpha val="9000"/>
                      </a:schemeClr>
                    </a:glo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 dirty="0">
                      <a:solidFill>
                        <a:schemeClr val="tx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</p:txBody>
              </p:sp>
            </p:grpSp>
            <p:sp>
              <p:nvSpPr>
                <p:cNvPr id="21" name="文字方塊 20"/>
                <p:cNvSpPr txBox="1"/>
                <p:nvPr/>
              </p:nvSpPr>
              <p:spPr>
                <a:xfrm>
                  <a:off x="2117094" y="4110217"/>
                  <a:ext cx="1435201" cy="120032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zh-TW" altLang="en-US" sz="3600" b="1" dirty="0" smtClean="0">
                      <a:solidFill>
                        <a:srgbClr val="3C4858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設定</a:t>
                  </a:r>
                  <a:r>
                    <a:rPr lang="en-US" altLang="zh-TW" sz="3600" b="1" dirty="0" smtClean="0">
                      <a:solidFill>
                        <a:srgbClr val="3C4858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/>
                  </a:r>
                  <a:br>
                    <a:rPr lang="en-US" altLang="zh-TW" sz="3600" b="1" dirty="0" smtClean="0">
                      <a:solidFill>
                        <a:srgbClr val="3C4858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</a:br>
                  <a:r>
                    <a:rPr lang="en-US" altLang="zh-TW" sz="3600" b="1" dirty="0" smtClean="0">
                      <a:solidFill>
                        <a:srgbClr val="3C4858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Proxy</a:t>
                  </a:r>
                  <a:endParaRPr lang="zh-TW" altLang="en-US" sz="2400" b="1" dirty="0">
                    <a:solidFill>
                      <a:srgbClr val="3C4858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</p:grpSp>
        </p:grpSp>
      </p:grpSp>
      <p:grpSp>
        <p:nvGrpSpPr>
          <p:cNvPr id="22" name="群組 21"/>
          <p:cNvGrpSpPr/>
          <p:nvPr/>
        </p:nvGrpSpPr>
        <p:grpSpPr>
          <a:xfrm>
            <a:off x="1546335" y="4832985"/>
            <a:ext cx="9058275" cy="939165"/>
            <a:chOff x="1546335" y="4832985"/>
            <a:chExt cx="9058275" cy="939165"/>
          </a:xfrm>
        </p:grpSpPr>
        <p:sp>
          <p:nvSpPr>
            <p:cNvPr id="23" name="矩形 22"/>
            <p:cNvSpPr/>
            <p:nvPr/>
          </p:nvSpPr>
          <p:spPr>
            <a:xfrm>
              <a:off x="1546335" y="4832985"/>
              <a:ext cx="9058275" cy="939165"/>
            </a:xfrm>
            <a:prstGeom prst="rect">
              <a:avLst/>
            </a:prstGeom>
            <a:solidFill>
              <a:srgbClr val="3C4858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4" name="文字方塊 23"/>
            <p:cNvSpPr txBox="1"/>
            <p:nvPr/>
          </p:nvSpPr>
          <p:spPr>
            <a:xfrm>
              <a:off x="3206427" y="5044471"/>
              <a:ext cx="577914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28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新進啟用：建立 </a:t>
              </a:r>
              <a:r>
                <a:rPr lang="en-US" altLang="zh-TW" sz="28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MIS </a:t>
              </a:r>
              <a:r>
                <a:rPr lang="zh-TW" altLang="en-US" sz="28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相關服務 </a:t>
              </a:r>
              <a:r>
                <a:rPr lang="en-US" altLang="zh-TW" sz="28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– (2)</a:t>
              </a:r>
              <a:endPara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80080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群組 26"/>
          <p:cNvGrpSpPr/>
          <p:nvPr/>
        </p:nvGrpSpPr>
        <p:grpSpPr>
          <a:xfrm>
            <a:off x="1080887" y="0"/>
            <a:ext cx="3279913" cy="6857999"/>
            <a:chOff x="875873" y="0"/>
            <a:chExt cx="3279913" cy="6857999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5873" y="0"/>
              <a:ext cx="3279913" cy="6857999"/>
            </a:xfrm>
            <a:prstGeom prst="rect">
              <a:avLst/>
            </a:prstGeom>
          </p:spPr>
        </p:pic>
        <p:pic>
          <p:nvPicPr>
            <p:cNvPr id="5" name="圖片 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b="949"/>
            <a:stretch/>
          </p:blipFill>
          <p:spPr>
            <a:xfrm>
              <a:off x="1077450" y="956942"/>
              <a:ext cx="2855922" cy="5037458"/>
            </a:xfrm>
            <a:prstGeom prst="rect">
              <a:avLst/>
            </a:prstGeom>
          </p:spPr>
        </p:pic>
      </p:grpSp>
      <p:grpSp>
        <p:nvGrpSpPr>
          <p:cNvPr id="14" name="群組 13"/>
          <p:cNvGrpSpPr/>
          <p:nvPr/>
        </p:nvGrpSpPr>
        <p:grpSpPr>
          <a:xfrm>
            <a:off x="4749018" y="464971"/>
            <a:ext cx="6831568" cy="1683142"/>
            <a:chOff x="5113691" y="464971"/>
            <a:chExt cx="6309052" cy="1683142"/>
          </a:xfrm>
        </p:grpSpPr>
        <p:sp>
          <p:nvSpPr>
            <p:cNvPr id="7" name="圓角矩形 6"/>
            <p:cNvSpPr/>
            <p:nvPr/>
          </p:nvSpPr>
          <p:spPr>
            <a:xfrm>
              <a:off x="5113691" y="464971"/>
              <a:ext cx="6309052" cy="1683142"/>
            </a:xfrm>
            <a:prstGeom prst="roundRect">
              <a:avLst>
                <a:gd name="adj" fmla="val 12986"/>
              </a:avLst>
            </a:prstGeom>
            <a:solidFill>
              <a:schemeClr val="bg1">
                <a:alpha val="7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b="1" dirty="0">
                <a:solidFill>
                  <a:srgbClr val="3C485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11" name="圖片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2056" y="956942"/>
              <a:ext cx="756484" cy="756484"/>
            </a:xfrm>
            <a:prstGeom prst="rect">
              <a:avLst/>
            </a:prstGeom>
          </p:spPr>
        </p:pic>
        <p:grpSp>
          <p:nvGrpSpPr>
            <p:cNvPr id="13" name="群組 12"/>
            <p:cNvGrpSpPr/>
            <p:nvPr/>
          </p:nvGrpSpPr>
          <p:grpSpPr>
            <a:xfrm>
              <a:off x="6669525" y="721766"/>
              <a:ext cx="4111357" cy="1169551"/>
              <a:chOff x="6466326" y="2677697"/>
              <a:chExt cx="4111357" cy="1169551"/>
            </a:xfrm>
          </p:grpSpPr>
          <p:sp>
            <p:nvSpPr>
              <p:cNvPr id="8" name="矩形 7"/>
              <p:cNvSpPr/>
              <p:nvPr/>
            </p:nvSpPr>
            <p:spPr>
              <a:xfrm>
                <a:off x="6480840" y="2677697"/>
                <a:ext cx="303454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TW" sz="3600" b="1" dirty="0" err="1" smtClean="0">
                    <a:solidFill>
                      <a:srgbClr val="3C4858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iner-peap</a:t>
                </a:r>
                <a:endParaRPr lang="zh-TW" altLang="en-US" sz="3600" b="1" dirty="0">
                  <a:solidFill>
                    <a:srgbClr val="3C4858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6466326" y="3324028"/>
                <a:ext cx="411135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TW" altLang="en-US" sz="2800" dirty="0">
                    <a:solidFill>
                      <a:srgbClr val="3C4858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僅需要第一次輸入</a:t>
                </a:r>
                <a:r>
                  <a:rPr lang="en-US" altLang="zh-TW" sz="2800" b="1" dirty="0">
                    <a:solidFill>
                      <a:srgbClr val="3C4858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MIS</a:t>
                </a:r>
                <a:r>
                  <a:rPr lang="zh-TW" altLang="en-US" sz="2800" b="1" dirty="0">
                    <a:solidFill>
                      <a:srgbClr val="3C4858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帳號</a:t>
                </a:r>
                <a:endParaRPr lang="zh-TW" altLang="en-US" sz="2800" b="1" dirty="0">
                  <a:solidFill>
                    <a:srgbClr val="3C4858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</p:grpSp>
      <p:grpSp>
        <p:nvGrpSpPr>
          <p:cNvPr id="15" name="群組 14"/>
          <p:cNvGrpSpPr/>
          <p:nvPr/>
        </p:nvGrpSpPr>
        <p:grpSpPr>
          <a:xfrm>
            <a:off x="4749018" y="2542199"/>
            <a:ext cx="6831568" cy="1683142"/>
            <a:chOff x="5113691" y="464971"/>
            <a:chExt cx="6309052" cy="1683142"/>
          </a:xfrm>
        </p:grpSpPr>
        <p:sp>
          <p:nvSpPr>
            <p:cNvPr id="16" name="圓角矩形 15"/>
            <p:cNvSpPr/>
            <p:nvPr/>
          </p:nvSpPr>
          <p:spPr>
            <a:xfrm>
              <a:off x="5113691" y="464971"/>
              <a:ext cx="6309052" cy="1683142"/>
            </a:xfrm>
            <a:prstGeom prst="roundRect">
              <a:avLst>
                <a:gd name="adj" fmla="val 12986"/>
              </a:avLst>
            </a:prstGeom>
            <a:solidFill>
              <a:schemeClr val="bg1">
                <a:alpha val="7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b="1" dirty="0">
                <a:solidFill>
                  <a:srgbClr val="3C485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17" name="圖片 1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2056" y="956942"/>
              <a:ext cx="756484" cy="756484"/>
            </a:xfrm>
            <a:prstGeom prst="rect">
              <a:avLst/>
            </a:prstGeom>
          </p:spPr>
        </p:pic>
        <p:grpSp>
          <p:nvGrpSpPr>
            <p:cNvPr id="18" name="群組 17"/>
            <p:cNvGrpSpPr/>
            <p:nvPr/>
          </p:nvGrpSpPr>
          <p:grpSpPr>
            <a:xfrm>
              <a:off x="6669525" y="721766"/>
              <a:ext cx="4481455" cy="1169551"/>
              <a:chOff x="6466326" y="2677697"/>
              <a:chExt cx="4481455" cy="1169551"/>
            </a:xfrm>
          </p:grpSpPr>
          <p:sp>
            <p:nvSpPr>
              <p:cNvPr id="19" name="矩形 18"/>
              <p:cNvSpPr/>
              <p:nvPr/>
            </p:nvSpPr>
            <p:spPr>
              <a:xfrm>
                <a:off x="6480840" y="2677697"/>
                <a:ext cx="303454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TW" sz="3600" b="1" dirty="0" err="1" smtClean="0">
                    <a:solidFill>
                      <a:srgbClr val="3C4858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iner</a:t>
                </a:r>
                <a:endParaRPr lang="zh-TW" altLang="en-US" sz="3600" b="1" dirty="0">
                  <a:solidFill>
                    <a:srgbClr val="3C4858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6466326" y="3324028"/>
                <a:ext cx="448145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TW" altLang="en-US" sz="2800" dirty="0" smtClean="0">
                    <a:solidFill>
                      <a:srgbClr val="3C4858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採用網頁界面登入，每次皆要</a:t>
                </a:r>
                <a:endParaRPr lang="zh-TW" altLang="en-US" sz="2800" dirty="0">
                  <a:solidFill>
                    <a:srgbClr val="3C4858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</p:grpSp>
      <p:grpSp>
        <p:nvGrpSpPr>
          <p:cNvPr id="21" name="群組 20"/>
          <p:cNvGrpSpPr/>
          <p:nvPr/>
        </p:nvGrpSpPr>
        <p:grpSpPr>
          <a:xfrm>
            <a:off x="4749018" y="4619428"/>
            <a:ext cx="6831568" cy="1683142"/>
            <a:chOff x="5113691" y="464971"/>
            <a:chExt cx="6309052" cy="1683142"/>
          </a:xfrm>
        </p:grpSpPr>
        <p:sp>
          <p:nvSpPr>
            <p:cNvPr id="22" name="圓角矩形 21"/>
            <p:cNvSpPr/>
            <p:nvPr/>
          </p:nvSpPr>
          <p:spPr>
            <a:xfrm>
              <a:off x="5113691" y="464971"/>
              <a:ext cx="6309052" cy="1683142"/>
            </a:xfrm>
            <a:prstGeom prst="roundRect">
              <a:avLst>
                <a:gd name="adj" fmla="val 12986"/>
              </a:avLst>
            </a:prstGeom>
            <a:solidFill>
              <a:schemeClr val="bg1">
                <a:alpha val="7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b="1" dirty="0">
                <a:solidFill>
                  <a:srgbClr val="3C485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23" name="圖片 2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2056" y="956942"/>
              <a:ext cx="756484" cy="756484"/>
            </a:xfrm>
            <a:prstGeom prst="rect">
              <a:avLst/>
            </a:prstGeom>
          </p:spPr>
        </p:pic>
        <p:grpSp>
          <p:nvGrpSpPr>
            <p:cNvPr id="24" name="群組 23"/>
            <p:cNvGrpSpPr/>
            <p:nvPr/>
          </p:nvGrpSpPr>
          <p:grpSpPr>
            <a:xfrm>
              <a:off x="6669525" y="721766"/>
              <a:ext cx="3486630" cy="1169551"/>
              <a:chOff x="6466326" y="2677697"/>
              <a:chExt cx="3486630" cy="1169551"/>
            </a:xfrm>
          </p:grpSpPr>
          <p:sp>
            <p:nvSpPr>
              <p:cNvPr id="25" name="矩形 24"/>
              <p:cNvSpPr/>
              <p:nvPr/>
            </p:nvSpPr>
            <p:spPr>
              <a:xfrm>
                <a:off x="6480840" y="2677697"/>
                <a:ext cx="303454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TW" sz="3600" b="1" dirty="0" err="1" smtClean="0">
                    <a:solidFill>
                      <a:srgbClr val="3C4858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iner</a:t>
                </a:r>
                <a:r>
                  <a:rPr lang="en-US" altLang="zh-TW" sz="3600" b="1" dirty="0" smtClean="0">
                    <a:solidFill>
                      <a:srgbClr val="3C4858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-guest</a:t>
                </a:r>
                <a:endParaRPr lang="zh-TW" altLang="en-US" sz="3600" b="1" dirty="0">
                  <a:solidFill>
                    <a:srgbClr val="3C4858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6" name="矩形 25"/>
              <p:cNvSpPr/>
              <p:nvPr/>
            </p:nvSpPr>
            <p:spPr>
              <a:xfrm>
                <a:off x="6466326" y="3324028"/>
                <a:ext cx="348663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TW" altLang="en-US" sz="2800" dirty="0" smtClean="0">
                    <a:solidFill>
                      <a:srgbClr val="3C4858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給來賓使用，電話註冊</a:t>
                </a:r>
                <a:endParaRPr lang="zh-TW" altLang="en-US" sz="2800" dirty="0">
                  <a:solidFill>
                    <a:srgbClr val="3C4858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16910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群組 17"/>
          <p:cNvGrpSpPr/>
          <p:nvPr/>
        </p:nvGrpSpPr>
        <p:grpSpPr>
          <a:xfrm>
            <a:off x="775367" y="640577"/>
            <a:ext cx="10641266" cy="5571537"/>
            <a:chOff x="723420" y="640577"/>
            <a:chExt cx="10641266" cy="5571537"/>
          </a:xfrm>
        </p:grpSpPr>
        <p:sp>
          <p:nvSpPr>
            <p:cNvPr id="11" name="圓角化同側角落矩形 10"/>
            <p:cNvSpPr/>
            <p:nvPr/>
          </p:nvSpPr>
          <p:spPr>
            <a:xfrm>
              <a:off x="723421" y="1215378"/>
              <a:ext cx="10641265" cy="4996736"/>
            </a:xfrm>
            <a:prstGeom prst="round2SameRect">
              <a:avLst>
                <a:gd name="adj1" fmla="val 0"/>
                <a:gd name="adj2" fmla="val 248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" name="圓角化同側角落矩形 12"/>
            <p:cNvSpPr/>
            <p:nvPr/>
          </p:nvSpPr>
          <p:spPr>
            <a:xfrm rot="10800000">
              <a:off x="723420" y="640577"/>
              <a:ext cx="10641265" cy="574799"/>
            </a:xfrm>
            <a:prstGeom prst="round2SameRect">
              <a:avLst>
                <a:gd name="adj1" fmla="val 0"/>
                <a:gd name="adj2" fmla="val 1674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14" name="群組 13"/>
            <p:cNvGrpSpPr/>
            <p:nvPr/>
          </p:nvGrpSpPr>
          <p:grpSpPr>
            <a:xfrm>
              <a:off x="965590" y="831726"/>
              <a:ext cx="856896" cy="192505"/>
              <a:chOff x="628850" y="742489"/>
              <a:chExt cx="885523" cy="192505"/>
            </a:xfrm>
          </p:grpSpPr>
          <p:sp>
            <p:nvSpPr>
              <p:cNvPr id="15" name="橢圓 14"/>
              <p:cNvSpPr/>
              <p:nvPr/>
            </p:nvSpPr>
            <p:spPr>
              <a:xfrm>
                <a:off x="628850" y="742489"/>
                <a:ext cx="192505" cy="192505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6" name="橢圓 15"/>
              <p:cNvSpPr/>
              <p:nvPr/>
            </p:nvSpPr>
            <p:spPr>
              <a:xfrm>
                <a:off x="975359" y="742489"/>
                <a:ext cx="192505" cy="192505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7" name="橢圓 16"/>
              <p:cNvSpPr/>
              <p:nvPr/>
            </p:nvSpPr>
            <p:spPr>
              <a:xfrm>
                <a:off x="1321868" y="742489"/>
                <a:ext cx="192505" cy="192505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</p:grpSp>
      <p:grpSp>
        <p:nvGrpSpPr>
          <p:cNvPr id="28" name="群組 27"/>
          <p:cNvGrpSpPr/>
          <p:nvPr/>
        </p:nvGrpSpPr>
        <p:grpSpPr>
          <a:xfrm>
            <a:off x="3317781" y="2119085"/>
            <a:ext cx="2108269" cy="2887937"/>
            <a:chOff x="1781292" y="2122655"/>
            <a:chExt cx="2108269" cy="2887937"/>
          </a:xfrm>
        </p:grpSpPr>
        <p:grpSp>
          <p:nvGrpSpPr>
            <p:cNvPr id="24" name="群組 23"/>
            <p:cNvGrpSpPr/>
            <p:nvPr/>
          </p:nvGrpSpPr>
          <p:grpSpPr>
            <a:xfrm>
              <a:off x="1938915" y="2122655"/>
              <a:ext cx="1791560" cy="1791560"/>
              <a:chOff x="5204326" y="1814285"/>
              <a:chExt cx="1791560" cy="1791560"/>
            </a:xfrm>
          </p:grpSpPr>
          <p:pic>
            <p:nvPicPr>
              <p:cNvPr id="25" name="圖片 2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30156" y="2117926"/>
                <a:ext cx="1331687" cy="1331687"/>
              </a:xfrm>
              <a:prstGeom prst="rect">
                <a:avLst/>
              </a:prstGeom>
            </p:spPr>
          </p:pic>
          <p:sp>
            <p:nvSpPr>
              <p:cNvPr id="26" name="禁止標誌 25"/>
              <p:cNvSpPr/>
              <p:nvPr/>
            </p:nvSpPr>
            <p:spPr>
              <a:xfrm>
                <a:off x="5204326" y="1814285"/>
                <a:ext cx="1791560" cy="1791560"/>
              </a:xfrm>
              <a:prstGeom prst="noSmoking">
                <a:avLst>
                  <a:gd name="adj" fmla="val 8341"/>
                </a:avLst>
              </a:prstGeom>
              <a:solidFill>
                <a:srgbClr val="FF5050"/>
              </a:solidFill>
              <a:ln>
                <a:solidFill>
                  <a:srgbClr val="EFF2F7"/>
                </a:solidFill>
              </a:ln>
              <a:effectLst>
                <a:glow rad="203200">
                  <a:schemeClr val="accent3">
                    <a:satMod val="175000"/>
                    <a:alpha val="9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27" name="文字方塊 26"/>
            <p:cNvSpPr txBox="1"/>
            <p:nvPr/>
          </p:nvSpPr>
          <p:spPr>
            <a:xfrm>
              <a:off x="1781292" y="4364261"/>
              <a:ext cx="210826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3600" b="1" dirty="0" smtClean="0">
                  <a:solidFill>
                    <a:srgbClr val="3C4858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私接</a:t>
              </a:r>
              <a:r>
                <a:rPr lang="en-US" altLang="zh-TW" sz="3600" b="1" dirty="0" smtClean="0">
                  <a:solidFill>
                    <a:srgbClr val="3C4858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Hub</a:t>
              </a:r>
              <a:endParaRPr lang="zh-TW" altLang="en-US" sz="2400" b="1" dirty="0">
                <a:solidFill>
                  <a:srgbClr val="3C485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38" name="群組 37"/>
          <p:cNvGrpSpPr/>
          <p:nvPr/>
        </p:nvGrpSpPr>
        <p:grpSpPr>
          <a:xfrm>
            <a:off x="6793705" y="2119085"/>
            <a:ext cx="2072299" cy="2887937"/>
            <a:chOff x="1781292" y="2122655"/>
            <a:chExt cx="2072299" cy="2887937"/>
          </a:xfrm>
        </p:grpSpPr>
        <p:grpSp>
          <p:nvGrpSpPr>
            <p:cNvPr id="39" name="群組 38"/>
            <p:cNvGrpSpPr/>
            <p:nvPr/>
          </p:nvGrpSpPr>
          <p:grpSpPr>
            <a:xfrm>
              <a:off x="1938915" y="2122655"/>
              <a:ext cx="1791560" cy="1791560"/>
              <a:chOff x="5204326" y="1814285"/>
              <a:chExt cx="1791560" cy="1791560"/>
            </a:xfrm>
          </p:grpSpPr>
          <p:pic>
            <p:nvPicPr>
              <p:cNvPr id="41" name="圖片 40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95539" y="2074315"/>
                <a:ext cx="1209154" cy="1209154"/>
              </a:xfrm>
              <a:prstGeom prst="rect">
                <a:avLst/>
              </a:prstGeom>
            </p:spPr>
          </p:pic>
          <p:sp>
            <p:nvSpPr>
              <p:cNvPr id="42" name="禁止標誌 41"/>
              <p:cNvSpPr/>
              <p:nvPr/>
            </p:nvSpPr>
            <p:spPr>
              <a:xfrm>
                <a:off x="5204326" y="1814285"/>
                <a:ext cx="1791560" cy="1791560"/>
              </a:xfrm>
              <a:prstGeom prst="noSmoking">
                <a:avLst>
                  <a:gd name="adj" fmla="val 8341"/>
                </a:avLst>
              </a:prstGeom>
              <a:solidFill>
                <a:srgbClr val="FF5050"/>
              </a:solidFill>
              <a:ln>
                <a:solidFill>
                  <a:srgbClr val="EFF2F7"/>
                </a:solidFill>
              </a:ln>
              <a:effectLst>
                <a:glow rad="203200">
                  <a:schemeClr val="accent3">
                    <a:satMod val="175000"/>
                    <a:alpha val="9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40" name="文字方塊 39"/>
            <p:cNvSpPr txBox="1"/>
            <p:nvPr/>
          </p:nvSpPr>
          <p:spPr>
            <a:xfrm>
              <a:off x="1781292" y="4364261"/>
              <a:ext cx="207229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3600" b="1" dirty="0" smtClean="0">
                  <a:solidFill>
                    <a:srgbClr val="3C4858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私接</a:t>
              </a:r>
              <a:r>
                <a:rPr lang="en-US" altLang="zh-TW" sz="3600" b="1" dirty="0" err="1" smtClean="0">
                  <a:solidFill>
                    <a:srgbClr val="3C4858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Wifi</a:t>
              </a:r>
              <a:endParaRPr lang="zh-TW" altLang="en-US" sz="2400" b="1" dirty="0">
                <a:solidFill>
                  <a:srgbClr val="3C485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82748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群組 17"/>
          <p:cNvGrpSpPr/>
          <p:nvPr/>
        </p:nvGrpSpPr>
        <p:grpSpPr>
          <a:xfrm>
            <a:off x="775367" y="640577"/>
            <a:ext cx="10641266" cy="5571537"/>
            <a:chOff x="723420" y="640577"/>
            <a:chExt cx="10641266" cy="5571537"/>
          </a:xfrm>
        </p:grpSpPr>
        <p:sp>
          <p:nvSpPr>
            <p:cNvPr id="11" name="圓角化同側角落矩形 10"/>
            <p:cNvSpPr/>
            <p:nvPr/>
          </p:nvSpPr>
          <p:spPr>
            <a:xfrm>
              <a:off x="723421" y="1215378"/>
              <a:ext cx="10641265" cy="4996736"/>
            </a:xfrm>
            <a:prstGeom prst="round2SameRect">
              <a:avLst>
                <a:gd name="adj1" fmla="val 0"/>
                <a:gd name="adj2" fmla="val 248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" name="圓角化同側角落矩形 12"/>
            <p:cNvSpPr/>
            <p:nvPr/>
          </p:nvSpPr>
          <p:spPr>
            <a:xfrm rot="10800000">
              <a:off x="723420" y="640577"/>
              <a:ext cx="10641265" cy="574799"/>
            </a:xfrm>
            <a:prstGeom prst="round2SameRect">
              <a:avLst>
                <a:gd name="adj1" fmla="val 0"/>
                <a:gd name="adj2" fmla="val 1674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14" name="群組 13"/>
            <p:cNvGrpSpPr/>
            <p:nvPr/>
          </p:nvGrpSpPr>
          <p:grpSpPr>
            <a:xfrm>
              <a:off x="965590" y="831726"/>
              <a:ext cx="856896" cy="192505"/>
              <a:chOff x="628850" y="742489"/>
              <a:chExt cx="885523" cy="192505"/>
            </a:xfrm>
          </p:grpSpPr>
          <p:sp>
            <p:nvSpPr>
              <p:cNvPr id="15" name="橢圓 14"/>
              <p:cNvSpPr/>
              <p:nvPr/>
            </p:nvSpPr>
            <p:spPr>
              <a:xfrm>
                <a:off x="628850" y="742489"/>
                <a:ext cx="192505" cy="192505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6" name="橢圓 15"/>
              <p:cNvSpPr/>
              <p:nvPr/>
            </p:nvSpPr>
            <p:spPr>
              <a:xfrm>
                <a:off x="975359" y="742489"/>
                <a:ext cx="192505" cy="192505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7" name="橢圓 16"/>
              <p:cNvSpPr/>
              <p:nvPr/>
            </p:nvSpPr>
            <p:spPr>
              <a:xfrm>
                <a:off x="1321868" y="742489"/>
                <a:ext cx="192505" cy="192505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</p:grpSp>
      <p:grpSp>
        <p:nvGrpSpPr>
          <p:cNvPr id="43" name="群組 42"/>
          <p:cNvGrpSpPr/>
          <p:nvPr/>
        </p:nvGrpSpPr>
        <p:grpSpPr>
          <a:xfrm>
            <a:off x="3402582" y="2130187"/>
            <a:ext cx="1960793" cy="2887937"/>
            <a:chOff x="1781292" y="2122655"/>
            <a:chExt cx="1960793" cy="2887937"/>
          </a:xfrm>
        </p:grpSpPr>
        <p:grpSp>
          <p:nvGrpSpPr>
            <p:cNvPr id="44" name="群組 43"/>
            <p:cNvGrpSpPr/>
            <p:nvPr/>
          </p:nvGrpSpPr>
          <p:grpSpPr>
            <a:xfrm>
              <a:off x="1938915" y="2122655"/>
              <a:ext cx="1791560" cy="1791560"/>
              <a:chOff x="5204326" y="1814285"/>
              <a:chExt cx="1791560" cy="1791560"/>
            </a:xfrm>
          </p:grpSpPr>
          <p:pic>
            <p:nvPicPr>
              <p:cNvPr id="46" name="圖片 4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30156" y="2117926"/>
                <a:ext cx="1331687" cy="1331687"/>
              </a:xfrm>
              <a:prstGeom prst="rect">
                <a:avLst/>
              </a:prstGeom>
            </p:spPr>
          </p:pic>
          <p:sp>
            <p:nvSpPr>
              <p:cNvPr id="47" name="禁止標誌 46"/>
              <p:cNvSpPr/>
              <p:nvPr/>
            </p:nvSpPr>
            <p:spPr>
              <a:xfrm>
                <a:off x="5204326" y="1814285"/>
                <a:ext cx="1791560" cy="1791560"/>
              </a:xfrm>
              <a:prstGeom prst="noSmoking">
                <a:avLst>
                  <a:gd name="adj" fmla="val 8341"/>
                </a:avLst>
              </a:prstGeom>
              <a:solidFill>
                <a:srgbClr val="FF5050"/>
              </a:solidFill>
              <a:ln>
                <a:solidFill>
                  <a:srgbClr val="EFF2F7"/>
                </a:solidFill>
              </a:ln>
              <a:effectLst>
                <a:glow rad="203200">
                  <a:schemeClr val="accent3">
                    <a:satMod val="175000"/>
                    <a:alpha val="9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45" name="文字方塊 44"/>
            <p:cNvSpPr txBox="1"/>
            <p:nvPr/>
          </p:nvSpPr>
          <p:spPr>
            <a:xfrm>
              <a:off x="1781292" y="4364261"/>
              <a:ext cx="196079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3600" b="1" dirty="0" smtClean="0">
                  <a:solidFill>
                    <a:srgbClr val="3C4858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P2P</a:t>
              </a:r>
              <a:r>
                <a:rPr lang="zh-TW" altLang="en-US" sz="3600" b="1" dirty="0" smtClean="0">
                  <a:solidFill>
                    <a:srgbClr val="3C4858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軟體</a:t>
              </a:r>
              <a:endParaRPr lang="zh-TW" altLang="en-US" sz="2400" b="1" dirty="0">
                <a:solidFill>
                  <a:srgbClr val="3C485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48" name="群組 47"/>
          <p:cNvGrpSpPr/>
          <p:nvPr/>
        </p:nvGrpSpPr>
        <p:grpSpPr>
          <a:xfrm>
            <a:off x="6707679" y="2119084"/>
            <a:ext cx="2031325" cy="2887938"/>
            <a:chOff x="1837419" y="2122655"/>
            <a:chExt cx="2031325" cy="2887938"/>
          </a:xfrm>
        </p:grpSpPr>
        <p:grpSp>
          <p:nvGrpSpPr>
            <p:cNvPr id="49" name="群組 48"/>
            <p:cNvGrpSpPr/>
            <p:nvPr/>
          </p:nvGrpSpPr>
          <p:grpSpPr>
            <a:xfrm>
              <a:off x="1938915" y="2122655"/>
              <a:ext cx="1791560" cy="1791560"/>
              <a:chOff x="5204326" y="1814285"/>
              <a:chExt cx="1791560" cy="1791560"/>
            </a:xfrm>
          </p:grpSpPr>
          <p:pic>
            <p:nvPicPr>
              <p:cNvPr id="51" name="圖片 50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56715" y="2163926"/>
                <a:ext cx="1080617" cy="1080617"/>
              </a:xfrm>
              <a:prstGeom prst="rect">
                <a:avLst/>
              </a:prstGeom>
            </p:spPr>
          </p:pic>
          <p:sp>
            <p:nvSpPr>
              <p:cNvPr id="52" name="禁止標誌 51"/>
              <p:cNvSpPr/>
              <p:nvPr/>
            </p:nvSpPr>
            <p:spPr>
              <a:xfrm>
                <a:off x="5204326" y="1814285"/>
                <a:ext cx="1791560" cy="1791560"/>
              </a:xfrm>
              <a:prstGeom prst="noSmoking">
                <a:avLst>
                  <a:gd name="adj" fmla="val 8341"/>
                </a:avLst>
              </a:prstGeom>
              <a:solidFill>
                <a:srgbClr val="FF5050"/>
              </a:solidFill>
              <a:ln>
                <a:solidFill>
                  <a:srgbClr val="EFF2F7"/>
                </a:solidFill>
              </a:ln>
              <a:effectLst>
                <a:glow rad="203200">
                  <a:schemeClr val="accent3">
                    <a:satMod val="175000"/>
                    <a:alpha val="9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50" name="文字方塊 49"/>
            <p:cNvSpPr txBox="1"/>
            <p:nvPr/>
          </p:nvSpPr>
          <p:spPr>
            <a:xfrm>
              <a:off x="1837419" y="4364262"/>
              <a:ext cx="203132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3600" b="1" dirty="0" smtClean="0">
                  <a:solidFill>
                    <a:srgbClr val="3C4858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挖礦軟體</a:t>
              </a:r>
              <a:endParaRPr lang="zh-TW" altLang="en-US" sz="2400" b="1" dirty="0">
                <a:solidFill>
                  <a:srgbClr val="3C485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55431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4433</TotalTime>
  <Words>694</Words>
  <Application>Microsoft Office PowerPoint</Application>
  <PresentationFormat>寬螢幕</PresentationFormat>
  <Paragraphs>107</Paragraphs>
  <Slides>23</Slides>
  <Notes>16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23</vt:i4>
      </vt:variant>
    </vt:vector>
  </HeadingPairs>
  <TitlesOfParts>
    <vt:vector size="33" baseType="lpstr">
      <vt:lpstr>Yu Gothic UI</vt:lpstr>
      <vt:lpstr>微軟正黑體</vt:lpstr>
      <vt:lpstr>新細明體</vt:lpstr>
      <vt:lpstr>Arial</vt:lpstr>
      <vt:lpstr>Bahnschrift</vt:lpstr>
      <vt:lpstr>Calibri</vt:lpstr>
      <vt:lpstr>Calibri Light</vt:lpstr>
      <vt:lpstr>Elephant</vt:lpstr>
      <vt:lpstr>Rockwell Condensed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黃亮勳</dc:creator>
  <cp:lastModifiedBy>黃亮勳</cp:lastModifiedBy>
  <cp:revision>95</cp:revision>
  <dcterms:created xsi:type="dcterms:W3CDTF">2018-11-06T01:41:10Z</dcterms:created>
  <dcterms:modified xsi:type="dcterms:W3CDTF">2018-11-09T03:34:37Z</dcterms:modified>
</cp:coreProperties>
</file>