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6" r:id="rId4"/>
    <p:sldId id="261" r:id="rId5"/>
    <p:sldId id="278" r:id="rId6"/>
    <p:sldId id="267" r:id="rId7"/>
    <p:sldId id="262" r:id="rId8"/>
    <p:sldId id="277" r:id="rId9"/>
    <p:sldId id="270" r:id="rId10"/>
    <p:sldId id="275" r:id="rId11"/>
    <p:sldId id="276" r:id="rId12"/>
    <p:sldId id="27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5F5F5F"/>
    <a:srgbClr val="DA1708"/>
    <a:srgbClr val="FF3300"/>
    <a:srgbClr val="FF603B"/>
    <a:srgbClr val="8181FF"/>
    <a:srgbClr val="9999FF"/>
    <a:srgbClr val="FFCC66"/>
    <a:srgbClr val="FF9900"/>
    <a:srgbClr val="ED1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0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36072-5D70-4D8A-9159-F2C5ABE6E25C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FD51-1AE7-40F8-A8E3-E4763B4DB2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33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1FD51-1AE7-40F8-A8E3-E4763B4DB2F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37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1FD51-1AE7-40F8-A8E3-E4763B4DB2F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80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1FD51-1AE7-40F8-A8E3-E4763B4DB2F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76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1FD51-1AE7-40F8-A8E3-E4763B4DB2F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26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39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24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07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1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pattFill prst="pct5">
          <a:fgClr>
            <a:schemeClr val="tx2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50379" y="334455"/>
            <a:ext cx="4232751" cy="586316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sz="2000" dirty="0" smtClean="0"/>
              <a:t>CLICK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HERE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ADD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YOUR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TITLE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8405752" y="6094894"/>
            <a:ext cx="509090" cy="58631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508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41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06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17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0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15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51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51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DF0D-7D0A-4E12-B43A-91E96176E0EF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B1F2-96EA-498C-9BD4-6766209502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50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90"/>
          <p:cNvSpPr>
            <a:spLocks noChangeArrowheads="1"/>
          </p:cNvSpPr>
          <p:nvPr/>
        </p:nvSpPr>
        <p:spPr bwMode="auto">
          <a:xfrm>
            <a:off x="-16669" y="-34925"/>
            <a:ext cx="917257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591"/>
          <p:cNvSpPr>
            <a:spLocks/>
          </p:cNvSpPr>
          <p:nvPr/>
        </p:nvSpPr>
        <p:spPr bwMode="auto">
          <a:xfrm>
            <a:off x="76200" y="2924175"/>
            <a:ext cx="1151335" cy="628650"/>
          </a:xfrm>
          <a:custGeom>
            <a:avLst/>
            <a:gdLst>
              <a:gd name="T0" fmla="*/ 197 w 482"/>
              <a:gd name="T1" fmla="*/ 0 h 197"/>
              <a:gd name="T2" fmla="*/ 70 w 482"/>
              <a:gd name="T3" fmla="*/ 116 h 197"/>
              <a:gd name="T4" fmla="*/ 0 w 482"/>
              <a:gd name="T5" fmla="*/ 197 h 197"/>
              <a:gd name="T6" fmla="*/ 482 w 482"/>
              <a:gd name="T7" fmla="*/ 197 h 197"/>
              <a:gd name="T8" fmla="*/ 373 w 482"/>
              <a:gd name="T9" fmla="*/ 101 h 197"/>
              <a:gd name="T10" fmla="*/ 324 w 482"/>
              <a:gd name="T11" fmla="*/ 113 h 197"/>
              <a:gd name="T12" fmla="*/ 197 w 482"/>
              <a:gd name="T13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2" h="197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15529" y="4629150"/>
            <a:ext cx="154781" cy="2249488"/>
            <a:chOff x="554038" y="4591050"/>
            <a:chExt cx="206375" cy="2249488"/>
          </a:xfrm>
        </p:grpSpPr>
        <p:sp>
          <p:nvSpPr>
            <p:cNvPr id="6" name="Freeform 1118"/>
            <p:cNvSpPr>
              <a:spLocks noEditPoints="1"/>
            </p:cNvSpPr>
            <p:nvPr/>
          </p:nvSpPr>
          <p:spPr bwMode="auto">
            <a:xfrm>
              <a:off x="576263" y="4591050"/>
              <a:ext cx="155575" cy="398463"/>
            </a:xfrm>
            <a:custGeom>
              <a:avLst/>
              <a:gdLst>
                <a:gd name="T0" fmla="*/ 5 w 49"/>
                <a:gd name="T1" fmla="*/ 118 h 125"/>
                <a:gd name="T2" fmla="*/ 5 w 49"/>
                <a:gd name="T3" fmla="*/ 118 h 125"/>
                <a:gd name="T4" fmla="*/ 12 w 49"/>
                <a:gd name="T5" fmla="*/ 125 h 125"/>
                <a:gd name="T6" fmla="*/ 12 w 49"/>
                <a:gd name="T7" fmla="*/ 125 h 125"/>
                <a:gd name="T8" fmla="*/ 12 w 49"/>
                <a:gd name="T9" fmla="*/ 125 h 125"/>
                <a:gd name="T10" fmla="*/ 5 w 49"/>
                <a:gd name="T11" fmla="*/ 118 h 125"/>
                <a:gd name="T12" fmla="*/ 5 w 49"/>
                <a:gd name="T13" fmla="*/ 118 h 125"/>
                <a:gd name="T14" fmla="*/ 0 w 49"/>
                <a:gd name="T15" fmla="*/ 77 h 125"/>
                <a:gd name="T16" fmla="*/ 0 w 49"/>
                <a:gd name="T17" fmla="*/ 80 h 125"/>
                <a:gd name="T18" fmla="*/ 0 w 49"/>
                <a:gd name="T19" fmla="*/ 80 h 125"/>
                <a:gd name="T20" fmla="*/ 0 w 49"/>
                <a:gd name="T21" fmla="*/ 77 h 125"/>
                <a:gd name="T22" fmla="*/ 25 w 49"/>
                <a:gd name="T23" fmla="*/ 0 h 125"/>
                <a:gd name="T24" fmla="*/ 25 w 49"/>
                <a:gd name="T25" fmla="*/ 0 h 125"/>
                <a:gd name="T26" fmla="*/ 25 w 49"/>
                <a:gd name="T27" fmla="*/ 0 h 125"/>
                <a:gd name="T28" fmla="*/ 25 w 49"/>
                <a:gd name="T29" fmla="*/ 0 h 125"/>
                <a:gd name="T30" fmla="*/ 25 w 49"/>
                <a:gd name="T31" fmla="*/ 0 h 125"/>
                <a:gd name="T32" fmla="*/ 25 w 49"/>
                <a:gd name="T33" fmla="*/ 0 h 125"/>
                <a:gd name="T34" fmla="*/ 25 w 49"/>
                <a:gd name="T35" fmla="*/ 0 h 125"/>
                <a:gd name="T36" fmla="*/ 20 w 49"/>
                <a:gd name="T37" fmla="*/ 125 h 125"/>
                <a:gd name="T38" fmla="*/ 37 w 49"/>
                <a:gd name="T39" fmla="*/ 125 h 125"/>
                <a:gd name="T40" fmla="*/ 37 w 49"/>
                <a:gd name="T41" fmla="*/ 125 h 125"/>
                <a:gd name="T42" fmla="*/ 44 w 49"/>
                <a:gd name="T43" fmla="*/ 118 h 125"/>
                <a:gd name="T44" fmla="*/ 44 w 49"/>
                <a:gd name="T45" fmla="*/ 118 h 125"/>
                <a:gd name="T46" fmla="*/ 39 w 49"/>
                <a:gd name="T47" fmla="*/ 116 h 125"/>
                <a:gd name="T48" fmla="*/ 48 w 49"/>
                <a:gd name="T49" fmla="*/ 80 h 125"/>
                <a:gd name="T50" fmla="*/ 49 w 49"/>
                <a:gd name="T51" fmla="*/ 81 h 125"/>
                <a:gd name="T52" fmla="*/ 49 w 49"/>
                <a:gd name="T53" fmla="*/ 77 h 125"/>
                <a:gd name="T54" fmla="*/ 48 w 49"/>
                <a:gd name="T55" fmla="*/ 65 h 125"/>
                <a:gd name="T56" fmla="*/ 46 w 49"/>
                <a:gd name="T57" fmla="*/ 53 h 125"/>
                <a:gd name="T58" fmla="*/ 45 w 49"/>
                <a:gd name="T59" fmla="*/ 47 h 125"/>
                <a:gd name="T60" fmla="*/ 45 w 49"/>
                <a:gd name="T61" fmla="*/ 44 h 125"/>
                <a:gd name="T62" fmla="*/ 44 w 49"/>
                <a:gd name="T63" fmla="*/ 41 h 125"/>
                <a:gd name="T64" fmla="*/ 44 w 49"/>
                <a:gd name="T65" fmla="*/ 38 h 125"/>
                <a:gd name="T66" fmla="*/ 43 w 49"/>
                <a:gd name="T67" fmla="*/ 35 h 125"/>
                <a:gd name="T68" fmla="*/ 43 w 49"/>
                <a:gd name="T69" fmla="*/ 33 h 125"/>
                <a:gd name="T70" fmla="*/ 42 w 49"/>
                <a:gd name="T71" fmla="*/ 30 h 125"/>
                <a:gd name="T72" fmla="*/ 41 w 49"/>
                <a:gd name="T73" fmla="*/ 27 h 125"/>
                <a:gd name="T74" fmla="*/ 40 w 49"/>
                <a:gd name="T75" fmla="*/ 25 h 125"/>
                <a:gd name="T76" fmla="*/ 38 w 49"/>
                <a:gd name="T77" fmla="*/ 20 h 125"/>
                <a:gd name="T78" fmla="*/ 34 w 49"/>
                <a:gd name="T79" fmla="*/ 12 h 125"/>
                <a:gd name="T80" fmla="*/ 33 w 49"/>
                <a:gd name="T81" fmla="*/ 11 h 125"/>
                <a:gd name="T82" fmla="*/ 33 w 49"/>
                <a:gd name="T83" fmla="*/ 10 h 125"/>
                <a:gd name="T84" fmla="*/ 32 w 49"/>
                <a:gd name="T85" fmla="*/ 9 h 125"/>
                <a:gd name="T86" fmla="*/ 32 w 49"/>
                <a:gd name="T87" fmla="*/ 8 h 125"/>
                <a:gd name="T88" fmla="*/ 30 w 49"/>
                <a:gd name="T89" fmla="*/ 5 h 125"/>
                <a:gd name="T90" fmla="*/ 28 w 49"/>
                <a:gd name="T91" fmla="*/ 3 h 125"/>
                <a:gd name="T92" fmla="*/ 26 w 49"/>
                <a:gd name="T93" fmla="*/ 1 h 125"/>
                <a:gd name="T94" fmla="*/ 25 w 49"/>
                <a:gd name="T95" fmla="*/ 0 h 125"/>
                <a:gd name="T96" fmla="*/ 25 w 49"/>
                <a:gd name="T9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5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119"/>
            <p:cNvSpPr>
              <a:spLocks noEditPoints="1"/>
            </p:cNvSpPr>
            <p:nvPr/>
          </p:nvSpPr>
          <p:spPr bwMode="auto">
            <a:xfrm>
              <a:off x="611188" y="4989513"/>
              <a:ext cx="85725" cy="22225"/>
            </a:xfrm>
            <a:custGeom>
              <a:avLst/>
              <a:gdLst>
                <a:gd name="T0" fmla="*/ 0 w 27"/>
                <a:gd name="T1" fmla="*/ 7 h 7"/>
                <a:gd name="T2" fmla="*/ 0 w 27"/>
                <a:gd name="T3" fmla="*/ 7 h 7"/>
                <a:gd name="T4" fmla="*/ 4 w 27"/>
                <a:gd name="T5" fmla="*/ 7 h 7"/>
                <a:gd name="T6" fmla="*/ 0 w 27"/>
                <a:gd name="T7" fmla="*/ 7 h 7"/>
                <a:gd name="T8" fmla="*/ 9 w 27"/>
                <a:gd name="T9" fmla="*/ 0 h 7"/>
                <a:gd name="T10" fmla="*/ 10 w 27"/>
                <a:gd name="T11" fmla="*/ 3 h 7"/>
                <a:gd name="T12" fmla="*/ 21 w 27"/>
                <a:gd name="T13" fmla="*/ 3 h 7"/>
                <a:gd name="T14" fmla="*/ 21 w 27"/>
                <a:gd name="T15" fmla="*/ 7 h 7"/>
                <a:gd name="T16" fmla="*/ 27 w 27"/>
                <a:gd name="T17" fmla="*/ 7 h 7"/>
                <a:gd name="T18" fmla="*/ 27 w 27"/>
                <a:gd name="T19" fmla="*/ 0 h 7"/>
                <a:gd name="T20" fmla="*/ 26 w 27"/>
                <a:gd name="T21" fmla="*/ 0 h 7"/>
                <a:gd name="T22" fmla="*/ 9 w 2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120"/>
            <p:cNvSpPr>
              <a:spLocks noEditPoints="1"/>
            </p:cNvSpPr>
            <p:nvPr/>
          </p:nvSpPr>
          <p:spPr bwMode="auto">
            <a:xfrm>
              <a:off x="554038" y="4846638"/>
              <a:ext cx="38100" cy="165100"/>
            </a:xfrm>
            <a:custGeom>
              <a:avLst/>
              <a:gdLst>
                <a:gd name="T0" fmla="*/ 0 w 12"/>
                <a:gd name="T1" fmla="*/ 52 h 52"/>
                <a:gd name="T2" fmla="*/ 0 w 12"/>
                <a:gd name="T3" fmla="*/ 52 h 52"/>
                <a:gd name="T4" fmla="*/ 0 w 12"/>
                <a:gd name="T5" fmla="*/ 52 h 52"/>
                <a:gd name="T6" fmla="*/ 12 w 12"/>
                <a:gd name="T7" fmla="*/ 38 h 52"/>
                <a:gd name="T8" fmla="*/ 0 w 12"/>
                <a:gd name="T9" fmla="*/ 52 h 52"/>
                <a:gd name="T10" fmla="*/ 12 w 12"/>
                <a:gd name="T11" fmla="*/ 38 h 52"/>
                <a:gd name="T12" fmla="*/ 12 w 12"/>
                <a:gd name="T13" fmla="*/ 38 h 52"/>
                <a:gd name="T14" fmla="*/ 7 w 12"/>
                <a:gd name="T15" fmla="*/ 0 h 52"/>
                <a:gd name="T16" fmla="*/ 7 w 12"/>
                <a:gd name="T17" fmla="*/ 0 h 52"/>
                <a:gd name="T18" fmla="*/ 0 w 12"/>
                <a:gd name="T19" fmla="*/ 7 h 52"/>
                <a:gd name="T20" fmla="*/ 7 w 12"/>
                <a:gd name="T21" fmla="*/ 0 h 52"/>
                <a:gd name="T22" fmla="*/ 7 w 12"/>
                <a:gd name="T2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121"/>
            <p:cNvSpPr>
              <a:spLocks/>
            </p:cNvSpPr>
            <p:nvPr/>
          </p:nvSpPr>
          <p:spPr bwMode="auto">
            <a:xfrm>
              <a:off x="700088" y="4846638"/>
              <a:ext cx="60325" cy="171450"/>
            </a:xfrm>
            <a:custGeom>
              <a:avLst/>
              <a:gdLst>
                <a:gd name="T0" fmla="*/ 9 w 19"/>
                <a:gd name="T1" fmla="*/ 0 h 54"/>
                <a:gd name="T2" fmla="*/ 0 w 19"/>
                <a:gd name="T3" fmla="*/ 36 h 54"/>
                <a:gd name="T4" fmla="*/ 5 w 19"/>
                <a:gd name="T5" fmla="*/ 38 h 54"/>
                <a:gd name="T6" fmla="*/ 19 w 19"/>
                <a:gd name="T7" fmla="*/ 54 h 54"/>
                <a:gd name="T8" fmla="*/ 19 w 19"/>
                <a:gd name="T9" fmla="*/ 9 h 54"/>
                <a:gd name="T10" fmla="*/ 10 w 19"/>
                <a:gd name="T11" fmla="*/ 1 h 54"/>
                <a:gd name="T12" fmla="*/ 9 w 19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4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1122"/>
            <p:cNvSpPr>
              <a:spLocks noChangeArrowheads="1"/>
            </p:cNvSpPr>
            <p:nvPr/>
          </p:nvSpPr>
          <p:spPr bwMode="auto">
            <a:xfrm>
              <a:off x="655638" y="4591050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23"/>
            <p:cNvSpPr>
              <a:spLocks/>
            </p:cNvSpPr>
            <p:nvPr/>
          </p:nvSpPr>
          <p:spPr bwMode="auto">
            <a:xfrm>
              <a:off x="655638" y="4591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24"/>
            <p:cNvSpPr>
              <a:spLocks noEditPoints="1"/>
            </p:cNvSpPr>
            <p:nvPr/>
          </p:nvSpPr>
          <p:spPr bwMode="auto">
            <a:xfrm>
              <a:off x="576263" y="4591050"/>
              <a:ext cx="79375" cy="420688"/>
            </a:xfrm>
            <a:custGeom>
              <a:avLst/>
              <a:gdLst>
                <a:gd name="T0" fmla="*/ 12 w 25"/>
                <a:gd name="T1" fmla="*/ 125 h 132"/>
                <a:gd name="T2" fmla="*/ 12 w 25"/>
                <a:gd name="T3" fmla="*/ 125 h 132"/>
                <a:gd name="T4" fmla="*/ 11 w 25"/>
                <a:gd name="T5" fmla="*/ 125 h 132"/>
                <a:gd name="T6" fmla="*/ 11 w 25"/>
                <a:gd name="T7" fmla="*/ 132 h 132"/>
                <a:gd name="T8" fmla="*/ 11 w 25"/>
                <a:gd name="T9" fmla="*/ 125 h 132"/>
                <a:gd name="T10" fmla="*/ 12 w 25"/>
                <a:gd name="T11" fmla="*/ 125 h 132"/>
                <a:gd name="T12" fmla="*/ 12 w 25"/>
                <a:gd name="T13" fmla="*/ 125 h 132"/>
                <a:gd name="T14" fmla="*/ 5 w 25"/>
                <a:gd name="T15" fmla="*/ 118 h 132"/>
                <a:gd name="T16" fmla="*/ 5 w 25"/>
                <a:gd name="T17" fmla="*/ 118 h 132"/>
                <a:gd name="T18" fmla="*/ 5 w 25"/>
                <a:gd name="T19" fmla="*/ 118 h 132"/>
                <a:gd name="T20" fmla="*/ 5 w 25"/>
                <a:gd name="T21" fmla="*/ 118 h 132"/>
                <a:gd name="T22" fmla="*/ 25 w 25"/>
                <a:gd name="T23" fmla="*/ 0 h 132"/>
                <a:gd name="T24" fmla="*/ 25 w 25"/>
                <a:gd name="T25" fmla="*/ 0 h 132"/>
                <a:gd name="T26" fmla="*/ 24 w 25"/>
                <a:gd name="T27" fmla="*/ 0 h 132"/>
                <a:gd name="T28" fmla="*/ 23 w 25"/>
                <a:gd name="T29" fmla="*/ 1 h 132"/>
                <a:gd name="T30" fmla="*/ 22 w 25"/>
                <a:gd name="T31" fmla="*/ 3 h 132"/>
                <a:gd name="T32" fmla="*/ 20 w 25"/>
                <a:gd name="T33" fmla="*/ 5 h 132"/>
                <a:gd name="T34" fmla="*/ 18 w 25"/>
                <a:gd name="T35" fmla="*/ 8 h 132"/>
                <a:gd name="T36" fmla="*/ 17 w 25"/>
                <a:gd name="T37" fmla="*/ 9 h 132"/>
                <a:gd name="T38" fmla="*/ 17 w 25"/>
                <a:gd name="T39" fmla="*/ 10 h 132"/>
                <a:gd name="T40" fmla="*/ 16 w 25"/>
                <a:gd name="T41" fmla="*/ 11 h 132"/>
                <a:gd name="T42" fmla="*/ 15 w 25"/>
                <a:gd name="T43" fmla="*/ 12 h 132"/>
                <a:gd name="T44" fmla="*/ 11 w 25"/>
                <a:gd name="T45" fmla="*/ 20 h 132"/>
                <a:gd name="T46" fmla="*/ 9 w 25"/>
                <a:gd name="T47" fmla="*/ 25 h 132"/>
                <a:gd name="T48" fmla="*/ 8 w 25"/>
                <a:gd name="T49" fmla="*/ 27 h 132"/>
                <a:gd name="T50" fmla="*/ 8 w 25"/>
                <a:gd name="T51" fmla="*/ 30 h 132"/>
                <a:gd name="T52" fmla="*/ 7 w 25"/>
                <a:gd name="T53" fmla="*/ 33 h 132"/>
                <a:gd name="T54" fmla="*/ 6 w 25"/>
                <a:gd name="T55" fmla="*/ 35 h 132"/>
                <a:gd name="T56" fmla="*/ 6 w 25"/>
                <a:gd name="T57" fmla="*/ 38 h 132"/>
                <a:gd name="T58" fmla="*/ 5 w 25"/>
                <a:gd name="T59" fmla="*/ 41 h 132"/>
                <a:gd name="T60" fmla="*/ 5 w 25"/>
                <a:gd name="T61" fmla="*/ 44 h 132"/>
                <a:gd name="T62" fmla="*/ 4 w 25"/>
                <a:gd name="T63" fmla="*/ 47 h 132"/>
                <a:gd name="T64" fmla="*/ 3 w 25"/>
                <a:gd name="T65" fmla="*/ 53 h 132"/>
                <a:gd name="T66" fmla="*/ 1 w 25"/>
                <a:gd name="T67" fmla="*/ 65 h 132"/>
                <a:gd name="T68" fmla="*/ 0 w 25"/>
                <a:gd name="T69" fmla="*/ 77 h 132"/>
                <a:gd name="T70" fmla="*/ 0 w 25"/>
                <a:gd name="T71" fmla="*/ 77 h 132"/>
                <a:gd name="T72" fmla="*/ 0 w 25"/>
                <a:gd name="T73" fmla="*/ 77 h 132"/>
                <a:gd name="T74" fmla="*/ 1 w 25"/>
                <a:gd name="T75" fmla="*/ 65 h 132"/>
                <a:gd name="T76" fmla="*/ 3 w 25"/>
                <a:gd name="T77" fmla="*/ 53 h 132"/>
                <a:gd name="T78" fmla="*/ 4 w 25"/>
                <a:gd name="T79" fmla="*/ 47 h 132"/>
                <a:gd name="T80" fmla="*/ 5 w 25"/>
                <a:gd name="T81" fmla="*/ 44 h 132"/>
                <a:gd name="T82" fmla="*/ 5 w 25"/>
                <a:gd name="T83" fmla="*/ 41 h 132"/>
                <a:gd name="T84" fmla="*/ 6 w 25"/>
                <a:gd name="T85" fmla="*/ 38 h 132"/>
                <a:gd name="T86" fmla="*/ 6 w 25"/>
                <a:gd name="T87" fmla="*/ 35 h 132"/>
                <a:gd name="T88" fmla="*/ 7 w 25"/>
                <a:gd name="T89" fmla="*/ 33 h 132"/>
                <a:gd name="T90" fmla="*/ 8 w 25"/>
                <a:gd name="T91" fmla="*/ 30 h 132"/>
                <a:gd name="T92" fmla="*/ 8 w 25"/>
                <a:gd name="T93" fmla="*/ 27 h 132"/>
                <a:gd name="T94" fmla="*/ 9 w 25"/>
                <a:gd name="T95" fmla="*/ 25 h 132"/>
                <a:gd name="T96" fmla="*/ 11 w 25"/>
                <a:gd name="T97" fmla="*/ 20 h 132"/>
                <a:gd name="T98" fmla="*/ 15 w 25"/>
                <a:gd name="T99" fmla="*/ 12 h 132"/>
                <a:gd name="T100" fmla="*/ 16 w 25"/>
                <a:gd name="T101" fmla="*/ 11 h 132"/>
                <a:gd name="T102" fmla="*/ 17 w 25"/>
                <a:gd name="T103" fmla="*/ 10 h 132"/>
                <a:gd name="T104" fmla="*/ 17 w 25"/>
                <a:gd name="T105" fmla="*/ 9 h 132"/>
                <a:gd name="T106" fmla="*/ 18 w 25"/>
                <a:gd name="T107" fmla="*/ 8 h 132"/>
                <a:gd name="T108" fmla="*/ 20 w 25"/>
                <a:gd name="T109" fmla="*/ 5 h 132"/>
                <a:gd name="T110" fmla="*/ 22 w 25"/>
                <a:gd name="T111" fmla="*/ 3 h 132"/>
                <a:gd name="T112" fmla="*/ 23 w 25"/>
                <a:gd name="T113" fmla="*/ 1 h 132"/>
                <a:gd name="T114" fmla="*/ 24 w 25"/>
                <a:gd name="T115" fmla="*/ 0 h 132"/>
                <a:gd name="T116" fmla="*/ 25 w 25"/>
                <a:gd name="T1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132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25"/>
            <p:cNvSpPr>
              <a:spLocks/>
            </p:cNvSpPr>
            <p:nvPr/>
          </p:nvSpPr>
          <p:spPr bwMode="auto">
            <a:xfrm>
              <a:off x="576263" y="4591050"/>
              <a:ext cx="79375" cy="398463"/>
            </a:xfrm>
            <a:custGeom>
              <a:avLst/>
              <a:gdLst>
                <a:gd name="T0" fmla="*/ 25 w 25"/>
                <a:gd name="T1" fmla="*/ 0 h 125"/>
                <a:gd name="T2" fmla="*/ 25 w 25"/>
                <a:gd name="T3" fmla="*/ 0 h 125"/>
                <a:gd name="T4" fmla="*/ 24 w 25"/>
                <a:gd name="T5" fmla="*/ 0 h 125"/>
                <a:gd name="T6" fmla="*/ 23 w 25"/>
                <a:gd name="T7" fmla="*/ 1 h 125"/>
                <a:gd name="T8" fmla="*/ 22 w 25"/>
                <a:gd name="T9" fmla="*/ 3 h 125"/>
                <a:gd name="T10" fmla="*/ 20 w 25"/>
                <a:gd name="T11" fmla="*/ 5 h 125"/>
                <a:gd name="T12" fmla="*/ 18 w 25"/>
                <a:gd name="T13" fmla="*/ 8 h 125"/>
                <a:gd name="T14" fmla="*/ 17 w 25"/>
                <a:gd name="T15" fmla="*/ 9 h 125"/>
                <a:gd name="T16" fmla="*/ 17 w 25"/>
                <a:gd name="T17" fmla="*/ 10 h 125"/>
                <a:gd name="T18" fmla="*/ 16 w 25"/>
                <a:gd name="T19" fmla="*/ 11 h 125"/>
                <a:gd name="T20" fmla="*/ 15 w 25"/>
                <a:gd name="T21" fmla="*/ 12 h 125"/>
                <a:gd name="T22" fmla="*/ 11 w 25"/>
                <a:gd name="T23" fmla="*/ 20 h 125"/>
                <a:gd name="T24" fmla="*/ 9 w 25"/>
                <a:gd name="T25" fmla="*/ 25 h 125"/>
                <a:gd name="T26" fmla="*/ 8 w 25"/>
                <a:gd name="T27" fmla="*/ 27 h 125"/>
                <a:gd name="T28" fmla="*/ 8 w 25"/>
                <a:gd name="T29" fmla="*/ 30 h 125"/>
                <a:gd name="T30" fmla="*/ 7 w 25"/>
                <a:gd name="T31" fmla="*/ 33 h 125"/>
                <a:gd name="T32" fmla="*/ 6 w 25"/>
                <a:gd name="T33" fmla="*/ 35 h 125"/>
                <a:gd name="T34" fmla="*/ 6 w 25"/>
                <a:gd name="T35" fmla="*/ 38 h 125"/>
                <a:gd name="T36" fmla="*/ 5 w 25"/>
                <a:gd name="T37" fmla="*/ 41 h 125"/>
                <a:gd name="T38" fmla="*/ 5 w 25"/>
                <a:gd name="T39" fmla="*/ 44 h 125"/>
                <a:gd name="T40" fmla="*/ 4 w 25"/>
                <a:gd name="T41" fmla="*/ 47 h 125"/>
                <a:gd name="T42" fmla="*/ 3 w 25"/>
                <a:gd name="T43" fmla="*/ 53 h 125"/>
                <a:gd name="T44" fmla="*/ 1 w 25"/>
                <a:gd name="T45" fmla="*/ 65 h 125"/>
                <a:gd name="T46" fmla="*/ 0 w 25"/>
                <a:gd name="T47" fmla="*/ 77 h 125"/>
                <a:gd name="T48" fmla="*/ 0 w 25"/>
                <a:gd name="T49" fmla="*/ 77 h 125"/>
                <a:gd name="T50" fmla="*/ 0 w 25"/>
                <a:gd name="T51" fmla="*/ 80 h 125"/>
                <a:gd name="T52" fmla="*/ 3 w 25"/>
                <a:gd name="T53" fmla="*/ 78 h 125"/>
                <a:gd name="T54" fmla="*/ 11 w 25"/>
                <a:gd name="T55" fmla="*/ 115 h 125"/>
                <a:gd name="T56" fmla="*/ 5 w 25"/>
                <a:gd name="T57" fmla="*/ 118 h 125"/>
                <a:gd name="T58" fmla="*/ 5 w 25"/>
                <a:gd name="T59" fmla="*/ 118 h 125"/>
                <a:gd name="T60" fmla="*/ 5 w 25"/>
                <a:gd name="T61" fmla="*/ 118 h 125"/>
                <a:gd name="T62" fmla="*/ 12 w 25"/>
                <a:gd name="T63" fmla="*/ 125 h 125"/>
                <a:gd name="T64" fmla="*/ 12 w 25"/>
                <a:gd name="T65" fmla="*/ 125 h 125"/>
                <a:gd name="T66" fmla="*/ 12 w 25"/>
                <a:gd name="T67" fmla="*/ 125 h 125"/>
                <a:gd name="T68" fmla="*/ 20 w 25"/>
                <a:gd name="T69" fmla="*/ 125 h 125"/>
                <a:gd name="T70" fmla="*/ 25 w 25"/>
                <a:gd name="T7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1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26"/>
            <p:cNvSpPr>
              <a:spLocks/>
            </p:cNvSpPr>
            <p:nvPr/>
          </p:nvSpPr>
          <p:spPr bwMode="auto">
            <a:xfrm>
              <a:off x="611188" y="4989513"/>
              <a:ext cx="31750" cy="22225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7 h 7"/>
                <a:gd name="T4" fmla="*/ 4 w 10"/>
                <a:gd name="T5" fmla="*/ 7 h 7"/>
                <a:gd name="T6" fmla="*/ 4 w 10"/>
                <a:gd name="T7" fmla="*/ 3 h 7"/>
                <a:gd name="T8" fmla="*/ 10 w 10"/>
                <a:gd name="T9" fmla="*/ 3 h 7"/>
                <a:gd name="T10" fmla="*/ 9 w 10"/>
                <a:gd name="T11" fmla="*/ 0 h 7"/>
                <a:gd name="T12" fmla="*/ 1 w 10"/>
                <a:gd name="T13" fmla="*/ 0 h 7"/>
                <a:gd name="T14" fmla="*/ 0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27"/>
            <p:cNvSpPr>
              <a:spLocks noEditPoints="1"/>
            </p:cNvSpPr>
            <p:nvPr/>
          </p:nvSpPr>
          <p:spPr bwMode="auto">
            <a:xfrm>
              <a:off x="554038" y="50117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28"/>
            <p:cNvSpPr>
              <a:spLocks/>
            </p:cNvSpPr>
            <p:nvPr/>
          </p:nvSpPr>
          <p:spPr bwMode="auto">
            <a:xfrm>
              <a:off x="554038" y="4840288"/>
              <a:ext cx="57150" cy="171450"/>
            </a:xfrm>
            <a:custGeom>
              <a:avLst/>
              <a:gdLst>
                <a:gd name="T0" fmla="*/ 10 w 18"/>
                <a:gd name="T1" fmla="*/ 0 h 54"/>
                <a:gd name="T2" fmla="*/ 7 w 18"/>
                <a:gd name="T3" fmla="*/ 2 h 54"/>
                <a:gd name="T4" fmla="*/ 7 w 18"/>
                <a:gd name="T5" fmla="*/ 2 h 54"/>
                <a:gd name="T6" fmla="*/ 0 w 18"/>
                <a:gd name="T7" fmla="*/ 9 h 54"/>
                <a:gd name="T8" fmla="*/ 0 w 18"/>
                <a:gd name="T9" fmla="*/ 54 h 54"/>
                <a:gd name="T10" fmla="*/ 0 w 18"/>
                <a:gd name="T11" fmla="*/ 54 h 54"/>
                <a:gd name="T12" fmla="*/ 0 w 18"/>
                <a:gd name="T13" fmla="*/ 54 h 54"/>
                <a:gd name="T14" fmla="*/ 0 w 18"/>
                <a:gd name="T15" fmla="*/ 54 h 54"/>
                <a:gd name="T16" fmla="*/ 0 w 18"/>
                <a:gd name="T17" fmla="*/ 54 h 54"/>
                <a:gd name="T18" fmla="*/ 12 w 18"/>
                <a:gd name="T19" fmla="*/ 40 h 54"/>
                <a:gd name="T20" fmla="*/ 12 w 18"/>
                <a:gd name="T21" fmla="*/ 40 h 54"/>
                <a:gd name="T22" fmla="*/ 12 w 18"/>
                <a:gd name="T23" fmla="*/ 40 h 54"/>
                <a:gd name="T24" fmla="*/ 18 w 18"/>
                <a:gd name="T25" fmla="*/ 37 h 54"/>
                <a:gd name="T26" fmla="*/ 10 w 1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54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129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130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131"/>
            <p:cNvSpPr>
              <a:spLocks/>
            </p:cNvSpPr>
            <p:nvPr/>
          </p:nvSpPr>
          <p:spPr bwMode="auto">
            <a:xfrm>
              <a:off x="623888" y="4999038"/>
              <a:ext cx="53975" cy="12700"/>
            </a:xfrm>
            <a:custGeom>
              <a:avLst/>
              <a:gdLst>
                <a:gd name="T0" fmla="*/ 17 w 17"/>
                <a:gd name="T1" fmla="*/ 0 h 4"/>
                <a:gd name="T2" fmla="*/ 6 w 17"/>
                <a:gd name="T3" fmla="*/ 0 h 4"/>
                <a:gd name="T4" fmla="*/ 7 w 17"/>
                <a:gd name="T5" fmla="*/ 4 h 4"/>
                <a:gd name="T6" fmla="*/ 0 w 17"/>
                <a:gd name="T7" fmla="*/ 4 h 4"/>
                <a:gd name="T8" fmla="*/ 17 w 17"/>
                <a:gd name="T9" fmla="*/ 4 h 4"/>
                <a:gd name="T10" fmla="*/ 17 w 1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132"/>
            <p:cNvSpPr>
              <a:spLocks/>
            </p:cNvSpPr>
            <p:nvPr/>
          </p:nvSpPr>
          <p:spPr bwMode="auto">
            <a:xfrm>
              <a:off x="623888" y="4999038"/>
              <a:ext cx="22225" cy="12700"/>
            </a:xfrm>
            <a:custGeom>
              <a:avLst/>
              <a:gdLst>
                <a:gd name="T0" fmla="*/ 6 w 7"/>
                <a:gd name="T1" fmla="*/ 0 h 4"/>
                <a:gd name="T2" fmla="*/ 0 w 7"/>
                <a:gd name="T3" fmla="*/ 0 h 4"/>
                <a:gd name="T4" fmla="*/ 0 w 7"/>
                <a:gd name="T5" fmla="*/ 4 h 4"/>
                <a:gd name="T6" fmla="*/ 7 w 7"/>
                <a:gd name="T7" fmla="*/ 4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40944" y="4024314"/>
            <a:ext cx="235744" cy="2835275"/>
            <a:chOff x="4987925" y="4005263"/>
            <a:chExt cx="314325" cy="2835275"/>
          </a:xfrm>
        </p:grpSpPr>
        <p:sp>
          <p:nvSpPr>
            <p:cNvPr id="22" name="Freeform 1086"/>
            <p:cNvSpPr>
              <a:spLocks noEditPoints="1"/>
            </p:cNvSpPr>
            <p:nvPr/>
          </p:nvSpPr>
          <p:spPr bwMode="auto">
            <a:xfrm>
              <a:off x="5048250" y="4005263"/>
              <a:ext cx="212725" cy="601663"/>
            </a:xfrm>
            <a:custGeom>
              <a:avLst/>
              <a:gdLst>
                <a:gd name="T0" fmla="*/ 0 w 67"/>
                <a:gd name="T1" fmla="*/ 179 h 189"/>
                <a:gd name="T2" fmla="*/ 0 w 67"/>
                <a:gd name="T3" fmla="*/ 179 h 189"/>
                <a:gd name="T4" fmla="*/ 0 w 67"/>
                <a:gd name="T5" fmla="*/ 179 h 189"/>
                <a:gd name="T6" fmla="*/ 10 w 67"/>
                <a:gd name="T7" fmla="*/ 189 h 189"/>
                <a:gd name="T8" fmla="*/ 11 w 67"/>
                <a:gd name="T9" fmla="*/ 189 h 189"/>
                <a:gd name="T10" fmla="*/ 11 w 67"/>
                <a:gd name="T11" fmla="*/ 189 h 189"/>
                <a:gd name="T12" fmla="*/ 10 w 67"/>
                <a:gd name="T13" fmla="*/ 189 h 189"/>
                <a:gd name="T14" fmla="*/ 0 w 67"/>
                <a:gd name="T15" fmla="*/ 179 h 189"/>
                <a:gd name="T16" fmla="*/ 0 w 67"/>
                <a:gd name="T17" fmla="*/ 179 h 189"/>
                <a:gd name="T18" fmla="*/ 30 w 67"/>
                <a:gd name="T19" fmla="*/ 0 h 189"/>
                <a:gd name="T20" fmla="*/ 30 w 67"/>
                <a:gd name="T21" fmla="*/ 0 h 189"/>
                <a:gd name="T22" fmla="*/ 30 w 67"/>
                <a:gd name="T23" fmla="*/ 0 h 189"/>
                <a:gd name="T24" fmla="*/ 30 w 67"/>
                <a:gd name="T25" fmla="*/ 0 h 189"/>
                <a:gd name="T26" fmla="*/ 29 w 67"/>
                <a:gd name="T27" fmla="*/ 0 h 189"/>
                <a:gd name="T28" fmla="*/ 30 w 67"/>
                <a:gd name="T29" fmla="*/ 0 h 189"/>
                <a:gd name="T30" fmla="*/ 30 w 67"/>
                <a:gd name="T31" fmla="*/ 0 h 189"/>
                <a:gd name="T32" fmla="*/ 30 w 67"/>
                <a:gd name="T33" fmla="*/ 0 h 189"/>
                <a:gd name="T34" fmla="*/ 23 w 67"/>
                <a:gd name="T35" fmla="*/ 189 h 189"/>
                <a:gd name="T36" fmla="*/ 49 w 67"/>
                <a:gd name="T37" fmla="*/ 189 h 189"/>
                <a:gd name="T38" fmla="*/ 49 w 67"/>
                <a:gd name="T39" fmla="*/ 189 h 189"/>
                <a:gd name="T40" fmla="*/ 59 w 67"/>
                <a:gd name="T41" fmla="*/ 179 h 189"/>
                <a:gd name="T42" fmla="*/ 59 w 67"/>
                <a:gd name="T43" fmla="*/ 179 h 189"/>
                <a:gd name="T44" fmla="*/ 52 w 67"/>
                <a:gd name="T45" fmla="*/ 176 h 189"/>
                <a:gd name="T46" fmla="*/ 65 w 67"/>
                <a:gd name="T47" fmla="*/ 121 h 189"/>
                <a:gd name="T48" fmla="*/ 67 w 67"/>
                <a:gd name="T49" fmla="*/ 122 h 189"/>
                <a:gd name="T50" fmla="*/ 67 w 67"/>
                <a:gd name="T51" fmla="*/ 117 h 189"/>
                <a:gd name="T52" fmla="*/ 65 w 67"/>
                <a:gd name="T53" fmla="*/ 99 h 189"/>
                <a:gd name="T54" fmla="*/ 62 w 67"/>
                <a:gd name="T55" fmla="*/ 80 h 189"/>
                <a:gd name="T56" fmla="*/ 61 w 67"/>
                <a:gd name="T57" fmla="*/ 71 h 189"/>
                <a:gd name="T58" fmla="*/ 60 w 67"/>
                <a:gd name="T59" fmla="*/ 67 h 189"/>
                <a:gd name="T60" fmla="*/ 59 w 67"/>
                <a:gd name="T61" fmla="*/ 62 h 189"/>
                <a:gd name="T62" fmla="*/ 59 w 67"/>
                <a:gd name="T63" fmla="*/ 58 h 189"/>
                <a:gd name="T64" fmla="*/ 58 w 67"/>
                <a:gd name="T65" fmla="*/ 54 h 189"/>
                <a:gd name="T66" fmla="*/ 57 w 67"/>
                <a:gd name="T67" fmla="*/ 50 h 189"/>
                <a:gd name="T68" fmla="*/ 56 w 67"/>
                <a:gd name="T69" fmla="*/ 46 h 189"/>
                <a:gd name="T70" fmla="*/ 55 w 67"/>
                <a:gd name="T71" fmla="*/ 42 h 189"/>
                <a:gd name="T72" fmla="*/ 53 w 67"/>
                <a:gd name="T73" fmla="*/ 38 h 189"/>
                <a:gd name="T74" fmla="*/ 50 w 67"/>
                <a:gd name="T75" fmla="*/ 31 h 189"/>
                <a:gd name="T76" fmla="*/ 44 w 67"/>
                <a:gd name="T77" fmla="*/ 18 h 189"/>
                <a:gd name="T78" fmla="*/ 43 w 67"/>
                <a:gd name="T79" fmla="*/ 17 h 189"/>
                <a:gd name="T80" fmla="*/ 42 w 67"/>
                <a:gd name="T81" fmla="*/ 15 h 189"/>
                <a:gd name="T82" fmla="*/ 41 w 67"/>
                <a:gd name="T83" fmla="*/ 14 h 189"/>
                <a:gd name="T84" fmla="*/ 41 w 67"/>
                <a:gd name="T85" fmla="*/ 13 h 189"/>
                <a:gd name="T86" fmla="*/ 37 w 67"/>
                <a:gd name="T87" fmla="*/ 8 h 189"/>
                <a:gd name="T88" fmla="*/ 35 w 67"/>
                <a:gd name="T89" fmla="*/ 5 h 189"/>
                <a:gd name="T90" fmla="*/ 32 w 67"/>
                <a:gd name="T91" fmla="*/ 2 h 189"/>
                <a:gd name="T92" fmla="*/ 31 w 67"/>
                <a:gd name="T93" fmla="*/ 0 h 189"/>
                <a:gd name="T94" fmla="*/ 30 w 67"/>
                <a:gd name="T9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189">
                  <a:moveTo>
                    <a:pt x="0" y="179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" y="183"/>
                    <a:pt x="6" y="186"/>
                    <a:pt x="10" y="189"/>
                  </a:cubicBezTo>
                  <a:cubicBezTo>
                    <a:pt x="10" y="189"/>
                    <a:pt x="10" y="189"/>
                    <a:pt x="11" y="189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6" y="186"/>
                    <a:pt x="2" y="183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2"/>
                    <a:pt x="2" y="92"/>
                    <a:pt x="23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4" y="186"/>
                    <a:pt x="57" y="183"/>
                    <a:pt x="59" y="179"/>
                  </a:cubicBezTo>
                  <a:cubicBezTo>
                    <a:pt x="59" y="179"/>
                    <a:pt x="59" y="179"/>
                    <a:pt x="59" y="179"/>
                  </a:cubicBezTo>
                  <a:cubicBezTo>
                    <a:pt x="57" y="177"/>
                    <a:pt x="54" y="176"/>
                    <a:pt x="52" y="176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7" y="120"/>
                    <a:pt x="67" y="119"/>
                    <a:pt x="67" y="117"/>
                  </a:cubicBezTo>
                  <a:cubicBezTo>
                    <a:pt x="66" y="111"/>
                    <a:pt x="66" y="105"/>
                    <a:pt x="65" y="99"/>
                  </a:cubicBezTo>
                  <a:cubicBezTo>
                    <a:pt x="64" y="92"/>
                    <a:pt x="63" y="86"/>
                    <a:pt x="62" y="80"/>
                  </a:cubicBezTo>
                  <a:cubicBezTo>
                    <a:pt x="62" y="77"/>
                    <a:pt x="61" y="74"/>
                    <a:pt x="61" y="71"/>
                  </a:cubicBezTo>
                  <a:cubicBezTo>
                    <a:pt x="61" y="70"/>
                    <a:pt x="60" y="68"/>
                    <a:pt x="60" y="67"/>
                  </a:cubicBezTo>
                  <a:cubicBezTo>
                    <a:pt x="60" y="65"/>
                    <a:pt x="60" y="64"/>
                    <a:pt x="59" y="62"/>
                  </a:cubicBezTo>
                  <a:cubicBezTo>
                    <a:pt x="59" y="61"/>
                    <a:pt x="59" y="59"/>
                    <a:pt x="59" y="58"/>
                  </a:cubicBezTo>
                  <a:cubicBezTo>
                    <a:pt x="58" y="57"/>
                    <a:pt x="58" y="55"/>
                    <a:pt x="58" y="54"/>
                  </a:cubicBezTo>
                  <a:cubicBezTo>
                    <a:pt x="58" y="52"/>
                    <a:pt x="57" y="51"/>
                    <a:pt x="57" y="50"/>
                  </a:cubicBezTo>
                  <a:cubicBezTo>
                    <a:pt x="57" y="48"/>
                    <a:pt x="56" y="47"/>
                    <a:pt x="56" y="46"/>
                  </a:cubicBezTo>
                  <a:cubicBezTo>
                    <a:pt x="55" y="44"/>
                    <a:pt x="55" y="43"/>
                    <a:pt x="55" y="42"/>
                  </a:cubicBezTo>
                  <a:cubicBezTo>
                    <a:pt x="54" y="40"/>
                    <a:pt x="54" y="39"/>
                    <a:pt x="53" y="38"/>
                  </a:cubicBezTo>
                  <a:cubicBezTo>
                    <a:pt x="52" y="35"/>
                    <a:pt x="51" y="33"/>
                    <a:pt x="50" y="31"/>
                  </a:cubicBezTo>
                  <a:cubicBezTo>
                    <a:pt x="48" y="26"/>
                    <a:pt x="46" y="22"/>
                    <a:pt x="44" y="18"/>
                  </a:cubicBezTo>
                  <a:cubicBezTo>
                    <a:pt x="44" y="18"/>
                    <a:pt x="43" y="17"/>
                    <a:pt x="43" y="17"/>
                  </a:cubicBezTo>
                  <a:cubicBezTo>
                    <a:pt x="43" y="16"/>
                    <a:pt x="42" y="16"/>
                    <a:pt x="42" y="15"/>
                  </a:cubicBezTo>
                  <a:cubicBezTo>
                    <a:pt x="42" y="15"/>
                    <a:pt x="42" y="14"/>
                    <a:pt x="41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39" y="11"/>
                    <a:pt x="38" y="10"/>
                    <a:pt x="37" y="8"/>
                  </a:cubicBezTo>
                  <a:cubicBezTo>
                    <a:pt x="36" y="7"/>
                    <a:pt x="35" y="6"/>
                    <a:pt x="35" y="5"/>
                  </a:cubicBezTo>
                  <a:cubicBezTo>
                    <a:pt x="34" y="4"/>
                    <a:pt x="33" y="3"/>
                    <a:pt x="32" y="2"/>
                  </a:cubicBezTo>
                  <a:cubicBezTo>
                    <a:pt x="32" y="1"/>
                    <a:pt x="31" y="1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87"/>
            <p:cNvSpPr>
              <a:spLocks noEditPoints="1"/>
            </p:cNvSpPr>
            <p:nvPr/>
          </p:nvSpPr>
          <p:spPr bwMode="auto">
            <a:xfrm>
              <a:off x="5080000" y="4606925"/>
              <a:ext cx="127000" cy="34925"/>
            </a:xfrm>
            <a:custGeom>
              <a:avLst/>
              <a:gdLst>
                <a:gd name="T0" fmla="*/ 0 w 40"/>
                <a:gd name="T1" fmla="*/ 11 h 11"/>
                <a:gd name="T2" fmla="*/ 0 w 40"/>
                <a:gd name="T3" fmla="*/ 11 h 11"/>
                <a:gd name="T4" fmla="*/ 16 w 40"/>
                <a:gd name="T5" fmla="*/ 11 h 11"/>
                <a:gd name="T6" fmla="*/ 16 w 40"/>
                <a:gd name="T7" fmla="*/ 11 h 11"/>
                <a:gd name="T8" fmla="*/ 0 w 40"/>
                <a:gd name="T9" fmla="*/ 11 h 11"/>
                <a:gd name="T10" fmla="*/ 13 w 40"/>
                <a:gd name="T11" fmla="*/ 0 h 11"/>
                <a:gd name="T12" fmla="*/ 16 w 40"/>
                <a:gd name="T13" fmla="*/ 11 h 11"/>
                <a:gd name="T14" fmla="*/ 30 w 40"/>
                <a:gd name="T15" fmla="*/ 11 h 11"/>
                <a:gd name="T16" fmla="*/ 30 w 40"/>
                <a:gd name="T17" fmla="*/ 11 h 11"/>
                <a:gd name="T18" fmla="*/ 40 w 40"/>
                <a:gd name="T19" fmla="*/ 11 h 11"/>
                <a:gd name="T20" fmla="*/ 40 w 40"/>
                <a:gd name="T21" fmla="*/ 0 h 11"/>
                <a:gd name="T22" fmla="*/ 39 w 40"/>
                <a:gd name="T23" fmla="*/ 0 h 11"/>
                <a:gd name="T24" fmla="*/ 13 w 40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13" y="0"/>
                  </a:moveTo>
                  <a:cubicBezTo>
                    <a:pt x="14" y="4"/>
                    <a:pt x="15" y="8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088"/>
            <p:cNvSpPr>
              <a:spLocks noEditPoints="1"/>
            </p:cNvSpPr>
            <p:nvPr/>
          </p:nvSpPr>
          <p:spPr bwMode="auto">
            <a:xfrm>
              <a:off x="4987925" y="4394200"/>
              <a:ext cx="60325" cy="247650"/>
            </a:xfrm>
            <a:custGeom>
              <a:avLst/>
              <a:gdLst>
                <a:gd name="T0" fmla="*/ 0 w 19"/>
                <a:gd name="T1" fmla="*/ 78 h 78"/>
                <a:gd name="T2" fmla="*/ 0 w 19"/>
                <a:gd name="T3" fmla="*/ 78 h 78"/>
                <a:gd name="T4" fmla="*/ 0 w 19"/>
                <a:gd name="T5" fmla="*/ 78 h 78"/>
                <a:gd name="T6" fmla="*/ 0 w 19"/>
                <a:gd name="T7" fmla="*/ 78 h 78"/>
                <a:gd name="T8" fmla="*/ 0 w 19"/>
                <a:gd name="T9" fmla="*/ 78 h 78"/>
                <a:gd name="T10" fmla="*/ 0 w 19"/>
                <a:gd name="T11" fmla="*/ 78 h 78"/>
                <a:gd name="T12" fmla="*/ 0 w 19"/>
                <a:gd name="T13" fmla="*/ 78 h 78"/>
                <a:gd name="T14" fmla="*/ 0 w 19"/>
                <a:gd name="T15" fmla="*/ 78 h 78"/>
                <a:gd name="T16" fmla="*/ 0 w 19"/>
                <a:gd name="T17" fmla="*/ 78 h 78"/>
                <a:gd name="T18" fmla="*/ 19 w 19"/>
                <a:gd name="T19" fmla="*/ 57 h 78"/>
                <a:gd name="T20" fmla="*/ 0 w 19"/>
                <a:gd name="T21" fmla="*/ 78 h 78"/>
                <a:gd name="T22" fmla="*/ 19 w 19"/>
                <a:gd name="T23" fmla="*/ 57 h 78"/>
                <a:gd name="T24" fmla="*/ 19 w 19"/>
                <a:gd name="T25" fmla="*/ 57 h 78"/>
                <a:gd name="T26" fmla="*/ 19 w 19"/>
                <a:gd name="T27" fmla="*/ 57 h 78"/>
                <a:gd name="T28" fmla="*/ 12 w 19"/>
                <a:gd name="T29" fmla="*/ 0 h 78"/>
                <a:gd name="T30" fmla="*/ 1 w 19"/>
                <a:gd name="T31" fmla="*/ 10 h 78"/>
                <a:gd name="T32" fmla="*/ 12 w 19"/>
                <a:gd name="T33" fmla="*/ 0 h 78"/>
                <a:gd name="T34" fmla="*/ 12 w 19"/>
                <a:gd name="T3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78"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moveTo>
                    <a:pt x="19" y="57"/>
                  </a:moveTo>
                  <a:cubicBezTo>
                    <a:pt x="9" y="64"/>
                    <a:pt x="1" y="78"/>
                    <a:pt x="0" y="78"/>
                  </a:cubicBezTo>
                  <a:cubicBezTo>
                    <a:pt x="1" y="78"/>
                    <a:pt x="9" y="64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moveTo>
                    <a:pt x="12" y="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89"/>
            <p:cNvSpPr>
              <a:spLocks/>
            </p:cNvSpPr>
            <p:nvPr/>
          </p:nvSpPr>
          <p:spPr bwMode="auto">
            <a:xfrm>
              <a:off x="5213350" y="4391025"/>
              <a:ext cx="88900" cy="257175"/>
            </a:xfrm>
            <a:custGeom>
              <a:avLst/>
              <a:gdLst>
                <a:gd name="T0" fmla="*/ 13 w 28"/>
                <a:gd name="T1" fmla="*/ 0 h 81"/>
                <a:gd name="T2" fmla="*/ 0 w 28"/>
                <a:gd name="T3" fmla="*/ 55 h 81"/>
                <a:gd name="T4" fmla="*/ 7 w 28"/>
                <a:gd name="T5" fmla="*/ 58 h 81"/>
                <a:gd name="T6" fmla="*/ 28 w 28"/>
                <a:gd name="T7" fmla="*/ 81 h 81"/>
                <a:gd name="T8" fmla="*/ 28 w 28"/>
                <a:gd name="T9" fmla="*/ 13 h 81"/>
                <a:gd name="T10" fmla="*/ 15 w 28"/>
                <a:gd name="T11" fmla="*/ 1 h 81"/>
                <a:gd name="T12" fmla="*/ 13 w 28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1">
                  <a:moveTo>
                    <a:pt x="13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" y="55"/>
                    <a:pt x="5" y="56"/>
                    <a:pt x="7" y="58"/>
                  </a:cubicBezTo>
                  <a:cubicBezTo>
                    <a:pt x="18" y="65"/>
                    <a:pt x="28" y="81"/>
                    <a:pt x="28" y="8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1090"/>
            <p:cNvSpPr>
              <a:spLocks noChangeArrowheads="1"/>
            </p:cNvSpPr>
            <p:nvPr/>
          </p:nvSpPr>
          <p:spPr bwMode="auto">
            <a:xfrm>
              <a:off x="5143500" y="400526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1091"/>
            <p:cNvSpPr>
              <a:spLocks noChangeArrowheads="1"/>
            </p:cNvSpPr>
            <p:nvPr/>
          </p:nvSpPr>
          <p:spPr bwMode="auto">
            <a:xfrm>
              <a:off x="5143500" y="4005263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092"/>
            <p:cNvSpPr>
              <a:spLocks noEditPoints="1"/>
            </p:cNvSpPr>
            <p:nvPr/>
          </p:nvSpPr>
          <p:spPr bwMode="auto">
            <a:xfrm>
              <a:off x="5026025" y="4005263"/>
              <a:ext cx="114300" cy="636588"/>
            </a:xfrm>
            <a:custGeom>
              <a:avLst/>
              <a:gdLst>
                <a:gd name="T0" fmla="*/ 18 w 36"/>
                <a:gd name="T1" fmla="*/ 189 h 200"/>
                <a:gd name="T2" fmla="*/ 17 w 36"/>
                <a:gd name="T3" fmla="*/ 189 h 200"/>
                <a:gd name="T4" fmla="*/ 17 w 36"/>
                <a:gd name="T5" fmla="*/ 200 h 200"/>
                <a:gd name="T6" fmla="*/ 17 w 36"/>
                <a:gd name="T7" fmla="*/ 189 h 200"/>
                <a:gd name="T8" fmla="*/ 18 w 36"/>
                <a:gd name="T9" fmla="*/ 189 h 200"/>
                <a:gd name="T10" fmla="*/ 18 w 36"/>
                <a:gd name="T11" fmla="*/ 189 h 200"/>
                <a:gd name="T12" fmla="*/ 36 w 36"/>
                <a:gd name="T13" fmla="*/ 0 h 200"/>
                <a:gd name="T14" fmla="*/ 36 w 36"/>
                <a:gd name="T15" fmla="*/ 0 h 200"/>
                <a:gd name="T16" fmla="*/ 35 w 36"/>
                <a:gd name="T17" fmla="*/ 2 h 200"/>
                <a:gd name="T18" fmla="*/ 32 w 36"/>
                <a:gd name="T19" fmla="*/ 5 h 200"/>
                <a:gd name="T20" fmla="*/ 30 w 36"/>
                <a:gd name="T21" fmla="*/ 8 h 200"/>
                <a:gd name="T22" fmla="*/ 26 w 36"/>
                <a:gd name="T23" fmla="*/ 13 h 200"/>
                <a:gd name="T24" fmla="*/ 25 w 36"/>
                <a:gd name="T25" fmla="*/ 14 h 200"/>
                <a:gd name="T26" fmla="*/ 25 w 36"/>
                <a:gd name="T27" fmla="*/ 15 h 200"/>
                <a:gd name="T28" fmla="*/ 24 w 36"/>
                <a:gd name="T29" fmla="*/ 17 h 200"/>
                <a:gd name="T30" fmla="*/ 23 w 36"/>
                <a:gd name="T31" fmla="*/ 18 h 200"/>
                <a:gd name="T32" fmla="*/ 16 w 36"/>
                <a:gd name="T33" fmla="*/ 31 h 200"/>
                <a:gd name="T34" fmla="*/ 13 w 36"/>
                <a:gd name="T35" fmla="*/ 38 h 200"/>
                <a:gd name="T36" fmla="*/ 12 w 36"/>
                <a:gd name="T37" fmla="*/ 42 h 200"/>
                <a:gd name="T38" fmla="*/ 11 w 36"/>
                <a:gd name="T39" fmla="*/ 46 h 200"/>
                <a:gd name="T40" fmla="*/ 10 w 36"/>
                <a:gd name="T41" fmla="*/ 50 h 200"/>
                <a:gd name="T42" fmla="*/ 9 w 36"/>
                <a:gd name="T43" fmla="*/ 54 h 200"/>
                <a:gd name="T44" fmla="*/ 8 w 36"/>
                <a:gd name="T45" fmla="*/ 58 h 200"/>
                <a:gd name="T46" fmla="*/ 7 w 36"/>
                <a:gd name="T47" fmla="*/ 62 h 200"/>
                <a:gd name="T48" fmla="*/ 6 w 36"/>
                <a:gd name="T49" fmla="*/ 67 h 200"/>
                <a:gd name="T50" fmla="*/ 6 w 36"/>
                <a:gd name="T51" fmla="*/ 71 h 200"/>
                <a:gd name="T52" fmla="*/ 4 w 36"/>
                <a:gd name="T53" fmla="*/ 80 h 200"/>
                <a:gd name="T54" fmla="*/ 2 w 36"/>
                <a:gd name="T55" fmla="*/ 99 h 200"/>
                <a:gd name="T56" fmla="*/ 0 w 36"/>
                <a:gd name="T57" fmla="*/ 117 h 200"/>
                <a:gd name="T58" fmla="*/ 0 w 36"/>
                <a:gd name="T59" fmla="*/ 122 h 200"/>
                <a:gd name="T60" fmla="*/ 0 w 36"/>
                <a:gd name="T61" fmla="*/ 122 h 200"/>
                <a:gd name="T62" fmla="*/ 0 w 36"/>
                <a:gd name="T63" fmla="*/ 117 h 200"/>
                <a:gd name="T64" fmla="*/ 2 w 36"/>
                <a:gd name="T65" fmla="*/ 99 h 200"/>
                <a:gd name="T66" fmla="*/ 4 w 36"/>
                <a:gd name="T67" fmla="*/ 80 h 200"/>
                <a:gd name="T68" fmla="*/ 6 w 36"/>
                <a:gd name="T69" fmla="*/ 71 h 200"/>
                <a:gd name="T70" fmla="*/ 6 w 36"/>
                <a:gd name="T71" fmla="*/ 67 h 200"/>
                <a:gd name="T72" fmla="*/ 7 w 36"/>
                <a:gd name="T73" fmla="*/ 62 h 200"/>
                <a:gd name="T74" fmla="*/ 8 w 36"/>
                <a:gd name="T75" fmla="*/ 58 h 200"/>
                <a:gd name="T76" fmla="*/ 9 w 36"/>
                <a:gd name="T77" fmla="*/ 54 h 200"/>
                <a:gd name="T78" fmla="*/ 10 w 36"/>
                <a:gd name="T79" fmla="*/ 50 h 200"/>
                <a:gd name="T80" fmla="*/ 11 w 36"/>
                <a:gd name="T81" fmla="*/ 46 h 200"/>
                <a:gd name="T82" fmla="*/ 12 w 36"/>
                <a:gd name="T83" fmla="*/ 42 h 200"/>
                <a:gd name="T84" fmla="*/ 13 w 36"/>
                <a:gd name="T85" fmla="*/ 38 h 200"/>
                <a:gd name="T86" fmla="*/ 16 w 36"/>
                <a:gd name="T87" fmla="*/ 31 h 200"/>
                <a:gd name="T88" fmla="*/ 23 w 36"/>
                <a:gd name="T89" fmla="*/ 18 h 200"/>
                <a:gd name="T90" fmla="*/ 24 w 36"/>
                <a:gd name="T91" fmla="*/ 17 h 200"/>
                <a:gd name="T92" fmla="*/ 25 w 36"/>
                <a:gd name="T93" fmla="*/ 15 h 200"/>
                <a:gd name="T94" fmla="*/ 25 w 36"/>
                <a:gd name="T95" fmla="*/ 14 h 200"/>
                <a:gd name="T96" fmla="*/ 26 w 36"/>
                <a:gd name="T97" fmla="*/ 13 h 200"/>
                <a:gd name="T98" fmla="*/ 30 w 36"/>
                <a:gd name="T99" fmla="*/ 8 h 200"/>
                <a:gd name="T100" fmla="*/ 32 w 36"/>
                <a:gd name="T101" fmla="*/ 5 h 200"/>
                <a:gd name="T102" fmla="*/ 35 w 36"/>
                <a:gd name="T103" fmla="*/ 2 h 200"/>
                <a:gd name="T104" fmla="*/ 36 w 36"/>
                <a:gd name="T105" fmla="*/ 0 h 200"/>
                <a:gd name="T106" fmla="*/ 36 w 36"/>
                <a:gd name="T10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200">
                  <a:moveTo>
                    <a:pt x="18" y="189"/>
                  </a:moveTo>
                  <a:cubicBezTo>
                    <a:pt x="17" y="189"/>
                    <a:pt x="17" y="189"/>
                    <a:pt x="17" y="189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8" y="189"/>
                    <a:pt x="18" y="189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5" y="1"/>
                    <a:pt x="35" y="2"/>
                  </a:cubicBezTo>
                  <a:cubicBezTo>
                    <a:pt x="34" y="3"/>
                    <a:pt x="33" y="4"/>
                    <a:pt x="32" y="5"/>
                  </a:cubicBezTo>
                  <a:cubicBezTo>
                    <a:pt x="32" y="6"/>
                    <a:pt x="31" y="7"/>
                    <a:pt x="30" y="8"/>
                  </a:cubicBezTo>
                  <a:cubicBezTo>
                    <a:pt x="28" y="10"/>
                    <a:pt x="27" y="11"/>
                    <a:pt x="26" y="13"/>
                  </a:cubicBezTo>
                  <a:cubicBezTo>
                    <a:pt x="26" y="13"/>
                    <a:pt x="26" y="14"/>
                    <a:pt x="25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1" y="22"/>
                    <a:pt x="18" y="26"/>
                    <a:pt x="16" y="31"/>
                  </a:cubicBezTo>
                  <a:cubicBezTo>
                    <a:pt x="15" y="33"/>
                    <a:pt x="14" y="35"/>
                    <a:pt x="13" y="38"/>
                  </a:cubicBezTo>
                  <a:cubicBezTo>
                    <a:pt x="13" y="39"/>
                    <a:pt x="13" y="40"/>
                    <a:pt x="12" y="42"/>
                  </a:cubicBezTo>
                  <a:cubicBezTo>
                    <a:pt x="12" y="43"/>
                    <a:pt x="11" y="44"/>
                    <a:pt x="11" y="46"/>
                  </a:cubicBezTo>
                  <a:cubicBezTo>
                    <a:pt x="11" y="47"/>
                    <a:pt x="10" y="48"/>
                    <a:pt x="10" y="50"/>
                  </a:cubicBezTo>
                  <a:cubicBezTo>
                    <a:pt x="9" y="51"/>
                    <a:pt x="9" y="52"/>
                    <a:pt x="9" y="54"/>
                  </a:cubicBezTo>
                  <a:cubicBezTo>
                    <a:pt x="9" y="55"/>
                    <a:pt x="8" y="57"/>
                    <a:pt x="8" y="58"/>
                  </a:cubicBezTo>
                  <a:cubicBezTo>
                    <a:pt x="8" y="59"/>
                    <a:pt x="7" y="61"/>
                    <a:pt x="7" y="62"/>
                  </a:cubicBezTo>
                  <a:cubicBezTo>
                    <a:pt x="7" y="64"/>
                    <a:pt x="7" y="65"/>
                    <a:pt x="6" y="67"/>
                  </a:cubicBezTo>
                  <a:cubicBezTo>
                    <a:pt x="6" y="68"/>
                    <a:pt x="6" y="70"/>
                    <a:pt x="6" y="71"/>
                  </a:cubicBezTo>
                  <a:cubicBezTo>
                    <a:pt x="5" y="74"/>
                    <a:pt x="5" y="77"/>
                    <a:pt x="4" y="80"/>
                  </a:cubicBezTo>
                  <a:cubicBezTo>
                    <a:pt x="3" y="86"/>
                    <a:pt x="2" y="92"/>
                    <a:pt x="2" y="99"/>
                  </a:cubicBezTo>
                  <a:cubicBezTo>
                    <a:pt x="1" y="105"/>
                    <a:pt x="0" y="111"/>
                    <a:pt x="0" y="117"/>
                  </a:cubicBezTo>
                  <a:cubicBezTo>
                    <a:pt x="0" y="119"/>
                    <a:pt x="0" y="120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0"/>
                    <a:pt x="0" y="119"/>
                    <a:pt x="0" y="117"/>
                  </a:cubicBezTo>
                  <a:cubicBezTo>
                    <a:pt x="0" y="111"/>
                    <a:pt x="1" y="105"/>
                    <a:pt x="2" y="99"/>
                  </a:cubicBezTo>
                  <a:cubicBezTo>
                    <a:pt x="2" y="92"/>
                    <a:pt x="3" y="86"/>
                    <a:pt x="4" y="80"/>
                  </a:cubicBezTo>
                  <a:cubicBezTo>
                    <a:pt x="5" y="77"/>
                    <a:pt x="5" y="74"/>
                    <a:pt x="6" y="71"/>
                  </a:cubicBezTo>
                  <a:cubicBezTo>
                    <a:pt x="6" y="70"/>
                    <a:pt x="6" y="68"/>
                    <a:pt x="6" y="67"/>
                  </a:cubicBezTo>
                  <a:cubicBezTo>
                    <a:pt x="7" y="65"/>
                    <a:pt x="7" y="64"/>
                    <a:pt x="7" y="62"/>
                  </a:cubicBezTo>
                  <a:cubicBezTo>
                    <a:pt x="7" y="61"/>
                    <a:pt x="8" y="59"/>
                    <a:pt x="8" y="58"/>
                  </a:cubicBezTo>
                  <a:cubicBezTo>
                    <a:pt x="8" y="57"/>
                    <a:pt x="9" y="55"/>
                    <a:pt x="9" y="54"/>
                  </a:cubicBezTo>
                  <a:cubicBezTo>
                    <a:pt x="9" y="52"/>
                    <a:pt x="9" y="51"/>
                    <a:pt x="10" y="50"/>
                  </a:cubicBezTo>
                  <a:cubicBezTo>
                    <a:pt x="10" y="48"/>
                    <a:pt x="11" y="47"/>
                    <a:pt x="11" y="46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3" y="40"/>
                    <a:pt x="13" y="39"/>
                    <a:pt x="13" y="38"/>
                  </a:cubicBezTo>
                  <a:cubicBezTo>
                    <a:pt x="14" y="35"/>
                    <a:pt x="15" y="33"/>
                    <a:pt x="16" y="31"/>
                  </a:cubicBezTo>
                  <a:cubicBezTo>
                    <a:pt x="18" y="26"/>
                    <a:pt x="21" y="22"/>
                    <a:pt x="23" y="18"/>
                  </a:cubicBezTo>
                  <a:cubicBezTo>
                    <a:pt x="23" y="18"/>
                    <a:pt x="24" y="17"/>
                    <a:pt x="24" y="17"/>
                  </a:cubicBezTo>
                  <a:cubicBezTo>
                    <a:pt x="24" y="16"/>
                    <a:pt x="24" y="16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ubicBezTo>
                    <a:pt x="27" y="11"/>
                    <a:pt x="28" y="10"/>
                    <a:pt x="30" y="8"/>
                  </a:cubicBezTo>
                  <a:cubicBezTo>
                    <a:pt x="31" y="7"/>
                    <a:pt x="32" y="6"/>
                    <a:pt x="32" y="5"/>
                  </a:cubicBezTo>
                  <a:cubicBezTo>
                    <a:pt x="33" y="4"/>
                    <a:pt x="34" y="3"/>
                    <a:pt x="35" y="2"/>
                  </a:cubicBezTo>
                  <a:cubicBezTo>
                    <a:pt x="35" y="1"/>
                    <a:pt x="36" y="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3"/>
            <p:cNvSpPr>
              <a:spLocks/>
            </p:cNvSpPr>
            <p:nvPr/>
          </p:nvSpPr>
          <p:spPr bwMode="auto">
            <a:xfrm>
              <a:off x="5026025" y="4005263"/>
              <a:ext cx="117475" cy="601663"/>
            </a:xfrm>
            <a:custGeom>
              <a:avLst/>
              <a:gdLst>
                <a:gd name="T0" fmla="*/ 37 w 37"/>
                <a:gd name="T1" fmla="*/ 0 h 189"/>
                <a:gd name="T2" fmla="*/ 37 w 37"/>
                <a:gd name="T3" fmla="*/ 0 h 189"/>
                <a:gd name="T4" fmla="*/ 36 w 37"/>
                <a:gd name="T5" fmla="*/ 0 h 189"/>
                <a:gd name="T6" fmla="*/ 36 w 37"/>
                <a:gd name="T7" fmla="*/ 0 h 189"/>
                <a:gd name="T8" fmla="*/ 35 w 37"/>
                <a:gd name="T9" fmla="*/ 2 h 189"/>
                <a:gd name="T10" fmla="*/ 32 w 37"/>
                <a:gd name="T11" fmla="*/ 5 h 189"/>
                <a:gd name="T12" fmla="*/ 30 w 37"/>
                <a:gd name="T13" fmla="*/ 8 h 189"/>
                <a:gd name="T14" fmla="*/ 26 w 37"/>
                <a:gd name="T15" fmla="*/ 13 h 189"/>
                <a:gd name="T16" fmla="*/ 25 w 37"/>
                <a:gd name="T17" fmla="*/ 14 h 189"/>
                <a:gd name="T18" fmla="*/ 25 w 37"/>
                <a:gd name="T19" fmla="*/ 15 h 189"/>
                <a:gd name="T20" fmla="*/ 24 w 37"/>
                <a:gd name="T21" fmla="*/ 17 h 189"/>
                <a:gd name="T22" fmla="*/ 23 w 37"/>
                <a:gd name="T23" fmla="*/ 18 h 189"/>
                <a:gd name="T24" fmla="*/ 16 w 37"/>
                <a:gd name="T25" fmla="*/ 31 h 189"/>
                <a:gd name="T26" fmla="*/ 13 w 37"/>
                <a:gd name="T27" fmla="*/ 38 h 189"/>
                <a:gd name="T28" fmla="*/ 12 w 37"/>
                <a:gd name="T29" fmla="*/ 42 h 189"/>
                <a:gd name="T30" fmla="*/ 11 w 37"/>
                <a:gd name="T31" fmla="*/ 46 h 189"/>
                <a:gd name="T32" fmla="*/ 10 w 37"/>
                <a:gd name="T33" fmla="*/ 50 h 189"/>
                <a:gd name="T34" fmla="*/ 9 w 37"/>
                <a:gd name="T35" fmla="*/ 54 h 189"/>
                <a:gd name="T36" fmla="*/ 8 w 37"/>
                <a:gd name="T37" fmla="*/ 58 h 189"/>
                <a:gd name="T38" fmla="*/ 7 w 37"/>
                <a:gd name="T39" fmla="*/ 62 h 189"/>
                <a:gd name="T40" fmla="*/ 6 w 37"/>
                <a:gd name="T41" fmla="*/ 67 h 189"/>
                <a:gd name="T42" fmla="*/ 6 w 37"/>
                <a:gd name="T43" fmla="*/ 71 h 189"/>
                <a:gd name="T44" fmla="*/ 4 w 37"/>
                <a:gd name="T45" fmla="*/ 80 h 189"/>
                <a:gd name="T46" fmla="*/ 2 w 37"/>
                <a:gd name="T47" fmla="*/ 99 h 189"/>
                <a:gd name="T48" fmla="*/ 0 w 37"/>
                <a:gd name="T49" fmla="*/ 117 h 189"/>
                <a:gd name="T50" fmla="*/ 0 w 37"/>
                <a:gd name="T51" fmla="*/ 122 h 189"/>
                <a:gd name="T52" fmla="*/ 3 w 37"/>
                <a:gd name="T53" fmla="*/ 119 h 189"/>
                <a:gd name="T54" fmla="*/ 17 w 37"/>
                <a:gd name="T55" fmla="*/ 173 h 189"/>
                <a:gd name="T56" fmla="*/ 7 w 37"/>
                <a:gd name="T57" fmla="*/ 179 h 189"/>
                <a:gd name="T58" fmla="*/ 7 w 37"/>
                <a:gd name="T59" fmla="*/ 179 h 189"/>
                <a:gd name="T60" fmla="*/ 17 w 37"/>
                <a:gd name="T61" fmla="*/ 189 h 189"/>
                <a:gd name="T62" fmla="*/ 18 w 37"/>
                <a:gd name="T63" fmla="*/ 189 h 189"/>
                <a:gd name="T64" fmla="*/ 18 w 37"/>
                <a:gd name="T65" fmla="*/ 189 h 189"/>
                <a:gd name="T66" fmla="*/ 18 w 37"/>
                <a:gd name="T67" fmla="*/ 189 h 189"/>
                <a:gd name="T68" fmla="*/ 30 w 37"/>
                <a:gd name="T69" fmla="*/ 189 h 189"/>
                <a:gd name="T70" fmla="*/ 37 w 37"/>
                <a:gd name="T7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9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5" y="1"/>
                    <a:pt x="35" y="2"/>
                  </a:cubicBezTo>
                  <a:cubicBezTo>
                    <a:pt x="34" y="3"/>
                    <a:pt x="33" y="4"/>
                    <a:pt x="32" y="5"/>
                  </a:cubicBezTo>
                  <a:cubicBezTo>
                    <a:pt x="32" y="6"/>
                    <a:pt x="31" y="7"/>
                    <a:pt x="30" y="8"/>
                  </a:cubicBezTo>
                  <a:cubicBezTo>
                    <a:pt x="28" y="10"/>
                    <a:pt x="27" y="11"/>
                    <a:pt x="26" y="13"/>
                  </a:cubicBezTo>
                  <a:cubicBezTo>
                    <a:pt x="26" y="13"/>
                    <a:pt x="26" y="14"/>
                    <a:pt x="25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1" y="22"/>
                    <a:pt x="18" y="26"/>
                    <a:pt x="16" y="31"/>
                  </a:cubicBezTo>
                  <a:cubicBezTo>
                    <a:pt x="15" y="33"/>
                    <a:pt x="14" y="35"/>
                    <a:pt x="13" y="38"/>
                  </a:cubicBezTo>
                  <a:cubicBezTo>
                    <a:pt x="13" y="39"/>
                    <a:pt x="13" y="40"/>
                    <a:pt x="12" y="42"/>
                  </a:cubicBezTo>
                  <a:cubicBezTo>
                    <a:pt x="12" y="43"/>
                    <a:pt x="11" y="44"/>
                    <a:pt x="11" y="46"/>
                  </a:cubicBezTo>
                  <a:cubicBezTo>
                    <a:pt x="11" y="47"/>
                    <a:pt x="10" y="48"/>
                    <a:pt x="10" y="50"/>
                  </a:cubicBezTo>
                  <a:cubicBezTo>
                    <a:pt x="9" y="51"/>
                    <a:pt x="9" y="52"/>
                    <a:pt x="9" y="54"/>
                  </a:cubicBezTo>
                  <a:cubicBezTo>
                    <a:pt x="9" y="55"/>
                    <a:pt x="8" y="57"/>
                    <a:pt x="8" y="58"/>
                  </a:cubicBezTo>
                  <a:cubicBezTo>
                    <a:pt x="8" y="59"/>
                    <a:pt x="7" y="61"/>
                    <a:pt x="7" y="62"/>
                  </a:cubicBezTo>
                  <a:cubicBezTo>
                    <a:pt x="7" y="64"/>
                    <a:pt x="7" y="65"/>
                    <a:pt x="6" y="67"/>
                  </a:cubicBezTo>
                  <a:cubicBezTo>
                    <a:pt x="6" y="68"/>
                    <a:pt x="6" y="70"/>
                    <a:pt x="6" y="71"/>
                  </a:cubicBezTo>
                  <a:cubicBezTo>
                    <a:pt x="5" y="74"/>
                    <a:pt x="5" y="77"/>
                    <a:pt x="4" y="80"/>
                  </a:cubicBezTo>
                  <a:cubicBezTo>
                    <a:pt x="3" y="86"/>
                    <a:pt x="2" y="92"/>
                    <a:pt x="2" y="99"/>
                  </a:cubicBezTo>
                  <a:cubicBezTo>
                    <a:pt x="1" y="105"/>
                    <a:pt x="0" y="111"/>
                    <a:pt x="0" y="117"/>
                  </a:cubicBezTo>
                  <a:cubicBezTo>
                    <a:pt x="0" y="119"/>
                    <a:pt x="0" y="120"/>
                    <a:pt x="0" y="122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3" y="174"/>
                    <a:pt x="10" y="176"/>
                    <a:pt x="7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9" y="183"/>
                    <a:pt x="13" y="186"/>
                    <a:pt x="17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9" y="92"/>
                    <a:pt x="36" y="2"/>
                    <a:pt x="3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094"/>
            <p:cNvSpPr>
              <a:spLocks/>
            </p:cNvSpPr>
            <p:nvPr/>
          </p:nvSpPr>
          <p:spPr bwMode="auto">
            <a:xfrm>
              <a:off x="5080000" y="4606925"/>
              <a:ext cx="50800" cy="34925"/>
            </a:xfrm>
            <a:custGeom>
              <a:avLst/>
              <a:gdLst>
                <a:gd name="T0" fmla="*/ 0 w 16"/>
                <a:gd name="T1" fmla="*/ 0 h 11"/>
                <a:gd name="T2" fmla="*/ 0 w 16"/>
                <a:gd name="T3" fmla="*/ 11 h 11"/>
                <a:gd name="T4" fmla="*/ 16 w 16"/>
                <a:gd name="T5" fmla="*/ 11 h 11"/>
                <a:gd name="T6" fmla="*/ 13 w 16"/>
                <a:gd name="T7" fmla="*/ 0 h 11"/>
                <a:gd name="T8" fmla="*/ 1 w 16"/>
                <a:gd name="T9" fmla="*/ 0 h 11"/>
                <a:gd name="T10" fmla="*/ 0 w 1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8"/>
                    <a:pt x="14" y="4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095"/>
            <p:cNvSpPr>
              <a:spLocks/>
            </p:cNvSpPr>
            <p:nvPr/>
          </p:nvSpPr>
          <p:spPr bwMode="auto">
            <a:xfrm>
              <a:off x="4987925" y="4384675"/>
              <a:ext cx="92075" cy="257175"/>
            </a:xfrm>
            <a:custGeom>
              <a:avLst/>
              <a:gdLst>
                <a:gd name="T0" fmla="*/ 15 w 29"/>
                <a:gd name="T1" fmla="*/ 0 h 81"/>
                <a:gd name="T2" fmla="*/ 12 w 29"/>
                <a:gd name="T3" fmla="*/ 3 h 81"/>
                <a:gd name="T4" fmla="*/ 12 w 29"/>
                <a:gd name="T5" fmla="*/ 3 h 81"/>
                <a:gd name="T6" fmla="*/ 12 w 29"/>
                <a:gd name="T7" fmla="*/ 3 h 81"/>
                <a:gd name="T8" fmla="*/ 1 w 29"/>
                <a:gd name="T9" fmla="*/ 13 h 81"/>
                <a:gd name="T10" fmla="*/ 0 w 29"/>
                <a:gd name="T11" fmla="*/ 81 h 81"/>
                <a:gd name="T12" fmla="*/ 0 w 29"/>
                <a:gd name="T13" fmla="*/ 81 h 81"/>
                <a:gd name="T14" fmla="*/ 0 w 29"/>
                <a:gd name="T15" fmla="*/ 81 h 81"/>
                <a:gd name="T16" fmla="*/ 0 w 29"/>
                <a:gd name="T17" fmla="*/ 81 h 81"/>
                <a:gd name="T18" fmla="*/ 0 w 29"/>
                <a:gd name="T19" fmla="*/ 81 h 81"/>
                <a:gd name="T20" fmla="*/ 0 w 29"/>
                <a:gd name="T21" fmla="*/ 81 h 81"/>
                <a:gd name="T22" fmla="*/ 0 w 29"/>
                <a:gd name="T23" fmla="*/ 81 h 81"/>
                <a:gd name="T24" fmla="*/ 0 w 29"/>
                <a:gd name="T25" fmla="*/ 81 h 81"/>
                <a:gd name="T26" fmla="*/ 0 w 29"/>
                <a:gd name="T27" fmla="*/ 81 h 81"/>
                <a:gd name="T28" fmla="*/ 19 w 29"/>
                <a:gd name="T29" fmla="*/ 60 h 81"/>
                <a:gd name="T30" fmla="*/ 19 w 29"/>
                <a:gd name="T31" fmla="*/ 60 h 81"/>
                <a:gd name="T32" fmla="*/ 29 w 29"/>
                <a:gd name="T33" fmla="*/ 54 h 81"/>
                <a:gd name="T34" fmla="*/ 15 w 29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81">
                  <a:moveTo>
                    <a:pt x="15" y="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81"/>
                    <a:pt x="9" y="67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2" y="57"/>
                    <a:pt x="25" y="55"/>
                    <a:pt x="29" y="54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33"/>
            <p:cNvSpPr>
              <a:spLocks/>
            </p:cNvSpPr>
            <p:nvPr/>
          </p:nvSpPr>
          <p:spPr bwMode="auto">
            <a:xfrm>
              <a:off x="5111750" y="4641850"/>
              <a:ext cx="63500" cy="2198688"/>
            </a:xfrm>
            <a:custGeom>
              <a:avLst/>
              <a:gdLst>
                <a:gd name="T0" fmla="*/ 12 w 40"/>
                <a:gd name="T1" fmla="*/ 0 h 1385"/>
                <a:gd name="T2" fmla="*/ 0 w 40"/>
                <a:gd name="T3" fmla="*/ 0 h 1385"/>
                <a:gd name="T4" fmla="*/ 0 w 40"/>
                <a:gd name="T5" fmla="*/ 1385 h 1385"/>
                <a:gd name="T6" fmla="*/ 40 w 40"/>
                <a:gd name="T7" fmla="*/ 1385 h 1385"/>
                <a:gd name="T8" fmla="*/ 40 w 40"/>
                <a:gd name="T9" fmla="*/ 0 h 1385"/>
                <a:gd name="T10" fmla="*/ 12 w 40"/>
                <a:gd name="T11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85">
                  <a:moveTo>
                    <a:pt x="12" y="0"/>
                  </a:moveTo>
                  <a:lnTo>
                    <a:pt x="0" y="0"/>
                  </a:lnTo>
                  <a:lnTo>
                    <a:pt x="0" y="1385"/>
                  </a:lnTo>
                  <a:lnTo>
                    <a:pt x="40" y="1385"/>
                  </a:lnTo>
                  <a:lnTo>
                    <a:pt x="4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4"/>
            <p:cNvSpPr>
              <a:spLocks/>
            </p:cNvSpPr>
            <p:nvPr/>
          </p:nvSpPr>
          <p:spPr bwMode="auto">
            <a:xfrm>
              <a:off x="5111750" y="4641850"/>
              <a:ext cx="63500" cy="2198688"/>
            </a:xfrm>
            <a:custGeom>
              <a:avLst/>
              <a:gdLst>
                <a:gd name="T0" fmla="*/ 12 w 40"/>
                <a:gd name="T1" fmla="*/ 0 h 1385"/>
                <a:gd name="T2" fmla="*/ 0 w 40"/>
                <a:gd name="T3" fmla="*/ 0 h 1385"/>
                <a:gd name="T4" fmla="*/ 0 w 40"/>
                <a:gd name="T5" fmla="*/ 1385 h 1385"/>
                <a:gd name="T6" fmla="*/ 40 w 40"/>
                <a:gd name="T7" fmla="*/ 1385 h 1385"/>
                <a:gd name="T8" fmla="*/ 40 w 40"/>
                <a:gd name="T9" fmla="*/ 0 h 1385"/>
                <a:gd name="T10" fmla="*/ 12 w 40"/>
                <a:gd name="T11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85">
                  <a:moveTo>
                    <a:pt x="12" y="0"/>
                  </a:moveTo>
                  <a:lnTo>
                    <a:pt x="0" y="0"/>
                  </a:lnTo>
                  <a:lnTo>
                    <a:pt x="0" y="1385"/>
                  </a:lnTo>
                  <a:lnTo>
                    <a:pt x="40" y="1385"/>
                  </a:lnTo>
                  <a:lnTo>
                    <a:pt x="40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35"/>
            <p:cNvSpPr>
              <a:spLocks/>
            </p:cNvSpPr>
            <p:nvPr/>
          </p:nvSpPr>
          <p:spPr bwMode="auto">
            <a:xfrm>
              <a:off x="5130800" y="4641850"/>
              <a:ext cx="44450" cy="0"/>
            </a:xfrm>
            <a:custGeom>
              <a:avLst/>
              <a:gdLst>
                <a:gd name="T0" fmla="*/ 28 w 28"/>
                <a:gd name="T1" fmla="*/ 0 w 28"/>
                <a:gd name="T2" fmla="*/ 0 w 28"/>
                <a:gd name="T3" fmla="*/ 0 w 28"/>
                <a:gd name="T4" fmla="*/ 28 w 28"/>
                <a:gd name="T5" fmla="*/ 28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36"/>
            <p:cNvSpPr>
              <a:spLocks/>
            </p:cNvSpPr>
            <p:nvPr/>
          </p:nvSpPr>
          <p:spPr bwMode="auto">
            <a:xfrm>
              <a:off x="5130800" y="4641850"/>
              <a:ext cx="44450" cy="0"/>
            </a:xfrm>
            <a:custGeom>
              <a:avLst/>
              <a:gdLst>
                <a:gd name="T0" fmla="*/ 28 w 28"/>
                <a:gd name="T1" fmla="*/ 0 w 28"/>
                <a:gd name="T2" fmla="*/ 0 w 28"/>
                <a:gd name="T3" fmla="*/ 0 w 28"/>
                <a:gd name="T4" fmla="*/ 28 w 28"/>
                <a:gd name="T5" fmla="*/ 28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31744" y="4297363"/>
            <a:ext cx="325041" cy="2730500"/>
            <a:chOff x="8442325" y="4164013"/>
            <a:chExt cx="433388" cy="2730500"/>
          </a:xfrm>
        </p:grpSpPr>
        <p:sp>
          <p:nvSpPr>
            <p:cNvPr id="37" name="Freeform 1096"/>
            <p:cNvSpPr>
              <a:spLocks noEditPoints="1"/>
            </p:cNvSpPr>
            <p:nvPr/>
          </p:nvSpPr>
          <p:spPr bwMode="auto">
            <a:xfrm>
              <a:off x="8494713" y="4164013"/>
              <a:ext cx="320675" cy="828675"/>
            </a:xfrm>
            <a:custGeom>
              <a:avLst/>
              <a:gdLst>
                <a:gd name="T0" fmla="*/ 9 w 101"/>
                <a:gd name="T1" fmla="*/ 246 h 260"/>
                <a:gd name="T2" fmla="*/ 9 w 101"/>
                <a:gd name="T3" fmla="*/ 246 h 260"/>
                <a:gd name="T4" fmla="*/ 9 w 101"/>
                <a:gd name="T5" fmla="*/ 246 h 260"/>
                <a:gd name="T6" fmla="*/ 23 w 101"/>
                <a:gd name="T7" fmla="*/ 260 h 260"/>
                <a:gd name="T8" fmla="*/ 24 w 101"/>
                <a:gd name="T9" fmla="*/ 260 h 260"/>
                <a:gd name="T10" fmla="*/ 23 w 101"/>
                <a:gd name="T11" fmla="*/ 260 h 260"/>
                <a:gd name="T12" fmla="*/ 9 w 101"/>
                <a:gd name="T13" fmla="*/ 246 h 260"/>
                <a:gd name="T14" fmla="*/ 9 w 101"/>
                <a:gd name="T15" fmla="*/ 246 h 260"/>
                <a:gd name="T16" fmla="*/ 0 w 101"/>
                <a:gd name="T17" fmla="*/ 165 h 260"/>
                <a:gd name="T18" fmla="*/ 0 w 101"/>
                <a:gd name="T19" fmla="*/ 167 h 260"/>
                <a:gd name="T20" fmla="*/ 0 w 101"/>
                <a:gd name="T21" fmla="*/ 165 h 260"/>
                <a:gd name="T22" fmla="*/ 51 w 101"/>
                <a:gd name="T23" fmla="*/ 0 h 260"/>
                <a:gd name="T24" fmla="*/ 51 w 101"/>
                <a:gd name="T25" fmla="*/ 0 h 260"/>
                <a:gd name="T26" fmla="*/ 50 w 101"/>
                <a:gd name="T27" fmla="*/ 0 h 260"/>
                <a:gd name="T28" fmla="*/ 50 w 101"/>
                <a:gd name="T29" fmla="*/ 0 h 260"/>
                <a:gd name="T30" fmla="*/ 50 w 101"/>
                <a:gd name="T31" fmla="*/ 1 h 260"/>
                <a:gd name="T32" fmla="*/ 50 w 101"/>
                <a:gd name="T33" fmla="*/ 0 h 260"/>
                <a:gd name="T34" fmla="*/ 50 w 101"/>
                <a:gd name="T35" fmla="*/ 0 h 260"/>
                <a:gd name="T36" fmla="*/ 50 w 101"/>
                <a:gd name="T37" fmla="*/ 0 h 260"/>
                <a:gd name="T38" fmla="*/ 42 w 101"/>
                <a:gd name="T39" fmla="*/ 260 h 260"/>
                <a:gd name="T40" fmla="*/ 76 w 101"/>
                <a:gd name="T41" fmla="*/ 260 h 260"/>
                <a:gd name="T42" fmla="*/ 77 w 101"/>
                <a:gd name="T43" fmla="*/ 260 h 260"/>
                <a:gd name="T44" fmla="*/ 91 w 101"/>
                <a:gd name="T45" fmla="*/ 247 h 260"/>
                <a:gd name="T46" fmla="*/ 91 w 101"/>
                <a:gd name="T47" fmla="*/ 246 h 260"/>
                <a:gd name="T48" fmla="*/ 80 w 101"/>
                <a:gd name="T49" fmla="*/ 242 h 260"/>
                <a:gd name="T50" fmla="*/ 99 w 101"/>
                <a:gd name="T51" fmla="*/ 166 h 260"/>
                <a:gd name="T52" fmla="*/ 101 w 101"/>
                <a:gd name="T53" fmla="*/ 168 h 260"/>
                <a:gd name="T54" fmla="*/ 101 w 101"/>
                <a:gd name="T55" fmla="*/ 161 h 260"/>
                <a:gd name="T56" fmla="*/ 99 w 101"/>
                <a:gd name="T57" fmla="*/ 136 h 260"/>
                <a:gd name="T58" fmla="*/ 95 w 101"/>
                <a:gd name="T59" fmla="*/ 111 h 260"/>
                <a:gd name="T60" fmla="*/ 93 w 101"/>
                <a:gd name="T61" fmla="*/ 98 h 260"/>
                <a:gd name="T62" fmla="*/ 92 w 101"/>
                <a:gd name="T63" fmla="*/ 92 h 260"/>
                <a:gd name="T64" fmla="*/ 91 w 101"/>
                <a:gd name="T65" fmla="*/ 86 h 260"/>
                <a:gd name="T66" fmla="*/ 90 w 101"/>
                <a:gd name="T67" fmla="*/ 80 h 260"/>
                <a:gd name="T68" fmla="*/ 89 w 101"/>
                <a:gd name="T69" fmla="*/ 74 h 260"/>
                <a:gd name="T70" fmla="*/ 88 w 101"/>
                <a:gd name="T71" fmla="*/ 69 h 260"/>
                <a:gd name="T72" fmla="*/ 86 w 101"/>
                <a:gd name="T73" fmla="*/ 63 h 260"/>
                <a:gd name="T74" fmla="*/ 85 w 101"/>
                <a:gd name="T75" fmla="*/ 58 h 260"/>
                <a:gd name="T76" fmla="*/ 83 w 101"/>
                <a:gd name="T77" fmla="*/ 52 h 260"/>
                <a:gd name="T78" fmla="*/ 79 w 101"/>
                <a:gd name="T79" fmla="*/ 43 h 260"/>
                <a:gd name="T80" fmla="*/ 70 w 101"/>
                <a:gd name="T81" fmla="*/ 25 h 260"/>
                <a:gd name="T82" fmla="*/ 69 w 101"/>
                <a:gd name="T83" fmla="*/ 23 h 260"/>
                <a:gd name="T84" fmla="*/ 67 w 101"/>
                <a:gd name="T85" fmla="*/ 21 h 260"/>
                <a:gd name="T86" fmla="*/ 66 w 101"/>
                <a:gd name="T87" fmla="*/ 20 h 260"/>
                <a:gd name="T88" fmla="*/ 65 w 101"/>
                <a:gd name="T89" fmla="*/ 18 h 260"/>
                <a:gd name="T90" fmla="*/ 61 w 101"/>
                <a:gd name="T91" fmla="*/ 12 h 260"/>
                <a:gd name="T92" fmla="*/ 57 w 101"/>
                <a:gd name="T93" fmla="*/ 7 h 260"/>
                <a:gd name="T94" fmla="*/ 54 w 101"/>
                <a:gd name="T95" fmla="*/ 3 h 260"/>
                <a:gd name="T96" fmla="*/ 51 w 101"/>
                <a:gd name="T97" fmla="*/ 1 h 260"/>
                <a:gd name="T98" fmla="*/ 51 w 101"/>
                <a:gd name="T9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60">
                  <a:moveTo>
                    <a:pt x="9" y="246"/>
                  </a:moveTo>
                  <a:cubicBezTo>
                    <a:pt x="9" y="246"/>
                    <a:pt x="9" y="246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12" y="252"/>
                    <a:pt x="17" y="256"/>
                    <a:pt x="23" y="260"/>
                  </a:cubicBezTo>
                  <a:cubicBezTo>
                    <a:pt x="23" y="260"/>
                    <a:pt x="24" y="260"/>
                    <a:pt x="2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17" y="256"/>
                    <a:pt x="12" y="252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moveTo>
                    <a:pt x="0" y="165"/>
                  </a:moveTo>
                  <a:cubicBezTo>
                    <a:pt x="0" y="165"/>
                    <a:pt x="0" y="166"/>
                    <a:pt x="0" y="167"/>
                  </a:cubicBezTo>
                  <a:cubicBezTo>
                    <a:pt x="0" y="166"/>
                    <a:pt x="0" y="165"/>
                    <a:pt x="0" y="165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4"/>
                    <a:pt x="12" y="127"/>
                    <a:pt x="42" y="260"/>
                  </a:cubicBezTo>
                  <a:cubicBezTo>
                    <a:pt x="76" y="260"/>
                    <a:pt x="76" y="260"/>
                    <a:pt x="76" y="260"/>
                  </a:cubicBezTo>
                  <a:cubicBezTo>
                    <a:pt x="77" y="260"/>
                    <a:pt x="77" y="260"/>
                    <a:pt x="77" y="260"/>
                  </a:cubicBezTo>
                  <a:cubicBezTo>
                    <a:pt x="83" y="256"/>
                    <a:pt x="88" y="252"/>
                    <a:pt x="91" y="247"/>
                  </a:cubicBezTo>
                  <a:cubicBezTo>
                    <a:pt x="91" y="247"/>
                    <a:pt x="91" y="246"/>
                    <a:pt x="91" y="246"/>
                  </a:cubicBezTo>
                  <a:cubicBezTo>
                    <a:pt x="88" y="244"/>
                    <a:pt x="84" y="242"/>
                    <a:pt x="80" y="242"/>
                  </a:cubicBezTo>
                  <a:cubicBezTo>
                    <a:pt x="99" y="166"/>
                    <a:pt x="99" y="166"/>
                    <a:pt x="99" y="166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6"/>
                    <a:pt x="101" y="163"/>
                    <a:pt x="101" y="161"/>
                  </a:cubicBezTo>
                  <a:cubicBezTo>
                    <a:pt x="101" y="153"/>
                    <a:pt x="100" y="144"/>
                    <a:pt x="99" y="136"/>
                  </a:cubicBezTo>
                  <a:cubicBezTo>
                    <a:pt x="98" y="127"/>
                    <a:pt x="97" y="119"/>
                    <a:pt x="95" y="111"/>
                  </a:cubicBezTo>
                  <a:cubicBezTo>
                    <a:pt x="95" y="106"/>
                    <a:pt x="94" y="102"/>
                    <a:pt x="93" y="98"/>
                  </a:cubicBezTo>
                  <a:cubicBezTo>
                    <a:pt x="93" y="96"/>
                    <a:pt x="93" y="94"/>
                    <a:pt x="92" y="92"/>
                  </a:cubicBezTo>
                  <a:cubicBezTo>
                    <a:pt x="92" y="90"/>
                    <a:pt x="92" y="88"/>
                    <a:pt x="91" y="86"/>
                  </a:cubicBezTo>
                  <a:cubicBezTo>
                    <a:pt x="91" y="84"/>
                    <a:pt x="90" y="82"/>
                    <a:pt x="90" y="80"/>
                  </a:cubicBezTo>
                  <a:cubicBezTo>
                    <a:pt x="90" y="78"/>
                    <a:pt x="89" y="76"/>
                    <a:pt x="89" y="74"/>
                  </a:cubicBezTo>
                  <a:cubicBezTo>
                    <a:pt x="89" y="72"/>
                    <a:pt x="88" y="70"/>
                    <a:pt x="88" y="69"/>
                  </a:cubicBezTo>
                  <a:cubicBezTo>
                    <a:pt x="87" y="67"/>
                    <a:pt x="87" y="65"/>
                    <a:pt x="86" y="63"/>
                  </a:cubicBezTo>
                  <a:cubicBezTo>
                    <a:pt x="86" y="61"/>
                    <a:pt x="85" y="59"/>
                    <a:pt x="85" y="58"/>
                  </a:cubicBezTo>
                  <a:cubicBezTo>
                    <a:pt x="84" y="56"/>
                    <a:pt x="83" y="54"/>
                    <a:pt x="83" y="52"/>
                  </a:cubicBezTo>
                  <a:cubicBezTo>
                    <a:pt x="81" y="49"/>
                    <a:pt x="80" y="46"/>
                    <a:pt x="79" y="43"/>
                  </a:cubicBezTo>
                  <a:cubicBezTo>
                    <a:pt x="76" y="36"/>
                    <a:pt x="73" y="30"/>
                    <a:pt x="70" y="25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8" y="23"/>
                    <a:pt x="68" y="22"/>
                    <a:pt x="67" y="21"/>
                  </a:cubicBezTo>
                  <a:cubicBezTo>
                    <a:pt x="67" y="21"/>
                    <a:pt x="67" y="20"/>
                    <a:pt x="66" y="20"/>
                  </a:cubicBezTo>
                  <a:cubicBezTo>
                    <a:pt x="66" y="19"/>
                    <a:pt x="66" y="18"/>
                    <a:pt x="65" y="18"/>
                  </a:cubicBezTo>
                  <a:cubicBezTo>
                    <a:pt x="64" y="16"/>
                    <a:pt x="62" y="14"/>
                    <a:pt x="61" y="12"/>
                  </a:cubicBezTo>
                  <a:cubicBezTo>
                    <a:pt x="59" y="10"/>
                    <a:pt x="58" y="8"/>
                    <a:pt x="57" y="7"/>
                  </a:cubicBezTo>
                  <a:cubicBezTo>
                    <a:pt x="56" y="5"/>
                    <a:pt x="55" y="4"/>
                    <a:pt x="54" y="3"/>
                  </a:cubicBezTo>
                  <a:cubicBezTo>
                    <a:pt x="53" y="2"/>
                    <a:pt x="52" y="1"/>
                    <a:pt x="51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097"/>
            <p:cNvSpPr>
              <a:spLocks/>
            </p:cNvSpPr>
            <p:nvPr/>
          </p:nvSpPr>
          <p:spPr bwMode="auto">
            <a:xfrm>
              <a:off x="8628063" y="4992688"/>
              <a:ext cx="114300" cy="50800"/>
            </a:xfrm>
            <a:custGeom>
              <a:avLst/>
              <a:gdLst>
                <a:gd name="T0" fmla="*/ 0 w 36"/>
                <a:gd name="T1" fmla="*/ 0 h 16"/>
                <a:gd name="T2" fmla="*/ 3 w 36"/>
                <a:gd name="T3" fmla="*/ 16 h 16"/>
                <a:gd name="T4" fmla="*/ 36 w 36"/>
                <a:gd name="T5" fmla="*/ 16 h 16"/>
                <a:gd name="T6" fmla="*/ 36 w 36"/>
                <a:gd name="T7" fmla="*/ 0 h 16"/>
                <a:gd name="T8" fmla="*/ 34 w 36"/>
                <a:gd name="T9" fmla="*/ 0 h 16"/>
                <a:gd name="T10" fmla="*/ 0 w 3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6">
                  <a:moveTo>
                    <a:pt x="0" y="0"/>
                  </a:moveTo>
                  <a:cubicBezTo>
                    <a:pt x="1" y="5"/>
                    <a:pt x="2" y="10"/>
                    <a:pt x="3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098"/>
            <p:cNvSpPr>
              <a:spLocks noEditPoints="1"/>
            </p:cNvSpPr>
            <p:nvPr/>
          </p:nvSpPr>
          <p:spPr bwMode="auto">
            <a:xfrm>
              <a:off x="8442325" y="4700588"/>
              <a:ext cx="52388" cy="339725"/>
            </a:xfrm>
            <a:custGeom>
              <a:avLst/>
              <a:gdLst>
                <a:gd name="T0" fmla="*/ 0 w 16"/>
                <a:gd name="T1" fmla="*/ 107 h 107"/>
                <a:gd name="T2" fmla="*/ 0 w 16"/>
                <a:gd name="T3" fmla="*/ 107 h 107"/>
                <a:gd name="T4" fmla="*/ 0 w 16"/>
                <a:gd name="T5" fmla="*/ 107 h 107"/>
                <a:gd name="T6" fmla="*/ 0 w 16"/>
                <a:gd name="T7" fmla="*/ 107 h 107"/>
                <a:gd name="T8" fmla="*/ 0 w 16"/>
                <a:gd name="T9" fmla="*/ 107 h 107"/>
                <a:gd name="T10" fmla="*/ 0 w 16"/>
                <a:gd name="T11" fmla="*/ 107 h 107"/>
                <a:gd name="T12" fmla="*/ 0 w 16"/>
                <a:gd name="T13" fmla="*/ 107 h 107"/>
                <a:gd name="T14" fmla="*/ 0 w 16"/>
                <a:gd name="T15" fmla="*/ 107 h 107"/>
                <a:gd name="T16" fmla="*/ 0 w 16"/>
                <a:gd name="T17" fmla="*/ 107 h 107"/>
                <a:gd name="T18" fmla="*/ 0 w 16"/>
                <a:gd name="T19" fmla="*/ 107 h 107"/>
                <a:gd name="T20" fmla="*/ 0 w 16"/>
                <a:gd name="T21" fmla="*/ 107 h 107"/>
                <a:gd name="T22" fmla="*/ 0 w 16"/>
                <a:gd name="T23" fmla="*/ 107 h 107"/>
                <a:gd name="T24" fmla="*/ 0 w 16"/>
                <a:gd name="T25" fmla="*/ 107 h 107"/>
                <a:gd name="T26" fmla="*/ 0 w 16"/>
                <a:gd name="T27" fmla="*/ 107 h 107"/>
                <a:gd name="T28" fmla="*/ 0 w 16"/>
                <a:gd name="T29" fmla="*/ 107 h 107"/>
                <a:gd name="T30" fmla="*/ 0 w 16"/>
                <a:gd name="T31" fmla="*/ 107 h 107"/>
                <a:gd name="T32" fmla="*/ 1 w 16"/>
                <a:gd name="T33" fmla="*/ 106 h 107"/>
                <a:gd name="T34" fmla="*/ 1 w 16"/>
                <a:gd name="T35" fmla="*/ 106 h 107"/>
                <a:gd name="T36" fmla="*/ 1 w 16"/>
                <a:gd name="T37" fmla="*/ 106 h 107"/>
                <a:gd name="T38" fmla="*/ 1 w 16"/>
                <a:gd name="T39" fmla="*/ 106 h 107"/>
                <a:gd name="T40" fmla="*/ 1 w 16"/>
                <a:gd name="T41" fmla="*/ 106 h 107"/>
                <a:gd name="T42" fmla="*/ 1 w 16"/>
                <a:gd name="T43" fmla="*/ 106 h 107"/>
                <a:gd name="T44" fmla="*/ 1 w 16"/>
                <a:gd name="T45" fmla="*/ 106 h 107"/>
                <a:gd name="T46" fmla="*/ 1 w 16"/>
                <a:gd name="T47" fmla="*/ 106 h 107"/>
                <a:gd name="T48" fmla="*/ 1 w 16"/>
                <a:gd name="T49" fmla="*/ 106 h 107"/>
                <a:gd name="T50" fmla="*/ 1 w 16"/>
                <a:gd name="T51" fmla="*/ 105 h 107"/>
                <a:gd name="T52" fmla="*/ 1 w 16"/>
                <a:gd name="T53" fmla="*/ 105 h 107"/>
                <a:gd name="T54" fmla="*/ 1 w 16"/>
                <a:gd name="T55" fmla="*/ 105 h 107"/>
                <a:gd name="T56" fmla="*/ 1 w 16"/>
                <a:gd name="T57" fmla="*/ 105 h 107"/>
                <a:gd name="T58" fmla="*/ 1 w 16"/>
                <a:gd name="T59" fmla="*/ 105 h 107"/>
                <a:gd name="T60" fmla="*/ 1 w 16"/>
                <a:gd name="T61" fmla="*/ 105 h 107"/>
                <a:gd name="T62" fmla="*/ 2 w 16"/>
                <a:gd name="T63" fmla="*/ 105 h 107"/>
                <a:gd name="T64" fmla="*/ 2 w 16"/>
                <a:gd name="T65" fmla="*/ 105 h 107"/>
                <a:gd name="T66" fmla="*/ 2 w 16"/>
                <a:gd name="T67" fmla="*/ 105 h 107"/>
                <a:gd name="T68" fmla="*/ 2 w 16"/>
                <a:gd name="T69" fmla="*/ 105 h 107"/>
                <a:gd name="T70" fmla="*/ 2 w 16"/>
                <a:gd name="T71" fmla="*/ 105 h 107"/>
                <a:gd name="T72" fmla="*/ 2 w 16"/>
                <a:gd name="T73" fmla="*/ 105 h 107"/>
                <a:gd name="T74" fmla="*/ 2 w 16"/>
                <a:gd name="T75" fmla="*/ 104 h 107"/>
                <a:gd name="T76" fmla="*/ 2 w 16"/>
                <a:gd name="T77" fmla="*/ 104 h 107"/>
                <a:gd name="T78" fmla="*/ 2 w 16"/>
                <a:gd name="T79" fmla="*/ 104 h 107"/>
                <a:gd name="T80" fmla="*/ 2 w 16"/>
                <a:gd name="T81" fmla="*/ 104 h 107"/>
                <a:gd name="T82" fmla="*/ 2 w 16"/>
                <a:gd name="T83" fmla="*/ 104 h 107"/>
                <a:gd name="T84" fmla="*/ 2 w 16"/>
                <a:gd name="T85" fmla="*/ 104 h 107"/>
                <a:gd name="T86" fmla="*/ 16 w 16"/>
                <a:gd name="T87" fmla="*/ 0 h 107"/>
                <a:gd name="T88" fmla="*/ 16 w 16"/>
                <a:gd name="T8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107"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1" y="10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6"/>
                  </a:move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" y="105"/>
                  </a:moveTo>
                  <a:cubicBezTo>
                    <a:pt x="1" y="105"/>
                    <a:pt x="1" y="106"/>
                    <a:pt x="1" y="106"/>
                  </a:cubicBezTo>
                  <a:cubicBezTo>
                    <a:pt x="1" y="106"/>
                    <a:pt x="1" y="105"/>
                    <a:pt x="1" y="105"/>
                  </a:cubicBezTo>
                  <a:moveTo>
                    <a:pt x="1" y="105"/>
                  </a:move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moveTo>
                    <a:pt x="1" y="105"/>
                  </a:move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moveTo>
                    <a:pt x="1" y="105"/>
                  </a:move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1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moveTo>
                    <a:pt x="2" y="104"/>
                  </a:move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2" y="104"/>
                  </a:move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moveTo>
                    <a:pt x="16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099"/>
            <p:cNvSpPr>
              <a:spLocks/>
            </p:cNvSpPr>
            <p:nvPr/>
          </p:nvSpPr>
          <p:spPr bwMode="auto">
            <a:xfrm>
              <a:off x="8748713" y="4694238"/>
              <a:ext cx="127000" cy="358775"/>
            </a:xfrm>
            <a:custGeom>
              <a:avLst/>
              <a:gdLst>
                <a:gd name="T0" fmla="*/ 19 w 40"/>
                <a:gd name="T1" fmla="*/ 0 h 113"/>
                <a:gd name="T2" fmla="*/ 0 w 40"/>
                <a:gd name="T3" fmla="*/ 76 h 113"/>
                <a:gd name="T4" fmla="*/ 11 w 40"/>
                <a:gd name="T5" fmla="*/ 80 h 113"/>
                <a:gd name="T6" fmla="*/ 40 w 40"/>
                <a:gd name="T7" fmla="*/ 113 h 113"/>
                <a:gd name="T8" fmla="*/ 40 w 40"/>
                <a:gd name="T9" fmla="*/ 19 h 113"/>
                <a:gd name="T10" fmla="*/ 21 w 40"/>
                <a:gd name="T11" fmla="*/ 2 h 113"/>
                <a:gd name="T12" fmla="*/ 19 w 40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3">
                  <a:moveTo>
                    <a:pt x="19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" y="76"/>
                    <a:pt x="8" y="78"/>
                    <a:pt x="11" y="80"/>
                  </a:cubicBezTo>
                  <a:cubicBezTo>
                    <a:pt x="26" y="90"/>
                    <a:pt x="40" y="113"/>
                    <a:pt x="40" y="113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00"/>
            <p:cNvSpPr>
              <a:spLocks/>
            </p:cNvSpPr>
            <p:nvPr/>
          </p:nvSpPr>
          <p:spPr bwMode="auto">
            <a:xfrm>
              <a:off x="8653463" y="416401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01"/>
            <p:cNvSpPr>
              <a:spLocks/>
            </p:cNvSpPr>
            <p:nvPr/>
          </p:nvSpPr>
          <p:spPr bwMode="auto">
            <a:xfrm>
              <a:off x="8653463" y="416401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102"/>
            <p:cNvSpPr>
              <a:spLocks noEditPoints="1"/>
            </p:cNvSpPr>
            <p:nvPr/>
          </p:nvSpPr>
          <p:spPr bwMode="auto">
            <a:xfrm>
              <a:off x="8448675" y="4167188"/>
              <a:ext cx="204788" cy="876300"/>
            </a:xfrm>
            <a:custGeom>
              <a:avLst/>
              <a:gdLst>
                <a:gd name="T0" fmla="*/ 59 w 64"/>
                <a:gd name="T1" fmla="*/ 275 h 275"/>
                <a:gd name="T2" fmla="*/ 37 w 64"/>
                <a:gd name="T3" fmla="*/ 275 h 275"/>
                <a:gd name="T4" fmla="*/ 38 w 64"/>
                <a:gd name="T5" fmla="*/ 259 h 275"/>
                <a:gd name="T6" fmla="*/ 37 w 64"/>
                <a:gd name="T7" fmla="*/ 275 h 275"/>
                <a:gd name="T8" fmla="*/ 38 w 64"/>
                <a:gd name="T9" fmla="*/ 259 h 275"/>
                <a:gd name="T10" fmla="*/ 23 w 64"/>
                <a:gd name="T11" fmla="*/ 245 h 275"/>
                <a:gd name="T12" fmla="*/ 23 w 64"/>
                <a:gd name="T13" fmla="*/ 245 h 275"/>
                <a:gd name="T14" fmla="*/ 14 w 64"/>
                <a:gd name="T15" fmla="*/ 166 h 275"/>
                <a:gd name="T16" fmla="*/ 14 w 64"/>
                <a:gd name="T17" fmla="*/ 167 h 275"/>
                <a:gd name="T18" fmla="*/ 64 w 64"/>
                <a:gd name="T19" fmla="*/ 0 h 275"/>
                <a:gd name="T20" fmla="*/ 62 w 64"/>
                <a:gd name="T21" fmla="*/ 2 h 275"/>
                <a:gd name="T22" fmla="*/ 54 w 64"/>
                <a:gd name="T23" fmla="*/ 11 h 275"/>
                <a:gd name="T24" fmla="*/ 49 w 64"/>
                <a:gd name="T25" fmla="*/ 19 h 275"/>
                <a:gd name="T26" fmla="*/ 46 w 64"/>
                <a:gd name="T27" fmla="*/ 22 h 275"/>
                <a:gd name="T28" fmla="*/ 36 w 64"/>
                <a:gd name="T29" fmla="*/ 41 h 275"/>
                <a:gd name="T30" fmla="*/ 30 w 64"/>
                <a:gd name="T31" fmla="*/ 57 h 275"/>
                <a:gd name="T32" fmla="*/ 27 w 64"/>
                <a:gd name="T33" fmla="*/ 67 h 275"/>
                <a:gd name="T34" fmla="*/ 25 w 64"/>
                <a:gd name="T35" fmla="*/ 79 h 275"/>
                <a:gd name="T36" fmla="*/ 23 w 64"/>
                <a:gd name="T37" fmla="*/ 91 h 275"/>
                <a:gd name="T38" fmla="*/ 20 w 64"/>
                <a:gd name="T39" fmla="*/ 109 h 275"/>
                <a:gd name="T40" fmla="*/ 14 w 64"/>
                <a:gd name="T41" fmla="*/ 160 h 275"/>
                <a:gd name="T42" fmla="*/ 14 w 64"/>
                <a:gd name="T43" fmla="*/ 160 h 275"/>
                <a:gd name="T44" fmla="*/ 20 w 64"/>
                <a:gd name="T45" fmla="*/ 109 h 275"/>
                <a:gd name="T46" fmla="*/ 23 w 64"/>
                <a:gd name="T47" fmla="*/ 91 h 275"/>
                <a:gd name="T48" fmla="*/ 25 w 64"/>
                <a:gd name="T49" fmla="*/ 79 h 275"/>
                <a:gd name="T50" fmla="*/ 27 w 64"/>
                <a:gd name="T51" fmla="*/ 67 h 275"/>
                <a:gd name="T52" fmla="*/ 30 w 64"/>
                <a:gd name="T53" fmla="*/ 57 h 275"/>
                <a:gd name="T54" fmla="*/ 36 w 64"/>
                <a:gd name="T55" fmla="*/ 41 h 275"/>
                <a:gd name="T56" fmla="*/ 46 w 64"/>
                <a:gd name="T57" fmla="*/ 22 h 275"/>
                <a:gd name="T58" fmla="*/ 49 w 64"/>
                <a:gd name="T59" fmla="*/ 19 h 275"/>
                <a:gd name="T60" fmla="*/ 54 w 64"/>
                <a:gd name="T61" fmla="*/ 11 h 275"/>
                <a:gd name="T62" fmla="*/ 62 w 64"/>
                <a:gd name="T63" fmla="*/ 2 h 275"/>
                <a:gd name="T64" fmla="*/ 64 w 64"/>
                <a:gd name="T6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275">
                  <a:moveTo>
                    <a:pt x="37" y="275"/>
                  </a:moveTo>
                  <a:cubicBezTo>
                    <a:pt x="59" y="275"/>
                    <a:pt x="59" y="275"/>
                    <a:pt x="59" y="275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37" y="275"/>
                    <a:pt x="37" y="275"/>
                    <a:pt x="37" y="275"/>
                  </a:cubicBezTo>
                  <a:moveTo>
                    <a:pt x="38" y="259"/>
                  </a:moveTo>
                  <a:cubicBezTo>
                    <a:pt x="38" y="259"/>
                    <a:pt x="38" y="259"/>
                    <a:pt x="38" y="259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38" y="259"/>
                    <a:pt x="38" y="259"/>
                    <a:pt x="38" y="259"/>
                  </a:cubicBezTo>
                  <a:cubicBezTo>
                    <a:pt x="38" y="259"/>
                    <a:pt x="38" y="259"/>
                    <a:pt x="38" y="259"/>
                  </a:cubicBezTo>
                  <a:moveTo>
                    <a:pt x="23" y="245"/>
                  </a:moveTo>
                  <a:cubicBezTo>
                    <a:pt x="13" y="253"/>
                    <a:pt x="4" y="265"/>
                    <a:pt x="0" y="271"/>
                  </a:cubicBezTo>
                  <a:cubicBezTo>
                    <a:pt x="4" y="265"/>
                    <a:pt x="13" y="253"/>
                    <a:pt x="23" y="245"/>
                  </a:cubicBezTo>
                  <a:cubicBezTo>
                    <a:pt x="23" y="245"/>
                    <a:pt x="23" y="245"/>
                    <a:pt x="23" y="245"/>
                  </a:cubicBezTo>
                  <a:moveTo>
                    <a:pt x="14" y="166"/>
                  </a:moveTo>
                  <a:cubicBezTo>
                    <a:pt x="14" y="166"/>
                    <a:pt x="14" y="167"/>
                    <a:pt x="14" y="167"/>
                  </a:cubicBezTo>
                  <a:cubicBezTo>
                    <a:pt x="14" y="167"/>
                    <a:pt x="14" y="167"/>
                    <a:pt x="14" y="167"/>
                  </a:cubicBezTo>
                  <a:cubicBezTo>
                    <a:pt x="14" y="167"/>
                    <a:pt x="14" y="166"/>
                    <a:pt x="14" y="166"/>
                  </a:cubicBezTo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3" y="0"/>
                    <a:pt x="62" y="1"/>
                    <a:pt x="62" y="2"/>
                  </a:cubicBezTo>
                  <a:cubicBezTo>
                    <a:pt x="61" y="3"/>
                    <a:pt x="60" y="4"/>
                    <a:pt x="58" y="6"/>
                  </a:cubicBezTo>
                  <a:cubicBezTo>
                    <a:pt x="57" y="7"/>
                    <a:pt x="56" y="9"/>
                    <a:pt x="54" y="11"/>
                  </a:cubicBezTo>
                  <a:cubicBezTo>
                    <a:pt x="53" y="13"/>
                    <a:pt x="51" y="15"/>
                    <a:pt x="50" y="17"/>
                  </a:cubicBezTo>
                  <a:cubicBezTo>
                    <a:pt x="50" y="17"/>
                    <a:pt x="49" y="18"/>
                    <a:pt x="49" y="19"/>
                  </a:cubicBezTo>
                  <a:cubicBezTo>
                    <a:pt x="48" y="19"/>
                    <a:pt x="48" y="20"/>
                    <a:pt x="48" y="20"/>
                  </a:cubicBezTo>
                  <a:cubicBezTo>
                    <a:pt x="47" y="21"/>
                    <a:pt x="47" y="22"/>
                    <a:pt x="46" y="22"/>
                  </a:cubicBezTo>
                  <a:cubicBezTo>
                    <a:pt x="46" y="23"/>
                    <a:pt x="46" y="23"/>
                    <a:pt x="45" y="24"/>
                  </a:cubicBezTo>
                  <a:cubicBezTo>
                    <a:pt x="42" y="29"/>
                    <a:pt x="39" y="35"/>
                    <a:pt x="36" y="41"/>
                  </a:cubicBezTo>
                  <a:cubicBezTo>
                    <a:pt x="35" y="45"/>
                    <a:pt x="34" y="48"/>
                    <a:pt x="32" y="51"/>
                  </a:cubicBezTo>
                  <a:cubicBezTo>
                    <a:pt x="32" y="53"/>
                    <a:pt x="31" y="55"/>
                    <a:pt x="30" y="57"/>
                  </a:cubicBezTo>
                  <a:cubicBezTo>
                    <a:pt x="30" y="58"/>
                    <a:pt x="29" y="60"/>
                    <a:pt x="29" y="62"/>
                  </a:cubicBezTo>
                  <a:cubicBezTo>
                    <a:pt x="28" y="64"/>
                    <a:pt x="28" y="66"/>
                    <a:pt x="27" y="67"/>
                  </a:cubicBezTo>
                  <a:cubicBezTo>
                    <a:pt x="27" y="69"/>
                    <a:pt x="26" y="71"/>
                    <a:pt x="26" y="73"/>
                  </a:cubicBezTo>
                  <a:cubicBezTo>
                    <a:pt x="26" y="75"/>
                    <a:pt x="25" y="77"/>
                    <a:pt x="25" y="79"/>
                  </a:cubicBezTo>
                  <a:cubicBezTo>
                    <a:pt x="24" y="81"/>
                    <a:pt x="24" y="83"/>
                    <a:pt x="24" y="85"/>
                  </a:cubicBezTo>
                  <a:cubicBezTo>
                    <a:pt x="23" y="87"/>
                    <a:pt x="23" y="89"/>
                    <a:pt x="23" y="91"/>
                  </a:cubicBezTo>
                  <a:cubicBezTo>
                    <a:pt x="22" y="93"/>
                    <a:pt x="22" y="95"/>
                    <a:pt x="22" y="97"/>
                  </a:cubicBezTo>
                  <a:cubicBezTo>
                    <a:pt x="21" y="101"/>
                    <a:pt x="20" y="105"/>
                    <a:pt x="20" y="109"/>
                  </a:cubicBezTo>
                  <a:cubicBezTo>
                    <a:pt x="18" y="118"/>
                    <a:pt x="17" y="126"/>
                    <a:pt x="16" y="135"/>
                  </a:cubicBezTo>
                  <a:cubicBezTo>
                    <a:pt x="15" y="143"/>
                    <a:pt x="14" y="152"/>
                    <a:pt x="14" y="160"/>
                  </a:cubicBezTo>
                  <a:cubicBezTo>
                    <a:pt x="14" y="161"/>
                    <a:pt x="14" y="162"/>
                    <a:pt x="14" y="164"/>
                  </a:cubicBezTo>
                  <a:cubicBezTo>
                    <a:pt x="14" y="162"/>
                    <a:pt x="14" y="161"/>
                    <a:pt x="14" y="160"/>
                  </a:cubicBezTo>
                  <a:cubicBezTo>
                    <a:pt x="14" y="152"/>
                    <a:pt x="15" y="143"/>
                    <a:pt x="16" y="135"/>
                  </a:cubicBezTo>
                  <a:cubicBezTo>
                    <a:pt x="17" y="126"/>
                    <a:pt x="18" y="118"/>
                    <a:pt x="20" y="109"/>
                  </a:cubicBezTo>
                  <a:cubicBezTo>
                    <a:pt x="20" y="105"/>
                    <a:pt x="21" y="101"/>
                    <a:pt x="22" y="97"/>
                  </a:cubicBezTo>
                  <a:cubicBezTo>
                    <a:pt x="22" y="95"/>
                    <a:pt x="22" y="93"/>
                    <a:pt x="23" y="91"/>
                  </a:cubicBezTo>
                  <a:cubicBezTo>
                    <a:pt x="23" y="89"/>
                    <a:pt x="23" y="87"/>
                    <a:pt x="24" y="85"/>
                  </a:cubicBezTo>
                  <a:cubicBezTo>
                    <a:pt x="24" y="83"/>
                    <a:pt x="24" y="81"/>
                    <a:pt x="25" y="79"/>
                  </a:cubicBezTo>
                  <a:cubicBezTo>
                    <a:pt x="25" y="77"/>
                    <a:pt x="26" y="75"/>
                    <a:pt x="26" y="73"/>
                  </a:cubicBezTo>
                  <a:cubicBezTo>
                    <a:pt x="26" y="71"/>
                    <a:pt x="27" y="69"/>
                    <a:pt x="27" y="67"/>
                  </a:cubicBezTo>
                  <a:cubicBezTo>
                    <a:pt x="28" y="66"/>
                    <a:pt x="28" y="64"/>
                    <a:pt x="29" y="62"/>
                  </a:cubicBezTo>
                  <a:cubicBezTo>
                    <a:pt x="29" y="60"/>
                    <a:pt x="30" y="58"/>
                    <a:pt x="30" y="57"/>
                  </a:cubicBezTo>
                  <a:cubicBezTo>
                    <a:pt x="31" y="55"/>
                    <a:pt x="32" y="53"/>
                    <a:pt x="32" y="51"/>
                  </a:cubicBezTo>
                  <a:cubicBezTo>
                    <a:pt x="34" y="48"/>
                    <a:pt x="35" y="45"/>
                    <a:pt x="36" y="41"/>
                  </a:cubicBezTo>
                  <a:cubicBezTo>
                    <a:pt x="39" y="35"/>
                    <a:pt x="42" y="29"/>
                    <a:pt x="45" y="24"/>
                  </a:cubicBezTo>
                  <a:cubicBezTo>
                    <a:pt x="46" y="23"/>
                    <a:pt x="46" y="23"/>
                    <a:pt x="46" y="22"/>
                  </a:cubicBezTo>
                  <a:cubicBezTo>
                    <a:pt x="47" y="22"/>
                    <a:pt x="47" y="21"/>
                    <a:pt x="48" y="20"/>
                  </a:cubicBezTo>
                  <a:cubicBezTo>
                    <a:pt x="48" y="20"/>
                    <a:pt x="48" y="19"/>
                    <a:pt x="49" y="19"/>
                  </a:cubicBezTo>
                  <a:cubicBezTo>
                    <a:pt x="49" y="18"/>
                    <a:pt x="50" y="17"/>
                    <a:pt x="50" y="17"/>
                  </a:cubicBezTo>
                  <a:cubicBezTo>
                    <a:pt x="51" y="15"/>
                    <a:pt x="53" y="13"/>
                    <a:pt x="54" y="11"/>
                  </a:cubicBezTo>
                  <a:cubicBezTo>
                    <a:pt x="56" y="9"/>
                    <a:pt x="57" y="7"/>
                    <a:pt x="58" y="6"/>
                  </a:cubicBezTo>
                  <a:cubicBezTo>
                    <a:pt x="60" y="4"/>
                    <a:pt x="61" y="3"/>
                    <a:pt x="62" y="2"/>
                  </a:cubicBezTo>
                  <a:cubicBezTo>
                    <a:pt x="62" y="1"/>
                    <a:pt x="6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3"/>
            <p:cNvSpPr>
              <a:spLocks/>
            </p:cNvSpPr>
            <p:nvPr/>
          </p:nvSpPr>
          <p:spPr bwMode="auto">
            <a:xfrm>
              <a:off x="8494713" y="4164013"/>
              <a:ext cx="158750" cy="828675"/>
            </a:xfrm>
            <a:custGeom>
              <a:avLst/>
              <a:gdLst>
                <a:gd name="T0" fmla="*/ 50 w 50"/>
                <a:gd name="T1" fmla="*/ 0 h 260"/>
                <a:gd name="T2" fmla="*/ 50 w 50"/>
                <a:gd name="T3" fmla="*/ 0 h 260"/>
                <a:gd name="T4" fmla="*/ 50 w 50"/>
                <a:gd name="T5" fmla="*/ 1 h 260"/>
                <a:gd name="T6" fmla="*/ 50 w 50"/>
                <a:gd name="T7" fmla="*/ 1 h 260"/>
                <a:gd name="T8" fmla="*/ 48 w 50"/>
                <a:gd name="T9" fmla="*/ 3 h 260"/>
                <a:gd name="T10" fmla="*/ 44 w 50"/>
                <a:gd name="T11" fmla="*/ 7 h 260"/>
                <a:gd name="T12" fmla="*/ 40 w 50"/>
                <a:gd name="T13" fmla="*/ 12 h 260"/>
                <a:gd name="T14" fmla="*/ 36 w 50"/>
                <a:gd name="T15" fmla="*/ 18 h 260"/>
                <a:gd name="T16" fmla="*/ 35 w 50"/>
                <a:gd name="T17" fmla="*/ 20 h 260"/>
                <a:gd name="T18" fmla="*/ 34 w 50"/>
                <a:gd name="T19" fmla="*/ 21 h 260"/>
                <a:gd name="T20" fmla="*/ 32 w 50"/>
                <a:gd name="T21" fmla="*/ 23 h 260"/>
                <a:gd name="T22" fmla="*/ 31 w 50"/>
                <a:gd name="T23" fmla="*/ 25 h 260"/>
                <a:gd name="T24" fmla="*/ 22 w 50"/>
                <a:gd name="T25" fmla="*/ 42 h 260"/>
                <a:gd name="T26" fmla="*/ 18 w 50"/>
                <a:gd name="T27" fmla="*/ 52 h 260"/>
                <a:gd name="T28" fmla="*/ 16 w 50"/>
                <a:gd name="T29" fmla="*/ 58 h 260"/>
                <a:gd name="T30" fmla="*/ 15 w 50"/>
                <a:gd name="T31" fmla="*/ 63 h 260"/>
                <a:gd name="T32" fmla="*/ 13 w 50"/>
                <a:gd name="T33" fmla="*/ 68 h 260"/>
                <a:gd name="T34" fmla="*/ 12 w 50"/>
                <a:gd name="T35" fmla="*/ 74 h 260"/>
                <a:gd name="T36" fmla="*/ 11 w 50"/>
                <a:gd name="T37" fmla="*/ 80 h 260"/>
                <a:gd name="T38" fmla="*/ 10 w 50"/>
                <a:gd name="T39" fmla="*/ 86 h 260"/>
                <a:gd name="T40" fmla="*/ 9 w 50"/>
                <a:gd name="T41" fmla="*/ 92 h 260"/>
                <a:gd name="T42" fmla="*/ 8 w 50"/>
                <a:gd name="T43" fmla="*/ 98 h 260"/>
                <a:gd name="T44" fmla="*/ 6 w 50"/>
                <a:gd name="T45" fmla="*/ 110 h 260"/>
                <a:gd name="T46" fmla="*/ 2 w 50"/>
                <a:gd name="T47" fmla="*/ 136 h 260"/>
                <a:gd name="T48" fmla="*/ 0 w 50"/>
                <a:gd name="T49" fmla="*/ 161 h 260"/>
                <a:gd name="T50" fmla="*/ 0 w 50"/>
                <a:gd name="T51" fmla="*/ 165 h 260"/>
                <a:gd name="T52" fmla="*/ 0 w 50"/>
                <a:gd name="T53" fmla="*/ 167 h 260"/>
                <a:gd name="T54" fmla="*/ 0 w 50"/>
                <a:gd name="T55" fmla="*/ 168 h 260"/>
                <a:gd name="T56" fmla="*/ 4 w 50"/>
                <a:gd name="T57" fmla="*/ 163 h 260"/>
                <a:gd name="T58" fmla="*/ 23 w 50"/>
                <a:gd name="T59" fmla="*/ 239 h 260"/>
                <a:gd name="T60" fmla="*/ 9 w 50"/>
                <a:gd name="T61" fmla="*/ 246 h 260"/>
                <a:gd name="T62" fmla="*/ 9 w 50"/>
                <a:gd name="T63" fmla="*/ 246 h 260"/>
                <a:gd name="T64" fmla="*/ 9 w 50"/>
                <a:gd name="T65" fmla="*/ 246 h 260"/>
                <a:gd name="T66" fmla="*/ 9 w 50"/>
                <a:gd name="T67" fmla="*/ 246 h 260"/>
                <a:gd name="T68" fmla="*/ 23 w 50"/>
                <a:gd name="T69" fmla="*/ 260 h 260"/>
                <a:gd name="T70" fmla="*/ 24 w 50"/>
                <a:gd name="T71" fmla="*/ 260 h 260"/>
                <a:gd name="T72" fmla="*/ 24 w 50"/>
                <a:gd name="T73" fmla="*/ 260 h 260"/>
                <a:gd name="T74" fmla="*/ 42 w 50"/>
                <a:gd name="T75" fmla="*/ 260 h 260"/>
                <a:gd name="T76" fmla="*/ 50 w 50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" h="260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8" y="2"/>
                    <a:pt x="48" y="3"/>
                  </a:cubicBezTo>
                  <a:cubicBezTo>
                    <a:pt x="47" y="4"/>
                    <a:pt x="46" y="5"/>
                    <a:pt x="44" y="7"/>
                  </a:cubicBezTo>
                  <a:cubicBezTo>
                    <a:pt x="43" y="8"/>
                    <a:pt x="42" y="10"/>
                    <a:pt x="40" y="12"/>
                  </a:cubicBezTo>
                  <a:cubicBezTo>
                    <a:pt x="39" y="14"/>
                    <a:pt x="37" y="16"/>
                    <a:pt x="36" y="18"/>
                  </a:cubicBezTo>
                  <a:cubicBezTo>
                    <a:pt x="36" y="18"/>
                    <a:pt x="35" y="19"/>
                    <a:pt x="35" y="20"/>
                  </a:cubicBezTo>
                  <a:cubicBezTo>
                    <a:pt x="34" y="20"/>
                    <a:pt x="34" y="21"/>
                    <a:pt x="34" y="21"/>
                  </a:cubicBezTo>
                  <a:cubicBezTo>
                    <a:pt x="33" y="22"/>
                    <a:pt x="33" y="23"/>
                    <a:pt x="32" y="23"/>
                  </a:cubicBezTo>
                  <a:cubicBezTo>
                    <a:pt x="32" y="24"/>
                    <a:pt x="32" y="24"/>
                    <a:pt x="31" y="25"/>
                  </a:cubicBezTo>
                  <a:cubicBezTo>
                    <a:pt x="28" y="30"/>
                    <a:pt x="25" y="36"/>
                    <a:pt x="22" y="42"/>
                  </a:cubicBezTo>
                  <a:cubicBezTo>
                    <a:pt x="21" y="46"/>
                    <a:pt x="20" y="49"/>
                    <a:pt x="18" y="52"/>
                  </a:cubicBezTo>
                  <a:cubicBezTo>
                    <a:pt x="18" y="54"/>
                    <a:pt x="17" y="56"/>
                    <a:pt x="16" y="58"/>
                  </a:cubicBezTo>
                  <a:cubicBezTo>
                    <a:pt x="16" y="59"/>
                    <a:pt x="15" y="61"/>
                    <a:pt x="15" y="63"/>
                  </a:cubicBezTo>
                  <a:cubicBezTo>
                    <a:pt x="14" y="65"/>
                    <a:pt x="14" y="67"/>
                    <a:pt x="13" y="68"/>
                  </a:cubicBezTo>
                  <a:cubicBezTo>
                    <a:pt x="13" y="70"/>
                    <a:pt x="12" y="72"/>
                    <a:pt x="12" y="74"/>
                  </a:cubicBezTo>
                  <a:cubicBezTo>
                    <a:pt x="12" y="76"/>
                    <a:pt x="11" y="78"/>
                    <a:pt x="11" y="80"/>
                  </a:cubicBezTo>
                  <a:cubicBezTo>
                    <a:pt x="10" y="82"/>
                    <a:pt x="10" y="84"/>
                    <a:pt x="10" y="86"/>
                  </a:cubicBezTo>
                  <a:cubicBezTo>
                    <a:pt x="9" y="88"/>
                    <a:pt x="9" y="90"/>
                    <a:pt x="9" y="92"/>
                  </a:cubicBezTo>
                  <a:cubicBezTo>
                    <a:pt x="8" y="94"/>
                    <a:pt x="8" y="96"/>
                    <a:pt x="8" y="98"/>
                  </a:cubicBezTo>
                  <a:cubicBezTo>
                    <a:pt x="7" y="102"/>
                    <a:pt x="6" y="106"/>
                    <a:pt x="6" y="110"/>
                  </a:cubicBezTo>
                  <a:cubicBezTo>
                    <a:pt x="4" y="119"/>
                    <a:pt x="3" y="127"/>
                    <a:pt x="2" y="136"/>
                  </a:cubicBezTo>
                  <a:cubicBezTo>
                    <a:pt x="1" y="144"/>
                    <a:pt x="0" y="153"/>
                    <a:pt x="0" y="161"/>
                  </a:cubicBezTo>
                  <a:cubicBezTo>
                    <a:pt x="0" y="162"/>
                    <a:pt x="0" y="163"/>
                    <a:pt x="0" y="165"/>
                  </a:cubicBezTo>
                  <a:cubicBezTo>
                    <a:pt x="0" y="165"/>
                    <a:pt x="0" y="166"/>
                    <a:pt x="0" y="167"/>
                  </a:cubicBezTo>
                  <a:cubicBezTo>
                    <a:pt x="0" y="167"/>
                    <a:pt x="0" y="168"/>
                    <a:pt x="0" y="16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23" y="239"/>
                    <a:pt x="23" y="239"/>
                    <a:pt x="23" y="239"/>
                  </a:cubicBezTo>
                  <a:cubicBezTo>
                    <a:pt x="18" y="240"/>
                    <a:pt x="14" y="242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12" y="252"/>
                    <a:pt x="17" y="256"/>
                    <a:pt x="23" y="26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12" y="127"/>
                    <a:pt x="49" y="4"/>
                    <a:pt x="5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4"/>
            <p:cNvSpPr>
              <a:spLocks/>
            </p:cNvSpPr>
            <p:nvPr/>
          </p:nvSpPr>
          <p:spPr bwMode="auto">
            <a:xfrm>
              <a:off x="8567738" y="4992688"/>
              <a:ext cx="69850" cy="50800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16 h 16"/>
                <a:gd name="T4" fmla="*/ 22 w 22"/>
                <a:gd name="T5" fmla="*/ 16 h 16"/>
                <a:gd name="T6" fmla="*/ 19 w 22"/>
                <a:gd name="T7" fmla="*/ 0 h 16"/>
                <a:gd name="T8" fmla="*/ 1 w 22"/>
                <a:gd name="T9" fmla="*/ 0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0"/>
                    <a:pt x="20" y="5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05"/>
            <p:cNvSpPr>
              <a:spLocks noEditPoints="1"/>
            </p:cNvSpPr>
            <p:nvPr/>
          </p:nvSpPr>
          <p:spPr bwMode="auto">
            <a:xfrm>
              <a:off x="8442325" y="5030788"/>
              <a:ext cx="6350" cy="9525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0 w 2"/>
                <a:gd name="T7" fmla="*/ 3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3 h 3"/>
                <a:gd name="T14" fmla="*/ 0 w 2"/>
                <a:gd name="T15" fmla="*/ 3 h 3"/>
                <a:gd name="T16" fmla="*/ 0 w 2"/>
                <a:gd name="T17" fmla="*/ 3 h 3"/>
                <a:gd name="T18" fmla="*/ 0 w 2"/>
                <a:gd name="T19" fmla="*/ 3 h 3"/>
                <a:gd name="T20" fmla="*/ 0 w 2"/>
                <a:gd name="T21" fmla="*/ 3 h 3"/>
                <a:gd name="T22" fmla="*/ 0 w 2"/>
                <a:gd name="T23" fmla="*/ 3 h 3"/>
                <a:gd name="T24" fmla="*/ 0 w 2"/>
                <a:gd name="T25" fmla="*/ 3 h 3"/>
                <a:gd name="T26" fmla="*/ 0 w 2"/>
                <a:gd name="T27" fmla="*/ 3 h 3"/>
                <a:gd name="T28" fmla="*/ 0 w 2"/>
                <a:gd name="T29" fmla="*/ 3 h 3"/>
                <a:gd name="T30" fmla="*/ 0 w 2"/>
                <a:gd name="T31" fmla="*/ 3 h 3"/>
                <a:gd name="T32" fmla="*/ 0 w 2"/>
                <a:gd name="T33" fmla="*/ 3 h 3"/>
                <a:gd name="T34" fmla="*/ 0 w 2"/>
                <a:gd name="T35" fmla="*/ 3 h 3"/>
                <a:gd name="T36" fmla="*/ 1 w 2"/>
                <a:gd name="T37" fmla="*/ 2 h 3"/>
                <a:gd name="T38" fmla="*/ 1 w 2"/>
                <a:gd name="T39" fmla="*/ 2 h 3"/>
                <a:gd name="T40" fmla="*/ 1 w 2"/>
                <a:gd name="T41" fmla="*/ 2 h 3"/>
                <a:gd name="T42" fmla="*/ 1 w 2"/>
                <a:gd name="T43" fmla="*/ 2 h 3"/>
                <a:gd name="T44" fmla="*/ 1 w 2"/>
                <a:gd name="T45" fmla="*/ 2 h 3"/>
                <a:gd name="T46" fmla="*/ 1 w 2"/>
                <a:gd name="T47" fmla="*/ 2 h 3"/>
                <a:gd name="T48" fmla="*/ 1 w 2"/>
                <a:gd name="T49" fmla="*/ 2 h 3"/>
                <a:gd name="T50" fmla="*/ 1 w 2"/>
                <a:gd name="T51" fmla="*/ 1 h 3"/>
                <a:gd name="T52" fmla="*/ 1 w 2"/>
                <a:gd name="T53" fmla="*/ 1 h 3"/>
                <a:gd name="T54" fmla="*/ 1 w 2"/>
                <a:gd name="T55" fmla="*/ 1 h 3"/>
                <a:gd name="T56" fmla="*/ 1 w 2"/>
                <a:gd name="T57" fmla="*/ 1 h 3"/>
                <a:gd name="T58" fmla="*/ 1 w 2"/>
                <a:gd name="T59" fmla="*/ 1 h 3"/>
                <a:gd name="T60" fmla="*/ 1 w 2"/>
                <a:gd name="T61" fmla="*/ 1 h 3"/>
                <a:gd name="T62" fmla="*/ 2 w 2"/>
                <a:gd name="T63" fmla="*/ 1 h 3"/>
                <a:gd name="T64" fmla="*/ 2 w 2"/>
                <a:gd name="T65" fmla="*/ 1 h 3"/>
                <a:gd name="T66" fmla="*/ 2 w 2"/>
                <a:gd name="T67" fmla="*/ 1 h 3"/>
                <a:gd name="T68" fmla="*/ 2 w 2"/>
                <a:gd name="T69" fmla="*/ 1 h 3"/>
                <a:gd name="T70" fmla="*/ 2 w 2"/>
                <a:gd name="T71" fmla="*/ 1 h 3"/>
                <a:gd name="T72" fmla="*/ 2 w 2"/>
                <a:gd name="T73" fmla="*/ 1 h 3"/>
                <a:gd name="T74" fmla="*/ 2 w 2"/>
                <a:gd name="T75" fmla="*/ 0 h 3"/>
                <a:gd name="T76" fmla="*/ 2 w 2"/>
                <a:gd name="T77" fmla="*/ 0 h 3"/>
                <a:gd name="T78" fmla="*/ 2 w 2"/>
                <a:gd name="T79" fmla="*/ 0 h 3"/>
                <a:gd name="T80" fmla="*/ 2 w 2"/>
                <a:gd name="T81" fmla="*/ 0 h 3"/>
                <a:gd name="T82" fmla="*/ 2 w 2"/>
                <a:gd name="T83" fmla="*/ 0 h 3"/>
                <a:gd name="T84" fmla="*/ 2 w 2"/>
                <a:gd name="T8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06"/>
            <p:cNvSpPr>
              <a:spLocks/>
            </p:cNvSpPr>
            <p:nvPr/>
          </p:nvSpPr>
          <p:spPr bwMode="auto">
            <a:xfrm>
              <a:off x="8442325" y="4684713"/>
              <a:ext cx="125413" cy="355600"/>
            </a:xfrm>
            <a:custGeom>
              <a:avLst/>
              <a:gdLst>
                <a:gd name="T0" fmla="*/ 16 w 39"/>
                <a:gd name="T1" fmla="*/ 5 h 112"/>
                <a:gd name="T2" fmla="*/ 16 w 39"/>
                <a:gd name="T3" fmla="*/ 5 h 112"/>
                <a:gd name="T4" fmla="*/ 0 w 39"/>
                <a:gd name="T5" fmla="*/ 112 h 112"/>
                <a:gd name="T6" fmla="*/ 0 w 39"/>
                <a:gd name="T7" fmla="*/ 112 h 112"/>
                <a:gd name="T8" fmla="*/ 0 w 39"/>
                <a:gd name="T9" fmla="*/ 112 h 112"/>
                <a:gd name="T10" fmla="*/ 0 w 39"/>
                <a:gd name="T11" fmla="*/ 112 h 112"/>
                <a:gd name="T12" fmla="*/ 0 w 39"/>
                <a:gd name="T13" fmla="*/ 112 h 112"/>
                <a:gd name="T14" fmla="*/ 0 w 39"/>
                <a:gd name="T15" fmla="*/ 112 h 112"/>
                <a:gd name="T16" fmla="*/ 0 w 39"/>
                <a:gd name="T17" fmla="*/ 112 h 112"/>
                <a:gd name="T18" fmla="*/ 0 w 39"/>
                <a:gd name="T19" fmla="*/ 112 h 112"/>
                <a:gd name="T20" fmla="*/ 0 w 39"/>
                <a:gd name="T21" fmla="*/ 112 h 112"/>
                <a:gd name="T22" fmla="*/ 0 w 39"/>
                <a:gd name="T23" fmla="*/ 112 h 112"/>
                <a:gd name="T24" fmla="*/ 0 w 39"/>
                <a:gd name="T25" fmla="*/ 112 h 112"/>
                <a:gd name="T26" fmla="*/ 0 w 39"/>
                <a:gd name="T27" fmla="*/ 112 h 112"/>
                <a:gd name="T28" fmla="*/ 0 w 39"/>
                <a:gd name="T29" fmla="*/ 112 h 112"/>
                <a:gd name="T30" fmla="*/ 1 w 39"/>
                <a:gd name="T31" fmla="*/ 111 h 112"/>
                <a:gd name="T32" fmla="*/ 1 w 39"/>
                <a:gd name="T33" fmla="*/ 111 h 112"/>
                <a:gd name="T34" fmla="*/ 1 w 39"/>
                <a:gd name="T35" fmla="*/ 111 h 112"/>
                <a:gd name="T36" fmla="*/ 1 w 39"/>
                <a:gd name="T37" fmla="*/ 111 h 112"/>
                <a:gd name="T38" fmla="*/ 1 w 39"/>
                <a:gd name="T39" fmla="*/ 111 h 112"/>
                <a:gd name="T40" fmla="*/ 1 w 39"/>
                <a:gd name="T41" fmla="*/ 110 h 112"/>
                <a:gd name="T42" fmla="*/ 1 w 39"/>
                <a:gd name="T43" fmla="*/ 110 h 112"/>
                <a:gd name="T44" fmla="*/ 1 w 39"/>
                <a:gd name="T45" fmla="*/ 110 h 112"/>
                <a:gd name="T46" fmla="*/ 1 w 39"/>
                <a:gd name="T47" fmla="*/ 110 h 112"/>
                <a:gd name="T48" fmla="*/ 2 w 39"/>
                <a:gd name="T49" fmla="*/ 110 h 112"/>
                <a:gd name="T50" fmla="*/ 2 w 39"/>
                <a:gd name="T51" fmla="*/ 110 h 112"/>
                <a:gd name="T52" fmla="*/ 2 w 39"/>
                <a:gd name="T53" fmla="*/ 110 h 112"/>
                <a:gd name="T54" fmla="*/ 2 w 39"/>
                <a:gd name="T55" fmla="*/ 110 h 112"/>
                <a:gd name="T56" fmla="*/ 2 w 39"/>
                <a:gd name="T57" fmla="*/ 109 h 112"/>
                <a:gd name="T58" fmla="*/ 2 w 39"/>
                <a:gd name="T59" fmla="*/ 109 h 112"/>
                <a:gd name="T60" fmla="*/ 2 w 39"/>
                <a:gd name="T61" fmla="*/ 109 h 112"/>
                <a:gd name="T62" fmla="*/ 2 w 39"/>
                <a:gd name="T63" fmla="*/ 109 h 112"/>
                <a:gd name="T64" fmla="*/ 25 w 39"/>
                <a:gd name="T65" fmla="*/ 83 h 112"/>
                <a:gd name="T66" fmla="*/ 20 w 39"/>
                <a:gd name="T6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112">
                  <a:moveTo>
                    <a:pt x="20" y="0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6" y="103"/>
                    <a:pt x="15" y="91"/>
                    <a:pt x="25" y="83"/>
                  </a:cubicBezTo>
                  <a:cubicBezTo>
                    <a:pt x="30" y="79"/>
                    <a:pt x="34" y="77"/>
                    <a:pt x="39" y="76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1138"/>
            <p:cNvSpPr>
              <a:spLocks noChangeArrowheads="1"/>
            </p:cNvSpPr>
            <p:nvPr/>
          </p:nvSpPr>
          <p:spPr bwMode="auto">
            <a:xfrm>
              <a:off x="8609013" y="6742113"/>
              <a:ext cx="920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1139"/>
            <p:cNvSpPr>
              <a:spLocks noChangeArrowheads="1"/>
            </p:cNvSpPr>
            <p:nvPr/>
          </p:nvSpPr>
          <p:spPr bwMode="auto">
            <a:xfrm>
              <a:off x="8609013" y="5053013"/>
              <a:ext cx="92075" cy="16891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1140"/>
            <p:cNvSpPr>
              <a:spLocks noChangeArrowheads="1"/>
            </p:cNvSpPr>
            <p:nvPr/>
          </p:nvSpPr>
          <p:spPr bwMode="auto">
            <a:xfrm>
              <a:off x="8609013" y="5053013"/>
              <a:ext cx="92075" cy="168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009335" y="6145214"/>
            <a:ext cx="169069" cy="720725"/>
            <a:chOff x="10679113" y="6145213"/>
            <a:chExt cx="225425" cy="720725"/>
          </a:xfrm>
        </p:grpSpPr>
        <p:sp>
          <p:nvSpPr>
            <p:cNvPr id="52" name="Freeform 1107"/>
            <p:cNvSpPr>
              <a:spLocks noEditPoints="1"/>
            </p:cNvSpPr>
            <p:nvPr/>
          </p:nvSpPr>
          <p:spPr bwMode="auto">
            <a:xfrm>
              <a:off x="10704513" y="6145213"/>
              <a:ext cx="168275" cy="430213"/>
            </a:xfrm>
            <a:custGeom>
              <a:avLst/>
              <a:gdLst>
                <a:gd name="T0" fmla="*/ 5 w 53"/>
                <a:gd name="T1" fmla="*/ 128 h 135"/>
                <a:gd name="T2" fmla="*/ 5 w 53"/>
                <a:gd name="T3" fmla="*/ 128 h 135"/>
                <a:gd name="T4" fmla="*/ 12 w 53"/>
                <a:gd name="T5" fmla="*/ 135 h 135"/>
                <a:gd name="T6" fmla="*/ 12 w 53"/>
                <a:gd name="T7" fmla="*/ 135 h 135"/>
                <a:gd name="T8" fmla="*/ 5 w 53"/>
                <a:gd name="T9" fmla="*/ 128 h 135"/>
                <a:gd name="T10" fmla="*/ 5 w 53"/>
                <a:gd name="T11" fmla="*/ 128 h 135"/>
                <a:gd name="T12" fmla="*/ 0 w 53"/>
                <a:gd name="T13" fmla="*/ 85 h 135"/>
                <a:gd name="T14" fmla="*/ 0 w 53"/>
                <a:gd name="T15" fmla="*/ 87 h 135"/>
                <a:gd name="T16" fmla="*/ 0 w 53"/>
                <a:gd name="T17" fmla="*/ 87 h 135"/>
                <a:gd name="T18" fmla="*/ 0 w 53"/>
                <a:gd name="T19" fmla="*/ 85 h 135"/>
                <a:gd name="T20" fmla="*/ 27 w 53"/>
                <a:gd name="T21" fmla="*/ 0 h 135"/>
                <a:gd name="T22" fmla="*/ 27 w 53"/>
                <a:gd name="T23" fmla="*/ 0 h 135"/>
                <a:gd name="T24" fmla="*/ 27 w 53"/>
                <a:gd name="T25" fmla="*/ 0 h 135"/>
                <a:gd name="T26" fmla="*/ 27 w 53"/>
                <a:gd name="T27" fmla="*/ 0 h 135"/>
                <a:gd name="T28" fmla="*/ 27 w 53"/>
                <a:gd name="T29" fmla="*/ 0 h 135"/>
                <a:gd name="T30" fmla="*/ 27 w 53"/>
                <a:gd name="T31" fmla="*/ 0 h 135"/>
                <a:gd name="T32" fmla="*/ 27 w 53"/>
                <a:gd name="T33" fmla="*/ 0 h 135"/>
                <a:gd name="T34" fmla="*/ 22 w 53"/>
                <a:gd name="T35" fmla="*/ 135 h 135"/>
                <a:gd name="T36" fmla="*/ 40 w 53"/>
                <a:gd name="T37" fmla="*/ 135 h 135"/>
                <a:gd name="T38" fmla="*/ 40 w 53"/>
                <a:gd name="T39" fmla="*/ 135 h 135"/>
                <a:gd name="T40" fmla="*/ 48 w 53"/>
                <a:gd name="T41" fmla="*/ 128 h 135"/>
                <a:gd name="T42" fmla="*/ 48 w 53"/>
                <a:gd name="T43" fmla="*/ 128 h 135"/>
                <a:gd name="T44" fmla="*/ 42 w 53"/>
                <a:gd name="T45" fmla="*/ 126 h 135"/>
                <a:gd name="T46" fmla="*/ 52 w 53"/>
                <a:gd name="T47" fmla="*/ 86 h 135"/>
                <a:gd name="T48" fmla="*/ 53 w 53"/>
                <a:gd name="T49" fmla="*/ 87 h 135"/>
                <a:gd name="T50" fmla="*/ 53 w 53"/>
                <a:gd name="T51" fmla="*/ 84 h 135"/>
                <a:gd name="T52" fmla="*/ 52 w 53"/>
                <a:gd name="T53" fmla="*/ 71 h 135"/>
                <a:gd name="T54" fmla="*/ 50 w 53"/>
                <a:gd name="T55" fmla="*/ 57 h 135"/>
                <a:gd name="T56" fmla="*/ 49 w 53"/>
                <a:gd name="T57" fmla="*/ 51 h 135"/>
                <a:gd name="T58" fmla="*/ 48 w 53"/>
                <a:gd name="T59" fmla="*/ 48 h 135"/>
                <a:gd name="T60" fmla="*/ 48 w 53"/>
                <a:gd name="T61" fmla="*/ 45 h 135"/>
                <a:gd name="T62" fmla="*/ 47 w 53"/>
                <a:gd name="T63" fmla="*/ 42 h 135"/>
                <a:gd name="T64" fmla="*/ 47 w 53"/>
                <a:gd name="T65" fmla="*/ 39 h 135"/>
                <a:gd name="T66" fmla="*/ 46 w 53"/>
                <a:gd name="T67" fmla="*/ 36 h 135"/>
                <a:gd name="T68" fmla="*/ 45 w 53"/>
                <a:gd name="T69" fmla="*/ 33 h 135"/>
                <a:gd name="T70" fmla="*/ 44 w 53"/>
                <a:gd name="T71" fmla="*/ 30 h 135"/>
                <a:gd name="T72" fmla="*/ 43 w 53"/>
                <a:gd name="T73" fmla="*/ 27 h 135"/>
                <a:gd name="T74" fmla="*/ 41 w 53"/>
                <a:gd name="T75" fmla="*/ 22 h 135"/>
                <a:gd name="T76" fmla="*/ 37 w 53"/>
                <a:gd name="T77" fmla="*/ 13 h 135"/>
                <a:gd name="T78" fmla="*/ 36 w 53"/>
                <a:gd name="T79" fmla="*/ 12 h 135"/>
                <a:gd name="T80" fmla="*/ 35 w 53"/>
                <a:gd name="T81" fmla="*/ 11 h 135"/>
                <a:gd name="T82" fmla="*/ 35 w 53"/>
                <a:gd name="T83" fmla="*/ 10 h 135"/>
                <a:gd name="T84" fmla="*/ 34 w 53"/>
                <a:gd name="T85" fmla="*/ 9 h 135"/>
                <a:gd name="T86" fmla="*/ 32 w 53"/>
                <a:gd name="T87" fmla="*/ 6 h 135"/>
                <a:gd name="T88" fmla="*/ 30 w 53"/>
                <a:gd name="T89" fmla="*/ 3 h 135"/>
                <a:gd name="T90" fmla="*/ 28 w 53"/>
                <a:gd name="T91" fmla="*/ 2 h 135"/>
                <a:gd name="T92" fmla="*/ 27 w 53"/>
                <a:gd name="T93" fmla="*/ 0 h 135"/>
                <a:gd name="T94" fmla="*/ 27 w 53"/>
                <a:gd name="T9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" h="135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08"/>
            <p:cNvSpPr>
              <a:spLocks/>
            </p:cNvSpPr>
            <p:nvPr/>
          </p:nvSpPr>
          <p:spPr bwMode="auto">
            <a:xfrm>
              <a:off x="10774363" y="6575425"/>
              <a:ext cx="60325" cy="25400"/>
            </a:xfrm>
            <a:custGeom>
              <a:avLst/>
              <a:gdLst>
                <a:gd name="T0" fmla="*/ 0 w 19"/>
                <a:gd name="T1" fmla="*/ 0 h 8"/>
                <a:gd name="T2" fmla="*/ 2 w 19"/>
                <a:gd name="T3" fmla="*/ 8 h 8"/>
                <a:gd name="T4" fmla="*/ 19 w 19"/>
                <a:gd name="T5" fmla="*/ 8 h 8"/>
                <a:gd name="T6" fmla="*/ 19 w 19"/>
                <a:gd name="T7" fmla="*/ 0 h 8"/>
                <a:gd name="T8" fmla="*/ 18 w 19"/>
                <a:gd name="T9" fmla="*/ 0 h 8"/>
                <a:gd name="T10" fmla="*/ 0 w 1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09"/>
            <p:cNvSpPr>
              <a:spLocks noEditPoints="1"/>
            </p:cNvSpPr>
            <p:nvPr/>
          </p:nvSpPr>
          <p:spPr bwMode="auto">
            <a:xfrm>
              <a:off x="10679113" y="6423025"/>
              <a:ext cx="25400" cy="177800"/>
            </a:xfrm>
            <a:custGeom>
              <a:avLst/>
              <a:gdLst>
                <a:gd name="T0" fmla="*/ 0 w 8"/>
                <a:gd name="T1" fmla="*/ 56 h 56"/>
                <a:gd name="T2" fmla="*/ 0 w 8"/>
                <a:gd name="T3" fmla="*/ 56 h 56"/>
                <a:gd name="T4" fmla="*/ 0 w 8"/>
                <a:gd name="T5" fmla="*/ 56 h 56"/>
                <a:gd name="T6" fmla="*/ 0 w 8"/>
                <a:gd name="T7" fmla="*/ 56 h 56"/>
                <a:gd name="T8" fmla="*/ 8 w 8"/>
                <a:gd name="T9" fmla="*/ 45 h 56"/>
                <a:gd name="T10" fmla="*/ 0 w 8"/>
                <a:gd name="T11" fmla="*/ 56 h 56"/>
                <a:gd name="T12" fmla="*/ 8 w 8"/>
                <a:gd name="T13" fmla="*/ 45 h 56"/>
                <a:gd name="T14" fmla="*/ 8 w 8"/>
                <a:gd name="T15" fmla="*/ 45 h 56"/>
                <a:gd name="T16" fmla="*/ 8 w 8"/>
                <a:gd name="T17" fmla="*/ 45 h 56"/>
                <a:gd name="T18" fmla="*/ 8 w 8"/>
                <a:gd name="T19" fmla="*/ 45 h 56"/>
                <a:gd name="T20" fmla="*/ 8 w 8"/>
                <a:gd name="T21" fmla="*/ 0 h 56"/>
                <a:gd name="T22" fmla="*/ 8 w 8"/>
                <a:gd name="T23" fmla="*/ 0 h 56"/>
                <a:gd name="T24" fmla="*/ 0 w 8"/>
                <a:gd name="T25" fmla="*/ 7 h 56"/>
                <a:gd name="T26" fmla="*/ 8 w 8"/>
                <a:gd name="T27" fmla="*/ 0 h 56"/>
                <a:gd name="T28" fmla="*/ 8 w 8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110"/>
            <p:cNvSpPr>
              <a:spLocks/>
            </p:cNvSpPr>
            <p:nvPr/>
          </p:nvSpPr>
          <p:spPr bwMode="auto">
            <a:xfrm>
              <a:off x="10837863" y="6419850"/>
              <a:ext cx="66675" cy="187325"/>
            </a:xfrm>
            <a:custGeom>
              <a:avLst/>
              <a:gdLst>
                <a:gd name="T0" fmla="*/ 10 w 21"/>
                <a:gd name="T1" fmla="*/ 0 h 59"/>
                <a:gd name="T2" fmla="*/ 0 w 21"/>
                <a:gd name="T3" fmla="*/ 40 h 59"/>
                <a:gd name="T4" fmla="*/ 6 w 21"/>
                <a:gd name="T5" fmla="*/ 42 h 59"/>
                <a:gd name="T6" fmla="*/ 21 w 21"/>
                <a:gd name="T7" fmla="*/ 59 h 59"/>
                <a:gd name="T8" fmla="*/ 21 w 21"/>
                <a:gd name="T9" fmla="*/ 10 h 59"/>
                <a:gd name="T10" fmla="*/ 11 w 21"/>
                <a:gd name="T11" fmla="*/ 1 h 59"/>
                <a:gd name="T12" fmla="*/ 10 w 21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9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1111"/>
            <p:cNvSpPr>
              <a:spLocks noChangeArrowheads="1"/>
            </p:cNvSpPr>
            <p:nvPr/>
          </p:nvSpPr>
          <p:spPr bwMode="auto">
            <a:xfrm>
              <a:off x="10790238" y="614521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112"/>
            <p:cNvSpPr>
              <a:spLocks/>
            </p:cNvSpPr>
            <p:nvPr/>
          </p:nvSpPr>
          <p:spPr bwMode="auto">
            <a:xfrm>
              <a:off x="10790238" y="6145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13"/>
            <p:cNvSpPr>
              <a:spLocks noEditPoints="1"/>
            </p:cNvSpPr>
            <p:nvPr/>
          </p:nvSpPr>
          <p:spPr bwMode="auto">
            <a:xfrm>
              <a:off x="10704513" y="6145213"/>
              <a:ext cx="85725" cy="455613"/>
            </a:xfrm>
            <a:custGeom>
              <a:avLst/>
              <a:gdLst>
                <a:gd name="T0" fmla="*/ 24 w 27"/>
                <a:gd name="T1" fmla="*/ 143 h 143"/>
                <a:gd name="T2" fmla="*/ 12 w 27"/>
                <a:gd name="T3" fmla="*/ 143 h 143"/>
                <a:gd name="T4" fmla="*/ 13 w 27"/>
                <a:gd name="T5" fmla="*/ 135 h 143"/>
                <a:gd name="T6" fmla="*/ 12 w 27"/>
                <a:gd name="T7" fmla="*/ 143 h 143"/>
                <a:gd name="T8" fmla="*/ 13 w 27"/>
                <a:gd name="T9" fmla="*/ 135 h 143"/>
                <a:gd name="T10" fmla="*/ 5 w 27"/>
                <a:gd name="T11" fmla="*/ 128 h 143"/>
                <a:gd name="T12" fmla="*/ 5 w 27"/>
                <a:gd name="T13" fmla="*/ 128 h 143"/>
                <a:gd name="T14" fmla="*/ 5 w 27"/>
                <a:gd name="T15" fmla="*/ 128 h 143"/>
                <a:gd name="T16" fmla="*/ 27 w 27"/>
                <a:gd name="T17" fmla="*/ 0 h 143"/>
                <a:gd name="T18" fmla="*/ 25 w 27"/>
                <a:gd name="T19" fmla="*/ 2 h 143"/>
                <a:gd name="T20" fmla="*/ 21 w 27"/>
                <a:gd name="T21" fmla="*/ 6 h 143"/>
                <a:gd name="T22" fmla="*/ 18 w 27"/>
                <a:gd name="T23" fmla="*/ 10 h 143"/>
                <a:gd name="T24" fmla="*/ 17 w 27"/>
                <a:gd name="T25" fmla="*/ 12 h 143"/>
                <a:gd name="T26" fmla="*/ 12 w 27"/>
                <a:gd name="T27" fmla="*/ 22 h 143"/>
                <a:gd name="T28" fmla="*/ 9 w 27"/>
                <a:gd name="T29" fmla="*/ 30 h 143"/>
                <a:gd name="T30" fmla="*/ 7 w 27"/>
                <a:gd name="T31" fmla="*/ 36 h 143"/>
                <a:gd name="T32" fmla="*/ 6 w 27"/>
                <a:gd name="T33" fmla="*/ 42 h 143"/>
                <a:gd name="T34" fmla="*/ 5 w 27"/>
                <a:gd name="T35" fmla="*/ 48 h 143"/>
                <a:gd name="T36" fmla="*/ 3 w 27"/>
                <a:gd name="T37" fmla="*/ 57 h 143"/>
                <a:gd name="T38" fmla="*/ 0 w 27"/>
                <a:gd name="T39" fmla="*/ 84 h 143"/>
                <a:gd name="T40" fmla="*/ 0 w 27"/>
                <a:gd name="T41" fmla="*/ 84 h 143"/>
                <a:gd name="T42" fmla="*/ 3 w 27"/>
                <a:gd name="T43" fmla="*/ 57 h 143"/>
                <a:gd name="T44" fmla="*/ 5 w 27"/>
                <a:gd name="T45" fmla="*/ 48 h 143"/>
                <a:gd name="T46" fmla="*/ 6 w 27"/>
                <a:gd name="T47" fmla="*/ 42 h 143"/>
                <a:gd name="T48" fmla="*/ 7 w 27"/>
                <a:gd name="T49" fmla="*/ 36 h 143"/>
                <a:gd name="T50" fmla="*/ 9 w 27"/>
                <a:gd name="T51" fmla="*/ 30 h 143"/>
                <a:gd name="T52" fmla="*/ 12 w 27"/>
                <a:gd name="T53" fmla="*/ 22 h 143"/>
                <a:gd name="T54" fmla="*/ 17 w 27"/>
                <a:gd name="T55" fmla="*/ 12 h 143"/>
                <a:gd name="T56" fmla="*/ 18 w 27"/>
                <a:gd name="T57" fmla="*/ 10 h 143"/>
                <a:gd name="T58" fmla="*/ 21 w 27"/>
                <a:gd name="T59" fmla="*/ 6 h 143"/>
                <a:gd name="T60" fmla="*/ 25 w 27"/>
                <a:gd name="T61" fmla="*/ 2 h 143"/>
                <a:gd name="T62" fmla="*/ 27 w 27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143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114"/>
            <p:cNvSpPr>
              <a:spLocks/>
            </p:cNvSpPr>
            <p:nvPr/>
          </p:nvSpPr>
          <p:spPr bwMode="auto">
            <a:xfrm>
              <a:off x="10704513" y="6145213"/>
              <a:ext cx="85725" cy="430213"/>
            </a:xfrm>
            <a:custGeom>
              <a:avLst/>
              <a:gdLst>
                <a:gd name="T0" fmla="*/ 27 w 27"/>
                <a:gd name="T1" fmla="*/ 0 h 135"/>
                <a:gd name="T2" fmla="*/ 27 w 27"/>
                <a:gd name="T3" fmla="*/ 0 h 135"/>
                <a:gd name="T4" fmla="*/ 26 w 27"/>
                <a:gd name="T5" fmla="*/ 0 h 135"/>
                <a:gd name="T6" fmla="*/ 25 w 27"/>
                <a:gd name="T7" fmla="*/ 2 h 135"/>
                <a:gd name="T8" fmla="*/ 23 w 27"/>
                <a:gd name="T9" fmla="*/ 3 h 135"/>
                <a:gd name="T10" fmla="*/ 21 w 27"/>
                <a:gd name="T11" fmla="*/ 6 h 135"/>
                <a:gd name="T12" fmla="*/ 19 w 27"/>
                <a:gd name="T13" fmla="*/ 9 h 135"/>
                <a:gd name="T14" fmla="*/ 18 w 27"/>
                <a:gd name="T15" fmla="*/ 10 h 135"/>
                <a:gd name="T16" fmla="*/ 18 w 27"/>
                <a:gd name="T17" fmla="*/ 11 h 135"/>
                <a:gd name="T18" fmla="*/ 17 w 27"/>
                <a:gd name="T19" fmla="*/ 12 h 135"/>
                <a:gd name="T20" fmla="*/ 17 w 27"/>
                <a:gd name="T21" fmla="*/ 13 h 135"/>
                <a:gd name="T22" fmla="*/ 12 w 27"/>
                <a:gd name="T23" fmla="*/ 22 h 135"/>
                <a:gd name="T24" fmla="*/ 10 w 27"/>
                <a:gd name="T25" fmla="*/ 27 h 135"/>
                <a:gd name="T26" fmla="*/ 9 w 27"/>
                <a:gd name="T27" fmla="*/ 30 h 135"/>
                <a:gd name="T28" fmla="*/ 8 w 27"/>
                <a:gd name="T29" fmla="*/ 33 h 135"/>
                <a:gd name="T30" fmla="*/ 7 w 27"/>
                <a:gd name="T31" fmla="*/ 36 h 135"/>
                <a:gd name="T32" fmla="*/ 7 w 27"/>
                <a:gd name="T33" fmla="*/ 39 h 135"/>
                <a:gd name="T34" fmla="*/ 6 w 27"/>
                <a:gd name="T35" fmla="*/ 42 h 135"/>
                <a:gd name="T36" fmla="*/ 5 w 27"/>
                <a:gd name="T37" fmla="*/ 45 h 135"/>
                <a:gd name="T38" fmla="*/ 5 w 27"/>
                <a:gd name="T39" fmla="*/ 48 h 135"/>
                <a:gd name="T40" fmla="*/ 4 w 27"/>
                <a:gd name="T41" fmla="*/ 51 h 135"/>
                <a:gd name="T42" fmla="*/ 3 w 27"/>
                <a:gd name="T43" fmla="*/ 57 h 135"/>
                <a:gd name="T44" fmla="*/ 1 w 27"/>
                <a:gd name="T45" fmla="*/ 71 h 135"/>
                <a:gd name="T46" fmla="*/ 0 w 27"/>
                <a:gd name="T47" fmla="*/ 84 h 135"/>
                <a:gd name="T48" fmla="*/ 0 w 27"/>
                <a:gd name="T49" fmla="*/ 85 h 135"/>
                <a:gd name="T50" fmla="*/ 0 w 27"/>
                <a:gd name="T51" fmla="*/ 87 h 135"/>
                <a:gd name="T52" fmla="*/ 3 w 27"/>
                <a:gd name="T53" fmla="*/ 85 h 135"/>
                <a:gd name="T54" fmla="*/ 12 w 27"/>
                <a:gd name="T55" fmla="*/ 124 h 135"/>
                <a:gd name="T56" fmla="*/ 5 w 27"/>
                <a:gd name="T57" fmla="*/ 128 h 135"/>
                <a:gd name="T58" fmla="*/ 5 w 27"/>
                <a:gd name="T59" fmla="*/ 128 h 135"/>
                <a:gd name="T60" fmla="*/ 5 w 27"/>
                <a:gd name="T61" fmla="*/ 128 h 135"/>
                <a:gd name="T62" fmla="*/ 12 w 27"/>
                <a:gd name="T63" fmla="*/ 135 h 135"/>
                <a:gd name="T64" fmla="*/ 12 w 27"/>
                <a:gd name="T65" fmla="*/ 135 h 135"/>
                <a:gd name="T66" fmla="*/ 13 w 27"/>
                <a:gd name="T67" fmla="*/ 135 h 135"/>
                <a:gd name="T68" fmla="*/ 22 w 27"/>
                <a:gd name="T69" fmla="*/ 135 h 135"/>
                <a:gd name="T70" fmla="*/ 27 w 27"/>
                <a:gd name="T7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135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115"/>
            <p:cNvSpPr>
              <a:spLocks/>
            </p:cNvSpPr>
            <p:nvPr/>
          </p:nvSpPr>
          <p:spPr bwMode="auto">
            <a:xfrm>
              <a:off x="10742613" y="6575425"/>
              <a:ext cx="38100" cy="25400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8 h 8"/>
                <a:gd name="T4" fmla="*/ 12 w 12"/>
                <a:gd name="T5" fmla="*/ 8 h 8"/>
                <a:gd name="T6" fmla="*/ 10 w 12"/>
                <a:gd name="T7" fmla="*/ 0 h 8"/>
                <a:gd name="T8" fmla="*/ 1 w 12"/>
                <a:gd name="T9" fmla="*/ 0 h 8"/>
                <a:gd name="T10" fmla="*/ 0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116"/>
            <p:cNvSpPr>
              <a:spLocks noEditPoints="1"/>
            </p:cNvSpPr>
            <p:nvPr/>
          </p:nvSpPr>
          <p:spPr bwMode="auto">
            <a:xfrm>
              <a:off x="10679113" y="6565900"/>
              <a:ext cx="25400" cy="34925"/>
            </a:xfrm>
            <a:custGeom>
              <a:avLst/>
              <a:gdLst>
                <a:gd name="T0" fmla="*/ 0 w 8"/>
                <a:gd name="T1" fmla="*/ 11 h 11"/>
                <a:gd name="T2" fmla="*/ 0 w 8"/>
                <a:gd name="T3" fmla="*/ 11 h 11"/>
                <a:gd name="T4" fmla="*/ 0 w 8"/>
                <a:gd name="T5" fmla="*/ 11 h 11"/>
                <a:gd name="T6" fmla="*/ 8 w 8"/>
                <a:gd name="T7" fmla="*/ 0 h 11"/>
                <a:gd name="T8" fmla="*/ 8 w 8"/>
                <a:gd name="T9" fmla="*/ 0 h 11"/>
                <a:gd name="T10" fmla="*/ 8 w 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117"/>
            <p:cNvSpPr>
              <a:spLocks/>
            </p:cNvSpPr>
            <p:nvPr/>
          </p:nvSpPr>
          <p:spPr bwMode="auto">
            <a:xfrm>
              <a:off x="10679113" y="6416675"/>
              <a:ext cx="63500" cy="184150"/>
            </a:xfrm>
            <a:custGeom>
              <a:avLst/>
              <a:gdLst>
                <a:gd name="T0" fmla="*/ 11 w 20"/>
                <a:gd name="T1" fmla="*/ 0 h 58"/>
                <a:gd name="T2" fmla="*/ 8 w 20"/>
                <a:gd name="T3" fmla="*/ 2 h 58"/>
                <a:gd name="T4" fmla="*/ 8 w 20"/>
                <a:gd name="T5" fmla="*/ 2 h 58"/>
                <a:gd name="T6" fmla="*/ 0 w 20"/>
                <a:gd name="T7" fmla="*/ 9 h 58"/>
                <a:gd name="T8" fmla="*/ 0 w 20"/>
                <a:gd name="T9" fmla="*/ 58 h 58"/>
                <a:gd name="T10" fmla="*/ 0 w 20"/>
                <a:gd name="T11" fmla="*/ 58 h 58"/>
                <a:gd name="T12" fmla="*/ 0 w 20"/>
                <a:gd name="T13" fmla="*/ 58 h 58"/>
                <a:gd name="T14" fmla="*/ 8 w 20"/>
                <a:gd name="T15" fmla="*/ 47 h 58"/>
                <a:gd name="T16" fmla="*/ 8 w 20"/>
                <a:gd name="T17" fmla="*/ 47 h 58"/>
                <a:gd name="T18" fmla="*/ 8 w 20"/>
                <a:gd name="T19" fmla="*/ 47 h 58"/>
                <a:gd name="T20" fmla="*/ 13 w 20"/>
                <a:gd name="T21" fmla="*/ 43 h 58"/>
                <a:gd name="T22" fmla="*/ 20 w 20"/>
                <a:gd name="T23" fmla="*/ 39 h 58"/>
                <a:gd name="T24" fmla="*/ 11 w 20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58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1141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1142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0" name="Freeform 1173"/>
          <p:cNvSpPr>
            <a:spLocks/>
          </p:cNvSpPr>
          <p:nvPr/>
        </p:nvSpPr>
        <p:spPr bwMode="auto">
          <a:xfrm>
            <a:off x="2424113" y="1460181"/>
            <a:ext cx="776288" cy="300358"/>
          </a:xfrm>
          <a:custGeom>
            <a:avLst/>
            <a:gdLst>
              <a:gd name="T0" fmla="*/ 196 w 403"/>
              <a:gd name="T1" fmla="*/ 0 h 115"/>
              <a:gd name="T2" fmla="*/ 92 w 403"/>
              <a:gd name="T3" fmla="*/ 66 h 115"/>
              <a:gd name="T4" fmla="*/ 76 w 403"/>
              <a:gd name="T5" fmla="*/ 64 h 115"/>
              <a:gd name="T6" fmla="*/ 0 w 403"/>
              <a:gd name="T7" fmla="*/ 115 h 115"/>
              <a:gd name="T8" fmla="*/ 403 w 403"/>
              <a:gd name="T9" fmla="*/ 115 h 115"/>
              <a:gd name="T10" fmla="*/ 327 w 403"/>
              <a:gd name="T11" fmla="*/ 64 h 115"/>
              <a:gd name="T12" fmla="*/ 301 w 403"/>
              <a:gd name="T13" fmla="*/ 69 h 115"/>
              <a:gd name="T14" fmla="*/ 196 w 403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3" h="115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255" name="直接连接符 254"/>
          <p:cNvCxnSpPr/>
          <p:nvPr/>
        </p:nvCxnSpPr>
        <p:spPr>
          <a:xfrm flipV="1">
            <a:off x="8626642" y="4005263"/>
            <a:ext cx="0" cy="286385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连接符 255"/>
          <p:cNvCxnSpPr/>
          <p:nvPr/>
        </p:nvCxnSpPr>
        <p:spPr>
          <a:xfrm flipV="1">
            <a:off x="7218947" y="5325979"/>
            <a:ext cx="0" cy="1543134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接连接符 256"/>
          <p:cNvCxnSpPr/>
          <p:nvPr/>
        </p:nvCxnSpPr>
        <p:spPr>
          <a:xfrm flipV="1">
            <a:off x="5197642" y="4989095"/>
            <a:ext cx="0" cy="1880018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/>
          <p:nvPr/>
        </p:nvCxnSpPr>
        <p:spPr>
          <a:xfrm flipV="1">
            <a:off x="1211429" y="5773738"/>
            <a:ext cx="0" cy="1084262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接连接符 258"/>
          <p:cNvCxnSpPr/>
          <p:nvPr/>
        </p:nvCxnSpPr>
        <p:spPr>
          <a:xfrm>
            <a:off x="3176588" y="1516857"/>
            <a:ext cx="5643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接连接符 259"/>
          <p:cNvCxnSpPr/>
          <p:nvPr/>
        </p:nvCxnSpPr>
        <p:spPr>
          <a:xfrm>
            <a:off x="3176588" y="2983707"/>
            <a:ext cx="5643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Freeform 592"/>
          <p:cNvSpPr>
            <a:spLocks/>
          </p:cNvSpPr>
          <p:nvPr/>
        </p:nvSpPr>
        <p:spPr bwMode="auto">
          <a:xfrm>
            <a:off x="8211446" y="3496470"/>
            <a:ext cx="840581" cy="458788"/>
          </a:xfrm>
          <a:custGeom>
            <a:avLst/>
            <a:gdLst>
              <a:gd name="T0" fmla="*/ 208 w 352"/>
              <a:gd name="T1" fmla="*/ 0 h 144"/>
              <a:gd name="T2" fmla="*/ 115 w 352"/>
              <a:gd name="T3" fmla="*/ 82 h 144"/>
              <a:gd name="T4" fmla="*/ 79 w 352"/>
              <a:gd name="T5" fmla="*/ 74 h 144"/>
              <a:gd name="T6" fmla="*/ 0 w 352"/>
              <a:gd name="T7" fmla="*/ 144 h 144"/>
              <a:gd name="T8" fmla="*/ 352 w 352"/>
              <a:gd name="T9" fmla="*/ 144 h 144"/>
              <a:gd name="T10" fmla="*/ 301 w 352"/>
              <a:gd name="T11" fmla="*/ 84 h 144"/>
              <a:gd name="T12" fmla="*/ 208 w 352"/>
              <a:gd name="T13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2" h="144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21228" y="1792287"/>
            <a:ext cx="3753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綜合計畫組</a:t>
            </a:r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" name="矩形 265"/>
          <p:cNvSpPr/>
          <p:nvPr/>
        </p:nvSpPr>
        <p:spPr>
          <a:xfrm>
            <a:off x="3740944" y="3111419"/>
            <a:ext cx="457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規劃及計畫管理科</a:t>
            </a:r>
            <a:r>
              <a:rPr lang="en-US" altLang="zh-TW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04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2.22222E-6 L 0.06628 -2.22222E-6 " pathEditMode="relative" rAng="0" ptsTypes="AA">
                                      <p:cBhvr>
                                        <p:cTn id="9" dur="4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2.22222E-6 L 0.0793 -0.00023 " pathEditMode="relative" rAng="0" ptsTypes="AA">
                                      <p:cBhvr>
                                        <p:cTn id="14" dur="31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11263 -0.00023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4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6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6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56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56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5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56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56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50" grpId="0" animBg="1"/>
      <p:bldP spid="250" grpId="1" animBg="1"/>
      <p:bldP spid="261" grpId="0" animBg="1"/>
      <p:bldP spid="26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67025"/>
            <a:ext cx="7884368" cy="249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等腰三角形 2"/>
          <p:cNvSpPr/>
          <p:nvPr/>
        </p:nvSpPr>
        <p:spPr>
          <a:xfrm rot="5400000">
            <a:off x="7885906" y="2461698"/>
            <a:ext cx="253138" cy="256215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1" y="6348002"/>
            <a:ext cx="7884367" cy="249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7" name="等腰三角形 6"/>
          <p:cNvSpPr/>
          <p:nvPr/>
        </p:nvSpPr>
        <p:spPr>
          <a:xfrm rot="5400000">
            <a:off x="7885904" y="6342675"/>
            <a:ext cx="253138" cy="256215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-1" y="2572359"/>
            <a:ext cx="7884369" cy="301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2724516" y="1464080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1</a:t>
            </a:r>
            <a:r>
              <a:rPr lang="zh-TW" altLang="en-US" sz="3000" b="1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年</a:t>
            </a:r>
            <a:endParaRPr lang="en-US" altLang="zh-TW" sz="3000" b="1" dirty="0" smtClean="0">
              <a:solidFill>
                <a:srgbClr val="5F5F5F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  <a:p>
            <a:r>
              <a:rPr lang="zh-TW" altLang="en-US" sz="2000" b="1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約</a:t>
            </a:r>
            <a:r>
              <a:rPr lang="en-US" altLang="zh-TW" sz="2000" b="1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240</a:t>
            </a:r>
            <a:r>
              <a:rPr lang="zh-TW" altLang="en-US" sz="2000" b="1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工作</a:t>
            </a:r>
            <a:r>
              <a:rPr lang="zh-TW" altLang="en-US" sz="2000" b="1" dirty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天</a:t>
            </a:r>
          </a:p>
        </p:txBody>
      </p:sp>
      <p:grpSp>
        <p:nvGrpSpPr>
          <p:cNvPr id="21" name="组合 57"/>
          <p:cNvGrpSpPr/>
          <p:nvPr/>
        </p:nvGrpSpPr>
        <p:grpSpPr>
          <a:xfrm>
            <a:off x="521960" y="1315434"/>
            <a:ext cx="484124" cy="974346"/>
            <a:chOff x="7053263" y="3330576"/>
            <a:chExt cx="1373187" cy="3392487"/>
          </a:xfrm>
          <a:solidFill>
            <a:srgbClr val="0070C0"/>
          </a:solidFill>
        </p:grpSpPr>
        <p:sp>
          <p:nvSpPr>
            <p:cNvPr id="22" name="Freeform 7"/>
            <p:cNvSpPr>
              <a:spLocks/>
            </p:cNvSpPr>
            <p:nvPr/>
          </p:nvSpPr>
          <p:spPr bwMode="auto">
            <a:xfrm flipV="1">
              <a:off x="7053263" y="4037013"/>
              <a:ext cx="1373187" cy="2686050"/>
            </a:xfrm>
            <a:custGeom>
              <a:avLst/>
              <a:gdLst>
                <a:gd name="T0" fmla="*/ 268 w 7135"/>
                <a:gd name="T1" fmla="*/ 13222 h 13986"/>
                <a:gd name="T2" fmla="*/ 1698 w 7135"/>
                <a:gd name="T3" fmla="*/ 13984 h 13986"/>
                <a:gd name="T4" fmla="*/ 5261 w 7135"/>
                <a:gd name="T5" fmla="*/ 13985 h 13986"/>
                <a:gd name="T6" fmla="*/ 5962 w 7135"/>
                <a:gd name="T7" fmla="*/ 13897 h 13986"/>
                <a:gd name="T8" fmla="*/ 7126 w 7135"/>
                <a:gd name="T9" fmla="*/ 12396 h 13986"/>
                <a:gd name="T10" fmla="*/ 7126 w 7135"/>
                <a:gd name="T11" fmla="*/ 7985 h 13986"/>
                <a:gd name="T12" fmla="*/ 6791 w 7135"/>
                <a:gd name="T13" fmla="*/ 7406 h 13986"/>
                <a:gd name="T14" fmla="*/ 5944 w 7135"/>
                <a:gd name="T15" fmla="*/ 7609 h 13986"/>
                <a:gd name="T16" fmla="*/ 5836 w 7135"/>
                <a:gd name="T17" fmla="*/ 8019 h 13986"/>
                <a:gd name="T18" fmla="*/ 5838 w 7135"/>
                <a:gd name="T19" fmla="*/ 11690 h 13986"/>
                <a:gd name="T20" fmla="*/ 5822 w 7135"/>
                <a:gd name="T21" fmla="*/ 11899 h 13986"/>
                <a:gd name="T22" fmla="*/ 5488 w 7135"/>
                <a:gd name="T23" fmla="*/ 11918 h 13986"/>
                <a:gd name="T24" fmla="*/ 5423 w 7135"/>
                <a:gd name="T25" fmla="*/ 11760 h 13986"/>
                <a:gd name="T26" fmla="*/ 5424 w 7135"/>
                <a:gd name="T27" fmla="*/ 928 h 13986"/>
                <a:gd name="T28" fmla="*/ 5234 w 7135"/>
                <a:gd name="T29" fmla="*/ 357 h 13986"/>
                <a:gd name="T30" fmla="*/ 4388 w 7135"/>
                <a:gd name="T31" fmla="*/ 87 h 13986"/>
                <a:gd name="T32" fmla="*/ 3783 w 7135"/>
                <a:gd name="T33" fmla="*/ 785 h 13986"/>
                <a:gd name="T34" fmla="*/ 3775 w 7135"/>
                <a:gd name="T35" fmla="*/ 1280 h 13986"/>
                <a:gd name="T36" fmla="*/ 3770 w 7135"/>
                <a:gd name="T37" fmla="*/ 7409 h 13986"/>
                <a:gd name="T38" fmla="*/ 3363 w 7135"/>
                <a:gd name="T39" fmla="*/ 7411 h 13986"/>
                <a:gd name="T40" fmla="*/ 3360 w 7135"/>
                <a:gd name="T41" fmla="*/ 1248 h 13986"/>
                <a:gd name="T42" fmla="*/ 3347 w 7135"/>
                <a:gd name="T43" fmla="*/ 748 h 13986"/>
                <a:gd name="T44" fmla="*/ 2757 w 7135"/>
                <a:gd name="T45" fmla="*/ 89 h 13986"/>
                <a:gd name="T46" fmla="*/ 1900 w 7135"/>
                <a:gd name="T47" fmla="*/ 358 h 13986"/>
                <a:gd name="T48" fmla="*/ 1709 w 7135"/>
                <a:gd name="T49" fmla="*/ 929 h 13986"/>
                <a:gd name="T50" fmla="*/ 1710 w 7135"/>
                <a:gd name="T51" fmla="*/ 11408 h 13986"/>
                <a:gd name="T52" fmla="*/ 1692 w 7135"/>
                <a:gd name="T53" fmla="*/ 11898 h 13986"/>
                <a:gd name="T54" fmla="*/ 1359 w 7135"/>
                <a:gd name="T55" fmla="*/ 11918 h 13986"/>
                <a:gd name="T56" fmla="*/ 1295 w 7135"/>
                <a:gd name="T57" fmla="*/ 11759 h 13986"/>
                <a:gd name="T58" fmla="*/ 1295 w 7135"/>
                <a:gd name="T59" fmla="*/ 7954 h 13986"/>
                <a:gd name="T60" fmla="*/ 642 w 7135"/>
                <a:gd name="T61" fmla="*/ 7332 h 13986"/>
                <a:gd name="T62" fmla="*/ 9 w 7135"/>
                <a:gd name="T63" fmla="*/ 7950 h 13986"/>
                <a:gd name="T64" fmla="*/ 7 w 7135"/>
                <a:gd name="T65" fmla="*/ 12360 h 13986"/>
                <a:gd name="T66" fmla="*/ 268 w 7135"/>
                <a:gd name="T67" fmla="*/ 13222 h 1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35" h="13986">
                  <a:moveTo>
                    <a:pt x="268" y="13222"/>
                  </a:moveTo>
                  <a:cubicBezTo>
                    <a:pt x="581" y="13690"/>
                    <a:pt x="1135" y="13984"/>
                    <a:pt x="1698" y="13984"/>
                  </a:cubicBezTo>
                  <a:cubicBezTo>
                    <a:pt x="2886" y="13986"/>
                    <a:pt x="4073" y="13984"/>
                    <a:pt x="5261" y="13985"/>
                  </a:cubicBezTo>
                  <a:cubicBezTo>
                    <a:pt x="5497" y="13986"/>
                    <a:pt x="5738" y="13977"/>
                    <a:pt x="5962" y="13897"/>
                  </a:cubicBezTo>
                  <a:cubicBezTo>
                    <a:pt x="6605" y="13697"/>
                    <a:pt x="7128" y="13085"/>
                    <a:pt x="7126" y="12396"/>
                  </a:cubicBezTo>
                  <a:cubicBezTo>
                    <a:pt x="7127" y="10926"/>
                    <a:pt x="7127" y="9455"/>
                    <a:pt x="7126" y="7985"/>
                  </a:cubicBezTo>
                  <a:cubicBezTo>
                    <a:pt x="7135" y="7749"/>
                    <a:pt x="7004" y="7512"/>
                    <a:pt x="6791" y="7406"/>
                  </a:cubicBezTo>
                  <a:cubicBezTo>
                    <a:pt x="6510" y="7253"/>
                    <a:pt x="6123" y="7342"/>
                    <a:pt x="5944" y="7609"/>
                  </a:cubicBezTo>
                  <a:cubicBezTo>
                    <a:pt x="5861" y="7728"/>
                    <a:pt x="5833" y="7876"/>
                    <a:pt x="5836" y="8019"/>
                  </a:cubicBezTo>
                  <a:cubicBezTo>
                    <a:pt x="5837" y="9243"/>
                    <a:pt x="5836" y="10466"/>
                    <a:pt x="5838" y="11690"/>
                  </a:cubicBezTo>
                  <a:cubicBezTo>
                    <a:pt x="5836" y="11760"/>
                    <a:pt x="5846" y="11832"/>
                    <a:pt x="5822" y="11899"/>
                  </a:cubicBezTo>
                  <a:cubicBezTo>
                    <a:pt x="5718" y="11944"/>
                    <a:pt x="5597" y="11919"/>
                    <a:pt x="5488" y="11918"/>
                  </a:cubicBezTo>
                  <a:cubicBezTo>
                    <a:pt x="5408" y="11913"/>
                    <a:pt x="5427" y="11814"/>
                    <a:pt x="5423" y="11760"/>
                  </a:cubicBezTo>
                  <a:cubicBezTo>
                    <a:pt x="5425" y="8149"/>
                    <a:pt x="5424" y="4538"/>
                    <a:pt x="5424" y="928"/>
                  </a:cubicBezTo>
                  <a:cubicBezTo>
                    <a:pt x="5426" y="723"/>
                    <a:pt x="5367" y="515"/>
                    <a:pt x="5234" y="357"/>
                  </a:cubicBezTo>
                  <a:cubicBezTo>
                    <a:pt x="5038" y="110"/>
                    <a:pt x="4691" y="2"/>
                    <a:pt x="4388" y="87"/>
                  </a:cubicBezTo>
                  <a:cubicBezTo>
                    <a:pt x="4070" y="167"/>
                    <a:pt x="3815" y="457"/>
                    <a:pt x="3783" y="785"/>
                  </a:cubicBezTo>
                  <a:cubicBezTo>
                    <a:pt x="3768" y="949"/>
                    <a:pt x="3777" y="1115"/>
                    <a:pt x="3775" y="1280"/>
                  </a:cubicBezTo>
                  <a:cubicBezTo>
                    <a:pt x="3772" y="3323"/>
                    <a:pt x="3779" y="5366"/>
                    <a:pt x="3770" y="7409"/>
                  </a:cubicBezTo>
                  <a:cubicBezTo>
                    <a:pt x="3639" y="7447"/>
                    <a:pt x="3495" y="7446"/>
                    <a:pt x="3363" y="7411"/>
                  </a:cubicBezTo>
                  <a:cubicBezTo>
                    <a:pt x="3356" y="5356"/>
                    <a:pt x="3362" y="3302"/>
                    <a:pt x="3360" y="1248"/>
                  </a:cubicBezTo>
                  <a:cubicBezTo>
                    <a:pt x="3357" y="1081"/>
                    <a:pt x="3370" y="914"/>
                    <a:pt x="3347" y="748"/>
                  </a:cubicBezTo>
                  <a:cubicBezTo>
                    <a:pt x="3301" y="439"/>
                    <a:pt x="3061" y="168"/>
                    <a:pt x="2757" y="89"/>
                  </a:cubicBezTo>
                  <a:cubicBezTo>
                    <a:pt x="2451" y="0"/>
                    <a:pt x="2099" y="109"/>
                    <a:pt x="1900" y="358"/>
                  </a:cubicBezTo>
                  <a:cubicBezTo>
                    <a:pt x="1767" y="517"/>
                    <a:pt x="1706" y="724"/>
                    <a:pt x="1709" y="929"/>
                  </a:cubicBezTo>
                  <a:cubicBezTo>
                    <a:pt x="1709" y="4422"/>
                    <a:pt x="1710" y="7915"/>
                    <a:pt x="1710" y="11408"/>
                  </a:cubicBezTo>
                  <a:cubicBezTo>
                    <a:pt x="1699" y="11571"/>
                    <a:pt x="1732" y="11740"/>
                    <a:pt x="1692" y="11898"/>
                  </a:cubicBezTo>
                  <a:cubicBezTo>
                    <a:pt x="1590" y="11945"/>
                    <a:pt x="1468" y="11918"/>
                    <a:pt x="1359" y="11918"/>
                  </a:cubicBezTo>
                  <a:cubicBezTo>
                    <a:pt x="1279" y="11912"/>
                    <a:pt x="1300" y="11814"/>
                    <a:pt x="1295" y="11759"/>
                  </a:cubicBezTo>
                  <a:cubicBezTo>
                    <a:pt x="1296" y="10491"/>
                    <a:pt x="1298" y="9223"/>
                    <a:pt x="1295" y="7954"/>
                  </a:cubicBezTo>
                  <a:cubicBezTo>
                    <a:pt x="1304" y="7609"/>
                    <a:pt x="983" y="7314"/>
                    <a:pt x="642" y="7332"/>
                  </a:cubicBezTo>
                  <a:cubicBezTo>
                    <a:pt x="310" y="7326"/>
                    <a:pt x="4" y="7614"/>
                    <a:pt x="9" y="7950"/>
                  </a:cubicBezTo>
                  <a:cubicBezTo>
                    <a:pt x="5" y="9420"/>
                    <a:pt x="9" y="10890"/>
                    <a:pt x="7" y="12360"/>
                  </a:cubicBezTo>
                  <a:cubicBezTo>
                    <a:pt x="0" y="12666"/>
                    <a:pt x="97" y="12970"/>
                    <a:pt x="268" y="132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椭圆 59"/>
            <p:cNvSpPr/>
            <p:nvPr/>
          </p:nvSpPr>
          <p:spPr>
            <a:xfrm>
              <a:off x="7464425" y="3330576"/>
              <a:ext cx="617538" cy="6175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L-圖案 7"/>
          <p:cNvSpPr/>
          <p:nvPr/>
        </p:nvSpPr>
        <p:spPr>
          <a:xfrm rot="18943000">
            <a:off x="1795278" y="1494483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L-圖案 13"/>
          <p:cNvSpPr/>
          <p:nvPr/>
        </p:nvSpPr>
        <p:spPr>
          <a:xfrm rot="8155619">
            <a:off x="1795271" y="1764703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2824961" y="2292554"/>
            <a:ext cx="1387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等於 10"/>
          <p:cNvSpPr/>
          <p:nvPr/>
        </p:nvSpPr>
        <p:spPr>
          <a:xfrm>
            <a:off x="5006375" y="1464081"/>
            <a:ext cx="762000" cy="685355"/>
          </a:xfrm>
          <a:prstGeom prst="mathEqual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03734" y="194962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人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sp>
        <p:nvSpPr>
          <p:cNvPr id="195" name="文字方塊 194"/>
          <p:cNvSpPr txBox="1"/>
          <p:nvPr/>
        </p:nvSpPr>
        <p:spPr>
          <a:xfrm>
            <a:off x="6016634" y="1534574"/>
            <a:ext cx="11464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1</a:t>
            </a:r>
            <a:r>
              <a:rPr lang="zh-TW" altLang="en-US" sz="30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人年</a:t>
            </a:r>
            <a:endParaRPr lang="zh-TW" altLang="en-US" sz="3000" dirty="0">
              <a:solidFill>
                <a:srgbClr val="5F5F5F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-13147" y="4472005"/>
            <a:ext cx="7897514" cy="249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98" name="等腰三角形 197"/>
          <p:cNvSpPr/>
          <p:nvPr/>
        </p:nvSpPr>
        <p:spPr>
          <a:xfrm rot="5400000">
            <a:off x="7885905" y="4470467"/>
            <a:ext cx="253138" cy="256215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6" name="直線單箭頭接點 195"/>
          <p:cNvCxnSpPr>
            <a:stCxn id="197" idx="1"/>
          </p:cNvCxnSpPr>
          <p:nvPr/>
        </p:nvCxnSpPr>
        <p:spPr>
          <a:xfrm flipV="1">
            <a:off x="-13147" y="4594246"/>
            <a:ext cx="4476286" cy="243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文字方塊 207"/>
          <p:cNvSpPr txBox="1"/>
          <p:nvPr/>
        </p:nvSpPr>
        <p:spPr>
          <a:xfrm>
            <a:off x="2727083" y="3382734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半</a:t>
            </a:r>
            <a:r>
              <a:rPr lang="zh-TW" altLang="en-US" sz="3000" b="1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年</a:t>
            </a:r>
            <a:endParaRPr lang="en-US" altLang="zh-TW" sz="3000" b="1" dirty="0" smtClean="0">
              <a:solidFill>
                <a:srgbClr val="5F5F5F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grpSp>
        <p:nvGrpSpPr>
          <p:cNvPr id="209" name="组合 57"/>
          <p:cNvGrpSpPr/>
          <p:nvPr/>
        </p:nvGrpSpPr>
        <p:grpSpPr>
          <a:xfrm>
            <a:off x="513204" y="3186809"/>
            <a:ext cx="484124" cy="974346"/>
            <a:chOff x="7053263" y="3330576"/>
            <a:chExt cx="1373187" cy="3392487"/>
          </a:xfrm>
          <a:solidFill>
            <a:srgbClr val="0070C0"/>
          </a:solidFill>
        </p:grpSpPr>
        <p:sp>
          <p:nvSpPr>
            <p:cNvPr id="210" name="Freeform 7"/>
            <p:cNvSpPr>
              <a:spLocks/>
            </p:cNvSpPr>
            <p:nvPr/>
          </p:nvSpPr>
          <p:spPr bwMode="auto">
            <a:xfrm flipV="1">
              <a:off x="7053263" y="4037013"/>
              <a:ext cx="1373187" cy="2686050"/>
            </a:xfrm>
            <a:custGeom>
              <a:avLst/>
              <a:gdLst>
                <a:gd name="T0" fmla="*/ 268 w 7135"/>
                <a:gd name="T1" fmla="*/ 13222 h 13986"/>
                <a:gd name="T2" fmla="*/ 1698 w 7135"/>
                <a:gd name="T3" fmla="*/ 13984 h 13986"/>
                <a:gd name="T4" fmla="*/ 5261 w 7135"/>
                <a:gd name="T5" fmla="*/ 13985 h 13986"/>
                <a:gd name="T6" fmla="*/ 5962 w 7135"/>
                <a:gd name="T7" fmla="*/ 13897 h 13986"/>
                <a:gd name="T8" fmla="*/ 7126 w 7135"/>
                <a:gd name="T9" fmla="*/ 12396 h 13986"/>
                <a:gd name="T10" fmla="*/ 7126 w 7135"/>
                <a:gd name="T11" fmla="*/ 7985 h 13986"/>
                <a:gd name="T12" fmla="*/ 6791 w 7135"/>
                <a:gd name="T13" fmla="*/ 7406 h 13986"/>
                <a:gd name="T14" fmla="*/ 5944 w 7135"/>
                <a:gd name="T15" fmla="*/ 7609 h 13986"/>
                <a:gd name="T16" fmla="*/ 5836 w 7135"/>
                <a:gd name="T17" fmla="*/ 8019 h 13986"/>
                <a:gd name="T18" fmla="*/ 5838 w 7135"/>
                <a:gd name="T19" fmla="*/ 11690 h 13986"/>
                <a:gd name="T20" fmla="*/ 5822 w 7135"/>
                <a:gd name="T21" fmla="*/ 11899 h 13986"/>
                <a:gd name="T22" fmla="*/ 5488 w 7135"/>
                <a:gd name="T23" fmla="*/ 11918 h 13986"/>
                <a:gd name="T24" fmla="*/ 5423 w 7135"/>
                <a:gd name="T25" fmla="*/ 11760 h 13986"/>
                <a:gd name="T26" fmla="*/ 5424 w 7135"/>
                <a:gd name="T27" fmla="*/ 928 h 13986"/>
                <a:gd name="T28" fmla="*/ 5234 w 7135"/>
                <a:gd name="T29" fmla="*/ 357 h 13986"/>
                <a:gd name="T30" fmla="*/ 4388 w 7135"/>
                <a:gd name="T31" fmla="*/ 87 h 13986"/>
                <a:gd name="T32" fmla="*/ 3783 w 7135"/>
                <a:gd name="T33" fmla="*/ 785 h 13986"/>
                <a:gd name="T34" fmla="*/ 3775 w 7135"/>
                <a:gd name="T35" fmla="*/ 1280 h 13986"/>
                <a:gd name="T36" fmla="*/ 3770 w 7135"/>
                <a:gd name="T37" fmla="*/ 7409 h 13986"/>
                <a:gd name="T38" fmla="*/ 3363 w 7135"/>
                <a:gd name="T39" fmla="*/ 7411 h 13986"/>
                <a:gd name="T40" fmla="*/ 3360 w 7135"/>
                <a:gd name="T41" fmla="*/ 1248 h 13986"/>
                <a:gd name="T42" fmla="*/ 3347 w 7135"/>
                <a:gd name="T43" fmla="*/ 748 h 13986"/>
                <a:gd name="T44" fmla="*/ 2757 w 7135"/>
                <a:gd name="T45" fmla="*/ 89 h 13986"/>
                <a:gd name="T46" fmla="*/ 1900 w 7135"/>
                <a:gd name="T47" fmla="*/ 358 h 13986"/>
                <a:gd name="T48" fmla="*/ 1709 w 7135"/>
                <a:gd name="T49" fmla="*/ 929 h 13986"/>
                <a:gd name="T50" fmla="*/ 1710 w 7135"/>
                <a:gd name="T51" fmla="*/ 11408 h 13986"/>
                <a:gd name="T52" fmla="*/ 1692 w 7135"/>
                <a:gd name="T53" fmla="*/ 11898 h 13986"/>
                <a:gd name="T54" fmla="*/ 1359 w 7135"/>
                <a:gd name="T55" fmla="*/ 11918 h 13986"/>
                <a:gd name="T56" fmla="*/ 1295 w 7135"/>
                <a:gd name="T57" fmla="*/ 11759 h 13986"/>
                <a:gd name="T58" fmla="*/ 1295 w 7135"/>
                <a:gd name="T59" fmla="*/ 7954 h 13986"/>
                <a:gd name="T60" fmla="*/ 642 w 7135"/>
                <a:gd name="T61" fmla="*/ 7332 h 13986"/>
                <a:gd name="T62" fmla="*/ 9 w 7135"/>
                <a:gd name="T63" fmla="*/ 7950 h 13986"/>
                <a:gd name="T64" fmla="*/ 7 w 7135"/>
                <a:gd name="T65" fmla="*/ 12360 h 13986"/>
                <a:gd name="T66" fmla="*/ 268 w 7135"/>
                <a:gd name="T67" fmla="*/ 13222 h 1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35" h="13986">
                  <a:moveTo>
                    <a:pt x="268" y="13222"/>
                  </a:moveTo>
                  <a:cubicBezTo>
                    <a:pt x="581" y="13690"/>
                    <a:pt x="1135" y="13984"/>
                    <a:pt x="1698" y="13984"/>
                  </a:cubicBezTo>
                  <a:cubicBezTo>
                    <a:pt x="2886" y="13986"/>
                    <a:pt x="4073" y="13984"/>
                    <a:pt x="5261" y="13985"/>
                  </a:cubicBezTo>
                  <a:cubicBezTo>
                    <a:pt x="5497" y="13986"/>
                    <a:pt x="5738" y="13977"/>
                    <a:pt x="5962" y="13897"/>
                  </a:cubicBezTo>
                  <a:cubicBezTo>
                    <a:pt x="6605" y="13697"/>
                    <a:pt x="7128" y="13085"/>
                    <a:pt x="7126" y="12396"/>
                  </a:cubicBezTo>
                  <a:cubicBezTo>
                    <a:pt x="7127" y="10926"/>
                    <a:pt x="7127" y="9455"/>
                    <a:pt x="7126" y="7985"/>
                  </a:cubicBezTo>
                  <a:cubicBezTo>
                    <a:pt x="7135" y="7749"/>
                    <a:pt x="7004" y="7512"/>
                    <a:pt x="6791" y="7406"/>
                  </a:cubicBezTo>
                  <a:cubicBezTo>
                    <a:pt x="6510" y="7253"/>
                    <a:pt x="6123" y="7342"/>
                    <a:pt x="5944" y="7609"/>
                  </a:cubicBezTo>
                  <a:cubicBezTo>
                    <a:pt x="5861" y="7728"/>
                    <a:pt x="5833" y="7876"/>
                    <a:pt x="5836" y="8019"/>
                  </a:cubicBezTo>
                  <a:cubicBezTo>
                    <a:pt x="5837" y="9243"/>
                    <a:pt x="5836" y="10466"/>
                    <a:pt x="5838" y="11690"/>
                  </a:cubicBezTo>
                  <a:cubicBezTo>
                    <a:pt x="5836" y="11760"/>
                    <a:pt x="5846" y="11832"/>
                    <a:pt x="5822" y="11899"/>
                  </a:cubicBezTo>
                  <a:cubicBezTo>
                    <a:pt x="5718" y="11944"/>
                    <a:pt x="5597" y="11919"/>
                    <a:pt x="5488" y="11918"/>
                  </a:cubicBezTo>
                  <a:cubicBezTo>
                    <a:pt x="5408" y="11913"/>
                    <a:pt x="5427" y="11814"/>
                    <a:pt x="5423" y="11760"/>
                  </a:cubicBezTo>
                  <a:cubicBezTo>
                    <a:pt x="5425" y="8149"/>
                    <a:pt x="5424" y="4538"/>
                    <a:pt x="5424" y="928"/>
                  </a:cubicBezTo>
                  <a:cubicBezTo>
                    <a:pt x="5426" y="723"/>
                    <a:pt x="5367" y="515"/>
                    <a:pt x="5234" y="357"/>
                  </a:cubicBezTo>
                  <a:cubicBezTo>
                    <a:pt x="5038" y="110"/>
                    <a:pt x="4691" y="2"/>
                    <a:pt x="4388" y="87"/>
                  </a:cubicBezTo>
                  <a:cubicBezTo>
                    <a:pt x="4070" y="167"/>
                    <a:pt x="3815" y="457"/>
                    <a:pt x="3783" y="785"/>
                  </a:cubicBezTo>
                  <a:cubicBezTo>
                    <a:pt x="3768" y="949"/>
                    <a:pt x="3777" y="1115"/>
                    <a:pt x="3775" y="1280"/>
                  </a:cubicBezTo>
                  <a:cubicBezTo>
                    <a:pt x="3772" y="3323"/>
                    <a:pt x="3779" y="5366"/>
                    <a:pt x="3770" y="7409"/>
                  </a:cubicBezTo>
                  <a:cubicBezTo>
                    <a:pt x="3639" y="7447"/>
                    <a:pt x="3495" y="7446"/>
                    <a:pt x="3363" y="7411"/>
                  </a:cubicBezTo>
                  <a:cubicBezTo>
                    <a:pt x="3356" y="5356"/>
                    <a:pt x="3362" y="3302"/>
                    <a:pt x="3360" y="1248"/>
                  </a:cubicBezTo>
                  <a:cubicBezTo>
                    <a:pt x="3357" y="1081"/>
                    <a:pt x="3370" y="914"/>
                    <a:pt x="3347" y="748"/>
                  </a:cubicBezTo>
                  <a:cubicBezTo>
                    <a:pt x="3301" y="439"/>
                    <a:pt x="3061" y="168"/>
                    <a:pt x="2757" y="89"/>
                  </a:cubicBezTo>
                  <a:cubicBezTo>
                    <a:pt x="2451" y="0"/>
                    <a:pt x="2099" y="109"/>
                    <a:pt x="1900" y="358"/>
                  </a:cubicBezTo>
                  <a:cubicBezTo>
                    <a:pt x="1767" y="517"/>
                    <a:pt x="1706" y="724"/>
                    <a:pt x="1709" y="929"/>
                  </a:cubicBezTo>
                  <a:cubicBezTo>
                    <a:pt x="1709" y="4422"/>
                    <a:pt x="1710" y="7915"/>
                    <a:pt x="1710" y="11408"/>
                  </a:cubicBezTo>
                  <a:cubicBezTo>
                    <a:pt x="1699" y="11571"/>
                    <a:pt x="1732" y="11740"/>
                    <a:pt x="1692" y="11898"/>
                  </a:cubicBezTo>
                  <a:cubicBezTo>
                    <a:pt x="1590" y="11945"/>
                    <a:pt x="1468" y="11918"/>
                    <a:pt x="1359" y="11918"/>
                  </a:cubicBezTo>
                  <a:cubicBezTo>
                    <a:pt x="1279" y="11912"/>
                    <a:pt x="1300" y="11814"/>
                    <a:pt x="1295" y="11759"/>
                  </a:cubicBezTo>
                  <a:cubicBezTo>
                    <a:pt x="1296" y="10491"/>
                    <a:pt x="1298" y="9223"/>
                    <a:pt x="1295" y="7954"/>
                  </a:cubicBezTo>
                  <a:cubicBezTo>
                    <a:pt x="1304" y="7609"/>
                    <a:pt x="983" y="7314"/>
                    <a:pt x="642" y="7332"/>
                  </a:cubicBezTo>
                  <a:cubicBezTo>
                    <a:pt x="310" y="7326"/>
                    <a:pt x="4" y="7614"/>
                    <a:pt x="9" y="7950"/>
                  </a:cubicBezTo>
                  <a:cubicBezTo>
                    <a:pt x="5" y="9420"/>
                    <a:pt x="9" y="10890"/>
                    <a:pt x="7" y="12360"/>
                  </a:cubicBezTo>
                  <a:cubicBezTo>
                    <a:pt x="0" y="12666"/>
                    <a:pt x="97" y="12970"/>
                    <a:pt x="268" y="132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椭圆 59"/>
            <p:cNvSpPr/>
            <p:nvPr/>
          </p:nvSpPr>
          <p:spPr>
            <a:xfrm>
              <a:off x="7464425" y="3330576"/>
              <a:ext cx="617538" cy="6175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2" name="L-圖案 211"/>
          <p:cNvSpPr/>
          <p:nvPr/>
        </p:nvSpPr>
        <p:spPr>
          <a:xfrm rot="8155619">
            <a:off x="1776319" y="3636927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" name="等於 212"/>
          <p:cNvSpPr/>
          <p:nvPr/>
        </p:nvSpPr>
        <p:spPr>
          <a:xfrm>
            <a:off x="4987423" y="3336305"/>
            <a:ext cx="762000" cy="685355"/>
          </a:xfrm>
          <a:prstGeom prst="mathEqual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4" name="文字方塊 213"/>
          <p:cNvSpPr txBox="1"/>
          <p:nvPr/>
        </p:nvSpPr>
        <p:spPr>
          <a:xfrm>
            <a:off x="984782" y="382184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人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sp>
        <p:nvSpPr>
          <p:cNvPr id="215" name="文字方塊 214"/>
          <p:cNvSpPr txBox="1"/>
          <p:nvPr/>
        </p:nvSpPr>
        <p:spPr>
          <a:xfrm>
            <a:off x="5997682" y="3406798"/>
            <a:ext cx="1531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0.5</a:t>
            </a:r>
            <a:r>
              <a:rPr lang="zh-TW" altLang="en-US" sz="30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人年</a:t>
            </a:r>
            <a:endParaRPr lang="zh-TW" altLang="en-US" sz="3000" dirty="0">
              <a:solidFill>
                <a:srgbClr val="5F5F5F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sp>
        <p:nvSpPr>
          <p:cNvPr id="216" name="L-圖案 215"/>
          <p:cNvSpPr/>
          <p:nvPr/>
        </p:nvSpPr>
        <p:spPr>
          <a:xfrm rot="18943000">
            <a:off x="1775552" y="3364274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9" name="直線單箭頭接點 218"/>
          <p:cNvCxnSpPr/>
          <p:nvPr/>
        </p:nvCxnSpPr>
        <p:spPr>
          <a:xfrm flipV="1">
            <a:off x="27966" y="6449865"/>
            <a:ext cx="8864514" cy="2707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文字方塊 220"/>
          <p:cNvSpPr txBox="1"/>
          <p:nvPr/>
        </p:nvSpPr>
        <p:spPr>
          <a:xfrm>
            <a:off x="2724516" y="5224527"/>
            <a:ext cx="19159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300</a:t>
            </a:r>
            <a:r>
              <a:rPr lang="zh-TW" altLang="en-US" sz="3000" b="1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工作</a:t>
            </a:r>
            <a:r>
              <a:rPr lang="zh-TW" altLang="en-US" sz="3000" b="1" dirty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天</a:t>
            </a:r>
          </a:p>
        </p:txBody>
      </p:sp>
      <p:grpSp>
        <p:nvGrpSpPr>
          <p:cNvPr id="222" name="组合 57"/>
          <p:cNvGrpSpPr/>
          <p:nvPr/>
        </p:nvGrpSpPr>
        <p:grpSpPr>
          <a:xfrm>
            <a:off x="521960" y="5075881"/>
            <a:ext cx="484124" cy="974346"/>
            <a:chOff x="7053263" y="3330576"/>
            <a:chExt cx="1373187" cy="3392487"/>
          </a:xfrm>
          <a:solidFill>
            <a:srgbClr val="0070C0"/>
          </a:solidFill>
        </p:grpSpPr>
        <p:sp>
          <p:nvSpPr>
            <p:cNvPr id="223" name="Freeform 7"/>
            <p:cNvSpPr>
              <a:spLocks/>
            </p:cNvSpPr>
            <p:nvPr/>
          </p:nvSpPr>
          <p:spPr bwMode="auto">
            <a:xfrm flipV="1">
              <a:off x="7053263" y="4037013"/>
              <a:ext cx="1373187" cy="2686050"/>
            </a:xfrm>
            <a:custGeom>
              <a:avLst/>
              <a:gdLst>
                <a:gd name="T0" fmla="*/ 268 w 7135"/>
                <a:gd name="T1" fmla="*/ 13222 h 13986"/>
                <a:gd name="T2" fmla="*/ 1698 w 7135"/>
                <a:gd name="T3" fmla="*/ 13984 h 13986"/>
                <a:gd name="T4" fmla="*/ 5261 w 7135"/>
                <a:gd name="T5" fmla="*/ 13985 h 13986"/>
                <a:gd name="T6" fmla="*/ 5962 w 7135"/>
                <a:gd name="T7" fmla="*/ 13897 h 13986"/>
                <a:gd name="T8" fmla="*/ 7126 w 7135"/>
                <a:gd name="T9" fmla="*/ 12396 h 13986"/>
                <a:gd name="T10" fmla="*/ 7126 w 7135"/>
                <a:gd name="T11" fmla="*/ 7985 h 13986"/>
                <a:gd name="T12" fmla="*/ 6791 w 7135"/>
                <a:gd name="T13" fmla="*/ 7406 h 13986"/>
                <a:gd name="T14" fmla="*/ 5944 w 7135"/>
                <a:gd name="T15" fmla="*/ 7609 h 13986"/>
                <a:gd name="T16" fmla="*/ 5836 w 7135"/>
                <a:gd name="T17" fmla="*/ 8019 h 13986"/>
                <a:gd name="T18" fmla="*/ 5838 w 7135"/>
                <a:gd name="T19" fmla="*/ 11690 h 13986"/>
                <a:gd name="T20" fmla="*/ 5822 w 7135"/>
                <a:gd name="T21" fmla="*/ 11899 h 13986"/>
                <a:gd name="T22" fmla="*/ 5488 w 7135"/>
                <a:gd name="T23" fmla="*/ 11918 h 13986"/>
                <a:gd name="T24" fmla="*/ 5423 w 7135"/>
                <a:gd name="T25" fmla="*/ 11760 h 13986"/>
                <a:gd name="T26" fmla="*/ 5424 w 7135"/>
                <a:gd name="T27" fmla="*/ 928 h 13986"/>
                <a:gd name="T28" fmla="*/ 5234 w 7135"/>
                <a:gd name="T29" fmla="*/ 357 h 13986"/>
                <a:gd name="T30" fmla="*/ 4388 w 7135"/>
                <a:gd name="T31" fmla="*/ 87 h 13986"/>
                <a:gd name="T32" fmla="*/ 3783 w 7135"/>
                <a:gd name="T33" fmla="*/ 785 h 13986"/>
                <a:gd name="T34" fmla="*/ 3775 w 7135"/>
                <a:gd name="T35" fmla="*/ 1280 h 13986"/>
                <a:gd name="T36" fmla="*/ 3770 w 7135"/>
                <a:gd name="T37" fmla="*/ 7409 h 13986"/>
                <a:gd name="T38" fmla="*/ 3363 w 7135"/>
                <a:gd name="T39" fmla="*/ 7411 h 13986"/>
                <a:gd name="T40" fmla="*/ 3360 w 7135"/>
                <a:gd name="T41" fmla="*/ 1248 h 13986"/>
                <a:gd name="T42" fmla="*/ 3347 w 7135"/>
                <a:gd name="T43" fmla="*/ 748 h 13986"/>
                <a:gd name="T44" fmla="*/ 2757 w 7135"/>
                <a:gd name="T45" fmla="*/ 89 h 13986"/>
                <a:gd name="T46" fmla="*/ 1900 w 7135"/>
                <a:gd name="T47" fmla="*/ 358 h 13986"/>
                <a:gd name="T48" fmla="*/ 1709 w 7135"/>
                <a:gd name="T49" fmla="*/ 929 h 13986"/>
                <a:gd name="T50" fmla="*/ 1710 w 7135"/>
                <a:gd name="T51" fmla="*/ 11408 h 13986"/>
                <a:gd name="T52" fmla="*/ 1692 w 7135"/>
                <a:gd name="T53" fmla="*/ 11898 h 13986"/>
                <a:gd name="T54" fmla="*/ 1359 w 7135"/>
                <a:gd name="T55" fmla="*/ 11918 h 13986"/>
                <a:gd name="T56" fmla="*/ 1295 w 7135"/>
                <a:gd name="T57" fmla="*/ 11759 h 13986"/>
                <a:gd name="T58" fmla="*/ 1295 w 7135"/>
                <a:gd name="T59" fmla="*/ 7954 h 13986"/>
                <a:gd name="T60" fmla="*/ 642 w 7135"/>
                <a:gd name="T61" fmla="*/ 7332 h 13986"/>
                <a:gd name="T62" fmla="*/ 9 w 7135"/>
                <a:gd name="T63" fmla="*/ 7950 h 13986"/>
                <a:gd name="T64" fmla="*/ 7 w 7135"/>
                <a:gd name="T65" fmla="*/ 12360 h 13986"/>
                <a:gd name="T66" fmla="*/ 268 w 7135"/>
                <a:gd name="T67" fmla="*/ 13222 h 1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35" h="13986">
                  <a:moveTo>
                    <a:pt x="268" y="13222"/>
                  </a:moveTo>
                  <a:cubicBezTo>
                    <a:pt x="581" y="13690"/>
                    <a:pt x="1135" y="13984"/>
                    <a:pt x="1698" y="13984"/>
                  </a:cubicBezTo>
                  <a:cubicBezTo>
                    <a:pt x="2886" y="13986"/>
                    <a:pt x="4073" y="13984"/>
                    <a:pt x="5261" y="13985"/>
                  </a:cubicBezTo>
                  <a:cubicBezTo>
                    <a:pt x="5497" y="13986"/>
                    <a:pt x="5738" y="13977"/>
                    <a:pt x="5962" y="13897"/>
                  </a:cubicBezTo>
                  <a:cubicBezTo>
                    <a:pt x="6605" y="13697"/>
                    <a:pt x="7128" y="13085"/>
                    <a:pt x="7126" y="12396"/>
                  </a:cubicBezTo>
                  <a:cubicBezTo>
                    <a:pt x="7127" y="10926"/>
                    <a:pt x="7127" y="9455"/>
                    <a:pt x="7126" y="7985"/>
                  </a:cubicBezTo>
                  <a:cubicBezTo>
                    <a:pt x="7135" y="7749"/>
                    <a:pt x="7004" y="7512"/>
                    <a:pt x="6791" y="7406"/>
                  </a:cubicBezTo>
                  <a:cubicBezTo>
                    <a:pt x="6510" y="7253"/>
                    <a:pt x="6123" y="7342"/>
                    <a:pt x="5944" y="7609"/>
                  </a:cubicBezTo>
                  <a:cubicBezTo>
                    <a:pt x="5861" y="7728"/>
                    <a:pt x="5833" y="7876"/>
                    <a:pt x="5836" y="8019"/>
                  </a:cubicBezTo>
                  <a:cubicBezTo>
                    <a:pt x="5837" y="9243"/>
                    <a:pt x="5836" y="10466"/>
                    <a:pt x="5838" y="11690"/>
                  </a:cubicBezTo>
                  <a:cubicBezTo>
                    <a:pt x="5836" y="11760"/>
                    <a:pt x="5846" y="11832"/>
                    <a:pt x="5822" y="11899"/>
                  </a:cubicBezTo>
                  <a:cubicBezTo>
                    <a:pt x="5718" y="11944"/>
                    <a:pt x="5597" y="11919"/>
                    <a:pt x="5488" y="11918"/>
                  </a:cubicBezTo>
                  <a:cubicBezTo>
                    <a:pt x="5408" y="11913"/>
                    <a:pt x="5427" y="11814"/>
                    <a:pt x="5423" y="11760"/>
                  </a:cubicBezTo>
                  <a:cubicBezTo>
                    <a:pt x="5425" y="8149"/>
                    <a:pt x="5424" y="4538"/>
                    <a:pt x="5424" y="928"/>
                  </a:cubicBezTo>
                  <a:cubicBezTo>
                    <a:pt x="5426" y="723"/>
                    <a:pt x="5367" y="515"/>
                    <a:pt x="5234" y="357"/>
                  </a:cubicBezTo>
                  <a:cubicBezTo>
                    <a:pt x="5038" y="110"/>
                    <a:pt x="4691" y="2"/>
                    <a:pt x="4388" y="87"/>
                  </a:cubicBezTo>
                  <a:cubicBezTo>
                    <a:pt x="4070" y="167"/>
                    <a:pt x="3815" y="457"/>
                    <a:pt x="3783" y="785"/>
                  </a:cubicBezTo>
                  <a:cubicBezTo>
                    <a:pt x="3768" y="949"/>
                    <a:pt x="3777" y="1115"/>
                    <a:pt x="3775" y="1280"/>
                  </a:cubicBezTo>
                  <a:cubicBezTo>
                    <a:pt x="3772" y="3323"/>
                    <a:pt x="3779" y="5366"/>
                    <a:pt x="3770" y="7409"/>
                  </a:cubicBezTo>
                  <a:cubicBezTo>
                    <a:pt x="3639" y="7447"/>
                    <a:pt x="3495" y="7446"/>
                    <a:pt x="3363" y="7411"/>
                  </a:cubicBezTo>
                  <a:cubicBezTo>
                    <a:pt x="3356" y="5356"/>
                    <a:pt x="3362" y="3302"/>
                    <a:pt x="3360" y="1248"/>
                  </a:cubicBezTo>
                  <a:cubicBezTo>
                    <a:pt x="3357" y="1081"/>
                    <a:pt x="3370" y="914"/>
                    <a:pt x="3347" y="748"/>
                  </a:cubicBezTo>
                  <a:cubicBezTo>
                    <a:pt x="3301" y="439"/>
                    <a:pt x="3061" y="168"/>
                    <a:pt x="2757" y="89"/>
                  </a:cubicBezTo>
                  <a:cubicBezTo>
                    <a:pt x="2451" y="0"/>
                    <a:pt x="2099" y="109"/>
                    <a:pt x="1900" y="358"/>
                  </a:cubicBezTo>
                  <a:cubicBezTo>
                    <a:pt x="1767" y="517"/>
                    <a:pt x="1706" y="724"/>
                    <a:pt x="1709" y="929"/>
                  </a:cubicBezTo>
                  <a:cubicBezTo>
                    <a:pt x="1709" y="4422"/>
                    <a:pt x="1710" y="7915"/>
                    <a:pt x="1710" y="11408"/>
                  </a:cubicBezTo>
                  <a:cubicBezTo>
                    <a:pt x="1699" y="11571"/>
                    <a:pt x="1732" y="11740"/>
                    <a:pt x="1692" y="11898"/>
                  </a:cubicBezTo>
                  <a:cubicBezTo>
                    <a:pt x="1590" y="11945"/>
                    <a:pt x="1468" y="11918"/>
                    <a:pt x="1359" y="11918"/>
                  </a:cubicBezTo>
                  <a:cubicBezTo>
                    <a:pt x="1279" y="11912"/>
                    <a:pt x="1300" y="11814"/>
                    <a:pt x="1295" y="11759"/>
                  </a:cubicBezTo>
                  <a:cubicBezTo>
                    <a:pt x="1296" y="10491"/>
                    <a:pt x="1298" y="9223"/>
                    <a:pt x="1295" y="7954"/>
                  </a:cubicBezTo>
                  <a:cubicBezTo>
                    <a:pt x="1304" y="7609"/>
                    <a:pt x="983" y="7314"/>
                    <a:pt x="642" y="7332"/>
                  </a:cubicBezTo>
                  <a:cubicBezTo>
                    <a:pt x="310" y="7326"/>
                    <a:pt x="4" y="7614"/>
                    <a:pt x="9" y="7950"/>
                  </a:cubicBezTo>
                  <a:cubicBezTo>
                    <a:pt x="5" y="9420"/>
                    <a:pt x="9" y="10890"/>
                    <a:pt x="7" y="12360"/>
                  </a:cubicBezTo>
                  <a:cubicBezTo>
                    <a:pt x="0" y="12666"/>
                    <a:pt x="97" y="12970"/>
                    <a:pt x="268" y="132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椭圆 59"/>
            <p:cNvSpPr/>
            <p:nvPr/>
          </p:nvSpPr>
          <p:spPr>
            <a:xfrm>
              <a:off x="7464425" y="3330576"/>
              <a:ext cx="617538" cy="6175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5" name="L-圖案 224"/>
          <p:cNvSpPr/>
          <p:nvPr/>
        </p:nvSpPr>
        <p:spPr>
          <a:xfrm rot="18943000">
            <a:off x="1795278" y="5254930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" name="L-圖案 225"/>
          <p:cNvSpPr/>
          <p:nvPr/>
        </p:nvSpPr>
        <p:spPr>
          <a:xfrm rot="8155619">
            <a:off x="1795271" y="5525150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" name="等於 226"/>
          <p:cNvSpPr/>
          <p:nvPr/>
        </p:nvSpPr>
        <p:spPr>
          <a:xfrm>
            <a:off x="5006375" y="5224528"/>
            <a:ext cx="762000" cy="685355"/>
          </a:xfrm>
          <a:prstGeom prst="mathEqual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8" name="文字方塊 227"/>
          <p:cNvSpPr txBox="1"/>
          <p:nvPr/>
        </p:nvSpPr>
        <p:spPr>
          <a:xfrm>
            <a:off x="1003734" y="571006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人</a:t>
            </a:r>
            <a:endParaRPr lang="zh-TW" altLang="en-US" dirty="0">
              <a:solidFill>
                <a:schemeClr val="tx1">
                  <a:lumMod val="50000"/>
                </a:schemeClr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sp>
        <p:nvSpPr>
          <p:cNvPr id="229" name="文字方塊 228"/>
          <p:cNvSpPr txBox="1"/>
          <p:nvPr/>
        </p:nvSpPr>
        <p:spPr>
          <a:xfrm>
            <a:off x="6016634" y="5295021"/>
            <a:ext cx="17235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1.25</a:t>
            </a:r>
            <a:r>
              <a:rPr lang="zh-TW" altLang="en-US" sz="30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人年</a:t>
            </a:r>
            <a:endParaRPr lang="en-US" altLang="zh-TW" sz="3000" dirty="0" smtClean="0">
              <a:solidFill>
                <a:srgbClr val="5F5F5F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=</a:t>
            </a:r>
            <a:r>
              <a:rPr lang="zh-TW" altLang="en-US" sz="2000" dirty="0" smtClean="0">
                <a:solidFill>
                  <a:schemeClr val="bg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300/240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cxnSp>
        <p:nvCxnSpPr>
          <p:cNvPr id="230" name="直線接點 229"/>
          <p:cNvCxnSpPr/>
          <p:nvPr/>
        </p:nvCxnSpPr>
        <p:spPr>
          <a:xfrm>
            <a:off x="6064407" y="6156795"/>
            <a:ext cx="1387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7" name="文本框 65"/>
          <p:cNvSpPr txBox="1"/>
          <p:nvPr/>
        </p:nvSpPr>
        <p:spPr>
          <a:xfrm>
            <a:off x="2699792" y="116632"/>
            <a:ext cx="41723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500" dirty="0" smtClean="0">
                <a:solidFill>
                  <a:srgbClr val="5C5C5C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何</a:t>
            </a:r>
            <a:r>
              <a:rPr lang="zh-TW" altLang="en-US" sz="4500" dirty="0">
                <a:solidFill>
                  <a:srgbClr val="5C5C5C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謂</a:t>
            </a:r>
            <a:r>
              <a:rPr lang="zh-TW" altLang="en-US" sz="4500" dirty="0" smtClean="0">
                <a:solidFill>
                  <a:srgbClr val="5C5C5C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規劃人力</a:t>
            </a:r>
            <a:r>
              <a:rPr lang="en-US" altLang="zh-TW" sz="4500" dirty="0" smtClean="0">
                <a:solidFill>
                  <a:srgbClr val="5C5C5C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?</a:t>
            </a:r>
            <a:endParaRPr lang="zh-CN" altLang="en-US" sz="4500" dirty="0">
              <a:solidFill>
                <a:srgbClr val="5C5C5C"/>
              </a:solidFill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sp>
        <p:nvSpPr>
          <p:cNvPr id="238" name="文字方塊 237"/>
          <p:cNvSpPr txBox="1"/>
          <p:nvPr/>
        </p:nvSpPr>
        <p:spPr>
          <a:xfrm>
            <a:off x="8095415" y="22636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年</a:t>
            </a:r>
          </a:p>
        </p:txBody>
      </p:sp>
      <p:sp>
        <p:nvSpPr>
          <p:cNvPr id="239" name="文字方塊 238"/>
          <p:cNvSpPr txBox="1"/>
          <p:nvPr/>
        </p:nvSpPr>
        <p:spPr>
          <a:xfrm>
            <a:off x="8073821" y="42646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年</a:t>
            </a:r>
          </a:p>
        </p:txBody>
      </p:sp>
      <p:sp>
        <p:nvSpPr>
          <p:cNvPr id="240" name="文字方塊 239"/>
          <p:cNvSpPr txBox="1"/>
          <p:nvPr/>
        </p:nvSpPr>
        <p:spPr>
          <a:xfrm>
            <a:off x="8093210" y="61114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25497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7" grpId="0"/>
      <p:bldP spid="8" grpId="0" animBg="1"/>
      <p:bldP spid="14" grpId="0" animBg="1"/>
      <p:bldP spid="11" grpId="0" animBg="1"/>
      <p:bldP spid="12" grpId="0"/>
      <p:bldP spid="195" grpId="0"/>
      <p:bldP spid="197" grpId="0" animBg="1"/>
      <p:bldP spid="198" grpId="0" animBg="1"/>
      <p:bldP spid="208" grpId="0"/>
      <p:bldP spid="212" grpId="0" animBg="1"/>
      <p:bldP spid="213" grpId="0" animBg="1"/>
      <p:bldP spid="214" grpId="0"/>
      <p:bldP spid="215" grpId="0"/>
      <p:bldP spid="216" grpId="0" animBg="1"/>
      <p:bldP spid="221" grpId="0"/>
      <p:bldP spid="225" grpId="0" animBg="1"/>
      <p:bldP spid="226" grpId="0" animBg="1"/>
      <p:bldP spid="227" grpId="0" animBg="1"/>
      <p:bldP spid="228" grpId="0"/>
      <p:bldP spid="229" grpId="0"/>
      <p:bldP spid="238" grpId="0"/>
      <p:bldP spid="239" grpId="0"/>
      <p:bldP spid="2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138212"/>
            <a:ext cx="7812360" cy="249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等腰三角形 2"/>
          <p:cNvSpPr/>
          <p:nvPr/>
        </p:nvSpPr>
        <p:spPr>
          <a:xfrm rot="5400000">
            <a:off x="7809594" y="2140409"/>
            <a:ext cx="253138" cy="25621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1" y="6492018"/>
            <a:ext cx="7808056" cy="249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7" name="等腰三角形 6"/>
          <p:cNvSpPr/>
          <p:nvPr/>
        </p:nvSpPr>
        <p:spPr>
          <a:xfrm rot="5400000">
            <a:off x="7800576" y="6490480"/>
            <a:ext cx="253138" cy="25621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-1" y="2271901"/>
            <a:ext cx="2820393" cy="180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-圖案 7"/>
          <p:cNvSpPr/>
          <p:nvPr/>
        </p:nvSpPr>
        <p:spPr>
          <a:xfrm rot="18943000">
            <a:off x="3201170" y="5326504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L-圖案 13"/>
          <p:cNvSpPr/>
          <p:nvPr/>
        </p:nvSpPr>
        <p:spPr>
          <a:xfrm rot="8155619">
            <a:off x="3201163" y="5596724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3923928" y="5080827"/>
            <a:ext cx="1660087" cy="1014412"/>
            <a:chOff x="4543400" y="404664"/>
            <a:chExt cx="1660087" cy="1014412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45434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48482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51530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54578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57626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4712113" y="742801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5016913" y="742801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5321713" y="742801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5626513" y="742801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5931313" y="742801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348903" y="4992973"/>
            <a:ext cx="2842213" cy="1347713"/>
            <a:chOff x="4893047" y="2352211"/>
            <a:chExt cx="4019706" cy="1896623"/>
          </a:xfrm>
        </p:grpSpPr>
        <p:grpSp>
          <p:nvGrpSpPr>
            <p:cNvPr id="50" name="组合 245"/>
            <p:cNvGrpSpPr/>
            <p:nvPr/>
          </p:nvGrpSpPr>
          <p:grpSpPr>
            <a:xfrm>
              <a:off x="4893047" y="2533794"/>
              <a:ext cx="722312" cy="811213"/>
              <a:chOff x="10668001" y="709239"/>
              <a:chExt cx="722312" cy="811213"/>
            </a:xfrm>
          </p:grpSpPr>
          <p:sp>
            <p:nvSpPr>
              <p:cNvPr id="182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1" name="组合 245"/>
            <p:cNvGrpSpPr/>
            <p:nvPr/>
          </p:nvGrpSpPr>
          <p:grpSpPr>
            <a:xfrm>
              <a:off x="5244194" y="2524945"/>
              <a:ext cx="722312" cy="811213"/>
              <a:chOff x="10668001" y="709239"/>
              <a:chExt cx="722312" cy="811213"/>
            </a:xfrm>
          </p:grpSpPr>
          <p:sp>
            <p:nvSpPr>
              <p:cNvPr id="169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2" name="组合 245"/>
            <p:cNvGrpSpPr/>
            <p:nvPr/>
          </p:nvGrpSpPr>
          <p:grpSpPr>
            <a:xfrm>
              <a:off x="5632372" y="2532233"/>
              <a:ext cx="722312" cy="811213"/>
              <a:chOff x="10668001" y="709239"/>
              <a:chExt cx="722312" cy="811213"/>
            </a:xfrm>
          </p:grpSpPr>
          <p:sp>
            <p:nvSpPr>
              <p:cNvPr id="156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rgbClr val="818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" name="组合 245"/>
            <p:cNvGrpSpPr/>
            <p:nvPr/>
          </p:nvGrpSpPr>
          <p:grpSpPr>
            <a:xfrm>
              <a:off x="5977671" y="2532233"/>
              <a:ext cx="722312" cy="811213"/>
              <a:chOff x="10668001" y="709239"/>
              <a:chExt cx="722312" cy="811213"/>
            </a:xfrm>
          </p:grpSpPr>
          <p:sp>
            <p:nvSpPr>
              <p:cNvPr id="143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rgbClr val="DA1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" name="文字方塊 53"/>
            <p:cNvSpPr txBox="1"/>
            <p:nvPr/>
          </p:nvSpPr>
          <p:spPr>
            <a:xfrm>
              <a:off x="7744740" y="3577481"/>
              <a:ext cx="1168013" cy="67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計畫</a:t>
              </a:r>
              <a:endParaRPr lang="zh-TW" altLang="en-US" sz="2500" dirty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endParaRPr>
            </a:p>
          </p:txBody>
        </p:sp>
        <p:grpSp>
          <p:nvGrpSpPr>
            <p:cNvPr id="55" name="群組 54"/>
            <p:cNvGrpSpPr/>
            <p:nvPr/>
          </p:nvGrpSpPr>
          <p:grpSpPr>
            <a:xfrm rot="20481215">
              <a:off x="6478781" y="2352211"/>
              <a:ext cx="700842" cy="685000"/>
              <a:chOff x="2070958" y="4811064"/>
              <a:chExt cx="700842" cy="685000"/>
            </a:xfrm>
          </p:grpSpPr>
          <p:sp>
            <p:nvSpPr>
              <p:cNvPr id="136" name="等腰三角形 135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37" name="群組 136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138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6" name="群組 55"/>
            <p:cNvGrpSpPr/>
            <p:nvPr/>
          </p:nvGrpSpPr>
          <p:grpSpPr>
            <a:xfrm rot="20481215">
              <a:off x="6870121" y="2379788"/>
              <a:ext cx="700842" cy="685000"/>
              <a:chOff x="2070958" y="4811064"/>
              <a:chExt cx="700842" cy="685000"/>
            </a:xfrm>
          </p:grpSpPr>
          <p:sp>
            <p:nvSpPr>
              <p:cNvPr id="129" name="等腰三角形 128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30" name="群組 129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131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7" name="群組 56"/>
            <p:cNvGrpSpPr/>
            <p:nvPr/>
          </p:nvGrpSpPr>
          <p:grpSpPr>
            <a:xfrm rot="20481215">
              <a:off x="7277623" y="2402886"/>
              <a:ext cx="700842" cy="685000"/>
              <a:chOff x="2070958" y="4811064"/>
              <a:chExt cx="700842" cy="685000"/>
            </a:xfrm>
          </p:grpSpPr>
          <p:sp>
            <p:nvSpPr>
              <p:cNvPr id="122" name="等腰三角形 121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3" name="群組 122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124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818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8" name="群組 57"/>
            <p:cNvGrpSpPr/>
            <p:nvPr/>
          </p:nvGrpSpPr>
          <p:grpSpPr>
            <a:xfrm rot="20481215">
              <a:off x="7696302" y="2413069"/>
              <a:ext cx="700842" cy="685000"/>
              <a:chOff x="2070958" y="4811064"/>
              <a:chExt cx="700842" cy="685000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6" name="群組 115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117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FF6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DA1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DA1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9" name="组合 390"/>
            <p:cNvGrpSpPr/>
            <p:nvPr/>
          </p:nvGrpSpPr>
          <p:grpSpPr>
            <a:xfrm>
              <a:off x="6549645" y="2914855"/>
              <a:ext cx="962025" cy="901701"/>
              <a:chOff x="9894888" y="3867150"/>
              <a:chExt cx="962025" cy="901701"/>
            </a:xfrm>
          </p:grpSpPr>
          <p:sp>
            <p:nvSpPr>
              <p:cNvPr id="87" name="Freeform 300"/>
              <p:cNvSpPr>
                <a:spLocks/>
              </p:cNvSpPr>
              <p:nvPr/>
            </p:nvSpPr>
            <p:spPr bwMode="auto">
              <a:xfrm>
                <a:off x="10225088" y="4557713"/>
                <a:ext cx="301625" cy="180975"/>
              </a:xfrm>
              <a:custGeom>
                <a:avLst/>
                <a:gdLst>
                  <a:gd name="T0" fmla="*/ 171 w 190"/>
                  <a:gd name="T1" fmla="*/ 0 h 114"/>
                  <a:gd name="T2" fmla="*/ 19 w 190"/>
                  <a:gd name="T3" fmla="*/ 0 h 114"/>
                  <a:gd name="T4" fmla="*/ 0 w 190"/>
                  <a:gd name="T5" fmla="*/ 114 h 114"/>
                  <a:gd name="T6" fmla="*/ 190 w 190"/>
                  <a:gd name="T7" fmla="*/ 114 h 114"/>
                  <a:gd name="T8" fmla="*/ 171 w 190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14">
                    <a:moveTo>
                      <a:pt x="171" y="0"/>
                    </a:moveTo>
                    <a:lnTo>
                      <a:pt x="19" y="0"/>
                    </a:lnTo>
                    <a:lnTo>
                      <a:pt x="0" y="114"/>
                    </a:lnTo>
                    <a:lnTo>
                      <a:pt x="190" y="11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301"/>
              <p:cNvSpPr>
                <a:spLocks/>
              </p:cNvSpPr>
              <p:nvPr/>
            </p:nvSpPr>
            <p:spPr bwMode="auto">
              <a:xfrm>
                <a:off x="9894888" y="4438650"/>
                <a:ext cx="962025" cy="119063"/>
              </a:xfrm>
              <a:custGeom>
                <a:avLst/>
                <a:gdLst>
                  <a:gd name="T0" fmla="*/ 0 w 256"/>
                  <a:gd name="T1" fmla="*/ 0 h 32"/>
                  <a:gd name="T2" fmla="*/ 0 w 256"/>
                  <a:gd name="T3" fmla="*/ 16 h 32"/>
                  <a:gd name="T4" fmla="*/ 16 w 256"/>
                  <a:gd name="T5" fmla="*/ 32 h 32"/>
                  <a:gd name="T6" fmla="*/ 240 w 256"/>
                  <a:gd name="T7" fmla="*/ 32 h 32"/>
                  <a:gd name="T8" fmla="*/ 256 w 256"/>
                  <a:gd name="T9" fmla="*/ 16 h 32"/>
                  <a:gd name="T10" fmla="*/ 256 w 256"/>
                  <a:gd name="T11" fmla="*/ 0 h 32"/>
                  <a:gd name="T12" fmla="*/ 0 w 25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3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49" y="32"/>
                      <a:pt x="256" y="25"/>
                      <a:pt x="256" y="16"/>
                    </a:cubicBezTo>
                    <a:cubicBezTo>
                      <a:pt x="256" y="0"/>
                      <a:pt x="256" y="0"/>
                      <a:pt x="2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302"/>
              <p:cNvSpPr>
                <a:spLocks/>
              </p:cNvSpPr>
              <p:nvPr/>
            </p:nvSpPr>
            <p:spPr bwMode="auto">
              <a:xfrm>
                <a:off x="9894888" y="3867150"/>
                <a:ext cx="962025" cy="571500"/>
              </a:xfrm>
              <a:custGeom>
                <a:avLst/>
                <a:gdLst>
                  <a:gd name="T0" fmla="*/ 240 w 256"/>
                  <a:gd name="T1" fmla="*/ 0 h 152"/>
                  <a:gd name="T2" fmla="*/ 16 w 256"/>
                  <a:gd name="T3" fmla="*/ 0 h 152"/>
                  <a:gd name="T4" fmla="*/ 0 w 256"/>
                  <a:gd name="T5" fmla="*/ 16 h 152"/>
                  <a:gd name="T6" fmla="*/ 0 w 256"/>
                  <a:gd name="T7" fmla="*/ 152 h 152"/>
                  <a:gd name="T8" fmla="*/ 256 w 256"/>
                  <a:gd name="T9" fmla="*/ 152 h 152"/>
                  <a:gd name="T10" fmla="*/ 256 w 256"/>
                  <a:gd name="T11" fmla="*/ 16 h 152"/>
                  <a:gd name="T12" fmla="*/ 240 w 256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2">
                    <a:moveTo>
                      <a:pt x="24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56" y="152"/>
                      <a:pt x="256" y="152"/>
                      <a:pt x="256" y="152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7"/>
                      <a:pt x="249" y="0"/>
                      <a:pt x="240" y="0"/>
                    </a:cubicBezTo>
                    <a:close/>
                  </a:path>
                </a:pathLst>
              </a:custGeom>
              <a:solidFill>
                <a:srgbClr val="46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Rectangle 303"/>
              <p:cNvSpPr>
                <a:spLocks noChangeArrowheads="1"/>
              </p:cNvSpPr>
              <p:nvPr/>
            </p:nvSpPr>
            <p:spPr bwMode="auto">
              <a:xfrm>
                <a:off x="9955213" y="3927475"/>
                <a:ext cx="841375" cy="4508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Rectangle 304"/>
              <p:cNvSpPr>
                <a:spLocks noChangeArrowheads="1"/>
              </p:cNvSpPr>
              <p:nvPr/>
            </p:nvSpPr>
            <p:spPr bwMode="auto">
              <a:xfrm>
                <a:off x="9985376" y="3957638"/>
                <a:ext cx="781050" cy="390525"/>
              </a:xfrm>
              <a:prstGeom prst="rect">
                <a:avLst/>
              </a:prstGeom>
              <a:solidFill>
                <a:srgbClr val="41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305"/>
              <p:cNvSpPr>
                <a:spLocks/>
              </p:cNvSpPr>
              <p:nvPr/>
            </p:nvSpPr>
            <p:spPr bwMode="auto">
              <a:xfrm>
                <a:off x="10180638" y="4738688"/>
                <a:ext cx="390525" cy="30163"/>
              </a:xfrm>
              <a:custGeom>
                <a:avLst/>
                <a:gdLst>
                  <a:gd name="T0" fmla="*/ 237 w 246"/>
                  <a:gd name="T1" fmla="*/ 0 h 19"/>
                  <a:gd name="T2" fmla="*/ 9 w 246"/>
                  <a:gd name="T3" fmla="*/ 0 h 19"/>
                  <a:gd name="T4" fmla="*/ 0 w 246"/>
                  <a:gd name="T5" fmla="*/ 19 h 19"/>
                  <a:gd name="T6" fmla="*/ 246 w 246"/>
                  <a:gd name="T7" fmla="*/ 19 h 19"/>
                  <a:gd name="T8" fmla="*/ 237 w 24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19">
                    <a:moveTo>
                      <a:pt x="237" y="0"/>
                    </a:moveTo>
                    <a:lnTo>
                      <a:pt x="9" y="0"/>
                    </a:lnTo>
                    <a:lnTo>
                      <a:pt x="0" y="19"/>
                    </a:lnTo>
                    <a:lnTo>
                      <a:pt x="246" y="19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Rectangle 306"/>
              <p:cNvSpPr>
                <a:spLocks noChangeArrowheads="1"/>
              </p:cNvSpPr>
              <p:nvPr/>
            </p:nvSpPr>
            <p:spPr bwMode="auto">
              <a:xfrm>
                <a:off x="10075863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Rectangle 307"/>
              <p:cNvSpPr>
                <a:spLocks noChangeArrowheads="1"/>
              </p:cNvSpPr>
              <p:nvPr/>
            </p:nvSpPr>
            <p:spPr bwMode="auto">
              <a:xfrm>
                <a:off x="10225088" y="4002088"/>
                <a:ext cx="30163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Rectangle 308"/>
              <p:cNvSpPr>
                <a:spLocks noChangeArrowheads="1"/>
              </p:cNvSpPr>
              <p:nvPr/>
            </p:nvSpPr>
            <p:spPr bwMode="auto">
              <a:xfrm>
                <a:off x="10106026" y="4062413"/>
                <a:ext cx="30163" cy="1793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Rectangle 309"/>
              <p:cNvSpPr>
                <a:spLocks noChangeArrowheads="1"/>
              </p:cNvSpPr>
              <p:nvPr/>
            </p:nvSpPr>
            <p:spPr bwMode="auto">
              <a:xfrm>
                <a:off x="10015538" y="4137025"/>
                <a:ext cx="60325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Rectangle 310"/>
              <p:cNvSpPr>
                <a:spLocks noChangeArrowheads="1"/>
              </p:cNvSpPr>
              <p:nvPr/>
            </p:nvSpPr>
            <p:spPr bwMode="auto">
              <a:xfrm>
                <a:off x="10255251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Rectangle 311"/>
              <p:cNvSpPr>
                <a:spLocks noChangeArrowheads="1"/>
              </p:cNvSpPr>
              <p:nvPr/>
            </p:nvSpPr>
            <p:spPr bwMode="auto">
              <a:xfrm>
                <a:off x="10136188" y="4002088"/>
                <a:ext cx="28575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Rectangle 312"/>
              <p:cNvSpPr>
                <a:spLocks noChangeArrowheads="1"/>
              </p:cNvSpPr>
              <p:nvPr/>
            </p:nvSpPr>
            <p:spPr bwMode="auto">
              <a:xfrm>
                <a:off x="10164763" y="4122738"/>
                <a:ext cx="30163" cy="60325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Rectangle 313"/>
              <p:cNvSpPr>
                <a:spLocks noChangeArrowheads="1"/>
              </p:cNvSpPr>
              <p:nvPr/>
            </p:nvSpPr>
            <p:spPr bwMode="auto">
              <a:xfrm>
                <a:off x="10194926" y="4092575"/>
                <a:ext cx="30163" cy="120650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Rectangle 314"/>
              <p:cNvSpPr>
                <a:spLocks noChangeArrowheads="1"/>
              </p:cNvSpPr>
              <p:nvPr/>
            </p:nvSpPr>
            <p:spPr bwMode="auto">
              <a:xfrm>
                <a:off x="10587038" y="4002088"/>
                <a:ext cx="28575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Rectangle 315"/>
              <p:cNvSpPr>
                <a:spLocks noChangeArrowheads="1"/>
              </p:cNvSpPr>
              <p:nvPr/>
            </p:nvSpPr>
            <p:spPr bwMode="auto">
              <a:xfrm>
                <a:off x="10285413" y="4032250"/>
                <a:ext cx="30163" cy="2397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Rectangle 316"/>
              <p:cNvSpPr>
                <a:spLocks noChangeArrowheads="1"/>
              </p:cNvSpPr>
              <p:nvPr/>
            </p:nvSpPr>
            <p:spPr bwMode="auto">
              <a:xfrm>
                <a:off x="10615613" y="4046538"/>
                <a:ext cx="30163" cy="2111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Rectangle 317"/>
              <p:cNvSpPr>
                <a:spLocks noChangeArrowheads="1"/>
              </p:cNvSpPr>
              <p:nvPr/>
            </p:nvSpPr>
            <p:spPr bwMode="auto">
              <a:xfrm>
                <a:off x="10645776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Rectangle 318"/>
              <p:cNvSpPr>
                <a:spLocks noChangeArrowheads="1"/>
              </p:cNvSpPr>
              <p:nvPr/>
            </p:nvSpPr>
            <p:spPr bwMode="auto">
              <a:xfrm>
                <a:off x="10315576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Rectangle 319"/>
              <p:cNvSpPr>
                <a:spLocks noChangeArrowheads="1"/>
              </p:cNvSpPr>
              <p:nvPr/>
            </p:nvSpPr>
            <p:spPr bwMode="auto">
              <a:xfrm>
                <a:off x="10345738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Rectangle 320"/>
              <p:cNvSpPr>
                <a:spLocks noChangeArrowheads="1"/>
              </p:cNvSpPr>
              <p:nvPr/>
            </p:nvSpPr>
            <p:spPr bwMode="auto">
              <a:xfrm>
                <a:off x="10375901" y="4002088"/>
                <a:ext cx="30163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Rectangle 321"/>
              <p:cNvSpPr>
                <a:spLocks noChangeArrowheads="1"/>
              </p:cNvSpPr>
              <p:nvPr/>
            </p:nvSpPr>
            <p:spPr bwMode="auto">
              <a:xfrm>
                <a:off x="10406063" y="4062413"/>
                <a:ext cx="30163" cy="1793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Rectangle 322"/>
              <p:cNvSpPr>
                <a:spLocks noChangeArrowheads="1"/>
              </p:cNvSpPr>
              <p:nvPr/>
            </p:nvSpPr>
            <p:spPr bwMode="auto">
              <a:xfrm>
                <a:off x="10436226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Rectangle 323"/>
              <p:cNvSpPr>
                <a:spLocks noChangeArrowheads="1"/>
              </p:cNvSpPr>
              <p:nvPr/>
            </p:nvSpPr>
            <p:spPr bwMode="auto">
              <a:xfrm>
                <a:off x="10466388" y="4032250"/>
                <a:ext cx="30163" cy="2397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Rectangle 324"/>
              <p:cNvSpPr>
                <a:spLocks noChangeArrowheads="1"/>
              </p:cNvSpPr>
              <p:nvPr/>
            </p:nvSpPr>
            <p:spPr bwMode="auto">
              <a:xfrm>
                <a:off x="10496551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Rectangle 325"/>
              <p:cNvSpPr>
                <a:spLocks noChangeArrowheads="1"/>
              </p:cNvSpPr>
              <p:nvPr/>
            </p:nvSpPr>
            <p:spPr bwMode="auto">
              <a:xfrm>
                <a:off x="10526713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Rectangle 326"/>
              <p:cNvSpPr>
                <a:spLocks noChangeArrowheads="1"/>
              </p:cNvSpPr>
              <p:nvPr/>
            </p:nvSpPr>
            <p:spPr bwMode="auto">
              <a:xfrm>
                <a:off x="10675938" y="4137025"/>
                <a:ext cx="60325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Rectangle 327"/>
              <p:cNvSpPr>
                <a:spLocks noChangeArrowheads="1"/>
              </p:cNvSpPr>
              <p:nvPr/>
            </p:nvSpPr>
            <p:spPr bwMode="auto">
              <a:xfrm>
                <a:off x="10556876" y="4076700"/>
                <a:ext cx="30163" cy="1508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5179410" y="3380608"/>
              <a:ext cx="496545" cy="515885"/>
              <a:chOff x="2250523" y="4203894"/>
              <a:chExt cx="496545" cy="515885"/>
            </a:xfrm>
          </p:grpSpPr>
          <p:sp>
            <p:nvSpPr>
              <p:cNvPr id="79" name="Freeform 4689"/>
              <p:cNvSpPr>
                <a:spLocks/>
              </p:cNvSpPr>
              <p:nvPr/>
            </p:nvSpPr>
            <p:spPr bwMode="auto">
              <a:xfrm>
                <a:off x="2250523" y="4203894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58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4691"/>
              <p:cNvSpPr>
                <a:spLocks/>
              </p:cNvSpPr>
              <p:nvPr/>
            </p:nvSpPr>
            <p:spPr bwMode="auto">
              <a:xfrm>
                <a:off x="2250523" y="4223238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90B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4692"/>
              <p:cNvSpPr>
                <a:spLocks/>
              </p:cNvSpPr>
              <p:nvPr/>
            </p:nvSpPr>
            <p:spPr bwMode="auto">
              <a:xfrm>
                <a:off x="2250523" y="4461835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693"/>
              <p:cNvSpPr>
                <a:spLocks/>
              </p:cNvSpPr>
              <p:nvPr/>
            </p:nvSpPr>
            <p:spPr bwMode="auto">
              <a:xfrm>
                <a:off x="2250523" y="4365107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4694"/>
              <p:cNvSpPr>
                <a:spLocks/>
              </p:cNvSpPr>
              <p:nvPr/>
            </p:nvSpPr>
            <p:spPr bwMode="auto">
              <a:xfrm>
                <a:off x="2250523" y="4307070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4695"/>
              <p:cNvSpPr>
                <a:spLocks/>
              </p:cNvSpPr>
              <p:nvPr/>
            </p:nvSpPr>
            <p:spPr bwMode="auto">
              <a:xfrm>
                <a:off x="2611645" y="4584356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4696"/>
              <p:cNvSpPr>
                <a:spLocks/>
              </p:cNvSpPr>
              <p:nvPr/>
            </p:nvSpPr>
            <p:spPr bwMode="auto">
              <a:xfrm>
                <a:off x="2605194" y="4339314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4698"/>
              <p:cNvSpPr>
                <a:spLocks/>
              </p:cNvSpPr>
              <p:nvPr/>
            </p:nvSpPr>
            <p:spPr bwMode="auto">
              <a:xfrm>
                <a:off x="2482671" y="4223238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83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5534796" y="3380608"/>
              <a:ext cx="496545" cy="515885"/>
              <a:chOff x="6126610" y="3329235"/>
              <a:chExt cx="496545" cy="515885"/>
            </a:xfrm>
          </p:grpSpPr>
          <p:sp>
            <p:nvSpPr>
              <p:cNvPr id="71" name="Freeform 4689"/>
              <p:cNvSpPr>
                <a:spLocks/>
              </p:cNvSpPr>
              <p:nvPr/>
            </p:nvSpPr>
            <p:spPr bwMode="auto">
              <a:xfrm>
                <a:off x="6126610" y="3329235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4691"/>
              <p:cNvSpPr>
                <a:spLocks/>
              </p:cNvSpPr>
              <p:nvPr/>
            </p:nvSpPr>
            <p:spPr bwMode="auto">
              <a:xfrm>
                <a:off x="6126610" y="3348579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4692"/>
              <p:cNvSpPr>
                <a:spLocks/>
              </p:cNvSpPr>
              <p:nvPr/>
            </p:nvSpPr>
            <p:spPr bwMode="auto">
              <a:xfrm>
                <a:off x="6126610" y="3587176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4693"/>
              <p:cNvSpPr>
                <a:spLocks/>
              </p:cNvSpPr>
              <p:nvPr/>
            </p:nvSpPr>
            <p:spPr bwMode="auto">
              <a:xfrm>
                <a:off x="6126610" y="3490448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4694"/>
              <p:cNvSpPr>
                <a:spLocks/>
              </p:cNvSpPr>
              <p:nvPr/>
            </p:nvSpPr>
            <p:spPr bwMode="auto">
              <a:xfrm>
                <a:off x="6126610" y="3432411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695"/>
              <p:cNvSpPr>
                <a:spLocks/>
              </p:cNvSpPr>
              <p:nvPr/>
            </p:nvSpPr>
            <p:spPr bwMode="auto">
              <a:xfrm>
                <a:off x="6487732" y="3709697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696"/>
              <p:cNvSpPr>
                <a:spLocks/>
              </p:cNvSpPr>
              <p:nvPr/>
            </p:nvSpPr>
            <p:spPr bwMode="auto">
              <a:xfrm>
                <a:off x="6481281" y="3464655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4698"/>
              <p:cNvSpPr>
                <a:spLocks/>
              </p:cNvSpPr>
              <p:nvPr/>
            </p:nvSpPr>
            <p:spPr bwMode="auto">
              <a:xfrm>
                <a:off x="6358758" y="3348579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5886732" y="3380608"/>
              <a:ext cx="496545" cy="515885"/>
              <a:chOff x="6406693" y="3328489"/>
              <a:chExt cx="496545" cy="515885"/>
            </a:xfrm>
          </p:grpSpPr>
          <p:sp>
            <p:nvSpPr>
              <p:cNvPr id="63" name="Freeform 4689"/>
              <p:cNvSpPr>
                <a:spLocks/>
              </p:cNvSpPr>
              <p:nvPr/>
            </p:nvSpPr>
            <p:spPr bwMode="auto">
              <a:xfrm>
                <a:off x="6406693" y="3328489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58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4691"/>
              <p:cNvSpPr>
                <a:spLocks/>
              </p:cNvSpPr>
              <p:nvPr/>
            </p:nvSpPr>
            <p:spPr bwMode="auto">
              <a:xfrm>
                <a:off x="6406693" y="3347833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90B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4692"/>
              <p:cNvSpPr>
                <a:spLocks/>
              </p:cNvSpPr>
              <p:nvPr/>
            </p:nvSpPr>
            <p:spPr bwMode="auto">
              <a:xfrm>
                <a:off x="6406693" y="3586430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4693"/>
              <p:cNvSpPr>
                <a:spLocks/>
              </p:cNvSpPr>
              <p:nvPr/>
            </p:nvSpPr>
            <p:spPr bwMode="auto">
              <a:xfrm>
                <a:off x="6406693" y="3489702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4694"/>
              <p:cNvSpPr>
                <a:spLocks/>
              </p:cNvSpPr>
              <p:nvPr/>
            </p:nvSpPr>
            <p:spPr bwMode="auto">
              <a:xfrm>
                <a:off x="6406693" y="3431665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4695"/>
              <p:cNvSpPr>
                <a:spLocks/>
              </p:cNvSpPr>
              <p:nvPr/>
            </p:nvSpPr>
            <p:spPr bwMode="auto">
              <a:xfrm>
                <a:off x="6767815" y="3708951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4696"/>
              <p:cNvSpPr>
                <a:spLocks/>
              </p:cNvSpPr>
              <p:nvPr/>
            </p:nvSpPr>
            <p:spPr bwMode="auto">
              <a:xfrm>
                <a:off x="6761364" y="3463909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4698"/>
              <p:cNvSpPr>
                <a:spLocks/>
              </p:cNvSpPr>
              <p:nvPr/>
            </p:nvSpPr>
            <p:spPr bwMode="auto">
              <a:xfrm>
                <a:off x="6638841" y="3347833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83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97" name="矩形 196"/>
          <p:cNvSpPr/>
          <p:nvPr/>
        </p:nvSpPr>
        <p:spPr>
          <a:xfrm>
            <a:off x="-13147" y="4143192"/>
            <a:ext cx="7821202" cy="249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98" name="等腰三角形 197"/>
          <p:cNvSpPr/>
          <p:nvPr/>
        </p:nvSpPr>
        <p:spPr>
          <a:xfrm rot="5400000">
            <a:off x="7800576" y="4141654"/>
            <a:ext cx="253138" cy="25621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6" name="直線單箭頭接點 195"/>
          <p:cNvCxnSpPr/>
          <p:nvPr/>
        </p:nvCxnSpPr>
        <p:spPr>
          <a:xfrm flipV="1">
            <a:off x="22740" y="4262123"/>
            <a:ext cx="8041531" cy="609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L-圖案 211"/>
          <p:cNvSpPr/>
          <p:nvPr/>
        </p:nvSpPr>
        <p:spPr>
          <a:xfrm rot="8155619">
            <a:off x="2584649" y="1515200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3" name="等於 212"/>
          <p:cNvSpPr/>
          <p:nvPr/>
        </p:nvSpPr>
        <p:spPr>
          <a:xfrm>
            <a:off x="6383402" y="3022313"/>
            <a:ext cx="762000" cy="685355"/>
          </a:xfrm>
          <a:prstGeom prst="mathEqual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6" name="L-圖案 215"/>
          <p:cNvSpPr/>
          <p:nvPr/>
        </p:nvSpPr>
        <p:spPr>
          <a:xfrm rot="18943000">
            <a:off x="2583882" y="1242547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0" name="组合 57"/>
          <p:cNvGrpSpPr/>
          <p:nvPr/>
        </p:nvGrpSpPr>
        <p:grpSpPr>
          <a:xfrm>
            <a:off x="1131242" y="976738"/>
            <a:ext cx="484124" cy="974346"/>
            <a:chOff x="7053263" y="3330576"/>
            <a:chExt cx="1373187" cy="3392487"/>
          </a:xfrm>
          <a:solidFill>
            <a:srgbClr val="0070C0"/>
          </a:solidFill>
        </p:grpSpPr>
        <p:sp>
          <p:nvSpPr>
            <p:cNvPr id="201" name="Freeform 7"/>
            <p:cNvSpPr>
              <a:spLocks/>
            </p:cNvSpPr>
            <p:nvPr/>
          </p:nvSpPr>
          <p:spPr bwMode="auto">
            <a:xfrm flipV="1">
              <a:off x="7053263" y="4037013"/>
              <a:ext cx="1373187" cy="2686050"/>
            </a:xfrm>
            <a:custGeom>
              <a:avLst/>
              <a:gdLst>
                <a:gd name="T0" fmla="*/ 268 w 7135"/>
                <a:gd name="T1" fmla="*/ 13222 h 13986"/>
                <a:gd name="T2" fmla="*/ 1698 w 7135"/>
                <a:gd name="T3" fmla="*/ 13984 h 13986"/>
                <a:gd name="T4" fmla="*/ 5261 w 7135"/>
                <a:gd name="T5" fmla="*/ 13985 h 13986"/>
                <a:gd name="T6" fmla="*/ 5962 w 7135"/>
                <a:gd name="T7" fmla="*/ 13897 h 13986"/>
                <a:gd name="T8" fmla="*/ 7126 w 7135"/>
                <a:gd name="T9" fmla="*/ 12396 h 13986"/>
                <a:gd name="T10" fmla="*/ 7126 w 7135"/>
                <a:gd name="T11" fmla="*/ 7985 h 13986"/>
                <a:gd name="T12" fmla="*/ 6791 w 7135"/>
                <a:gd name="T13" fmla="*/ 7406 h 13986"/>
                <a:gd name="T14" fmla="*/ 5944 w 7135"/>
                <a:gd name="T15" fmla="*/ 7609 h 13986"/>
                <a:gd name="T16" fmla="*/ 5836 w 7135"/>
                <a:gd name="T17" fmla="*/ 8019 h 13986"/>
                <a:gd name="T18" fmla="*/ 5838 w 7135"/>
                <a:gd name="T19" fmla="*/ 11690 h 13986"/>
                <a:gd name="T20" fmla="*/ 5822 w 7135"/>
                <a:gd name="T21" fmla="*/ 11899 h 13986"/>
                <a:gd name="T22" fmla="*/ 5488 w 7135"/>
                <a:gd name="T23" fmla="*/ 11918 h 13986"/>
                <a:gd name="T24" fmla="*/ 5423 w 7135"/>
                <a:gd name="T25" fmla="*/ 11760 h 13986"/>
                <a:gd name="T26" fmla="*/ 5424 w 7135"/>
                <a:gd name="T27" fmla="*/ 928 h 13986"/>
                <a:gd name="T28" fmla="*/ 5234 w 7135"/>
                <a:gd name="T29" fmla="*/ 357 h 13986"/>
                <a:gd name="T30" fmla="*/ 4388 w 7135"/>
                <a:gd name="T31" fmla="*/ 87 h 13986"/>
                <a:gd name="T32" fmla="*/ 3783 w 7135"/>
                <a:gd name="T33" fmla="*/ 785 h 13986"/>
                <a:gd name="T34" fmla="*/ 3775 w 7135"/>
                <a:gd name="T35" fmla="*/ 1280 h 13986"/>
                <a:gd name="T36" fmla="*/ 3770 w 7135"/>
                <a:gd name="T37" fmla="*/ 7409 h 13986"/>
                <a:gd name="T38" fmla="*/ 3363 w 7135"/>
                <a:gd name="T39" fmla="*/ 7411 h 13986"/>
                <a:gd name="T40" fmla="*/ 3360 w 7135"/>
                <a:gd name="T41" fmla="*/ 1248 h 13986"/>
                <a:gd name="T42" fmla="*/ 3347 w 7135"/>
                <a:gd name="T43" fmla="*/ 748 h 13986"/>
                <a:gd name="T44" fmla="*/ 2757 w 7135"/>
                <a:gd name="T45" fmla="*/ 89 h 13986"/>
                <a:gd name="T46" fmla="*/ 1900 w 7135"/>
                <a:gd name="T47" fmla="*/ 358 h 13986"/>
                <a:gd name="T48" fmla="*/ 1709 w 7135"/>
                <a:gd name="T49" fmla="*/ 929 h 13986"/>
                <a:gd name="T50" fmla="*/ 1710 w 7135"/>
                <a:gd name="T51" fmla="*/ 11408 h 13986"/>
                <a:gd name="T52" fmla="*/ 1692 w 7135"/>
                <a:gd name="T53" fmla="*/ 11898 h 13986"/>
                <a:gd name="T54" fmla="*/ 1359 w 7135"/>
                <a:gd name="T55" fmla="*/ 11918 h 13986"/>
                <a:gd name="T56" fmla="*/ 1295 w 7135"/>
                <a:gd name="T57" fmla="*/ 11759 h 13986"/>
                <a:gd name="T58" fmla="*/ 1295 w 7135"/>
                <a:gd name="T59" fmla="*/ 7954 h 13986"/>
                <a:gd name="T60" fmla="*/ 642 w 7135"/>
                <a:gd name="T61" fmla="*/ 7332 h 13986"/>
                <a:gd name="T62" fmla="*/ 9 w 7135"/>
                <a:gd name="T63" fmla="*/ 7950 h 13986"/>
                <a:gd name="T64" fmla="*/ 7 w 7135"/>
                <a:gd name="T65" fmla="*/ 12360 h 13986"/>
                <a:gd name="T66" fmla="*/ 268 w 7135"/>
                <a:gd name="T67" fmla="*/ 13222 h 1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35" h="13986">
                  <a:moveTo>
                    <a:pt x="268" y="13222"/>
                  </a:moveTo>
                  <a:cubicBezTo>
                    <a:pt x="581" y="13690"/>
                    <a:pt x="1135" y="13984"/>
                    <a:pt x="1698" y="13984"/>
                  </a:cubicBezTo>
                  <a:cubicBezTo>
                    <a:pt x="2886" y="13986"/>
                    <a:pt x="4073" y="13984"/>
                    <a:pt x="5261" y="13985"/>
                  </a:cubicBezTo>
                  <a:cubicBezTo>
                    <a:pt x="5497" y="13986"/>
                    <a:pt x="5738" y="13977"/>
                    <a:pt x="5962" y="13897"/>
                  </a:cubicBezTo>
                  <a:cubicBezTo>
                    <a:pt x="6605" y="13697"/>
                    <a:pt x="7128" y="13085"/>
                    <a:pt x="7126" y="12396"/>
                  </a:cubicBezTo>
                  <a:cubicBezTo>
                    <a:pt x="7127" y="10926"/>
                    <a:pt x="7127" y="9455"/>
                    <a:pt x="7126" y="7985"/>
                  </a:cubicBezTo>
                  <a:cubicBezTo>
                    <a:pt x="7135" y="7749"/>
                    <a:pt x="7004" y="7512"/>
                    <a:pt x="6791" y="7406"/>
                  </a:cubicBezTo>
                  <a:cubicBezTo>
                    <a:pt x="6510" y="7253"/>
                    <a:pt x="6123" y="7342"/>
                    <a:pt x="5944" y="7609"/>
                  </a:cubicBezTo>
                  <a:cubicBezTo>
                    <a:pt x="5861" y="7728"/>
                    <a:pt x="5833" y="7876"/>
                    <a:pt x="5836" y="8019"/>
                  </a:cubicBezTo>
                  <a:cubicBezTo>
                    <a:pt x="5837" y="9243"/>
                    <a:pt x="5836" y="10466"/>
                    <a:pt x="5838" y="11690"/>
                  </a:cubicBezTo>
                  <a:cubicBezTo>
                    <a:pt x="5836" y="11760"/>
                    <a:pt x="5846" y="11832"/>
                    <a:pt x="5822" y="11899"/>
                  </a:cubicBezTo>
                  <a:cubicBezTo>
                    <a:pt x="5718" y="11944"/>
                    <a:pt x="5597" y="11919"/>
                    <a:pt x="5488" y="11918"/>
                  </a:cubicBezTo>
                  <a:cubicBezTo>
                    <a:pt x="5408" y="11913"/>
                    <a:pt x="5427" y="11814"/>
                    <a:pt x="5423" y="11760"/>
                  </a:cubicBezTo>
                  <a:cubicBezTo>
                    <a:pt x="5425" y="8149"/>
                    <a:pt x="5424" y="4538"/>
                    <a:pt x="5424" y="928"/>
                  </a:cubicBezTo>
                  <a:cubicBezTo>
                    <a:pt x="5426" y="723"/>
                    <a:pt x="5367" y="515"/>
                    <a:pt x="5234" y="357"/>
                  </a:cubicBezTo>
                  <a:cubicBezTo>
                    <a:pt x="5038" y="110"/>
                    <a:pt x="4691" y="2"/>
                    <a:pt x="4388" y="87"/>
                  </a:cubicBezTo>
                  <a:cubicBezTo>
                    <a:pt x="4070" y="167"/>
                    <a:pt x="3815" y="457"/>
                    <a:pt x="3783" y="785"/>
                  </a:cubicBezTo>
                  <a:cubicBezTo>
                    <a:pt x="3768" y="949"/>
                    <a:pt x="3777" y="1115"/>
                    <a:pt x="3775" y="1280"/>
                  </a:cubicBezTo>
                  <a:cubicBezTo>
                    <a:pt x="3772" y="3323"/>
                    <a:pt x="3779" y="5366"/>
                    <a:pt x="3770" y="7409"/>
                  </a:cubicBezTo>
                  <a:cubicBezTo>
                    <a:pt x="3639" y="7447"/>
                    <a:pt x="3495" y="7446"/>
                    <a:pt x="3363" y="7411"/>
                  </a:cubicBezTo>
                  <a:cubicBezTo>
                    <a:pt x="3356" y="5356"/>
                    <a:pt x="3362" y="3302"/>
                    <a:pt x="3360" y="1248"/>
                  </a:cubicBezTo>
                  <a:cubicBezTo>
                    <a:pt x="3357" y="1081"/>
                    <a:pt x="3370" y="914"/>
                    <a:pt x="3347" y="748"/>
                  </a:cubicBezTo>
                  <a:cubicBezTo>
                    <a:pt x="3301" y="439"/>
                    <a:pt x="3061" y="168"/>
                    <a:pt x="2757" y="89"/>
                  </a:cubicBezTo>
                  <a:cubicBezTo>
                    <a:pt x="2451" y="0"/>
                    <a:pt x="2099" y="109"/>
                    <a:pt x="1900" y="358"/>
                  </a:cubicBezTo>
                  <a:cubicBezTo>
                    <a:pt x="1767" y="517"/>
                    <a:pt x="1706" y="724"/>
                    <a:pt x="1709" y="929"/>
                  </a:cubicBezTo>
                  <a:cubicBezTo>
                    <a:pt x="1709" y="4422"/>
                    <a:pt x="1710" y="7915"/>
                    <a:pt x="1710" y="11408"/>
                  </a:cubicBezTo>
                  <a:cubicBezTo>
                    <a:pt x="1699" y="11571"/>
                    <a:pt x="1732" y="11740"/>
                    <a:pt x="1692" y="11898"/>
                  </a:cubicBezTo>
                  <a:cubicBezTo>
                    <a:pt x="1590" y="11945"/>
                    <a:pt x="1468" y="11918"/>
                    <a:pt x="1359" y="11918"/>
                  </a:cubicBezTo>
                  <a:cubicBezTo>
                    <a:pt x="1279" y="11912"/>
                    <a:pt x="1300" y="11814"/>
                    <a:pt x="1295" y="11759"/>
                  </a:cubicBezTo>
                  <a:cubicBezTo>
                    <a:pt x="1296" y="10491"/>
                    <a:pt x="1298" y="9223"/>
                    <a:pt x="1295" y="7954"/>
                  </a:cubicBezTo>
                  <a:cubicBezTo>
                    <a:pt x="1304" y="7609"/>
                    <a:pt x="983" y="7314"/>
                    <a:pt x="642" y="7332"/>
                  </a:cubicBezTo>
                  <a:cubicBezTo>
                    <a:pt x="310" y="7326"/>
                    <a:pt x="4" y="7614"/>
                    <a:pt x="9" y="7950"/>
                  </a:cubicBezTo>
                  <a:cubicBezTo>
                    <a:pt x="5" y="9420"/>
                    <a:pt x="9" y="10890"/>
                    <a:pt x="7" y="12360"/>
                  </a:cubicBezTo>
                  <a:cubicBezTo>
                    <a:pt x="0" y="12666"/>
                    <a:pt x="97" y="12970"/>
                    <a:pt x="268" y="132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椭圆 59"/>
            <p:cNvSpPr/>
            <p:nvPr/>
          </p:nvSpPr>
          <p:spPr>
            <a:xfrm>
              <a:off x="7464425" y="3330576"/>
              <a:ext cx="617538" cy="6175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3" name="文字方塊 202"/>
          <p:cNvSpPr txBox="1"/>
          <p:nvPr/>
        </p:nvSpPr>
        <p:spPr>
          <a:xfrm>
            <a:off x="1530057" y="1620322"/>
            <a:ext cx="6655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1</a:t>
            </a:r>
            <a:r>
              <a:rPr lang="zh-TW" altLang="en-US" sz="25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人</a:t>
            </a:r>
            <a:endParaRPr lang="zh-TW" altLang="en-US" sz="2500" dirty="0">
              <a:solidFill>
                <a:srgbClr val="5F5F5F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grpSp>
        <p:nvGrpSpPr>
          <p:cNvPr id="205" name="群組 204"/>
          <p:cNvGrpSpPr/>
          <p:nvPr/>
        </p:nvGrpSpPr>
        <p:grpSpPr>
          <a:xfrm>
            <a:off x="3324302" y="887194"/>
            <a:ext cx="3107164" cy="1245662"/>
            <a:chOff x="4893047" y="2352211"/>
            <a:chExt cx="4394423" cy="1753007"/>
          </a:xfrm>
        </p:grpSpPr>
        <p:grpSp>
          <p:nvGrpSpPr>
            <p:cNvPr id="206" name="组合 245"/>
            <p:cNvGrpSpPr/>
            <p:nvPr/>
          </p:nvGrpSpPr>
          <p:grpSpPr>
            <a:xfrm>
              <a:off x="4893047" y="2533794"/>
              <a:ext cx="722312" cy="811213"/>
              <a:chOff x="10668001" y="709239"/>
              <a:chExt cx="722312" cy="811213"/>
            </a:xfrm>
          </p:grpSpPr>
          <p:sp>
            <p:nvSpPr>
              <p:cNvPr id="347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8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9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0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1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2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3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4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5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6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7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8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9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07" name="组合 245"/>
            <p:cNvGrpSpPr/>
            <p:nvPr/>
          </p:nvGrpSpPr>
          <p:grpSpPr>
            <a:xfrm>
              <a:off x="5244194" y="2524945"/>
              <a:ext cx="722312" cy="811213"/>
              <a:chOff x="10668001" y="709239"/>
              <a:chExt cx="722312" cy="811213"/>
            </a:xfrm>
          </p:grpSpPr>
          <p:sp>
            <p:nvSpPr>
              <p:cNvPr id="334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6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7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8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9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0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1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2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3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4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5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6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17" name="组合 245"/>
            <p:cNvGrpSpPr/>
            <p:nvPr/>
          </p:nvGrpSpPr>
          <p:grpSpPr>
            <a:xfrm>
              <a:off x="5632372" y="2532233"/>
              <a:ext cx="722312" cy="811213"/>
              <a:chOff x="10668001" y="709239"/>
              <a:chExt cx="722312" cy="811213"/>
            </a:xfrm>
          </p:grpSpPr>
          <p:sp>
            <p:nvSpPr>
              <p:cNvPr id="321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2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3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4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5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6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7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8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9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rgbClr val="818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0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1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2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3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18" name="组合 245"/>
            <p:cNvGrpSpPr/>
            <p:nvPr/>
          </p:nvGrpSpPr>
          <p:grpSpPr>
            <a:xfrm>
              <a:off x="5977671" y="2532233"/>
              <a:ext cx="722312" cy="811213"/>
              <a:chOff x="10668001" y="709239"/>
              <a:chExt cx="722312" cy="811213"/>
            </a:xfrm>
          </p:grpSpPr>
          <p:sp>
            <p:nvSpPr>
              <p:cNvPr id="308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9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0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1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2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3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4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5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6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rgbClr val="DA1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7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8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9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0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9" name="文字方塊 218"/>
            <p:cNvSpPr txBox="1"/>
            <p:nvPr/>
          </p:nvSpPr>
          <p:spPr>
            <a:xfrm>
              <a:off x="7847404" y="3433865"/>
              <a:ext cx="1440066" cy="67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1</a:t>
              </a:r>
              <a:r>
                <a:rPr lang="zh-TW" altLang="en-US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計畫</a:t>
              </a:r>
              <a:endParaRPr lang="zh-TW" altLang="en-US" sz="2500" dirty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endParaRPr>
            </a:p>
          </p:txBody>
        </p:sp>
        <p:grpSp>
          <p:nvGrpSpPr>
            <p:cNvPr id="220" name="群組 219"/>
            <p:cNvGrpSpPr/>
            <p:nvPr/>
          </p:nvGrpSpPr>
          <p:grpSpPr>
            <a:xfrm rot="20481215">
              <a:off x="6478781" y="2352211"/>
              <a:ext cx="700842" cy="685000"/>
              <a:chOff x="2070958" y="4811064"/>
              <a:chExt cx="700842" cy="685000"/>
            </a:xfrm>
          </p:grpSpPr>
          <p:sp>
            <p:nvSpPr>
              <p:cNvPr id="301" name="等腰三角形 300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302" name="群組 301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303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04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05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06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07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21" name="群組 220"/>
            <p:cNvGrpSpPr/>
            <p:nvPr/>
          </p:nvGrpSpPr>
          <p:grpSpPr>
            <a:xfrm rot="20481215">
              <a:off x="6870121" y="2379788"/>
              <a:ext cx="700842" cy="685000"/>
              <a:chOff x="2070958" y="4811064"/>
              <a:chExt cx="700842" cy="685000"/>
            </a:xfrm>
          </p:grpSpPr>
          <p:sp>
            <p:nvSpPr>
              <p:cNvPr id="294" name="等腰三角形 293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95" name="群組 294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296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7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8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9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00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22" name="群組 221"/>
            <p:cNvGrpSpPr/>
            <p:nvPr/>
          </p:nvGrpSpPr>
          <p:grpSpPr>
            <a:xfrm rot="20481215">
              <a:off x="7277623" y="2402886"/>
              <a:ext cx="700842" cy="685000"/>
              <a:chOff x="2070958" y="4811064"/>
              <a:chExt cx="700842" cy="685000"/>
            </a:xfrm>
          </p:grpSpPr>
          <p:sp>
            <p:nvSpPr>
              <p:cNvPr id="287" name="等腰三角形 286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88" name="群組 287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289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0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1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2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3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818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23" name="群組 222"/>
            <p:cNvGrpSpPr/>
            <p:nvPr/>
          </p:nvGrpSpPr>
          <p:grpSpPr>
            <a:xfrm rot="20481215">
              <a:off x="7696302" y="2413069"/>
              <a:ext cx="700842" cy="685000"/>
              <a:chOff x="2070958" y="4811064"/>
              <a:chExt cx="700842" cy="685000"/>
            </a:xfrm>
          </p:grpSpPr>
          <p:sp>
            <p:nvSpPr>
              <p:cNvPr id="280" name="等腰三角形 279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81" name="群組 280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282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3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4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FF6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5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DA1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6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DA1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24" name="组合 390"/>
            <p:cNvGrpSpPr/>
            <p:nvPr/>
          </p:nvGrpSpPr>
          <p:grpSpPr>
            <a:xfrm>
              <a:off x="6549645" y="2914855"/>
              <a:ext cx="962025" cy="901701"/>
              <a:chOff x="9894888" y="3867150"/>
              <a:chExt cx="962025" cy="901701"/>
            </a:xfrm>
          </p:grpSpPr>
          <p:sp>
            <p:nvSpPr>
              <p:cNvPr id="252" name="Freeform 300"/>
              <p:cNvSpPr>
                <a:spLocks/>
              </p:cNvSpPr>
              <p:nvPr/>
            </p:nvSpPr>
            <p:spPr bwMode="auto">
              <a:xfrm>
                <a:off x="10225088" y="4557713"/>
                <a:ext cx="301625" cy="180975"/>
              </a:xfrm>
              <a:custGeom>
                <a:avLst/>
                <a:gdLst>
                  <a:gd name="T0" fmla="*/ 171 w 190"/>
                  <a:gd name="T1" fmla="*/ 0 h 114"/>
                  <a:gd name="T2" fmla="*/ 19 w 190"/>
                  <a:gd name="T3" fmla="*/ 0 h 114"/>
                  <a:gd name="T4" fmla="*/ 0 w 190"/>
                  <a:gd name="T5" fmla="*/ 114 h 114"/>
                  <a:gd name="T6" fmla="*/ 190 w 190"/>
                  <a:gd name="T7" fmla="*/ 114 h 114"/>
                  <a:gd name="T8" fmla="*/ 171 w 190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14">
                    <a:moveTo>
                      <a:pt x="171" y="0"/>
                    </a:moveTo>
                    <a:lnTo>
                      <a:pt x="19" y="0"/>
                    </a:lnTo>
                    <a:lnTo>
                      <a:pt x="0" y="114"/>
                    </a:lnTo>
                    <a:lnTo>
                      <a:pt x="190" y="11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3" name="Freeform 301"/>
              <p:cNvSpPr>
                <a:spLocks/>
              </p:cNvSpPr>
              <p:nvPr/>
            </p:nvSpPr>
            <p:spPr bwMode="auto">
              <a:xfrm>
                <a:off x="9894888" y="4438650"/>
                <a:ext cx="962025" cy="119063"/>
              </a:xfrm>
              <a:custGeom>
                <a:avLst/>
                <a:gdLst>
                  <a:gd name="T0" fmla="*/ 0 w 256"/>
                  <a:gd name="T1" fmla="*/ 0 h 32"/>
                  <a:gd name="T2" fmla="*/ 0 w 256"/>
                  <a:gd name="T3" fmla="*/ 16 h 32"/>
                  <a:gd name="T4" fmla="*/ 16 w 256"/>
                  <a:gd name="T5" fmla="*/ 32 h 32"/>
                  <a:gd name="T6" fmla="*/ 240 w 256"/>
                  <a:gd name="T7" fmla="*/ 32 h 32"/>
                  <a:gd name="T8" fmla="*/ 256 w 256"/>
                  <a:gd name="T9" fmla="*/ 16 h 32"/>
                  <a:gd name="T10" fmla="*/ 256 w 256"/>
                  <a:gd name="T11" fmla="*/ 0 h 32"/>
                  <a:gd name="T12" fmla="*/ 0 w 25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3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49" y="32"/>
                      <a:pt x="256" y="25"/>
                      <a:pt x="256" y="16"/>
                    </a:cubicBezTo>
                    <a:cubicBezTo>
                      <a:pt x="256" y="0"/>
                      <a:pt x="256" y="0"/>
                      <a:pt x="2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4" name="Freeform 302"/>
              <p:cNvSpPr>
                <a:spLocks/>
              </p:cNvSpPr>
              <p:nvPr/>
            </p:nvSpPr>
            <p:spPr bwMode="auto">
              <a:xfrm>
                <a:off x="9894888" y="3867150"/>
                <a:ext cx="962025" cy="571500"/>
              </a:xfrm>
              <a:custGeom>
                <a:avLst/>
                <a:gdLst>
                  <a:gd name="T0" fmla="*/ 240 w 256"/>
                  <a:gd name="T1" fmla="*/ 0 h 152"/>
                  <a:gd name="T2" fmla="*/ 16 w 256"/>
                  <a:gd name="T3" fmla="*/ 0 h 152"/>
                  <a:gd name="T4" fmla="*/ 0 w 256"/>
                  <a:gd name="T5" fmla="*/ 16 h 152"/>
                  <a:gd name="T6" fmla="*/ 0 w 256"/>
                  <a:gd name="T7" fmla="*/ 152 h 152"/>
                  <a:gd name="T8" fmla="*/ 256 w 256"/>
                  <a:gd name="T9" fmla="*/ 152 h 152"/>
                  <a:gd name="T10" fmla="*/ 256 w 256"/>
                  <a:gd name="T11" fmla="*/ 16 h 152"/>
                  <a:gd name="T12" fmla="*/ 240 w 256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2">
                    <a:moveTo>
                      <a:pt x="24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56" y="152"/>
                      <a:pt x="256" y="152"/>
                      <a:pt x="256" y="152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7"/>
                      <a:pt x="249" y="0"/>
                      <a:pt x="240" y="0"/>
                    </a:cubicBezTo>
                    <a:close/>
                  </a:path>
                </a:pathLst>
              </a:custGeom>
              <a:solidFill>
                <a:srgbClr val="46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5" name="Rectangle 303"/>
              <p:cNvSpPr>
                <a:spLocks noChangeArrowheads="1"/>
              </p:cNvSpPr>
              <p:nvPr/>
            </p:nvSpPr>
            <p:spPr bwMode="auto">
              <a:xfrm>
                <a:off x="9955213" y="3927475"/>
                <a:ext cx="841375" cy="4508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6" name="Rectangle 304"/>
              <p:cNvSpPr>
                <a:spLocks noChangeArrowheads="1"/>
              </p:cNvSpPr>
              <p:nvPr/>
            </p:nvSpPr>
            <p:spPr bwMode="auto">
              <a:xfrm>
                <a:off x="9985376" y="3957638"/>
                <a:ext cx="781050" cy="390525"/>
              </a:xfrm>
              <a:prstGeom prst="rect">
                <a:avLst/>
              </a:prstGeom>
              <a:solidFill>
                <a:srgbClr val="41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7" name="Freeform 305"/>
              <p:cNvSpPr>
                <a:spLocks/>
              </p:cNvSpPr>
              <p:nvPr/>
            </p:nvSpPr>
            <p:spPr bwMode="auto">
              <a:xfrm>
                <a:off x="10180638" y="4738688"/>
                <a:ext cx="390525" cy="30163"/>
              </a:xfrm>
              <a:custGeom>
                <a:avLst/>
                <a:gdLst>
                  <a:gd name="T0" fmla="*/ 237 w 246"/>
                  <a:gd name="T1" fmla="*/ 0 h 19"/>
                  <a:gd name="T2" fmla="*/ 9 w 246"/>
                  <a:gd name="T3" fmla="*/ 0 h 19"/>
                  <a:gd name="T4" fmla="*/ 0 w 246"/>
                  <a:gd name="T5" fmla="*/ 19 h 19"/>
                  <a:gd name="T6" fmla="*/ 246 w 246"/>
                  <a:gd name="T7" fmla="*/ 19 h 19"/>
                  <a:gd name="T8" fmla="*/ 237 w 24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19">
                    <a:moveTo>
                      <a:pt x="237" y="0"/>
                    </a:moveTo>
                    <a:lnTo>
                      <a:pt x="9" y="0"/>
                    </a:lnTo>
                    <a:lnTo>
                      <a:pt x="0" y="19"/>
                    </a:lnTo>
                    <a:lnTo>
                      <a:pt x="246" y="19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8" name="Rectangle 306"/>
              <p:cNvSpPr>
                <a:spLocks noChangeArrowheads="1"/>
              </p:cNvSpPr>
              <p:nvPr/>
            </p:nvSpPr>
            <p:spPr bwMode="auto">
              <a:xfrm>
                <a:off x="10075863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9" name="Rectangle 307"/>
              <p:cNvSpPr>
                <a:spLocks noChangeArrowheads="1"/>
              </p:cNvSpPr>
              <p:nvPr/>
            </p:nvSpPr>
            <p:spPr bwMode="auto">
              <a:xfrm>
                <a:off x="10225088" y="4002088"/>
                <a:ext cx="30163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0" name="Rectangle 308"/>
              <p:cNvSpPr>
                <a:spLocks noChangeArrowheads="1"/>
              </p:cNvSpPr>
              <p:nvPr/>
            </p:nvSpPr>
            <p:spPr bwMode="auto">
              <a:xfrm>
                <a:off x="10106026" y="4062413"/>
                <a:ext cx="30163" cy="1793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1" name="Rectangle 309"/>
              <p:cNvSpPr>
                <a:spLocks noChangeArrowheads="1"/>
              </p:cNvSpPr>
              <p:nvPr/>
            </p:nvSpPr>
            <p:spPr bwMode="auto">
              <a:xfrm>
                <a:off x="10015538" y="4137025"/>
                <a:ext cx="60325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2" name="Rectangle 310"/>
              <p:cNvSpPr>
                <a:spLocks noChangeArrowheads="1"/>
              </p:cNvSpPr>
              <p:nvPr/>
            </p:nvSpPr>
            <p:spPr bwMode="auto">
              <a:xfrm>
                <a:off x="10255251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3" name="Rectangle 311"/>
              <p:cNvSpPr>
                <a:spLocks noChangeArrowheads="1"/>
              </p:cNvSpPr>
              <p:nvPr/>
            </p:nvSpPr>
            <p:spPr bwMode="auto">
              <a:xfrm>
                <a:off x="10136188" y="4002088"/>
                <a:ext cx="28575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4" name="Rectangle 312"/>
              <p:cNvSpPr>
                <a:spLocks noChangeArrowheads="1"/>
              </p:cNvSpPr>
              <p:nvPr/>
            </p:nvSpPr>
            <p:spPr bwMode="auto">
              <a:xfrm>
                <a:off x="10164763" y="4122738"/>
                <a:ext cx="30163" cy="60325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5" name="Rectangle 313"/>
              <p:cNvSpPr>
                <a:spLocks noChangeArrowheads="1"/>
              </p:cNvSpPr>
              <p:nvPr/>
            </p:nvSpPr>
            <p:spPr bwMode="auto">
              <a:xfrm>
                <a:off x="10194926" y="4092575"/>
                <a:ext cx="30163" cy="120650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6" name="Rectangle 314"/>
              <p:cNvSpPr>
                <a:spLocks noChangeArrowheads="1"/>
              </p:cNvSpPr>
              <p:nvPr/>
            </p:nvSpPr>
            <p:spPr bwMode="auto">
              <a:xfrm>
                <a:off x="10587038" y="4002088"/>
                <a:ext cx="28575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7" name="Rectangle 315"/>
              <p:cNvSpPr>
                <a:spLocks noChangeArrowheads="1"/>
              </p:cNvSpPr>
              <p:nvPr/>
            </p:nvSpPr>
            <p:spPr bwMode="auto">
              <a:xfrm>
                <a:off x="10285413" y="4032250"/>
                <a:ext cx="30163" cy="2397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8" name="Rectangle 316"/>
              <p:cNvSpPr>
                <a:spLocks noChangeArrowheads="1"/>
              </p:cNvSpPr>
              <p:nvPr/>
            </p:nvSpPr>
            <p:spPr bwMode="auto">
              <a:xfrm>
                <a:off x="10615613" y="4046538"/>
                <a:ext cx="30163" cy="2111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9" name="Rectangle 317"/>
              <p:cNvSpPr>
                <a:spLocks noChangeArrowheads="1"/>
              </p:cNvSpPr>
              <p:nvPr/>
            </p:nvSpPr>
            <p:spPr bwMode="auto">
              <a:xfrm>
                <a:off x="10645776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0" name="Rectangle 318"/>
              <p:cNvSpPr>
                <a:spLocks noChangeArrowheads="1"/>
              </p:cNvSpPr>
              <p:nvPr/>
            </p:nvSpPr>
            <p:spPr bwMode="auto">
              <a:xfrm>
                <a:off x="10315576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1" name="Rectangle 319"/>
              <p:cNvSpPr>
                <a:spLocks noChangeArrowheads="1"/>
              </p:cNvSpPr>
              <p:nvPr/>
            </p:nvSpPr>
            <p:spPr bwMode="auto">
              <a:xfrm>
                <a:off x="10345738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2" name="Rectangle 320"/>
              <p:cNvSpPr>
                <a:spLocks noChangeArrowheads="1"/>
              </p:cNvSpPr>
              <p:nvPr/>
            </p:nvSpPr>
            <p:spPr bwMode="auto">
              <a:xfrm>
                <a:off x="10375901" y="4002088"/>
                <a:ext cx="30163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3" name="Rectangle 321"/>
              <p:cNvSpPr>
                <a:spLocks noChangeArrowheads="1"/>
              </p:cNvSpPr>
              <p:nvPr/>
            </p:nvSpPr>
            <p:spPr bwMode="auto">
              <a:xfrm>
                <a:off x="10406063" y="4062413"/>
                <a:ext cx="30163" cy="1793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4" name="Rectangle 322"/>
              <p:cNvSpPr>
                <a:spLocks noChangeArrowheads="1"/>
              </p:cNvSpPr>
              <p:nvPr/>
            </p:nvSpPr>
            <p:spPr bwMode="auto">
              <a:xfrm>
                <a:off x="10436226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5" name="Rectangle 323"/>
              <p:cNvSpPr>
                <a:spLocks noChangeArrowheads="1"/>
              </p:cNvSpPr>
              <p:nvPr/>
            </p:nvSpPr>
            <p:spPr bwMode="auto">
              <a:xfrm>
                <a:off x="10466388" y="4032250"/>
                <a:ext cx="30163" cy="2397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6" name="Rectangle 324"/>
              <p:cNvSpPr>
                <a:spLocks noChangeArrowheads="1"/>
              </p:cNvSpPr>
              <p:nvPr/>
            </p:nvSpPr>
            <p:spPr bwMode="auto">
              <a:xfrm>
                <a:off x="10496551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7" name="Rectangle 325"/>
              <p:cNvSpPr>
                <a:spLocks noChangeArrowheads="1"/>
              </p:cNvSpPr>
              <p:nvPr/>
            </p:nvSpPr>
            <p:spPr bwMode="auto">
              <a:xfrm>
                <a:off x="10526713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8" name="Rectangle 326"/>
              <p:cNvSpPr>
                <a:spLocks noChangeArrowheads="1"/>
              </p:cNvSpPr>
              <p:nvPr/>
            </p:nvSpPr>
            <p:spPr bwMode="auto">
              <a:xfrm>
                <a:off x="10675938" y="4137025"/>
                <a:ext cx="60325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9" name="Rectangle 327"/>
              <p:cNvSpPr>
                <a:spLocks noChangeArrowheads="1"/>
              </p:cNvSpPr>
              <p:nvPr/>
            </p:nvSpPr>
            <p:spPr bwMode="auto">
              <a:xfrm>
                <a:off x="10556876" y="4076700"/>
                <a:ext cx="30163" cy="1508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25" name="群組 224"/>
            <p:cNvGrpSpPr/>
            <p:nvPr/>
          </p:nvGrpSpPr>
          <p:grpSpPr>
            <a:xfrm>
              <a:off x="5179410" y="3380608"/>
              <a:ext cx="496545" cy="515885"/>
              <a:chOff x="2250523" y="4203894"/>
              <a:chExt cx="496545" cy="515885"/>
            </a:xfrm>
          </p:grpSpPr>
          <p:sp>
            <p:nvSpPr>
              <p:cNvPr id="244" name="Freeform 4689"/>
              <p:cNvSpPr>
                <a:spLocks/>
              </p:cNvSpPr>
              <p:nvPr/>
            </p:nvSpPr>
            <p:spPr bwMode="auto">
              <a:xfrm>
                <a:off x="2250523" y="4203894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58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5" name="Freeform 4691"/>
              <p:cNvSpPr>
                <a:spLocks/>
              </p:cNvSpPr>
              <p:nvPr/>
            </p:nvSpPr>
            <p:spPr bwMode="auto">
              <a:xfrm>
                <a:off x="2250523" y="4223238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90B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6" name="Freeform 4692"/>
              <p:cNvSpPr>
                <a:spLocks/>
              </p:cNvSpPr>
              <p:nvPr/>
            </p:nvSpPr>
            <p:spPr bwMode="auto">
              <a:xfrm>
                <a:off x="2250523" y="4461835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7" name="Freeform 4693"/>
              <p:cNvSpPr>
                <a:spLocks/>
              </p:cNvSpPr>
              <p:nvPr/>
            </p:nvSpPr>
            <p:spPr bwMode="auto">
              <a:xfrm>
                <a:off x="2250523" y="4365107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8" name="Freeform 4694"/>
              <p:cNvSpPr>
                <a:spLocks/>
              </p:cNvSpPr>
              <p:nvPr/>
            </p:nvSpPr>
            <p:spPr bwMode="auto">
              <a:xfrm>
                <a:off x="2250523" y="4307070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9" name="Freeform 4695"/>
              <p:cNvSpPr>
                <a:spLocks/>
              </p:cNvSpPr>
              <p:nvPr/>
            </p:nvSpPr>
            <p:spPr bwMode="auto">
              <a:xfrm>
                <a:off x="2611645" y="4584356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0" name="Freeform 4696"/>
              <p:cNvSpPr>
                <a:spLocks/>
              </p:cNvSpPr>
              <p:nvPr/>
            </p:nvSpPr>
            <p:spPr bwMode="auto">
              <a:xfrm>
                <a:off x="2605194" y="4339314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1" name="Freeform 4698"/>
              <p:cNvSpPr>
                <a:spLocks/>
              </p:cNvSpPr>
              <p:nvPr/>
            </p:nvSpPr>
            <p:spPr bwMode="auto">
              <a:xfrm>
                <a:off x="2482671" y="4223238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83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26" name="群組 225"/>
            <p:cNvGrpSpPr/>
            <p:nvPr/>
          </p:nvGrpSpPr>
          <p:grpSpPr>
            <a:xfrm>
              <a:off x="5534796" y="3380608"/>
              <a:ext cx="496545" cy="515885"/>
              <a:chOff x="6126610" y="3329235"/>
              <a:chExt cx="496545" cy="515885"/>
            </a:xfrm>
          </p:grpSpPr>
          <p:sp>
            <p:nvSpPr>
              <p:cNvPr id="236" name="Freeform 4689"/>
              <p:cNvSpPr>
                <a:spLocks/>
              </p:cNvSpPr>
              <p:nvPr/>
            </p:nvSpPr>
            <p:spPr bwMode="auto">
              <a:xfrm>
                <a:off x="6126610" y="3329235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7" name="Freeform 4691"/>
              <p:cNvSpPr>
                <a:spLocks/>
              </p:cNvSpPr>
              <p:nvPr/>
            </p:nvSpPr>
            <p:spPr bwMode="auto">
              <a:xfrm>
                <a:off x="6126610" y="3348579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8" name="Freeform 4692"/>
              <p:cNvSpPr>
                <a:spLocks/>
              </p:cNvSpPr>
              <p:nvPr/>
            </p:nvSpPr>
            <p:spPr bwMode="auto">
              <a:xfrm>
                <a:off x="6126610" y="3587176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9" name="Freeform 4693"/>
              <p:cNvSpPr>
                <a:spLocks/>
              </p:cNvSpPr>
              <p:nvPr/>
            </p:nvSpPr>
            <p:spPr bwMode="auto">
              <a:xfrm>
                <a:off x="6126610" y="3490448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0" name="Freeform 4694"/>
              <p:cNvSpPr>
                <a:spLocks/>
              </p:cNvSpPr>
              <p:nvPr/>
            </p:nvSpPr>
            <p:spPr bwMode="auto">
              <a:xfrm>
                <a:off x="6126610" y="3432411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1" name="Freeform 4695"/>
              <p:cNvSpPr>
                <a:spLocks/>
              </p:cNvSpPr>
              <p:nvPr/>
            </p:nvSpPr>
            <p:spPr bwMode="auto">
              <a:xfrm>
                <a:off x="6487732" y="3709697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2" name="Freeform 4696"/>
              <p:cNvSpPr>
                <a:spLocks/>
              </p:cNvSpPr>
              <p:nvPr/>
            </p:nvSpPr>
            <p:spPr bwMode="auto">
              <a:xfrm>
                <a:off x="6481281" y="3464655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3" name="Freeform 4698"/>
              <p:cNvSpPr>
                <a:spLocks/>
              </p:cNvSpPr>
              <p:nvPr/>
            </p:nvSpPr>
            <p:spPr bwMode="auto">
              <a:xfrm>
                <a:off x="6358758" y="3348579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27" name="群組 226"/>
            <p:cNvGrpSpPr/>
            <p:nvPr/>
          </p:nvGrpSpPr>
          <p:grpSpPr>
            <a:xfrm>
              <a:off x="5886732" y="3380608"/>
              <a:ext cx="496545" cy="515885"/>
              <a:chOff x="6406693" y="3328489"/>
              <a:chExt cx="496545" cy="515885"/>
            </a:xfrm>
          </p:grpSpPr>
          <p:sp>
            <p:nvSpPr>
              <p:cNvPr id="228" name="Freeform 4689"/>
              <p:cNvSpPr>
                <a:spLocks/>
              </p:cNvSpPr>
              <p:nvPr/>
            </p:nvSpPr>
            <p:spPr bwMode="auto">
              <a:xfrm>
                <a:off x="6406693" y="3328489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58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9" name="Freeform 4691"/>
              <p:cNvSpPr>
                <a:spLocks/>
              </p:cNvSpPr>
              <p:nvPr/>
            </p:nvSpPr>
            <p:spPr bwMode="auto">
              <a:xfrm>
                <a:off x="6406693" y="3347833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90B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0" name="Freeform 4692"/>
              <p:cNvSpPr>
                <a:spLocks/>
              </p:cNvSpPr>
              <p:nvPr/>
            </p:nvSpPr>
            <p:spPr bwMode="auto">
              <a:xfrm>
                <a:off x="6406693" y="3586430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1" name="Freeform 4693"/>
              <p:cNvSpPr>
                <a:spLocks/>
              </p:cNvSpPr>
              <p:nvPr/>
            </p:nvSpPr>
            <p:spPr bwMode="auto">
              <a:xfrm>
                <a:off x="6406693" y="3489702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2" name="Freeform 4694"/>
              <p:cNvSpPr>
                <a:spLocks/>
              </p:cNvSpPr>
              <p:nvPr/>
            </p:nvSpPr>
            <p:spPr bwMode="auto">
              <a:xfrm>
                <a:off x="6406693" y="3431665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3" name="Freeform 4695"/>
              <p:cNvSpPr>
                <a:spLocks/>
              </p:cNvSpPr>
              <p:nvPr/>
            </p:nvSpPr>
            <p:spPr bwMode="auto">
              <a:xfrm>
                <a:off x="6767815" y="3708951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4" name="Freeform 4696"/>
              <p:cNvSpPr>
                <a:spLocks/>
              </p:cNvSpPr>
              <p:nvPr/>
            </p:nvSpPr>
            <p:spPr bwMode="auto">
              <a:xfrm>
                <a:off x="6761364" y="3463909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5" name="Freeform 4698"/>
              <p:cNvSpPr>
                <a:spLocks/>
              </p:cNvSpPr>
              <p:nvPr/>
            </p:nvSpPr>
            <p:spPr bwMode="auto">
              <a:xfrm>
                <a:off x="6638841" y="3347833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83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60" name="等於 359"/>
          <p:cNvSpPr/>
          <p:nvPr/>
        </p:nvSpPr>
        <p:spPr>
          <a:xfrm>
            <a:off x="6369326" y="1179632"/>
            <a:ext cx="762000" cy="685355"/>
          </a:xfrm>
          <a:prstGeom prst="mathEqual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1" name="文字方塊 360"/>
          <p:cNvSpPr txBox="1"/>
          <p:nvPr/>
        </p:nvSpPr>
        <p:spPr>
          <a:xfrm>
            <a:off x="7331156" y="1278832"/>
            <a:ext cx="14975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0.25</a:t>
            </a:r>
            <a:r>
              <a:rPr lang="zh-TW" altLang="en-US" sz="2500" dirty="0" smtClean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人年</a:t>
            </a:r>
            <a:endParaRPr lang="zh-TW" altLang="en-US" sz="2500" dirty="0">
              <a:solidFill>
                <a:srgbClr val="5F5F5F"/>
              </a:solidFill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sp>
        <p:nvSpPr>
          <p:cNvPr id="362" name="L-圖案 361"/>
          <p:cNvSpPr/>
          <p:nvPr/>
        </p:nvSpPr>
        <p:spPr>
          <a:xfrm rot="8155619">
            <a:off x="2552436" y="3403983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3" name="L-圖案 362"/>
          <p:cNvSpPr/>
          <p:nvPr/>
        </p:nvSpPr>
        <p:spPr>
          <a:xfrm rot="18943000">
            <a:off x="2551669" y="3131330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4" name="组合 57"/>
          <p:cNvGrpSpPr/>
          <p:nvPr/>
        </p:nvGrpSpPr>
        <p:grpSpPr>
          <a:xfrm>
            <a:off x="1099029" y="2865521"/>
            <a:ext cx="484124" cy="974346"/>
            <a:chOff x="7053263" y="3330576"/>
            <a:chExt cx="1373187" cy="3392487"/>
          </a:xfrm>
          <a:solidFill>
            <a:srgbClr val="0070C0"/>
          </a:solidFill>
        </p:grpSpPr>
        <p:sp>
          <p:nvSpPr>
            <p:cNvPr id="365" name="Freeform 7"/>
            <p:cNvSpPr>
              <a:spLocks/>
            </p:cNvSpPr>
            <p:nvPr/>
          </p:nvSpPr>
          <p:spPr bwMode="auto">
            <a:xfrm flipV="1">
              <a:off x="7053263" y="4037013"/>
              <a:ext cx="1373187" cy="2686050"/>
            </a:xfrm>
            <a:custGeom>
              <a:avLst/>
              <a:gdLst>
                <a:gd name="T0" fmla="*/ 268 w 7135"/>
                <a:gd name="T1" fmla="*/ 13222 h 13986"/>
                <a:gd name="T2" fmla="*/ 1698 w 7135"/>
                <a:gd name="T3" fmla="*/ 13984 h 13986"/>
                <a:gd name="T4" fmla="*/ 5261 w 7135"/>
                <a:gd name="T5" fmla="*/ 13985 h 13986"/>
                <a:gd name="T6" fmla="*/ 5962 w 7135"/>
                <a:gd name="T7" fmla="*/ 13897 h 13986"/>
                <a:gd name="T8" fmla="*/ 7126 w 7135"/>
                <a:gd name="T9" fmla="*/ 12396 h 13986"/>
                <a:gd name="T10" fmla="*/ 7126 w 7135"/>
                <a:gd name="T11" fmla="*/ 7985 h 13986"/>
                <a:gd name="T12" fmla="*/ 6791 w 7135"/>
                <a:gd name="T13" fmla="*/ 7406 h 13986"/>
                <a:gd name="T14" fmla="*/ 5944 w 7135"/>
                <a:gd name="T15" fmla="*/ 7609 h 13986"/>
                <a:gd name="T16" fmla="*/ 5836 w 7135"/>
                <a:gd name="T17" fmla="*/ 8019 h 13986"/>
                <a:gd name="T18" fmla="*/ 5838 w 7135"/>
                <a:gd name="T19" fmla="*/ 11690 h 13986"/>
                <a:gd name="T20" fmla="*/ 5822 w 7135"/>
                <a:gd name="T21" fmla="*/ 11899 h 13986"/>
                <a:gd name="T22" fmla="*/ 5488 w 7135"/>
                <a:gd name="T23" fmla="*/ 11918 h 13986"/>
                <a:gd name="T24" fmla="*/ 5423 w 7135"/>
                <a:gd name="T25" fmla="*/ 11760 h 13986"/>
                <a:gd name="T26" fmla="*/ 5424 w 7135"/>
                <a:gd name="T27" fmla="*/ 928 h 13986"/>
                <a:gd name="T28" fmla="*/ 5234 w 7135"/>
                <a:gd name="T29" fmla="*/ 357 h 13986"/>
                <a:gd name="T30" fmla="*/ 4388 w 7135"/>
                <a:gd name="T31" fmla="*/ 87 h 13986"/>
                <a:gd name="T32" fmla="*/ 3783 w 7135"/>
                <a:gd name="T33" fmla="*/ 785 h 13986"/>
                <a:gd name="T34" fmla="*/ 3775 w 7135"/>
                <a:gd name="T35" fmla="*/ 1280 h 13986"/>
                <a:gd name="T36" fmla="*/ 3770 w 7135"/>
                <a:gd name="T37" fmla="*/ 7409 h 13986"/>
                <a:gd name="T38" fmla="*/ 3363 w 7135"/>
                <a:gd name="T39" fmla="*/ 7411 h 13986"/>
                <a:gd name="T40" fmla="*/ 3360 w 7135"/>
                <a:gd name="T41" fmla="*/ 1248 h 13986"/>
                <a:gd name="T42" fmla="*/ 3347 w 7135"/>
                <a:gd name="T43" fmla="*/ 748 h 13986"/>
                <a:gd name="T44" fmla="*/ 2757 w 7135"/>
                <a:gd name="T45" fmla="*/ 89 h 13986"/>
                <a:gd name="T46" fmla="*/ 1900 w 7135"/>
                <a:gd name="T47" fmla="*/ 358 h 13986"/>
                <a:gd name="T48" fmla="*/ 1709 w 7135"/>
                <a:gd name="T49" fmla="*/ 929 h 13986"/>
                <a:gd name="T50" fmla="*/ 1710 w 7135"/>
                <a:gd name="T51" fmla="*/ 11408 h 13986"/>
                <a:gd name="T52" fmla="*/ 1692 w 7135"/>
                <a:gd name="T53" fmla="*/ 11898 h 13986"/>
                <a:gd name="T54" fmla="*/ 1359 w 7135"/>
                <a:gd name="T55" fmla="*/ 11918 h 13986"/>
                <a:gd name="T56" fmla="*/ 1295 w 7135"/>
                <a:gd name="T57" fmla="*/ 11759 h 13986"/>
                <a:gd name="T58" fmla="*/ 1295 w 7135"/>
                <a:gd name="T59" fmla="*/ 7954 h 13986"/>
                <a:gd name="T60" fmla="*/ 642 w 7135"/>
                <a:gd name="T61" fmla="*/ 7332 h 13986"/>
                <a:gd name="T62" fmla="*/ 9 w 7135"/>
                <a:gd name="T63" fmla="*/ 7950 h 13986"/>
                <a:gd name="T64" fmla="*/ 7 w 7135"/>
                <a:gd name="T65" fmla="*/ 12360 h 13986"/>
                <a:gd name="T66" fmla="*/ 268 w 7135"/>
                <a:gd name="T67" fmla="*/ 13222 h 13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35" h="13986">
                  <a:moveTo>
                    <a:pt x="268" y="13222"/>
                  </a:moveTo>
                  <a:cubicBezTo>
                    <a:pt x="581" y="13690"/>
                    <a:pt x="1135" y="13984"/>
                    <a:pt x="1698" y="13984"/>
                  </a:cubicBezTo>
                  <a:cubicBezTo>
                    <a:pt x="2886" y="13986"/>
                    <a:pt x="4073" y="13984"/>
                    <a:pt x="5261" y="13985"/>
                  </a:cubicBezTo>
                  <a:cubicBezTo>
                    <a:pt x="5497" y="13986"/>
                    <a:pt x="5738" y="13977"/>
                    <a:pt x="5962" y="13897"/>
                  </a:cubicBezTo>
                  <a:cubicBezTo>
                    <a:pt x="6605" y="13697"/>
                    <a:pt x="7128" y="13085"/>
                    <a:pt x="7126" y="12396"/>
                  </a:cubicBezTo>
                  <a:cubicBezTo>
                    <a:pt x="7127" y="10926"/>
                    <a:pt x="7127" y="9455"/>
                    <a:pt x="7126" y="7985"/>
                  </a:cubicBezTo>
                  <a:cubicBezTo>
                    <a:pt x="7135" y="7749"/>
                    <a:pt x="7004" y="7512"/>
                    <a:pt x="6791" y="7406"/>
                  </a:cubicBezTo>
                  <a:cubicBezTo>
                    <a:pt x="6510" y="7253"/>
                    <a:pt x="6123" y="7342"/>
                    <a:pt x="5944" y="7609"/>
                  </a:cubicBezTo>
                  <a:cubicBezTo>
                    <a:pt x="5861" y="7728"/>
                    <a:pt x="5833" y="7876"/>
                    <a:pt x="5836" y="8019"/>
                  </a:cubicBezTo>
                  <a:cubicBezTo>
                    <a:pt x="5837" y="9243"/>
                    <a:pt x="5836" y="10466"/>
                    <a:pt x="5838" y="11690"/>
                  </a:cubicBezTo>
                  <a:cubicBezTo>
                    <a:pt x="5836" y="11760"/>
                    <a:pt x="5846" y="11832"/>
                    <a:pt x="5822" y="11899"/>
                  </a:cubicBezTo>
                  <a:cubicBezTo>
                    <a:pt x="5718" y="11944"/>
                    <a:pt x="5597" y="11919"/>
                    <a:pt x="5488" y="11918"/>
                  </a:cubicBezTo>
                  <a:cubicBezTo>
                    <a:pt x="5408" y="11913"/>
                    <a:pt x="5427" y="11814"/>
                    <a:pt x="5423" y="11760"/>
                  </a:cubicBezTo>
                  <a:cubicBezTo>
                    <a:pt x="5425" y="8149"/>
                    <a:pt x="5424" y="4538"/>
                    <a:pt x="5424" y="928"/>
                  </a:cubicBezTo>
                  <a:cubicBezTo>
                    <a:pt x="5426" y="723"/>
                    <a:pt x="5367" y="515"/>
                    <a:pt x="5234" y="357"/>
                  </a:cubicBezTo>
                  <a:cubicBezTo>
                    <a:pt x="5038" y="110"/>
                    <a:pt x="4691" y="2"/>
                    <a:pt x="4388" y="87"/>
                  </a:cubicBezTo>
                  <a:cubicBezTo>
                    <a:pt x="4070" y="167"/>
                    <a:pt x="3815" y="457"/>
                    <a:pt x="3783" y="785"/>
                  </a:cubicBezTo>
                  <a:cubicBezTo>
                    <a:pt x="3768" y="949"/>
                    <a:pt x="3777" y="1115"/>
                    <a:pt x="3775" y="1280"/>
                  </a:cubicBezTo>
                  <a:cubicBezTo>
                    <a:pt x="3772" y="3323"/>
                    <a:pt x="3779" y="5366"/>
                    <a:pt x="3770" y="7409"/>
                  </a:cubicBezTo>
                  <a:cubicBezTo>
                    <a:pt x="3639" y="7447"/>
                    <a:pt x="3495" y="7446"/>
                    <a:pt x="3363" y="7411"/>
                  </a:cubicBezTo>
                  <a:cubicBezTo>
                    <a:pt x="3356" y="5356"/>
                    <a:pt x="3362" y="3302"/>
                    <a:pt x="3360" y="1248"/>
                  </a:cubicBezTo>
                  <a:cubicBezTo>
                    <a:pt x="3357" y="1081"/>
                    <a:pt x="3370" y="914"/>
                    <a:pt x="3347" y="748"/>
                  </a:cubicBezTo>
                  <a:cubicBezTo>
                    <a:pt x="3301" y="439"/>
                    <a:pt x="3061" y="168"/>
                    <a:pt x="2757" y="89"/>
                  </a:cubicBezTo>
                  <a:cubicBezTo>
                    <a:pt x="2451" y="0"/>
                    <a:pt x="2099" y="109"/>
                    <a:pt x="1900" y="358"/>
                  </a:cubicBezTo>
                  <a:cubicBezTo>
                    <a:pt x="1767" y="517"/>
                    <a:pt x="1706" y="724"/>
                    <a:pt x="1709" y="929"/>
                  </a:cubicBezTo>
                  <a:cubicBezTo>
                    <a:pt x="1709" y="4422"/>
                    <a:pt x="1710" y="7915"/>
                    <a:pt x="1710" y="11408"/>
                  </a:cubicBezTo>
                  <a:cubicBezTo>
                    <a:pt x="1699" y="11571"/>
                    <a:pt x="1732" y="11740"/>
                    <a:pt x="1692" y="11898"/>
                  </a:cubicBezTo>
                  <a:cubicBezTo>
                    <a:pt x="1590" y="11945"/>
                    <a:pt x="1468" y="11918"/>
                    <a:pt x="1359" y="11918"/>
                  </a:cubicBezTo>
                  <a:cubicBezTo>
                    <a:pt x="1279" y="11912"/>
                    <a:pt x="1300" y="11814"/>
                    <a:pt x="1295" y="11759"/>
                  </a:cubicBezTo>
                  <a:cubicBezTo>
                    <a:pt x="1296" y="10491"/>
                    <a:pt x="1298" y="9223"/>
                    <a:pt x="1295" y="7954"/>
                  </a:cubicBezTo>
                  <a:cubicBezTo>
                    <a:pt x="1304" y="7609"/>
                    <a:pt x="983" y="7314"/>
                    <a:pt x="642" y="7332"/>
                  </a:cubicBezTo>
                  <a:cubicBezTo>
                    <a:pt x="310" y="7326"/>
                    <a:pt x="4" y="7614"/>
                    <a:pt x="9" y="7950"/>
                  </a:cubicBezTo>
                  <a:cubicBezTo>
                    <a:pt x="5" y="9420"/>
                    <a:pt x="9" y="10890"/>
                    <a:pt x="7" y="12360"/>
                  </a:cubicBezTo>
                  <a:cubicBezTo>
                    <a:pt x="0" y="12666"/>
                    <a:pt x="97" y="12970"/>
                    <a:pt x="268" y="132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椭圆 59"/>
            <p:cNvSpPr/>
            <p:nvPr/>
          </p:nvSpPr>
          <p:spPr>
            <a:xfrm>
              <a:off x="7464425" y="3330576"/>
              <a:ext cx="617538" cy="6175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7" name="文字方塊 366"/>
          <p:cNvSpPr txBox="1"/>
          <p:nvPr/>
        </p:nvSpPr>
        <p:spPr>
          <a:xfrm>
            <a:off x="1497844" y="3509105"/>
            <a:ext cx="6655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1</a:t>
            </a:r>
            <a:r>
              <a:rPr lang="zh-TW" altLang="en-US" sz="25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人</a:t>
            </a:r>
            <a:endParaRPr lang="zh-TW" altLang="en-US" sz="2500" dirty="0">
              <a:solidFill>
                <a:srgbClr val="5F5F5F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grpSp>
        <p:nvGrpSpPr>
          <p:cNvPr id="368" name="群組 367"/>
          <p:cNvGrpSpPr/>
          <p:nvPr/>
        </p:nvGrpSpPr>
        <p:grpSpPr>
          <a:xfrm>
            <a:off x="3292090" y="2740051"/>
            <a:ext cx="3107164" cy="1245662"/>
            <a:chOff x="4893047" y="2352211"/>
            <a:chExt cx="4394422" cy="1753007"/>
          </a:xfrm>
        </p:grpSpPr>
        <p:grpSp>
          <p:nvGrpSpPr>
            <p:cNvPr id="369" name="组合 245"/>
            <p:cNvGrpSpPr/>
            <p:nvPr/>
          </p:nvGrpSpPr>
          <p:grpSpPr>
            <a:xfrm>
              <a:off x="4893047" y="2533794"/>
              <a:ext cx="722312" cy="811213"/>
              <a:chOff x="10668001" y="709239"/>
              <a:chExt cx="722312" cy="811213"/>
            </a:xfrm>
          </p:grpSpPr>
          <p:sp>
            <p:nvSpPr>
              <p:cNvPr id="501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2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3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4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5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6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7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8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9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0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1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2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3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70" name="组合 245"/>
            <p:cNvGrpSpPr/>
            <p:nvPr/>
          </p:nvGrpSpPr>
          <p:grpSpPr>
            <a:xfrm>
              <a:off x="5244194" y="2524945"/>
              <a:ext cx="722312" cy="811213"/>
              <a:chOff x="10668001" y="709239"/>
              <a:chExt cx="722312" cy="811213"/>
            </a:xfrm>
          </p:grpSpPr>
          <p:sp>
            <p:nvSpPr>
              <p:cNvPr id="488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9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0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1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2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3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4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5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6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7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8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9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0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71" name="组合 245"/>
            <p:cNvGrpSpPr/>
            <p:nvPr/>
          </p:nvGrpSpPr>
          <p:grpSpPr>
            <a:xfrm>
              <a:off x="5632372" y="2532233"/>
              <a:ext cx="722312" cy="811213"/>
              <a:chOff x="10668001" y="709239"/>
              <a:chExt cx="722312" cy="811213"/>
            </a:xfrm>
          </p:grpSpPr>
          <p:sp>
            <p:nvSpPr>
              <p:cNvPr id="475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6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7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8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9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0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1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2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3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rgbClr val="818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4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5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6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7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72" name="组合 245"/>
            <p:cNvGrpSpPr/>
            <p:nvPr/>
          </p:nvGrpSpPr>
          <p:grpSpPr>
            <a:xfrm>
              <a:off x="5977671" y="2532233"/>
              <a:ext cx="722312" cy="811213"/>
              <a:chOff x="10668001" y="709239"/>
              <a:chExt cx="722312" cy="811213"/>
            </a:xfrm>
          </p:grpSpPr>
          <p:sp>
            <p:nvSpPr>
              <p:cNvPr id="462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3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4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5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6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7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8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9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0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rgbClr val="DA1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1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2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3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4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73" name="文字方塊 372"/>
            <p:cNvSpPr txBox="1"/>
            <p:nvPr/>
          </p:nvSpPr>
          <p:spPr>
            <a:xfrm>
              <a:off x="7847404" y="3433865"/>
              <a:ext cx="1440065" cy="67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500" dirty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2</a:t>
              </a:r>
              <a:r>
                <a:rPr lang="zh-TW" altLang="en-US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計畫</a:t>
              </a:r>
              <a:endParaRPr lang="zh-TW" altLang="en-US" sz="2500" dirty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endParaRPr>
            </a:p>
          </p:txBody>
        </p:sp>
        <p:grpSp>
          <p:nvGrpSpPr>
            <p:cNvPr id="374" name="群組 373"/>
            <p:cNvGrpSpPr/>
            <p:nvPr/>
          </p:nvGrpSpPr>
          <p:grpSpPr>
            <a:xfrm rot="20481215">
              <a:off x="6478781" y="2352211"/>
              <a:ext cx="700842" cy="685000"/>
              <a:chOff x="2070958" y="4811064"/>
              <a:chExt cx="700842" cy="685000"/>
            </a:xfrm>
          </p:grpSpPr>
          <p:sp>
            <p:nvSpPr>
              <p:cNvPr id="455" name="等腰三角形 454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456" name="群組 455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457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58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59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60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61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75" name="群組 374"/>
            <p:cNvGrpSpPr/>
            <p:nvPr/>
          </p:nvGrpSpPr>
          <p:grpSpPr>
            <a:xfrm rot="20481215">
              <a:off x="6870121" y="2379788"/>
              <a:ext cx="700842" cy="685000"/>
              <a:chOff x="2070958" y="4811064"/>
              <a:chExt cx="700842" cy="685000"/>
            </a:xfrm>
          </p:grpSpPr>
          <p:sp>
            <p:nvSpPr>
              <p:cNvPr id="448" name="等腰三角形 447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449" name="群組 448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450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51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52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53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54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76" name="群組 375"/>
            <p:cNvGrpSpPr/>
            <p:nvPr/>
          </p:nvGrpSpPr>
          <p:grpSpPr>
            <a:xfrm rot="20481215">
              <a:off x="7277623" y="2402886"/>
              <a:ext cx="700842" cy="685000"/>
              <a:chOff x="2070958" y="4811064"/>
              <a:chExt cx="700842" cy="685000"/>
            </a:xfrm>
          </p:grpSpPr>
          <p:sp>
            <p:nvSpPr>
              <p:cNvPr id="441" name="等腰三角形 440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442" name="群組 441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443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44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45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46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47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818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77" name="群組 376"/>
            <p:cNvGrpSpPr/>
            <p:nvPr/>
          </p:nvGrpSpPr>
          <p:grpSpPr>
            <a:xfrm rot="20481215">
              <a:off x="7696302" y="2413069"/>
              <a:ext cx="700842" cy="685000"/>
              <a:chOff x="2070958" y="4811064"/>
              <a:chExt cx="700842" cy="685000"/>
            </a:xfrm>
          </p:grpSpPr>
          <p:sp>
            <p:nvSpPr>
              <p:cNvPr id="434" name="等腰三角形 433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435" name="群組 434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436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7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8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FF6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9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DA1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40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DA1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5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78" name="组合 390"/>
            <p:cNvGrpSpPr/>
            <p:nvPr/>
          </p:nvGrpSpPr>
          <p:grpSpPr>
            <a:xfrm>
              <a:off x="6549645" y="2914855"/>
              <a:ext cx="962025" cy="901701"/>
              <a:chOff x="9894888" y="3867150"/>
              <a:chExt cx="962025" cy="901701"/>
            </a:xfrm>
          </p:grpSpPr>
          <p:sp>
            <p:nvSpPr>
              <p:cNvPr id="406" name="Freeform 300"/>
              <p:cNvSpPr>
                <a:spLocks/>
              </p:cNvSpPr>
              <p:nvPr/>
            </p:nvSpPr>
            <p:spPr bwMode="auto">
              <a:xfrm>
                <a:off x="10225088" y="4557713"/>
                <a:ext cx="301625" cy="180975"/>
              </a:xfrm>
              <a:custGeom>
                <a:avLst/>
                <a:gdLst>
                  <a:gd name="T0" fmla="*/ 171 w 190"/>
                  <a:gd name="T1" fmla="*/ 0 h 114"/>
                  <a:gd name="T2" fmla="*/ 19 w 190"/>
                  <a:gd name="T3" fmla="*/ 0 h 114"/>
                  <a:gd name="T4" fmla="*/ 0 w 190"/>
                  <a:gd name="T5" fmla="*/ 114 h 114"/>
                  <a:gd name="T6" fmla="*/ 190 w 190"/>
                  <a:gd name="T7" fmla="*/ 114 h 114"/>
                  <a:gd name="T8" fmla="*/ 171 w 190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14">
                    <a:moveTo>
                      <a:pt x="171" y="0"/>
                    </a:moveTo>
                    <a:lnTo>
                      <a:pt x="19" y="0"/>
                    </a:lnTo>
                    <a:lnTo>
                      <a:pt x="0" y="114"/>
                    </a:lnTo>
                    <a:lnTo>
                      <a:pt x="190" y="11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7" name="Freeform 301"/>
              <p:cNvSpPr>
                <a:spLocks/>
              </p:cNvSpPr>
              <p:nvPr/>
            </p:nvSpPr>
            <p:spPr bwMode="auto">
              <a:xfrm>
                <a:off x="9894888" y="4438650"/>
                <a:ext cx="962025" cy="119063"/>
              </a:xfrm>
              <a:custGeom>
                <a:avLst/>
                <a:gdLst>
                  <a:gd name="T0" fmla="*/ 0 w 256"/>
                  <a:gd name="T1" fmla="*/ 0 h 32"/>
                  <a:gd name="T2" fmla="*/ 0 w 256"/>
                  <a:gd name="T3" fmla="*/ 16 h 32"/>
                  <a:gd name="T4" fmla="*/ 16 w 256"/>
                  <a:gd name="T5" fmla="*/ 32 h 32"/>
                  <a:gd name="T6" fmla="*/ 240 w 256"/>
                  <a:gd name="T7" fmla="*/ 32 h 32"/>
                  <a:gd name="T8" fmla="*/ 256 w 256"/>
                  <a:gd name="T9" fmla="*/ 16 h 32"/>
                  <a:gd name="T10" fmla="*/ 256 w 256"/>
                  <a:gd name="T11" fmla="*/ 0 h 32"/>
                  <a:gd name="T12" fmla="*/ 0 w 25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3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49" y="32"/>
                      <a:pt x="256" y="25"/>
                      <a:pt x="256" y="16"/>
                    </a:cubicBezTo>
                    <a:cubicBezTo>
                      <a:pt x="256" y="0"/>
                      <a:pt x="256" y="0"/>
                      <a:pt x="2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8" name="Freeform 302"/>
              <p:cNvSpPr>
                <a:spLocks/>
              </p:cNvSpPr>
              <p:nvPr/>
            </p:nvSpPr>
            <p:spPr bwMode="auto">
              <a:xfrm>
                <a:off x="9894888" y="3867150"/>
                <a:ext cx="962025" cy="571500"/>
              </a:xfrm>
              <a:custGeom>
                <a:avLst/>
                <a:gdLst>
                  <a:gd name="T0" fmla="*/ 240 w 256"/>
                  <a:gd name="T1" fmla="*/ 0 h 152"/>
                  <a:gd name="T2" fmla="*/ 16 w 256"/>
                  <a:gd name="T3" fmla="*/ 0 h 152"/>
                  <a:gd name="T4" fmla="*/ 0 w 256"/>
                  <a:gd name="T5" fmla="*/ 16 h 152"/>
                  <a:gd name="T6" fmla="*/ 0 w 256"/>
                  <a:gd name="T7" fmla="*/ 152 h 152"/>
                  <a:gd name="T8" fmla="*/ 256 w 256"/>
                  <a:gd name="T9" fmla="*/ 152 h 152"/>
                  <a:gd name="T10" fmla="*/ 256 w 256"/>
                  <a:gd name="T11" fmla="*/ 16 h 152"/>
                  <a:gd name="T12" fmla="*/ 240 w 256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2">
                    <a:moveTo>
                      <a:pt x="24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56" y="152"/>
                      <a:pt x="256" y="152"/>
                      <a:pt x="256" y="152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7"/>
                      <a:pt x="249" y="0"/>
                      <a:pt x="240" y="0"/>
                    </a:cubicBezTo>
                    <a:close/>
                  </a:path>
                </a:pathLst>
              </a:custGeom>
              <a:solidFill>
                <a:srgbClr val="46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9" name="Rectangle 303"/>
              <p:cNvSpPr>
                <a:spLocks noChangeArrowheads="1"/>
              </p:cNvSpPr>
              <p:nvPr/>
            </p:nvSpPr>
            <p:spPr bwMode="auto">
              <a:xfrm>
                <a:off x="9955213" y="3927475"/>
                <a:ext cx="841375" cy="4508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0" name="Rectangle 304"/>
              <p:cNvSpPr>
                <a:spLocks noChangeArrowheads="1"/>
              </p:cNvSpPr>
              <p:nvPr/>
            </p:nvSpPr>
            <p:spPr bwMode="auto">
              <a:xfrm>
                <a:off x="9985376" y="3957638"/>
                <a:ext cx="781050" cy="390525"/>
              </a:xfrm>
              <a:prstGeom prst="rect">
                <a:avLst/>
              </a:prstGeom>
              <a:solidFill>
                <a:srgbClr val="41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1" name="Freeform 305"/>
              <p:cNvSpPr>
                <a:spLocks/>
              </p:cNvSpPr>
              <p:nvPr/>
            </p:nvSpPr>
            <p:spPr bwMode="auto">
              <a:xfrm>
                <a:off x="10180638" y="4738688"/>
                <a:ext cx="390525" cy="30163"/>
              </a:xfrm>
              <a:custGeom>
                <a:avLst/>
                <a:gdLst>
                  <a:gd name="T0" fmla="*/ 237 w 246"/>
                  <a:gd name="T1" fmla="*/ 0 h 19"/>
                  <a:gd name="T2" fmla="*/ 9 w 246"/>
                  <a:gd name="T3" fmla="*/ 0 h 19"/>
                  <a:gd name="T4" fmla="*/ 0 w 246"/>
                  <a:gd name="T5" fmla="*/ 19 h 19"/>
                  <a:gd name="T6" fmla="*/ 246 w 246"/>
                  <a:gd name="T7" fmla="*/ 19 h 19"/>
                  <a:gd name="T8" fmla="*/ 237 w 24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19">
                    <a:moveTo>
                      <a:pt x="237" y="0"/>
                    </a:moveTo>
                    <a:lnTo>
                      <a:pt x="9" y="0"/>
                    </a:lnTo>
                    <a:lnTo>
                      <a:pt x="0" y="19"/>
                    </a:lnTo>
                    <a:lnTo>
                      <a:pt x="246" y="19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2" name="Rectangle 306"/>
              <p:cNvSpPr>
                <a:spLocks noChangeArrowheads="1"/>
              </p:cNvSpPr>
              <p:nvPr/>
            </p:nvSpPr>
            <p:spPr bwMode="auto">
              <a:xfrm>
                <a:off x="10075863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3" name="Rectangle 307"/>
              <p:cNvSpPr>
                <a:spLocks noChangeArrowheads="1"/>
              </p:cNvSpPr>
              <p:nvPr/>
            </p:nvSpPr>
            <p:spPr bwMode="auto">
              <a:xfrm>
                <a:off x="10225088" y="4002088"/>
                <a:ext cx="30163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4" name="Rectangle 308"/>
              <p:cNvSpPr>
                <a:spLocks noChangeArrowheads="1"/>
              </p:cNvSpPr>
              <p:nvPr/>
            </p:nvSpPr>
            <p:spPr bwMode="auto">
              <a:xfrm>
                <a:off x="10106026" y="4062413"/>
                <a:ext cx="30163" cy="1793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5" name="Rectangle 309"/>
              <p:cNvSpPr>
                <a:spLocks noChangeArrowheads="1"/>
              </p:cNvSpPr>
              <p:nvPr/>
            </p:nvSpPr>
            <p:spPr bwMode="auto">
              <a:xfrm>
                <a:off x="10015538" y="4137025"/>
                <a:ext cx="60325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6" name="Rectangle 310"/>
              <p:cNvSpPr>
                <a:spLocks noChangeArrowheads="1"/>
              </p:cNvSpPr>
              <p:nvPr/>
            </p:nvSpPr>
            <p:spPr bwMode="auto">
              <a:xfrm>
                <a:off x="10255251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7" name="Rectangle 311"/>
              <p:cNvSpPr>
                <a:spLocks noChangeArrowheads="1"/>
              </p:cNvSpPr>
              <p:nvPr/>
            </p:nvSpPr>
            <p:spPr bwMode="auto">
              <a:xfrm>
                <a:off x="10136188" y="4002088"/>
                <a:ext cx="28575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8" name="Rectangle 312"/>
              <p:cNvSpPr>
                <a:spLocks noChangeArrowheads="1"/>
              </p:cNvSpPr>
              <p:nvPr/>
            </p:nvSpPr>
            <p:spPr bwMode="auto">
              <a:xfrm>
                <a:off x="10164763" y="4122738"/>
                <a:ext cx="30163" cy="60325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9" name="Rectangle 313"/>
              <p:cNvSpPr>
                <a:spLocks noChangeArrowheads="1"/>
              </p:cNvSpPr>
              <p:nvPr/>
            </p:nvSpPr>
            <p:spPr bwMode="auto">
              <a:xfrm>
                <a:off x="10194926" y="4092575"/>
                <a:ext cx="30163" cy="120650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0" name="Rectangle 314"/>
              <p:cNvSpPr>
                <a:spLocks noChangeArrowheads="1"/>
              </p:cNvSpPr>
              <p:nvPr/>
            </p:nvSpPr>
            <p:spPr bwMode="auto">
              <a:xfrm>
                <a:off x="10587038" y="4002088"/>
                <a:ext cx="28575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1" name="Rectangle 315"/>
              <p:cNvSpPr>
                <a:spLocks noChangeArrowheads="1"/>
              </p:cNvSpPr>
              <p:nvPr/>
            </p:nvSpPr>
            <p:spPr bwMode="auto">
              <a:xfrm>
                <a:off x="10285413" y="4032250"/>
                <a:ext cx="30163" cy="2397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2" name="Rectangle 316"/>
              <p:cNvSpPr>
                <a:spLocks noChangeArrowheads="1"/>
              </p:cNvSpPr>
              <p:nvPr/>
            </p:nvSpPr>
            <p:spPr bwMode="auto">
              <a:xfrm>
                <a:off x="10615613" y="4046538"/>
                <a:ext cx="30163" cy="2111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3" name="Rectangle 317"/>
              <p:cNvSpPr>
                <a:spLocks noChangeArrowheads="1"/>
              </p:cNvSpPr>
              <p:nvPr/>
            </p:nvSpPr>
            <p:spPr bwMode="auto">
              <a:xfrm>
                <a:off x="10645776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4" name="Rectangle 318"/>
              <p:cNvSpPr>
                <a:spLocks noChangeArrowheads="1"/>
              </p:cNvSpPr>
              <p:nvPr/>
            </p:nvSpPr>
            <p:spPr bwMode="auto">
              <a:xfrm>
                <a:off x="10315576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5" name="Rectangle 319"/>
              <p:cNvSpPr>
                <a:spLocks noChangeArrowheads="1"/>
              </p:cNvSpPr>
              <p:nvPr/>
            </p:nvSpPr>
            <p:spPr bwMode="auto">
              <a:xfrm>
                <a:off x="10345738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6" name="Rectangle 320"/>
              <p:cNvSpPr>
                <a:spLocks noChangeArrowheads="1"/>
              </p:cNvSpPr>
              <p:nvPr/>
            </p:nvSpPr>
            <p:spPr bwMode="auto">
              <a:xfrm>
                <a:off x="10375901" y="4002088"/>
                <a:ext cx="30163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7" name="Rectangle 321"/>
              <p:cNvSpPr>
                <a:spLocks noChangeArrowheads="1"/>
              </p:cNvSpPr>
              <p:nvPr/>
            </p:nvSpPr>
            <p:spPr bwMode="auto">
              <a:xfrm>
                <a:off x="10406063" y="4062413"/>
                <a:ext cx="30163" cy="1793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8" name="Rectangle 322"/>
              <p:cNvSpPr>
                <a:spLocks noChangeArrowheads="1"/>
              </p:cNvSpPr>
              <p:nvPr/>
            </p:nvSpPr>
            <p:spPr bwMode="auto">
              <a:xfrm>
                <a:off x="10436226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9" name="Rectangle 323"/>
              <p:cNvSpPr>
                <a:spLocks noChangeArrowheads="1"/>
              </p:cNvSpPr>
              <p:nvPr/>
            </p:nvSpPr>
            <p:spPr bwMode="auto">
              <a:xfrm>
                <a:off x="10466388" y="4032250"/>
                <a:ext cx="30163" cy="2397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0" name="Rectangle 324"/>
              <p:cNvSpPr>
                <a:spLocks noChangeArrowheads="1"/>
              </p:cNvSpPr>
              <p:nvPr/>
            </p:nvSpPr>
            <p:spPr bwMode="auto">
              <a:xfrm>
                <a:off x="10496551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1" name="Rectangle 325"/>
              <p:cNvSpPr>
                <a:spLocks noChangeArrowheads="1"/>
              </p:cNvSpPr>
              <p:nvPr/>
            </p:nvSpPr>
            <p:spPr bwMode="auto">
              <a:xfrm>
                <a:off x="10526713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2" name="Rectangle 326"/>
              <p:cNvSpPr>
                <a:spLocks noChangeArrowheads="1"/>
              </p:cNvSpPr>
              <p:nvPr/>
            </p:nvSpPr>
            <p:spPr bwMode="auto">
              <a:xfrm>
                <a:off x="10675938" y="4137025"/>
                <a:ext cx="60325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3" name="Rectangle 327"/>
              <p:cNvSpPr>
                <a:spLocks noChangeArrowheads="1"/>
              </p:cNvSpPr>
              <p:nvPr/>
            </p:nvSpPr>
            <p:spPr bwMode="auto">
              <a:xfrm>
                <a:off x="10556876" y="4076700"/>
                <a:ext cx="30163" cy="1508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79" name="群組 378"/>
            <p:cNvGrpSpPr/>
            <p:nvPr/>
          </p:nvGrpSpPr>
          <p:grpSpPr>
            <a:xfrm>
              <a:off x="5179410" y="3380608"/>
              <a:ext cx="496545" cy="515885"/>
              <a:chOff x="2250523" y="4203894"/>
              <a:chExt cx="496545" cy="515885"/>
            </a:xfrm>
          </p:grpSpPr>
          <p:sp>
            <p:nvSpPr>
              <p:cNvPr id="398" name="Freeform 4689"/>
              <p:cNvSpPr>
                <a:spLocks/>
              </p:cNvSpPr>
              <p:nvPr/>
            </p:nvSpPr>
            <p:spPr bwMode="auto">
              <a:xfrm>
                <a:off x="2250523" y="4203894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58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" name="Freeform 4691"/>
              <p:cNvSpPr>
                <a:spLocks/>
              </p:cNvSpPr>
              <p:nvPr/>
            </p:nvSpPr>
            <p:spPr bwMode="auto">
              <a:xfrm>
                <a:off x="2250523" y="4223238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90B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0" name="Freeform 4692"/>
              <p:cNvSpPr>
                <a:spLocks/>
              </p:cNvSpPr>
              <p:nvPr/>
            </p:nvSpPr>
            <p:spPr bwMode="auto">
              <a:xfrm>
                <a:off x="2250523" y="4461835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1" name="Freeform 4693"/>
              <p:cNvSpPr>
                <a:spLocks/>
              </p:cNvSpPr>
              <p:nvPr/>
            </p:nvSpPr>
            <p:spPr bwMode="auto">
              <a:xfrm>
                <a:off x="2250523" y="4365107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2" name="Freeform 4694"/>
              <p:cNvSpPr>
                <a:spLocks/>
              </p:cNvSpPr>
              <p:nvPr/>
            </p:nvSpPr>
            <p:spPr bwMode="auto">
              <a:xfrm>
                <a:off x="2250523" y="4307070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3" name="Freeform 4695"/>
              <p:cNvSpPr>
                <a:spLocks/>
              </p:cNvSpPr>
              <p:nvPr/>
            </p:nvSpPr>
            <p:spPr bwMode="auto">
              <a:xfrm>
                <a:off x="2611645" y="4584356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4" name="Freeform 4696"/>
              <p:cNvSpPr>
                <a:spLocks/>
              </p:cNvSpPr>
              <p:nvPr/>
            </p:nvSpPr>
            <p:spPr bwMode="auto">
              <a:xfrm>
                <a:off x="2605194" y="4339314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5" name="Freeform 4698"/>
              <p:cNvSpPr>
                <a:spLocks/>
              </p:cNvSpPr>
              <p:nvPr/>
            </p:nvSpPr>
            <p:spPr bwMode="auto">
              <a:xfrm>
                <a:off x="2482671" y="4223238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83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80" name="群組 379"/>
            <p:cNvGrpSpPr/>
            <p:nvPr/>
          </p:nvGrpSpPr>
          <p:grpSpPr>
            <a:xfrm>
              <a:off x="5534796" y="3380608"/>
              <a:ext cx="496545" cy="515885"/>
              <a:chOff x="6126610" y="3329235"/>
              <a:chExt cx="496545" cy="515885"/>
            </a:xfrm>
          </p:grpSpPr>
          <p:sp>
            <p:nvSpPr>
              <p:cNvPr id="390" name="Freeform 4689"/>
              <p:cNvSpPr>
                <a:spLocks/>
              </p:cNvSpPr>
              <p:nvPr/>
            </p:nvSpPr>
            <p:spPr bwMode="auto">
              <a:xfrm>
                <a:off x="6126610" y="3329235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1" name="Freeform 4691"/>
              <p:cNvSpPr>
                <a:spLocks/>
              </p:cNvSpPr>
              <p:nvPr/>
            </p:nvSpPr>
            <p:spPr bwMode="auto">
              <a:xfrm>
                <a:off x="6126610" y="3348579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2" name="Freeform 4692"/>
              <p:cNvSpPr>
                <a:spLocks/>
              </p:cNvSpPr>
              <p:nvPr/>
            </p:nvSpPr>
            <p:spPr bwMode="auto">
              <a:xfrm>
                <a:off x="6126610" y="3587176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3" name="Freeform 4693"/>
              <p:cNvSpPr>
                <a:spLocks/>
              </p:cNvSpPr>
              <p:nvPr/>
            </p:nvSpPr>
            <p:spPr bwMode="auto">
              <a:xfrm>
                <a:off x="6126610" y="3490448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4" name="Freeform 4694"/>
              <p:cNvSpPr>
                <a:spLocks/>
              </p:cNvSpPr>
              <p:nvPr/>
            </p:nvSpPr>
            <p:spPr bwMode="auto">
              <a:xfrm>
                <a:off x="6126610" y="3432411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5" name="Freeform 4695"/>
              <p:cNvSpPr>
                <a:spLocks/>
              </p:cNvSpPr>
              <p:nvPr/>
            </p:nvSpPr>
            <p:spPr bwMode="auto">
              <a:xfrm>
                <a:off x="6487732" y="3709697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6" name="Freeform 4696"/>
              <p:cNvSpPr>
                <a:spLocks/>
              </p:cNvSpPr>
              <p:nvPr/>
            </p:nvSpPr>
            <p:spPr bwMode="auto">
              <a:xfrm>
                <a:off x="6481281" y="3464655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7" name="Freeform 4698"/>
              <p:cNvSpPr>
                <a:spLocks/>
              </p:cNvSpPr>
              <p:nvPr/>
            </p:nvSpPr>
            <p:spPr bwMode="auto">
              <a:xfrm>
                <a:off x="6358758" y="3348579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81" name="群組 380"/>
            <p:cNvGrpSpPr/>
            <p:nvPr/>
          </p:nvGrpSpPr>
          <p:grpSpPr>
            <a:xfrm>
              <a:off x="5886732" y="3380608"/>
              <a:ext cx="496545" cy="515885"/>
              <a:chOff x="6406693" y="3328489"/>
              <a:chExt cx="496545" cy="515885"/>
            </a:xfrm>
          </p:grpSpPr>
          <p:sp>
            <p:nvSpPr>
              <p:cNvPr id="382" name="Freeform 4689"/>
              <p:cNvSpPr>
                <a:spLocks/>
              </p:cNvSpPr>
              <p:nvPr/>
            </p:nvSpPr>
            <p:spPr bwMode="auto">
              <a:xfrm>
                <a:off x="6406693" y="3328489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58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3" name="Freeform 4691"/>
              <p:cNvSpPr>
                <a:spLocks/>
              </p:cNvSpPr>
              <p:nvPr/>
            </p:nvSpPr>
            <p:spPr bwMode="auto">
              <a:xfrm>
                <a:off x="6406693" y="3347833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90B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4" name="Freeform 4692"/>
              <p:cNvSpPr>
                <a:spLocks/>
              </p:cNvSpPr>
              <p:nvPr/>
            </p:nvSpPr>
            <p:spPr bwMode="auto">
              <a:xfrm>
                <a:off x="6406693" y="3586430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5" name="Freeform 4693"/>
              <p:cNvSpPr>
                <a:spLocks/>
              </p:cNvSpPr>
              <p:nvPr/>
            </p:nvSpPr>
            <p:spPr bwMode="auto">
              <a:xfrm>
                <a:off x="6406693" y="3489702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6" name="Freeform 4694"/>
              <p:cNvSpPr>
                <a:spLocks/>
              </p:cNvSpPr>
              <p:nvPr/>
            </p:nvSpPr>
            <p:spPr bwMode="auto">
              <a:xfrm>
                <a:off x="6406693" y="3431665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7" name="Freeform 4695"/>
              <p:cNvSpPr>
                <a:spLocks/>
              </p:cNvSpPr>
              <p:nvPr/>
            </p:nvSpPr>
            <p:spPr bwMode="auto">
              <a:xfrm>
                <a:off x="6767815" y="3708951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8" name="Freeform 4696"/>
              <p:cNvSpPr>
                <a:spLocks/>
              </p:cNvSpPr>
              <p:nvPr/>
            </p:nvSpPr>
            <p:spPr bwMode="auto">
              <a:xfrm>
                <a:off x="6761364" y="3463909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" name="Freeform 4698"/>
              <p:cNvSpPr>
                <a:spLocks/>
              </p:cNvSpPr>
              <p:nvPr/>
            </p:nvSpPr>
            <p:spPr bwMode="auto">
              <a:xfrm>
                <a:off x="6638841" y="3347833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83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5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14" name="文字方塊 513"/>
          <p:cNvSpPr txBox="1"/>
          <p:nvPr/>
        </p:nvSpPr>
        <p:spPr>
          <a:xfrm>
            <a:off x="7298943" y="3167615"/>
            <a:ext cx="10182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1</a:t>
            </a:r>
            <a:r>
              <a:rPr lang="zh-TW" altLang="en-US" sz="2500" dirty="0" smtClean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人年</a:t>
            </a:r>
            <a:endParaRPr lang="zh-TW" altLang="en-US" sz="2500" dirty="0">
              <a:solidFill>
                <a:srgbClr val="5F5F5F"/>
              </a:solidFill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sp>
        <p:nvSpPr>
          <p:cNvPr id="516" name="文本框 65"/>
          <p:cNvSpPr txBox="1"/>
          <p:nvPr/>
        </p:nvSpPr>
        <p:spPr>
          <a:xfrm>
            <a:off x="2699792" y="116632"/>
            <a:ext cx="41723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500" dirty="0" smtClean="0">
                <a:solidFill>
                  <a:srgbClr val="5C5C5C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如何規劃人力</a:t>
            </a:r>
            <a:r>
              <a:rPr lang="en-US" altLang="zh-TW" sz="4500" dirty="0" smtClean="0">
                <a:solidFill>
                  <a:srgbClr val="5C5C5C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?</a:t>
            </a:r>
            <a:endParaRPr lang="zh-CN" altLang="en-US" sz="4500" dirty="0">
              <a:solidFill>
                <a:srgbClr val="5C5C5C"/>
              </a:solidFill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cxnSp>
        <p:nvCxnSpPr>
          <p:cNvPr id="520" name="直線單箭頭接點 519"/>
          <p:cNvCxnSpPr/>
          <p:nvPr/>
        </p:nvCxnSpPr>
        <p:spPr>
          <a:xfrm flipV="1">
            <a:off x="-8948" y="6618067"/>
            <a:ext cx="4076890" cy="300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文字方塊 525"/>
          <p:cNvSpPr txBox="1"/>
          <p:nvPr/>
        </p:nvSpPr>
        <p:spPr>
          <a:xfrm>
            <a:off x="8003427" y="19779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年</a:t>
            </a:r>
          </a:p>
        </p:txBody>
      </p:sp>
      <p:sp>
        <p:nvSpPr>
          <p:cNvPr id="527" name="文字方塊 526"/>
          <p:cNvSpPr txBox="1"/>
          <p:nvPr/>
        </p:nvSpPr>
        <p:spPr>
          <a:xfrm>
            <a:off x="8045442" y="39729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年</a:t>
            </a:r>
          </a:p>
        </p:txBody>
      </p:sp>
      <p:sp>
        <p:nvSpPr>
          <p:cNvPr id="528" name="文字方塊 527"/>
          <p:cNvSpPr txBox="1"/>
          <p:nvPr/>
        </p:nvSpPr>
        <p:spPr>
          <a:xfrm>
            <a:off x="8045442" y="63073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年</a:t>
            </a:r>
          </a:p>
        </p:txBody>
      </p:sp>
      <p:sp>
        <p:nvSpPr>
          <p:cNvPr id="529" name="文本框 65"/>
          <p:cNvSpPr txBox="1"/>
          <p:nvPr/>
        </p:nvSpPr>
        <p:spPr>
          <a:xfrm>
            <a:off x="99874" y="4527003"/>
            <a:ext cx="417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規劃人力重要</a:t>
            </a: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性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sp>
        <p:nvSpPr>
          <p:cNvPr id="530" name="L-圖案 529"/>
          <p:cNvSpPr/>
          <p:nvPr/>
        </p:nvSpPr>
        <p:spPr>
          <a:xfrm rot="18943000">
            <a:off x="6225506" y="5329369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1" name="L-圖案 530"/>
          <p:cNvSpPr/>
          <p:nvPr/>
        </p:nvSpPr>
        <p:spPr>
          <a:xfrm rot="8155619">
            <a:off x="6225499" y="5599589"/>
            <a:ext cx="360040" cy="345056"/>
          </a:xfrm>
          <a:prstGeom prst="corner">
            <a:avLst/>
          </a:prstGeom>
          <a:solidFill>
            <a:srgbClr val="DA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32" name="群組 531"/>
          <p:cNvGrpSpPr/>
          <p:nvPr/>
        </p:nvGrpSpPr>
        <p:grpSpPr>
          <a:xfrm>
            <a:off x="6985627" y="5108310"/>
            <a:ext cx="1852339" cy="1213910"/>
            <a:chOff x="5334940" y="4492356"/>
            <a:chExt cx="2505351" cy="1813773"/>
          </a:xfrm>
        </p:grpSpPr>
        <p:grpSp>
          <p:nvGrpSpPr>
            <p:cNvPr id="533" name="群組 532"/>
            <p:cNvGrpSpPr/>
            <p:nvPr/>
          </p:nvGrpSpPr>
          <p:grpSpPr>
            <a:xfrm>
              <a:off x="5426881" y="4492356"/>
              <a:ext cx="1266825" cy="966788"/>
              <a:chOff x="5408796" y="4988464"/>
              <a:chExt cx="1266825" cy="966788"/>
            </a:xfrm>
          </p:grpSpPr>
          <p:grpSp>
            <p:nvGrpSpPr>
              <p:cNvPr id="571" name="组合 359"/>
              <p:cNvGrpSpPr/>
              <p:nvPr/>
            </p:nvGrpSpPr>
            <p:grpSpPr>
              <a:xfrm>
                <a:off x="5408796" y="4988464"/>
                <a:ext cx="962025" cy="661988"/>
                <a:chOff x="6400800" y="993775"/>
                <a:chExt cx="962025" cy="661988"/>
              </a:xfrm>
            </p:grpSpPr>
            <p:sp>
              <p:nvSpPr>
                <p:cNvPr id="614" name="Rectangle 296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450850"/>
                </a:xfrm>
                <a:prstGeom prst="rect">
                  <a:avLst/>
                </a:prstGeom>
                <a:solidFill>
                  <a:srgbClr val="41C1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5" name="Rectangle 297"/>
                <p:cNvSpPr>
                  <a:spLocks noChangeArrowheads="1"/>
                </p:cNvSpPr>
                <p:nvPr/>
              </p:nvSpPr>
              <p:spPr bwMode="auto">
                <a:xfrm>
                  <a:off x="6400800" y="142875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6" name="Rectangle 298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7" name="Rectangle 299"/>
                <p:cNvSpPr>
                  <a:spLocks noChangeArrowheads="1"/>
                </p:cNvSpPr>
                <p:nvPr/>
              </p:nvSpPr>
              <p:spPr bwMode="auto">
                <a:xfrm>
                  <a:off x="7332663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8" name="Rectangle 300"/>
                <p:cNvSpPr>
                  <a:spLocks noChangeArrowheads="1"/>
                </p:cNvSpPr>
                <p:nvPr/>
              </p:nvSpPr>
              <p:spPr bwMode="auto">
                <a:xfrm>
                  <a:off x="6400800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9" name="Freeform 301"/>
                <p:cNvSpPr>
                  <a:spLocks/>
                </p:cNvSpPr>
                <p:nvPr/>
              </p:nvSpPr>
              <p:spPr bwMode="auto">
                <a:xfrm>
                  <a:off x="7213600" y="1309688"/>
                  <a:ext cx="119062" cy="119063"/>
                </a:xfrm>
                <a:custGeom>
                  <a:avLst/>
                  <a:gdLst>
                    <a:gd name="T0" fmla="*/ 32 w 32"/>
                    <a:gd name="T1" fmla="*/ 0 h 32"/>
                    <a:gd name="T2" fmla="*/ 0 w 32"/>
                    <a:gd name="T3" fmla="*/ 32 h 32"/>
                    <a:gd name="T4" fmla="*/ 32 w 32"/>
                    <a:gd name="T5" fmla="*/ 32 h 32"/>
                    <a:gd name="T6" fmla="*/ 32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0" name="Freeform 302"/>
                <p:cNvSpPr>
                  <a:spLocks/>
                </p:cNvSpPr>
                <p:nvPr/>
              </p:nvSpPr>
              <p:spPr bwMode="auto">
                <a:xfrm>
                  <a:off x="7213600" y="1038225"/>
                  <a:ext cx="119062" cy="120650"/>
                </a:xfrm>
                <a:custGeom>
                  <a:avLst/>
                  <a:gdLst>
                    <a:gd name="T0" fmla="*/ 32 w 32"/>
                    <a:gd name="T1" fmla="*/ 32 h 32"/>
                    <a:gd name="T2" fmla="*/ 0 w 32"/>
                    <a:gd name="T3" fmla="*/ 0 h 32"/>
                    <a:gd name="T4" fmla="*/ 32 w 32"/>
                    <a:gd name="T5" fmla="*/ 0 h 32"/>
                    <a:gd name="T6" fmla="*/ 32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32"/>
                      </a:moveTo>
                      <a:cubicBezTo>
                        <a:pt x="14" y="32"/>
                        <a:pt x="0" y="18"/>
                        <a:pt x="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1" name="Freeform 303"/>
                <p:cNvSpPr>
                  <a:spLocks/>
                </p:cNvSpPr>
                <p:nvPr/>
              </p:nvSpPr>
              <p:spPr bwMode="auto">
                <a:xfrm>
                  <a:off x="6430963" y="1309688"/>
                  <a:ext cx="120650" cy="119063"/>
                </a:xfrm>
                <a:custGeom>
                  <a:avLst/>
                  <a:gdLst>
                    <a:gd name="T0" fmla="*/ 0 w 32"/>
                    <a:gd name="T1" fmla="*/ 0 h 32"/>
                    <a:gd name="T2" fmla="*/ 32 w 32"/>
                    <a:gd name="T3" fmla="*/ 32 h 32"/>
                    <a:gd name="T4" fmla="*/ 0 w 32"/>
                    <a:gd name="T5" fmla="*/ 32 h 32"/>
                    <a:gd name="T6" fmla="*/ 0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0"/>
                      </a:moveTo>
                      <a:cubicBezTo>
                        <a:pt x="18" y="0"/>
                        <a:pt x="32" y="14"/>
                        <a:pt x="32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2" name="Freeform 304"/>
                <p:cNvSpPr>
                  <a:spLocks/>
                </p:cNvSpPr>
                <p:nvPr/>
              </p:nvSpPr>
              <p:spPr bwMode="auto">
                <a:xfrm>
                  <a:off x="6430963" y="1038225"/>
                  <a:ext cx="120650" cy="120650"/>
                </a:xfrm>
                <a:custGeom>
                  <a:avLst/>
                  <a:gdLst>
                    <a:gd name="T0" fmla="*/ 0 w 32"/>
                    <a:gd name="T1" fmla="*/ 32 h 32"/>
                    <a:gd name="T2" fmla="*/ 32 w 32"/>
                    <a:gd name="T3" fmla="*/ 0 h 32"/>
                    <a:gd name="T4" fmla="*/ 0 w 32"/>
                    <a:gd name="T5" fmla="*/ 0 h 32"/>
                    <a:gd name="T6" fmla="*/ 0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8" y="32"/>
                        <a:pt x="32" y="18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3" name="Oval 305"/>
                <p:cNvSpPr>
                  <a:spLocks noChangeArrowheads="1"/>
                </p:cNvSpPr>
                <p:nvPr/>
              </p:nvSpPr>
              <p:spPr bwMode="auto">
                <a:xfrm>
                  <a:off x="7077075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4" name="Oval 306"/>
                <p:cNvSpPr>
                  <a:spLocks noChangeArrowheads="1"/>
                </p:cNvSpPr>
                <p:nvPr/>
              </p:nvSpPr>
              <p:spPr bwMode="auto">
                <a:xfrm>
                  <a:off x="6596063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5" name="Oval 307"/>
                <p:cNvSpPr>
                  <a:spLocks noChangeArrowheads="1"/>
                </p:cNvSpPr>
                <p:nvPr/>
              </p:nvSpPr>
              <p:spPr bwMode="auto">
                <a:xfrm>
                  <a:off x="6746875" y="1098550"/>
                  <a:ext cx="269875" cy="271463"/>
                </a:xfrm>
                <a:prstGeom prst="ellipse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6" name="Rectangle 308"/>
                <p:cNvSpPr>
                  <a:spLocks noChangeArrowheads="1"/>
                </p:cNvSpPr>
                <p:nvPr/>
              </p:nvSpPr>
              <p:spPr bwMode="auto">
                <a:xfrm>
                  <a:off x="6400800" y="145891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7" name="Rectangle 309"/>
                <p:cNvSpPr>
                  <a:spLocks noChangeArrowheads="1"/>
                </p:cNvSpPr>
                <p:nvPr/>
              </p:nvSpPr>
              <p:spPr bwMode="auto">
                <a:xfrm>
                  <a:off x="6400800" y="148907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" name="Rectangle 310"/>
                <p:cNvSpPr>
                  <a:spLocks noChangeArrowheads="1"/>
                </p:cNvSpPr>
                <p:nvPr/>
              </p:nvSpPr>
              <p:spPr bwMode="auto">
                <a:xfrm>
                  <a:off x="6400800" y="1519238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" name="Rectangle 311"/>
                <p:cNvSpPr>
                  <a:spLocks noChangeArrowheads="1"/>
                </p:cNvSpPr>
                <p:nvPr/>
              </p:nvSpPr>
              <p:spPr bwMode="auto">
                <a:xfrm>
                  <a:off x="6400800" y="154940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" name="Rectangle 312"/>
                <p:cNvSpPr>
                  <a:spLocks noChangeArrowheads="1"/>
                </p:cNvSpPr>
                <p:nvPr/>
              </p:nvSpPr>
              <p:spPr bwMode="auto">
                <a:xfrm>
                  <a:off x="6400800" y="157956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" name="Rectangle 313"/>
                <p:cNvSpPr>
                  <a:spLocks noChangeArrowheads="1"/>
                </p:cNvSpPr>
                <p:nvPr/>
              </p:nvSpPr>
              <p:spPr bwMode="auto">
                <a:xfrm>
                  <a:off x="6400800" y="160972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2" name="Rectangle 314"/>
                <p:cNvSpPr>
                  <a:spLocks noChangeArrowheads="1"/>
                </p:cNvSpPr>
                <p:nvPr/>
              </p:nvSpPr>
              <p:spPr bwMode="auto">
                <a:xfrm>
                  <a:off x="6821488" y="993775"/>
                  <a:ext cx="120650" cy="434975"/>
                </a:xfrm>
                <a:prstGeom prst="rect">
                  <a:avLst/>
                </a:prstGeom>
                <a:solidFill>
                  <a:srgbClr val="FFBF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3" name="Rectangle 315"/>
                <p:cNvSpPr>
                  <a:spLocks noChangeArrowheads="1"/>
                </p:cNvSpPr>
                <p:nvPr/>
              </p:nvSpPr>
              <p:spPr bwMode="auto">
                <a:xfrm>
                  <a:off x="6821488" y="1428750"/>
                  <a:ext cx="120650" cy="227013"/>
                </a:xfrm>
                <a:prstGeom prst="rect">
                  <a:avLst/>
                </a:prstGeom>
                <a:solidFill>
                  <a:srgbClr val="EDA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72" name="组合 359"/>
              <p:cNvGrpSpPr/>
              <p:nvPr/>
            </p:nvGrpSpPr>
            <p:grpSpPr>
              <a:xfrm>
                <a:off x="5561196" y="5140864"/>
                <a:ext cx="962025" cy="661988"/>
                <a:chOff x="6400800" y="993775"/>
                <a:chExt cx="962025" cy="661988"/>
              </a:xfrm>
            </p:grpSpPr>
            <p:sp>
              <p:nvSpPr>
                <p:cNvPr id="5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450850"/>
                </a:xfrm>
                <a:prstGeom prst="rect">
                  <a:avLst/>
                </a:prstGeom>
                <a:solidFill>
                  <a:srgbClr val="41C1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6400800" y="142875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7332663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6400800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9" name="Freeform 301"/>
                <p:cNvSpPr>
                  <a:spLocks/>
                </p:cNvSpPr>
                <p:nvPr/>
              </p:nvSpPr>
              <p:spPr bwMode="auto">
                <a:xfrm>
                  <a:off x="7213600" y="1309688"/>
                  <a:ext cx="119062" cy="119063"/>
                </a:xfrm>
                <a:custGeom>
                  <a:avLst/>
                  <a:gdLst>
                    <a:gd name="T0" fmla="*/ 32 w 32"/>
                    <a:gd name="T1" fmla="*/ 0 h 32"/>
                    <a:gd name="T2" fmla="*/ 0 w 32"/>
                    <a:gd name="T3" fmla="*/ 32 h 32"/>
                    <a:gd name="T4" fmla="*/ 32 w 32"/>
                    <a:gd name="T5" fmla="*/ 32 h 32"/>
                    <a:gd name="T6" fmla="*/ 32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0" name="Freeform 302"/>
                <p:cNvSpPr>
                  <a:spLocks/>
                </p:cNvSpPr>
                <p:nvPr/>
              </p:nvSpPr>
              <p:spPr bwMode="auto">
                <a:xfrm>
                  <a:off x="7213600" y="1038225"/>
                  <a:ext cx="119062" cy="120650"/>
                </a:xfrm>
                <a:custGeom>
                  <a:avLst/>
                  <a:gdLst>
                    <a:gd name="T0" fmla="*/ 32 w 32"/>
                    <a:gd name="T1" fmla="*/ 32 h 32"/>
                    <a:gd name="T2" fmla="*/ 0 w 32"/>
                    <a:gd name="T3" fmla="*/ 0 h 32"/>
                    <a:gd name="T4" fmla="*/ 32 w 32"/>
                    <a:gd name="T5" fmla="*/ 0 h 32"/>
                    <a:gd name="T6" fmla="*/ 32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32"/>
                      </a:moveTo>
                      <a:cubicBezTo>
                        <a:pt x="14" y="32"/>
                        <a:pt x="0" y="18"/>
                        <a:pt x="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1" name="Freeform 303"/>
                <p:cNvSpPr>
                  <a:spLocks/>
                </p:cNvSpPr>
                <p:nvPr/>
              </p:nvSpPr>
              <p:spPr bwMode="auto">
                <a:xfrm>
                  <a:off x="6430963" y="1309688"/>
                  <a:ext cx="120650" cy="119063"/>
                </a:xfrm>
                <a:custGeom>
                  <a:avLst/>
                  <a:gdLst>
                    <a:gd name="T0" fmla="*/ 0 w 32"/>
                    <a:gd name="T1" fmla="*/ 0 h 32"/>
                    <a:gd name="T2" fmla="*/ 32 w 32"/>
                    <a:gd name="T3" fmla="*/ 32 h 32"/>
                    <a:gd name="T4" fmla="*/ 0 w 32"/>
                    <a:gd name="T5" fmla="*/ 32 h 32"/>
                    <a:gd name="T6" fmla="*/ 0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0"/>
                      </a:moveTo>
                      <a:cubicBezTo>
                        <a:pt x="18" y="0"/>
                        <a:pt x="32" y="14"/>
                        <a:pt x="32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2" name="Freeform 304"/>
                <p:cNvSpPr>
                  <a:spLocks/>
                </p:cNvSpPr>
                <p:nvPr/>
              </p:nvSpPr>
              <p:spPr bwMode="auto">
                <a:xfrm>
                  <a:off x="6430963" y="1038225"/>
                  <a:ext cx="120650" cy="120650"/>
                </a:xfrm>
                <a:custGeom>
                  <a:avLst/>
                  <a:gdLst>
                    <a:gd name="T0" fmla="*/ 0 w 32"/>
                    <a:gd name="T1" fmla="*/ 32 h 32"/>
                    <a:gd name="T2" fmla="*/ 32 w 32"/>
                    <a:gd name="T3" fmla="*/ 0 h 32"/>
                    <a:gd name="T4" fmla="*/ 0 w 32"/>
                    <a:gd name="T5" fmla="*/ 0 h 32"/>
                    <a:gd name="T6" fmla="*/ 0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8" y="32"/>
                        <a:pt x="32" y="18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3" name="Oval 305"/>
                <p:cNvSpPr>
                  <a:spLocks noChangeArrowheads="1"/>
                </p:cNvSpPr>
                <p:nvPr/>
              </p:nvSpPr>
              <p:spPr bwMode="auto">
                <a:xfrm>
                  <a:off x="7077075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4" name="Oval 306"/>
                <p:cNvSpPr>
                  <a:spLocks noChangeArrowheads="1"/>
                </p:cNvSpPr>
                <p:nvPr/>
              </p:nvSpPr>
              <p:spPr bwMode="auto">
                <a:xfrm>
                  <a:off x="6596063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5" name="Oval 307"/>
                <p:cNvSpPr>
                  <a:spLocks noChangeArrowheads="1"/>
                </p:cNvSpPr>
                <p:nvPr/>
              </p:nvSpPr>
              <p:spPr bwMode="auto">
                <a:xfrm>
                  <a:off x="6746875" y="1098550"/>
                  <a:ext cx="269875" cy="271463"/>
                </a:xfrm>
                <a:prstGeom prst="ellipse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6" name="Rectangle 308"/>
                <p:cNvSpPr>
                  <a:spLocks noChangeArrowheads="1"/>
                </p:cNvSpPr>
                <p:nvPr/>
              </p:nvSpPr>
              <p:spPr bwMode="auto">
                <a:xfrm>
                  <a:off x="6400800" y="145891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7" name="Rectangle 309"/>
                <p:cNvSpPr>
                  <a:spLocks noChangeArrowheads="1"/>
                </p:cNvSpPr>
                <p:nvPr/>
              </p:nvSpPr>
              <p:spPr bwMode="auto">
                <a:xfrm>
                  <a:off x="6400800" y="148907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8" name="Rectangle 310"/>
                <p:cNvSpPr>
                  <a:spLocks noChangeArrowheads="1"/>
                </p:cNvSpPr>
                <p:nvPr/>
              </p:nvSpPr>
              <p:spPr bwMode="auto">
                <a:xfrm>
                  <a:off x="6400800" y="1519238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9" name="Rectangle 311"/>
                <p:cNvSpPr>
                  <a:spLocks noChangeArrowheads="1"/>
                </p:cNvSpPr>
                <p:nvPr/>
              </p:nvSpPr>
              <p:spPr bwMode="auto">
                <a:xfrm>
                  <a:off x="6400800" y="154940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0" name="Rectangle 312"/>
                <p:cNvSpPr>
                  <a:spLocks noChangeArrowheads="1"/>
                </p:cNvSpPr>
                <p:nvPr/>
              </p:nvSpPr>
              <p:spPr bwMode="auto">
                <a:xfrm>
                  <a:off x="6400800" y="157956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1" name="Rectangle 313"/>
                <p:cNvSpPr>
                  <a:spLocks noChangeArrowheads="1"/>
                </p:cNvSpPr>
                <p:nvPr/>
              </p:nvSpPr>
              <p:spPr bwMode="auto">
                <a:xfrm>
                  <a:off x="6400800" y="160972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2" name="Rectangle 314"/>
                <p:cNvSpPr>
                  <a:spLocks noChangeArrowheads="1"/>
                </p:cNvSpPr>
                <p:nvPr/>
              </p:nvSpPr>
              <p:spPr bwMode="auto">
                <a:xfrm>
                  <a:off x="6821488" y="993775"/>
                  <a:ext cx="120650" cy="434975"/>
                </a:xfrm>
                <a:prstGeom prst="rect">
                  <a:avLst/>
                </a:prstGeom>
                <a:solidFill>
                  <a:srgbClr val="FFBF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3" name="Rectangle 315"/>
                <p:cNvSpPr>
                  <a:spLocks noChangeArrowheads="1"/>
                </p:cNvSpPr>
                <p:nvPr/>
              </p:nvSpPr>
              <p:spPr bwMode="auto">
                <a:xfrm>
                  <a:off x="6821488" y="1428750"/>
                  <a:ext cx="120650" cy="227013"/>
                </a:xfrm>
                <a:prstGeom prst="rect">
                  <a:avLst/>
                </a:prstGeom>
                <a:solidFill>
                  <a:srgbClr val="EDA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73" name="组合 359"/>
              <p:cNvGrpSpPr/>
              <p:nvPr/>
            </p:nvGrpSpPr>
            <p:grpSpPr>
              <a:xfrm>
                <a:off x="5713596" y="5293264"/>
                <a:ext cx="962025" cy="661988"/>
                <a:chOff x="6400800" y="993775"/>
                <a:chExt cx="962025" cy="661988"/>
              </a:xfrm>
            </p:grpSpPr>
            <p:sp>
              <p:nvSpPr>
                <p:cNvPr id="574" name="Rectangle 296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450850"/>
                </a:xfrm>
                <a:prstGeom prst="rect">
                  <a:avLst/>
                </a:prstGeom>
                <a:solidFill>
                  <a:srgbClr val="41C1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5" name="Rectangle 297"/>
                <p:cNvSpPr>
                  <a:spLocks noChangeArrowheads="1"/>
                </p:cNvSpPr>
                <p:nvPr/>
              </p:nvSpPr>
              <p:spPr bwMode="auto">
                <a:xfrm>
                  <a:off x="6400800" y="142875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6" name="Rectangle 298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7" name="Rectangle 299"/>
                <p:cNvSpPr>
                  <a:spLocks noChangeArrowheads="1"/>
                </p:cNvSpPr>
                <p:nvPr/>
              </p:nvSpPr>
              <p:spPr bwMode="auto">
                <a:xfrm>
                  <a:off x="7332663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8" name="Rectangle 300"/>
                <p:cNvSpPr>
                  <a:spLocks noChangeArrowheads="1"/>
                </p:cNvSpPr>
                <p:nvPr/>
              </p:nvSpPr>
              <p:spPr bwMode="auto">
                <a:xfrm>
                  <a:off x="6400800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9" name="Freeform 301"/>
                <p:cNvSpPr>
                  <a:spLocks/>
                </p:cNvSpPr>
                <p:nvPr/>
              </p:nvSpPr>
              <p:spPr bwMode="auto">
                <a:xfrm>
                  <a:off x="7213600" y="1309688"/>
                  <a:ext cx="119062" cy="119063"/>
                </a:xfrm>
                <a:custGeom>
                  <a:avLst/>
                  <a:gdLst>
                    <a:gd name="T0" fmla="*/ 32 w 32"/>
                    <a:gd name="T1" fmla="*/ 0 h 32"/>
                    <a:gd name="T2" fmla="*/ 0 w 32"/>
                    <a:gd name="T3" fmla="*/ 32 h 32"/>
                    <a:gd name="T4" fmla="*/ 32 w 32"/>
                    <a:gd name="T5" fmla="*/ 32 h 32"/>
                    <a:gd name="T6" fmla="*/ 32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0" name="Freeform 302"/>
                <p:cNvSpPr>
                  <a:spLocks/>
                </p:cNvSpPr>
                <p:nvPr/>
              </p:nvSpPr>
              <p:spPr bwMode="auto">
                <a:xfrm>
                  <a:off x="7213600" y="1038225"/>
                  <a:ext cx="119062" cy="120650"/>
                </a:xfrm>
                <a:custGeom>
                  <a:avLst/>
                  <a:gdLst>
                    <a:gd name="T0" fmla="*/ 32 w 32"/>
                    <a:gd name="T1" fmla="*/ 32 h 32"/>
                    <a:gd name="T2" fmla="*/ 0 w 32"/>
                    <a:gd name="T3" fmla="*/ 0 h 32"/>
                    <a:gd name="T4" fmla="*/ 32 w 32"/>
                    <a:gd name="T5" fmla="*/ 0 h 32"/>
                    <a:gd name="T6" fmla="*/ 32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32"/>
                      </a:moveTo>
                      <a:cubicBezTo>
                        <a:pt x="14" y="32"/>
                        <a:pt x="0" y="18"/>
                        <a:pt x="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1" name="Freeform 303"/>
                <p:cNvSpPr>
                  <a:spLocks/>
                </p:cNvSpPr>
                <p:nvPr/>
              </p:nvSpPr>
              <p:spPr bwMode="auto">
                <a:xfrm>
                  <a:off x="6430963" y="1309688"/>
                  <a:ext cx="120650" cy="119063"/>
                </a:xfrm>
                <a:custGeom>
                  <a:avLst/>
                  <a:gdLst>
                    <a:gd name="T0" fmla="*/ 0 w 32"/>
                    <a:gd name="T1" fmla="*/ 0 h 32"/>
                    <a:gd name="T2" fmla="*/ 32 w 32"/>
                    <a:gd name="T3" fmla="*/ 32 h 32"/>
                    <a:gd name="T4" fmla="*/ 0 w 32"/>
                    <a:gd name="T5" fmla="*/ 32 h 32"/>
                    <a:gd name="T6" fmla="*/ 0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0"/>
                      </a:moveTo>
                      <a:cubicBezTo>
                        <a:pt x="18" y="0"/>
                        <a:pt x="32" y="14"/>
                        <a:pt x="32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2" name="Freeform 304"/>
                <p:cNvSpPr>
                  <a:spLocks/>
                </p:cNvSpPr>
                <p:nvPr/>
              </p:nvSpPr>
              <p:spPr bwMode="auto">
                <a:xfrm>
                  <a:off x="6430963" y="1038225"/>
                  <a:ext cx="120650" cy="120650"/>
                </a:xfrm>
                <a:custGeom>
                  <a:avLst/>
                  <a:gdLst>
                    <a:gd name="T0" fmla="*/ 0 w 32"/>
                    <a:gd name="T1" fmla="*/ 32 h 32"/>
                    <a:gd name="T2" fmla="*/ 32 w 32"/>
                    <a:gd name="T3" fmla="*/ 0 h 32"/>
                    <a:gd name="T4" fmla="*/ 0 w 32"/>
                    <a:gd name="T5" fmla="*/ 0 h 32"/>
                    <a:gd name="T6" fmla="*/ 0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8" y="32"/>
                        <a:pt x="32" y="18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3" name="Oval 305"/>
                <p:cNvSpPr>
                  <a:spLocks noChangeArrowheads="1"/>
                </p:cNvSpPr>
                <p:nvPr/>
              </p:nvSpPr>
              <p:spPr bwMode="auto">
                <a:xfrm>
                  <a:off x="7077075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4" name="Oval 306"/>
                <p:cNvSpPr>
                  <a:spLocks noChangeArrowheads="1"/>
                </p:cNvSpPr>
                <p:nvPr/>
              </p:nvSpPr>
              <p:spPr bwMode="auto">
                <a:xfrm>
                  <a:off x="6596063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5" name="Oval 307"/>
                <p:cNvSpPr>
                  <a:spLocks noChangeArrowheads="1"/>
                </p:cNvSpPr>
                <p:nvPr/>
              </p:nvSpPr>
              <p:spPr bwMode="auto">
                <a:xfrm>
                  <a:off x="6746875" y="1098550"/>
                  <a:ext cx="269875" cy="271463"/>
                </a:xfrm>
                <a:prstGeom prst="ellipse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6" name="Rectangle 308"/>
                <p:cNvSpPr>
                  <a:spLocks noChangeArrowheads="1"/>
                </p:cNvSpPr>
                <p:nvPr/>
              </p:nvSpPr>
              <p:spPr bwMode="auto">
                <a:xfrm>
                  <a:off x="6400800" y="145891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7" name="Rectangle 309"/>
                <p:cNvSpPr>
                  <a:spLocks noChangeArrowheads="1"/>
                </p:cNvSpPr>
                <p:nvPr/>
              </p:nvSpPr>
              <p:spPr bwMode="auto">
                <a:xfrm>
                  <a:off x="6400800" y="148907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8" name="Rectangle 310"/>
                <p:cNvSpPr>
                  <a:spLocks noChangeArrowheads="1"/>
                </p:cNvSpPr>
                <p:nvPr/>
              </p:nvSpPr>
              <p:spPr bwMode="auto">
                <a:xfrm>
                  <a:off x="6400800" y="1519238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9" name="Rectangle 311"/>
                <p:cNvSpPr>
                  <a:spLocks noChangeArrowheads="1"/>
                </p:cNvSpPr>
                <p:nvPr/>
              </p:nvSpPr>
              <p:spPr bwMode="auto">
                <a:xfrm>
                  <a:off x="6400800" y="154940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0" name="Rectangle 312"/>
                <p:cNvSpPr>
                  <a:spLocks noChangeArrowheads="1"/>
                </p:cNvSpPr>
                <p:nvPr/>
              </p:nvSpPr>
              <p:spPr bwMode="auto">
                <a:xfrm>
                  <a:off x="6400800" y="157956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1" name="Rectangle 313"/>
                <p:cNvSpPr>
                  <a:spLocks noChangeArrowheads="1"/>
                </p:cNvSpPr>
                <p:nvPr/>
              </p:nvSpPr>
              <p:spPr bwMode="auto">
                <a:xfrm>
                  <a:off x="6400800" y="160972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2" name="Rectangle 314"/>
                <p:cNvSpPr>
                  <a:spLocks noChangeArrowheads="1"/>
                </p:cNvSpPr>
                <p:nvPr/>
              </p:nvSpPr>
              <p:spPr bwMode="auto">
                <a:xfrm>
                  <a:off x="6821488" y="993775"/>
                  <a:ext cx="120650" cy="434975"/>
                </a:xfrm>
                <a:prstGeom prst="rect">
                  <a:avLst/>
                </a:prstGeom>
                <a:solidFill>
                  <a:srgbClr val="FFBF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3" name="Rectangle 315"/>
                <p:cNvSpPr>
                  <a:spLocks noChangeArrowheads="1"/>
                </p:cNvSpPr>
                <p:nvPr/>
              </p:nvSpPr>
              <p:spPr bwMode="auto">
                <a:xfrm>
                  <a:off x="6821488" y="1428750"/>
                  <a:ext cx="120650" cy="227013"/>
                </a:xfrm>
                <a:prstGeom prst="rect">
                  <a:avLst/>
                </a:prstGeom>
                <a:solidFill>
                  <a:srgbClr val="EDA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34" name="组合 367"/>
            <p:cNvGrpSpPr/>
            <p:nvPr/>
          </p:nvGrpSpPr>
          <p:grpSpPr>
            <a:xfrm>
              <a:off x="6299706" y="5084096"/>
              <a:ext cx="596748" cy="613702"/>
              <a:chOff x="6461125" y="3910013"/>
              <a:chExt cx="841375" cy="841375"/>
            </a:xfrm>
          </p:grpSpPr>
          <p:sp>
            <p:nvSpPr>
              <p:cNvPr id="566" name="Oval 7"/>
              <p:cNvSpPr>
                <a:spLocks noChangeArrowheads="1"/>
              </p:cNvSpPr>
              <p:nvPr/>
            </p:nvSpPr>
            <p:spPr bwMode="auto">
              <a:xfrm>
                <a:off x="6461125" y="3910013"/>
                <a:ext cx="841375" cy="841375"/>
              </a:xfrm>
              <a:prstGeom prst="ellipse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7" name="Oval 8"/>
              <p:cNvSpPr>
                <a:spLocks noChangeArrowheads="1"/>
              </p:cNvSpPr>
              <p:nvPr/>
            </p:nvSpPr>
            <p:spPr bwMode="auto">
              <a:xfrm>
                <a:off x="6551613" y="4000500"/>
                <a:ext cx="661988" cy="661988"/>
              </a:xfrm>
              <a:prstGeom prst="ellipse">
                <a:avLst/>
              </a:prstGeom>
              <a:solidFill>
                <a:srgbClr val="EDA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8" name="Freeform 9"/>
              <p:cNvSpPr>
                <a:spLocks/>
              </p:cNvSpPr>
              <p:nvPr/>
            </p:nvSpPr>
            <p:spPr bwMode="auto">
              <a:xfrm>
                <a:off x="6777038" y="4135438"/>
                <a:ext cx="209550" cy="211138"/>
              </a:xfrm>
              <a:custGeom>
                <a:avLst/>
                <a:gdLst>
                  <a:gd name="T0" fmla="*/ 28 w 56"/>
                  <a:gd name="T1" fmla="*/ 56 h 56"/>
                  <a:gd name="T2" fmla="*/ 27 w 56"/>
                  <a:gd name="T3" fmla="*/ 56 h 56"/>
                  <a:gd name="T4" fmla="*/ 0 w 56"/>
                  <a:gd name="T5" fmla="*/ 28 h 56"/>
                  <a:gd name="T6" fmla="*/ 28 w 56"/>
                  <a:gd name="T7" fmla="*/ 0 h 56"/>
                  <a:gd name="T8" fmla="*/ 56 w 56"/>
                  <a:gd name="T9" fmla="*/ 28 h 56"/>
                  <a:gd name="T10" fmla="*/ 52 w 56"/>
                  <a:gd name="T11" fmla="*/ 32 h 56"/>
                  <a:gd name="T12" fmla="*/ 48 w 56"/>
                  <a:gd name="T13" fmla="*/ 28 h 56"/>
                  <a:gd name="T14" fmla="*/ 28 w 56"/>
                  <a:gd name="T15" fmla="*/ 8 h 56"/>
                  <a:gd name="T16" fmla="*/ 8 w 56"/>
                  <a:gd name="T17" fmla="*/ 28 h 56"/>
                  <a:gd name="T18" fmla="*/ 29 w 56"/>
                  <a:gd name="T19" fmla="*/ 48 h 56"/>
                  <a:gd name="T20" fmla="*/ 32 w 56"/>
                  <a:gd name="T21" fmla="*/ 53 h 56"/>
                  <a:gd name="T22" fmla="*/ 28 w 56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27" y="56"/>
                      <a:pt x="27" y="56"/>
                      <a:pt x="27" y="56"/>
                    </a:cubicBezTo>
                    <a:cubicBezTo>
                      <a:pt x="18" y="54"/>
                      <a:pt x="0" y="47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ubicBezTo>
                      <a:pt x="56" y="30"/>
                      <a:pt x="54" y="32"/>
                      <a:pt x="52" y="32"/>
                    </a:cubicBezTo>
                    <a:cubicBezTo>
                      <a:pt x="50" y="32"/>
                      <a:pt x="48" y="30"/>
                      <a:pt x="48" y="28"/>
                    </a:cubicBezTo>
                    <a:cubicBezTo>
                      <a:pt x="48" y="17"/>
                      <a:pt x="39" y="8"/>
                      <a:pt x="28" y="8"/>
                    </a:cubicBezTo>
                    <a:cubicBezTo>
                      <a:pt x="17" y="8"/>
                      <a:pt x="8" y="17"/>
                      <a:pt x="8" y="28"/>
                    </a:cubicBezTo>
                    <a:cubicBezTo>
                      <a:pt x="8" y="44"/>
                      <a:pt x="28" y="48"/>
                      <a:pt x="29" y="48"/>
                    </a:cubicBezTo>
                    <a:cubicBezTo>
                      <a:pt x="31" y="48"/>
                      <a:pt x="32" y="50"/>
                      <a:pt x="32" y="53"/>
                    </a:cubicBezTo>
                    <a:cubicBezTo>
                      <a:pt x="32" y="55"/>
                      <a:pt x="30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9" name="Freeform 10"/>
              <p:cNvSpPr>
                <a:spLocks/>
              </p:cNvSpPr>
              <p:nvPr/>
            </p:nvSpPr>
            <p:spPr bwMode="auto">
              <a:xfrm>
                <a:off x="6777038" y="4316413"/>
                <a:ext cx="209550" cy="209550"/>
              </a:xfrm>
              <a:custGeom>
                <a:avLst/>
                <a:gdLst>
                  <a:gd name="T0" fmla="*/ 28 w 56"/>
                  <a:gd name="T1" fmla="*/ 56 h 56"/>
                  <a:gd name="T2" fmla="*/ 0 w 56"/>
                  <a:gd name="T3" fmla="*/ 28 h 56"/>
                  <a:gd name="T4" fmla="*/ 4 w 56"/>
                  <a:gd name="T5" fmla="*/ 24 h 56"/>
                  <a:gd name="T6" fmla="*/ 8 w 56"/>
                  <a:gd name="T7" fmla="*/ 28 h 56"/>
                  <a:gd name="T8" fmla="*/ 28 w 56"/>
                  <a:gd name="T9" fmla="*/ 48 h 56"/>
                  <a:gd name="T10" fmla="*/ 48 w 56"/>
                  <a:gd name="T11" fmla="*/ 28 h 56"/>
                  <a:gd name="T12" fmla="*/ 27 w 56"/>
                  <a:gd name="T13" fmla="*/ 8 h 56"/>
                  <a:gd name="T14" fmla="*/ 24 w 56"/>
                  <a:gd name="T15" fmla="*/ 3 h 56"/>
                  <a:gd name="T16" fmla="*/ 29 w 56"/>
                  <a:gd name="T17" fmla="*/ 0 h 56"/>
                  <a:gd name="T18" fmla="*/ 56 w 56"/>
                  <a:gd name="T19" fmla="*/ 28 h 56"/>
                  <a:gd name="T20" fmla="*/ 28 w 5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13" y="56"/>
                      <a:pt x="0" y="43"/>
                      <a:pt x="0" y="28"/>
                    </a:cubicBezTo>
                    <a:cubicBezTo>
                      <a:pt x="0" y="26"/>
                      <a:pt x="2" y="24"/>
                      <a:pt x="4" y="24"/>
                    </a:cubicBezTo>
                    <a:cubicBezTo>
                      <a:pt x="6" y="24"/>
                      <a:pt x="8" y="26"/>
                      <a:pt x="8" y="28"/>
                    </a:cubicBezTo>
                    <a:cubicBezTo>
                      <a:pt x="8" y="39"/>
                      <a:pt x="17" y="48"/>
                      <a:pt x="28" y="48"/>
                    </a:cubicBezTo>
                    <a:cubicBezTo>
                      <a:pt x="39" y="48"/>
                      <a:pt x="48" y="39"/>
                      <a:pt x="48" y="28"/>
                    </a:cubicBezTo>
                    <a:cubicBezTo>
                      <a:pt x="48" y="13"/>
                      <a:pt x="28" y="8"/>
                      <a:pt x="27" y="8"/>
                    </a:cubicBezTo>
                    <a:cubicBezTo>
                      <a:pt x="25" y="7"/>
                      <a:pt x="24" y="5"/>
                      <a:pt x="24" y="3"/>
                    </a:cubicBezTo>
                    <a:cubicBezTo>
                      <a:pt x="25" y="1"/>
                      <a:pt x="27" y="0"/>
                      <a:pt x="29" y="0"/>
                    </a:cubicBezTo>
                    <a:cubicBezTo>
                      <a:pt x="30" y="0"/>
                      <a:pt x="56" y="6"/>
                      <a:pt x="56" y="28"/>
                    </a:cubicBezTo>
                    <a:cubicBezTo>
                      <a:pt x="56" y="43"/>
                      <a:pt x="43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0" name="Freeform 11"/>
              <p:cNvSpPr>
                <a:spLocks/>
              </p:cNvSpPr>
              <p:nvPr/>
            </p:nvSpPr>
            <p:spPr bwMode="auto">
              <a:xfrm>
                <a:off x="6867525" y="4105275"/>
                <a:ext cx="30163" cy="450850"/>
              </a:xfrm>
              <a:custGeom>
                <a:avLst/>
                <a:gdLst>
                  <a:gd name="T0" fmla="*/ 4 w 8"/>
                  <a:gd name="T1" fmla="*/ 120 h 120"/>
                  <a:gd name="T2" fmla="*/ 0 w 8"/>
                  <a:gd name="T3" fmla="*/ 116 h 120"/>
                  <a:gd name="T4" fmla="*/ 0 w 8"/>
                  <a:gd name="T5" fmla="*/ 4 h 120"/>
                  <a:gd name="T6" fmla="*/ 4 w 8"/>
                  <a:gd name="T7" fmla="*/ 0 h 120"/>
                  <a:gd name="T8" fmla="*/ 8 w 8"/>
                  <a:gd name="T9" fmla="*/ 4 h 120"/>
                  <a:gd name="T10" fmla="*/ 8 w 8"/>
                  <a:gd name="T11" fmla="*/ 116 h 120"/>
                  <a:gd name="T12" fmla="*/ 4 w 8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0">
                    <a:moveTo>
                      <a:pt x="4" y="120"/>
                    </a:moveTo>
                    <a:cubicBezTo>
                      <a:pt x="2" y="120"/>
                      <a:pt x="0" y="118"/>
                      <a:pt x="0" y="1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18"/>
                      <a:pt x="6" y="120"/>
                      <a:pt x="4" y="120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5" name="组合 367"/>
            <p:cNvGrpSpPr/>
            <p:nvPr/>
          </p:nvGrpSpPr>
          <p:grpSpPr>
            <a:xfrm>
              <a:off x="6587947" y="5091238"/>
              <a:ext cx="596748" cy="613702"/>
              <a:chOff x="6461125" y="3910013"/>
              <a:chExt cx="841375" cy="841375"/>
            </a:xfrm>
          </p:grpSpPr>
          <p:sp>
            <p:nvSpPr>
              <p:cNvPr id="561" name="Oval 7"/>
              <p:cNvSpPr>
                <a:spLocks noChangeArrowheads="1"/>
              </p:cNvSpPr>
              <p:nvPr/>
            </p:nvSpPr>
            <p:spPr bwMode="auto">
              <a:xfrm>
                <a:off x="6461125" y="3910013"/>
                <a:ext cx="841375" cy="841375"/>
              </a:xfrm>
              <a:prstGeom prst="ellipse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2" name="Oval 8"/>
              <p:cNvSpPr>
                <a:spLocks noChangeArrowheads="1"/>
              </p:cNvSpPr>
              <p:nvPr/>
            </p:nvSpPr>
            <p:spPr bwMode="auto">
              <a:xfrm>
                <a:off x="6551613" y="4000500"/>
                <a:ext cx="661988" cy="661988"/>
              </a:xfrm>
              <a:prstGeom prst="ellipse">
                <a:avLst/>
              </a:prstGeom>
              <a:solidFill>
                <a:srgbClr val="EDA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3" name="Freeform 9"/>
              <p:cNvSpPr>
                <a:spLocks/>
              </p:cNvSpPr>
              <p:nvPr/>
            </p:nvSpPr>
            <p:spPr bwMode="auto">
              <a:xfrm>
                <a:off x="6777038" y="4135438"/>
                <a:ext cx="209550" cy="211138"/>
              </a:xfrm>
              <a:custGeom>
                <a:avLst/>
                <a:gdLst>
                  <a:gd name="T0" fmla="*/ 28 w 56"/>
                  <a:gd name="T1" fmla="*/ 56 h 56"/>
                  <a:gd name="T2" fmla="*/ 27 w 56"/>
                  <a:gd name="T3" fmla="*/ 56 h 56"/>
                  <a:gd name="T4" fmla="*/ 0 w 56"/>
                  <a:gd name="T5" fmla="*/ 28 h 56"/>
                  <a:gd name="T6" fmla="*/ 28 w 56"/>
                  <a:gd name="T7" fmla="*/ 0 h 56"/>
                  <a:gd name="T8" fmla="*/ 56 w 56"/>
                  <a:gd name="T9" fmla="*/ 28 h 56"/>
                  <a:gd name="T10" fmla="*/ 52 w 56"/>
                  <a:gd name="T11" fmla="*/ 32 h 56"/>
                  <a:gd name="T12" fmla="*/ 48 w 56"/>
                  <a:gd name="T13" fmla="*/ 28 h 56"/>
                  <a:gd name="T14" fmla="*/ 28 w 56"/>
                  <a:gd name="T15" fmla="*/ 8 h 56"/>
                  <a:gd name="T16" fmla="*/ 8 w 56"/>
                  <a:gd name="T17" fmla="*/ 28 h 56"/>
                  <a:gd name="T18" fmla="*/ 29 w 56"/>
                  <a:gd name="T19" fmla="*/ 48 h 56"/>
                  <a:gd name="T20" fmla="*/ 32 w 56"/>
                  <a:gd name="T21" fmla="*/ 53 h 56"/>
                  <a:gd name="T22" fmla="*/ 28 w 56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27" y="56"/>
                      <a:pt x="27" y="56"/>
                      <a:pt x="27" y="56"/>
                    </a:cubicBezTo>
                    <a:cubicBezTo>
                      <a:pt x="18" y="54"/>
                      <a:pt x="0" y="47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ubicBezTo>
                      <a:pt x="56" y="30"/>
                      <a:pt x="54" y="32"/>
                      <a:pt x="52" y="32"/>
                    </a:cubicBezTo>
                    <a:cubicBezTo>
                      <a:pt x="50" y="32"/>
                      <a:pt x="48" y="30"/>
                      <a:pt x="48" y="28"/>
                    </a:cubicBezTo>
                    <a:cubicBezTo>
                      <a:pt x="48" y="17"/>
                      <a:pt x="39" y="8"/>
                      <a:pt x="28" y="8"/>
                    </a:cubicBezTo>
                    <a:cubicBezTo>
                      <a:pt x="17" y="8"/>
                      <a:pt x="8" y="17"/>
                      <a:pt x="8" y="28"/>
                    </a:cubicBezTo>
                    <a:cubicBezTo>
                      <a:pt x="8" y="44"/>
                      <a:pt x="28" y="48"/>
                      <a:pt x="29" y="48"/>
                    </a:cubicBezTo>
                    <a:cubicBezTo>
                      <a:pt x="31" y="48"/>
                      <a:pt x="32" y="50"/>
                      <a:pt x="32" y="53"/>
                    </a:cubicBezTo>
                    <a:cubicBezTo>
                      <a:pt x="32" y="55"/>
                      <a:pt x="30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4" name="Freeform 10"/>
              <p:cNvSpPr>
                <a:spLocks/>
              </p:cNvSpPr>
              <p:nvPr/>
            </p:nvSpPr>
            <p:spPr bwMode="auto">
              <a:xfrm>
                <a:off x="6777038" y="4316413"/>
                <a:ext cx="209550" cy="209550"/>
              </a:xfrm>
              <a:custGeom>
                <a:avLst/>
                <a:gdLst>
                  <a:gd name="T0" fmla="*/ 28 w 56"/>
                  <a:gd name="T1" fmla="*/ 56 h 56"/>
                  <a:gd name="T2" fmla="*/ 0 w 56"/>
                  <a:gd name="T3" fmla="*/ 28 h 56"/>
                  <a:gd name="T4" fmla="*/ 4 w 56"/>
                  <a:gd name="T5" fmla="*/ 24 h 56"/>
                  <a:gd name="T6" fmla="*/ 8 w 56"/>
                  <a:gd name="T7" fmla="*/ 28 h 56"/>
                  <a:gd name="T8" fmla="*/ 28 w 56"/>
                  <a:gd name="T9" fmla="*/ 48 h 56"/>
                  <a:gd name="T10" fmla="*/ 48 w 56"/>
                  <a:gd name="T11" fmla="*/ 28 h 56"/>
                  <a:gd name="T12" fmla="*/ 27 w 56"/>
                  <a:gd name="T13" fmla="*/ 8 h 56"/>
                  <a:gd name="T14" fmla="*/ 24 w 56"/>
                  <a:gd name="T15" fmla="*/ 3 h 56"/>
                  <a:gd name="T16" fmla="*/ 29 w 56"/>
                  <a:gd name="T17" fmla="*/ 0 h 56"/>
                  <a:gd name="T18" fmla="*/ 56 w 56"/>
                  <a:gd name="T19" fmla="*/ 28 h 56"/>
                  <a:gd name="T20" fmla="*/ 28 w 5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13" y="56"/>
                      <a:pt x="0" y="43"/>
                      <a:pt x="0" y="28"/>
                    </a:cubicBezTo>
                    <a:cubicBezTo>
                      <a:pt x="0" y="26"/>
                      <a:pt x="2" y="24"/>
                      <a:pt x="4" y="24"/>
                    </a:cubicBezTo>
                    <a:cubicBezTo>
                      <a:pt x="6" y="24"/>
                      <a:pt x="8" y="26"/>
                      <a:pt x="8" y="28"/>
                    </a:cubicBezTo>
                    <a:cubicBezTo>
                      <a:pt x="8" y="39"/>
                      <a:pt x="17" y="48"/>
                      <a:pt x="28" y="48"/>
                    </a:cubicBezTo>
                    <a:cubicBezTo>
                      <a:pt x="39" y="48"/>
                      <a:pt x="48" y="39"/>
                      <a:pt x="48" y="28"/>
                    </a:cubicBezTo>
                    <a:cubicBezTo>
                      <a:pt x="48" y="13"/>
                      <a:pt x="28" y="8"/>
                      <a:pt x="27" y="8"/>
                    </a:cubicBezTo>
                    <a:cubicBezTo>
                      <a:pt x="25" y="7"/>
                      <a:pt x="24" y="5"/>
                      <a:pt x="24" y="3"/>
                    </a:cubicBezTo>
                    <a:cubicBezTo>
                      <a:pt x="25" y="1"/>
                      <a:pt x="27" y="0"/>
                      <a:pt x="29" y="0"/>
                    </a:cubicBezTo>
                    <a:cubicBezTo>
                      <a:pt x="30" y="0"/>
                      <a:pt x="56" y="6"/>
                      <a:pt x="56" y="28"/>
                    </a:cubicBezTo>
                    <a:cubicBezTo>
                      <a:pt x="56" y="43"/>
                      <a:pt x="43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5" name="Freeform 11"/>
              <p:cNvSpPr>
                <a:spLocks/>
              </p:cNvSpPr>
              <p:nvPr/>
            </p:nvSpPr>
            <p:spPr bwMode="auto">
              <a:xfrm>
                <a:off x="6867525" y="4105275"/>
                <a:ext cx="30163" cy="450850"/>
              </a:xfrm>
              <a:custGeom>
                <a:avLst/>
                <a:gdLst>
                  <a:gd name="T0" fmla="*/ 4 w 8"/>
                  <a:gd name="T1" fmla="*/ 120 h 120"/>
                  <a:gd name="T2" fmla="*/ 0 w 8"/>
                  <a:gd name="T3" fmla="*/ 116 h 120"/>
                  <a:gd name="T4" fmla="*/ 0 w 8"/>
                  <a:gd name="T5" fmla="*/ 4 h 120"/>
                  <a:gd name="T6" fmla="*/ 4 w 8"/>
                  <a:gd name="T7" fmla="*/ 0 h 120"/>
                  <a:gd name="T8" fmla="*/ 8 w 8"/>
                  <a:gd name="T9" fmla="*/ 4 h 120"/>
                  <a:gd name="T10" fmla="*/ 8 w 8"/>
                  <a:gd name="T11" fmla="*/ 116 h 120"/>
                  <a:gd name="T12" fmla="*/ 4 w 8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0">
                    <a:moveTo>
                      <a:pt x="4" y="120"/>
                    </a:moveTo>
                    <a:cubicBezTo>
                      <a:pt x="2" y="120"/>
                      <a:pt x="0" y="118"/>
                      <a:pt x="0" y="1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18"/>
                      <a:pt x="6" y="120"/>
                      <a:pt x="4" y="120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6" name="组合 367"/>
            <p:cNvGrpSpPr/>
            <p:nvPr/>
          </p:nvGrpSpPr>
          <p:grpSpPr>
            <a:xfrm>
              <a:off x="6913673" y="5101559"/>
              <a:ext cx="596748" cy="613702"/>
              <a:chOff x="6461125" y="3910013"/>
              <a:chExt cx="841375" cy="841375"/>
            </a:xfrm>
          </p:grpSpPr>
          <p:sp>
            <p:nvSpPr>
              <p:cNvPr id="556" name="Oval 7"/>
              <p:cNvSpPr>
                <a:spLocks noChangeArrowheads="1"/>
              </p:cNvSpPr>
              <p:nvPr/>
            </p:nvSpPr>
            <p:spPr bwMode="auto">
              <a:xfrm>
                <a:off x="6461125" y="3910013"/>
                <a:ext cx="841375" cy="841375"/>
              </a:xfrm>
              <a:prstGeom prst="ellipse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Oval 8"/>
              <p:cNvSpPr>
                <a:spLocks noChangeArrowheads="1"/>
              </p:cNvSpPr>
              <p:nvPr/>
            </p:nvSpPr>
            <p:spPr bwMode="auto">
              <a:xfrm>
                <a:off x="6551613" y="4000500"/>
                <a:ext cx="661988" cy="661988"/>
              </a:xfrm>
              <a:prstGeom prst="ellipse">
                <a:avLst/>
              </a:prstGeom>
              <a:solidFill>
                <a:srgbClr val="EDA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Freeform 9"/>
              <p:cNvSpPr>
                <a:spLocks/>
              </p:cNvSpPr>
              <p:nvPr/>
            </p:nvSpPr>
            <p:spPr bwMode="auto">
              <a:xfrm>
                <a:off x="6777038" y="4135438"/>
                <a:ext cx="209550" cy="211138"/>
              </a:xfrm>
              <a:custGeom>
                <a:avLst/>
                <a:gdLst>
                  <a:gd name="T0" fmla="*/ 28 w 56"/>
                  <a:gd name="T1" fmla="*/ 56 h 56"/>
                  <a:gd name="T2" fmla="*/ 27 w 56"/>
                  <a:gd name="T3" fmla="*/ 56 h 56"/>
                  <a:gd name="T4" fmla="*/ 0 w 56"/>
                  <a:gd name="T5" fmla="*/ 28 h 56"/>
                  <a:gd name="T6" fmla="*/ 28 w 56"/>
                  <a:gd name="T7" fmla="*/ 0 h 56"/>
                  <a:gd name="T8" fmla="*/ 56 w 56"/>
                  <a:gd name="T9" fmla="*/ 28 h 56"/>
                  <a:gd name="T10" fmla="*/ 52 w 56"/>
                  <a:gd name="T11" fmla="*/ 32 h 56"/>
                  <a:gd name="T12" fmla="*/ 48 w 56"/>
                  <a:gd name="T13" fmla="*/ 28 h 56"/>
                  <a:gd name="T14" fmla="*/ 28 w 56"/>
                  <a:gd name="T15" fmla="*/ 8 h 56"/>
                  <a:gd name="T16" fmla="*/ 8 w 56"/>
                  <a:gd name="T17" fmla="*/ 28 h 56"/>
                  <a:gd name="T18" fmla="*/ 29 w 56"/>
                  <a:gd name="T19" fmla="*/ 48 h 56"/>
                  <a:gd name="T20" fmla="*/ 32 w 56"/>
                  <a:gd name="T21" fmla="*/ 53 h 56"/>
                  <a:gd name="T22" fmla="*/ 28 w 56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27" y="56"/>
                      <a:pt x="27" y="56"/>
                      <a:pt x="27" y="56"/>
                    </a:cubicBezTo>
                    <a:cubicBezTo>
                      <a:pt x="18" y="54"/>
                      <a:pt x="0" y="47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ubicBezTo>
                      <a:pt x="56" y="30"/>
                      <a:pt x="54" y="32"/>
                      <a:pt x="52" y="32"/>
                    </a:cubicBezTo>
                    <a:cubicBezTo>
                      <a:pt x="50" y="32"/>
                      <a:pt x="48" y="30"/>
                      <a:pt x="48" y="28"/>
                    </a:cubicBezTo>
                    <a:cubicBezTo>
                      <a:pt x="48" y="17"/>
                      <a:pt x="39" y="8"/>
                      <a:pt x="28" y="8"/>
                    </a:cubicBezTo>
                    <a:cubicBezTo>
                      <a:pt x="17" y="8"/>
                      <a:pt x="8" y="17"/>
                      <a:pt x="8" y="28"/>
                    </a:cubicBezTo>
                    <a:cubicBezTo>
                      <a:pt x="8" y="44"/>
                      <a:pt x="28" y="48"/>
                      <a:pt x="29" y="48"/>
                    </a:cubicBezTo>
                    <a:cubicBezTo>
                      <a:pt x="31" y="48"/>
                      <a:pt x="32" y="50"/>
                      <a:pt x="32" y="53"/>
                    </a:cubicBezTo>
                    <a:cubicBezTo>
                      <a:pt x="32" y="55"/>
                      <a:pt x="30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Freeform 10"/>
              <p:cNvSpPr>
                <a:spLocks/>
              </p:cNvSpPr>
              <p:nvPr/>
            </p:nvSpPr>
            <p:spPr bwMode="auto">
              <a:xfrm>
                <a:off x="6777038" y="4316413"/>
                <a:ext cx="209550" cy="209550"/>
              </a:xfrm>
              <a:custGeom>
                <a:avLst/>
                <a:gdLst>
                  <a:gd name="T0" fmla="*/ 28 w 56"/>
                  <a:gd name="T1" fmla="*/ 56 h 56"/>
                  <a:gd name="T2" fmla="*/ 0 w 56"/>
                  <a:gd name="T3" fmla="*/ 28 h 56"/>
                  <a:gd name="T4" fmla="*/ 4 w 56"/>
                  <a:gd name="T5" fmla="*/ 24 h 56"/>
                  <a:gd name="T6" fmla="*/ 8 w 56"/>
                  <a:gd name="T7" fmla="*/ 28 h 56"/>
                  <a:gd name="T8" fmla="*/ 28 w 56"/>
                  <a:gd name="T9" fmla="*/ 48 h 56"/>
                  <a:gd name="T10" fmla="*/ 48 w 56"/>
                  <a:gd name="T11" fmla="*/ 28 h 56"/>
                  <a:gd name="T12" fmla="*/ 27 w 56"/>
                  <a:gd name="T13" fmla="*/ 8 h 56"/>
                  <a:gd name="T14" fmla="*/ 24 w 56"/>
                  <a:gd name="T15" fmla="*/ 3 h 56"/>
                  <a:gd name="T16" fmla="*/ 29 w 56"/>
                  <a:gd name="T17" fmla="*/ 0 h 56"/>
                  <a:gd name="T18" fmla="*/ 56 w 56"/>
                  <a:gd name="T19" fmla="*/ 28 h 56"/>
                  <a:gd name="T20" fmla="*/ 28 w 5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13" y="56"/>
                      <a:pt x="0" y="43"/>
                      <a:pt x="0" y="28"/>
                    </a:cubicBezTo>
                    <a:cubicBezTo>
                      <a:pt x="0" y="26"/>
                      <a:pt x="2" y="24"/>
                      <a:pt x="4" y="24"/>
                    </a:cubicBezTo>
                    <a:cubicBezTo>
                      <a:pt x="6" y="24"/>
                      <a:pt x="8" y="26"/>
                      <a:pt x="8" y="28"/>
                    </a:cubicBezTo>
                    <a:cubicBezTo>
                      <a:pt x="8" y="39"/>
                      <a:pt x="17" y="48"/>
                      <a:pt x="28" y="48"/>
                    </a:cubicBezTo>
                    <a:cubicBezTo>
                      <a:pt x="39" y="48"/>
                      <a:pt x="48" y="39"/>
                      <a:pt x="48" y="28"/>
                    </a:cubicBezTo>
                    <a:cubicBezTo>
                      <a:pt x="48" y="13"/>
                      <a:pt x="28" y="8"/>
                      <a:pt x="27" y="8"/>
                    </a:cubicBezTo>
                    <a:cubicBezTo>
                      <a:pt x="25" y="7"/>
                      <a:pt x="24" y="5"/>
                      <a:pt x="24" y="3"/>
                    </a:cubicBezTo>
                    <a:cubicBezTo>
                      <a:pt x="25" y="1"/>
                      <a:pt x="27" y="0"/>
                      <a:pt x="29" y="0"/>
                    </a:cubicBezTo>
                    <a:cubicBezTo>
                      <a:pt x="30" y="0"/>
                      <a:pt x="56" y="6"/>
                      <a:pt x="56" y="28"/>
                    </a:cubicBezTo>
                    <a:cubicBezTo>
                      <a:pt x="56" y="43"/>
                      <a:pt x="43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Freeform 11"/>
              <p:cNvSpPr>
                <a:spLocks/>
              </p:cNvSpPr>
              <p:nvPr/>
            </p:nvSpPr>
            <p:spPr bwMode="auto">
              <a:xfrm>
                <a:off x="6867525" y="4105275"/>
                <a:ext cx="30163" cy="450850"/>
              </a:xfrm>
              <a:custGeom>
                <a:avLst/>
                <a:gdLst>
                  <a:gd name="T0" fmla="*/ 4 w 8"/>
                  <a:gd name="T1" fmla="*/ 120 h 120"/>
                  <a:gd name="T2" fmla="*/ 0 w 8"/>
                  <a:gd name="T3" fmla="*/ 116 h 120"/>
                  <a:gd name="T4" fmla="*/ 0 w 8"/>
                  <a:gd name="T5" fmla="*/ 4 h 120"/>
                  <a:gd name="T6" fmla="*/ 4 w 8"/>
                  <a:gd name="T7" fmla="*/ 0 h 120"/>
                  <a:gd name="T8" fmla="*/ 8 w 8"/>
                  <a:gd name="T9" fmla="*/ 4 h 120"/>
                  <a:gd name="T10" fmla="*/ 8 w 8"/>
                  <a:gd name="T11" fmla="*/ 116 h 120"/>
                  <a:gd name="T12" fmla="*/ 4 w 8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0">
                    <a:moveTo>
                      <a:pt x="4" y="120"/>
                    </a:moveTo>
                    <a:cubicBezTo>
                      <a:pt x="2" y="120"/>
                      <a:pt x="0" y="118"/>
                      <a:pt x="0" y="1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18"/>
                      <a:pt x="6" y="120"/>
                      <a:pt x="4" y="120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7" name="群組 536"/>
            <p:cNvGrpSpPr/>
            <p:nvPr/>
          </p:nvGrpSpPr>
          <p:grpSpPr>
            <a:xfrm>
              <a:off x="5334940" y="5245811"/>
              <a:ext cx="321721" cy="424406"/>
              <a:chOff x="4171532" y="5341326"/>
              <a:chExt cx="466400" cy="658450"/>
            </a:xfrm>
          </p:grpSpPr>
          <p:sp>
            <p:nvSpPr>
              <p:cNvPr id="551" name="Freeform 3600"/>
              <p:cNvSpPr>
                <a:spLocks/>
              </p:cNvSpPr>
              <p:nvPr/>
            </p:nvSpPr>
            <p:spPr bwMode="auto">
              <a:xfrm>
                <a:off x="4233260" y="5341326"/>
                <a:ext cx="260636" cy="116600"/>
              </a:xfrm>
              <a:custGeom>
                <a:avLst/>
                <a:gdLst>
                  <a:gd name="T0" fmla="*/ 46 w 53"/>
                  <a:gd name="T1" fmla="*/ 23 h 24"/>
                  <a:gd name="T2" fmla="*/ 53 w 53"/>
                  <a:gd name="T3" fmla="*/ 0 h 24"/>
                  <a:gd name="T4" fmla="*/ 17 w 53"/>
                  <a:gd name="T5" fmla="*/ 0 h 24"/>
                  <a:gd name="T6" fmla="*/ 22 w 53"/>
                  <a:gd name="T7" fmla="*/ 22 h 24"/>
                  <a:gd name="T8" fmla="*/ 0 w 53"/>
                  <a:gd name="T9" fmla="*/ 12 h 24"/>
                  <a:gd name="T10" fmla="*/ 1 w 53"/>
                  <a:gd name="T11" fmla="*/ 14 h 24"/>
                  <a:gd name="T12" fmla="*/ 20 w 53"/>
                  <a:gd name="T13" fmla="*/ 24 h 24"/>
                  <a:gd name="T14" fmla="*/ 22 w 53"/>
                  <a:gd name="T15" fmla="*/ 23 h 24"/>
                  <a:gd name="T16" fmla="*/ 46 w 5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4">
                    <a:moveTo>
                      <a:pt x="46" y="23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18"/>
                      <a:pt x="9" y="9"/>
                      <a:pt x="0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12"/>
                      <a:pt x="17" y="21"/>
                      <a:pt x="20" y="2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46" y="23"/>
                      <a:pt x="46" y="23"/>
                      <a:pt x="46" y="23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Freeform 3601"/>
              <p:cNvSpPr>
                <a:spLocks/>
              </p:cNvSpPr>
              <p:nvPr/>
            </p:nvSpPr>
            <p:spPr bwMode="auto">
              <a:xfrm>
                <a:off x="4171532" y="5457928"/>
                <a:ext cx="466400" cy="541848"/>
              </a:xfrm>
              <a:custGeom>
                <a:avLst/>
                <a:gdLst>
                  <a:gd name="T0" fmla="*/ 62 w 95"/>
                  <a:gd name="T1" fmla="*/ 2 h 109"/>
                  <a:gd name="T2" fmla="*/ 62 w 95"/>
                  <a:gd name="T3" fmla="*/ 2 h 109"/>
                  <a:gd name="T4" fmla="*/ 32 w 95"/>
                  <a:gd name="T5" fmla="*/ 2 h 109"/>
                  <a:gd name="T6" fmla="*/ 33 w 95"/>
                  <a:gd name="T7" fmla="*/ 0 h 109"/>
                  <a:gd name="T8" fmla="*/ 17 w 95"/>
                  <a:gd name="T9" fmla="*/ 0 h 109"/>
                  <a:gd name="T10" fmla="*/ 16 w 95"/>
                  <a:gd name="T11" fmla="*/ 2 h 109"/>
                  <a:gd name="T12" fmla="*/ 24 w 95"/>
                  <a:gd name="T13" fmla="*/ 5 h 109"/>
                  <a:gd name="T14" fmla="*/ 30 w 95"/>
                  <a:gd name="T15" fmla="*/ 4 h 109"/>
                  <a:gd name="T16" fmla="*/ 0 w 95"/>
                  <a:gd name="T17" fmla="*/ 62 h 109"/>
                  <a:gd name="T18" fmla="*/ 48 w 95"/>
                  <a:gd name="T19" fmla="*/ 109 h 109"/>
                  <a:gd name="T20" fmla="*/ 95 w 95"/>
                  <a:gd name="T21" fmla="*/ 62 h 109"/>
                  <a:gd name="T22" fmla="*/ 62 w 95"/>
                  <a:gd name="T23" fmla="*/ 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09">
                    <a:moveTo>
                      <a:pt x="62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8" y="2"/>
                      <a:pt x="21" y="4"/>
                      <a:pt x="17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4"/>
                      <a:pt x="21" y="5"/>
                      <a:pt x="24" y="5"/>
                    </a:cubicBezTo>
                    <a:cubicBezTo>
                      <a:pt x="26" y="5"/>
                      <a:pt x="28" y="5"/>
                      <a:pt x="30" y="4"/>
                    </a:cubicBezTo>
                    <a:cubicBezTo>
                      <a:pt x="12" y="16"/>
                      <a:pt x="0" y="42"/>
                      <a:pt x="0" y="62"/>
                    </a:cubicBezTo>
                    <a:cubicBezTo>
                      <a:pt x="0" y="88"/>
                      <a:pt x="22" y="109"/>
                      <a:pt x="48" y="109"/>
                    </a:cubicBezTo>
                    <a:cubicBezTo>
                      <a:pt x="74" y="109"/>
                      <a:pt x="95" y="88"/>
                      <a:pt x="95" y="62"/>
                    </a:cubicBezTo>
                    <a:cubicBezTo>
                      <a:pt x="95" y="41"/>
                      <a:pt x="81" y="12"/>
                      <a:pt x="62" y="2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Freeform 3602"/>
              <p:cNvSpPr>
                <a:spLocks/>
              </p:cNvSpPr>
              <p:nvPr/>
            </p:nvSpPr>
            <p:spPr bwMode="auto">
              <a:xfrm>
                <a:off x="4315566" y="5560807"/>
                <a:ext cx="185191" cy="336083"/>
              </a:xfrm>
              <a:custGeom>
                <a:avLst/>
                <a:gdLst>
                  <a:gd name="T0" fmla="*/ 32 w 38"/>
                  <a:gd name="T1" fmla="*/ 57 h 69"/>
                  <a:gd name="T2" fmla="*/ 23 w 38"/>
                  <a:gd name="T3" fmla="*/ 62 h 69"/>
                  <a:gd name="T4" fmla="*/ 23 w 38"/>
                  <a:gd name="T5" fmla="*/ 69 h 69"/>
                  <a:gd name="T6" fmla="*/ 15 w 38"/>
                  <a:gd name="T7" fmla="*/ 69 h 69"/>
                  <a:gd name="T8" fmla="*/ 15 w 38"/>
                  <a:gd name="T9" fmla="*/ 62 h 69"/>
                  <a:gd name="T10" fmla="*/ 5 w 38"/>
                  <a:gd name="T11" fmla="*/ 57 h 69"/>
                  <a:gd name="T12" fmla="*/ 0 w 38"/>
                  <a:gd name="T13" fmla="*/ 47 h 69"/>
                  <a:gd name="T14" fmla="*/ 0 w 38"/>
                  <a:gd name="T15" fmla="*/ 45 h 69"/>
                  <a:gd name="T16" fmla="*/ 8 w 38"/>
                  <a:gd name="T17" fmla="*/ 45 h 69"/>
                  <a:gd name="T18" fmla="*/ 8 w 38"/>
                  <a:gd name="T19" fmla="*/ 46 h 69"/>
                  <a:gd name="T20" fmla="*/ 11 w 38"/>
                  <a:gd name="T21" fmla="*/ 53 h 69"/>
                  <a:gd name="T22" fmla="*/ 19 w 38"/>
                  <a:gd name="T23" fmla="*/ 55 h 69"/>
                  <a:gd name="T24" fmla="*/ 27 w 38"/>
                  <a:gd name="T25" fmla="*/ 53 h 69"/>
                  <a:gd name="T26" fmla="*/ 30 w 38"/>
                  <a:gd name="T27" fmla="*/ 46 h 69"/>
                  <a:gd name="T28" fmla="*/ 27 w 38"/>
                  <a:gd name="T29" fmla="*/ 40 h 69"/>
                  <a:gd name="T30" fmla="*/ 17 w 38"/>
                  <a:gd name="T31" fmla="*/ 36 h 69"/>
                  <a:gd name="T32" fmla="*/ 6 w 38"/>
                  <a:gd name="T33" fmla="*/ 30 h 69"/>
                  <a:gd name="T34" fmla="*/ 2 w 38"/>
                  <a:gd name="T35" fmla="*/ 21 h 69"/>
                  <a:gd name="T36" fmla="*/ 7 w 38"/>
                  <a:gd name="T37" fmla="*/ 10 h 69"/>
                  <a:gd name="T38" fmla="*/ 15 w 38"/>
                  <a:gd name="T39" fmla="*/ 7 h 69"/>
                  <a:gd name="T40" fmla="*/ 15 w 38"/>
                  <a:gd name="T41" fmla="*/ 0 h 69"/>
                  <a:gd name="T42" fmla="*/ 23 w 38"/>
                  <a:gd name="T43" fmla="*/ 0 h 69"/>
                  <a:gd name="T44" fmla="*/ 23 w 38"/>
                  <a:gd name="T45" fmla="*/ 7 h 69"/>
                  <a:gd name="T46" fmla="*/ 32 w 38"/>
                  <a:gd name="T47" fmla="*/ 10 h 69"/>
                  <a:gd name="T48" fmla="*/ 37 w 38"/>
                  <a:gd name="T49" fmla="*/ 21 h 69"/>
                  <a:gd name="T50" fmla="*/ 37 w 38"/>
                  <a:gd name="T51" fmla="*/ 22 h 69"/>
                  <a:gd name="T52" fmla="*/ 29 w 38"/>
                  <a:gd name="T53" fmla="*/ 22 h 69"/>
                  <a:gd name="T54" fmla="*/ 29 w 38"/>
                  <a:gd name="T55" fmla="*/ 22 h 69"/>
                  <a:gd name="T56" fmla="*/ 26 w 38"/>
                  <a:gd name="T57" fmla="*/ 15 h 69"/>
                  <a:gd name="T58" fmla="*/ 19 w 38"/>
                  <a:gd name="T59" fmla="*/ 13 h 69"/>
                  <a:gd name="T60" fmla="*/ 12 w 38"/>
                  <a:gd name="T61" fmla="*/ 15 h 69"/>
                  <a:gd name="T62" fmla="*/ 10 w 38"/>
                  <a:gd name="T63" fmla="*/ 21 h 69"/>
                  <a:gd name="T64" fmla="*/ 12 w 38"/>
                  <a:gd name="T65" fmla="*/ 26 h 69"/>
                  <a:gd name="T66" fmla="*/ 20 w 38"/>
                  <a:gd name="T67" fmla="*/ 30 h 69"/>
                  <a:gd name="T68" fmla="*/ 33 w 38"/>
                  <a:gd name="T69" fmla="*/ 36 h 69"/>
                  <a:gd name="T70" fmla="*/ 38 w 38"/>
                  <a:gd name="T71" fmla="*/ 46 h 69"/>
                  <a:gd name="T72" fmla="*/ 32 w 38"/>
                  <a:gd name="T73" fmla="*/ 5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69">
                    <a:moveTo>
                      <a:pt x="32" y="57"/>
                    </a:moveTo>
                    <a:cubicBezTo>
                      <a:pt x="30" y="60"/>
                      <a:pt x="27" y="61"/>
                      <a:pt x="23" y="62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1" y="61"/>
                      <a:pt x="8" y="59"/>
                      <a:pt x="5" y="57"/>
                    </a:cubicBezTo>
                    <a:cubicBezTo>
                      <a:pt x="2" y="54"/>
                      <a:pt x="0" y="51"/>
                      <a:pt x="0" y="47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9"/>
                      <a:pt x="9" y="51"/>
                      <a:pt x="11" y="53"/>
                    </a:cubicBezTo>
                    <a:cubicBezTo>
                      <a:pt x="13" y="54"/>
                      <a:pt x="15" y="55"/>
                      <a:pt x="19" y="55"/>
                    </a:cubicBezTo>
                    <a:cubicBezTo>
                      <a:pt x="22" y="55"/>
                      <a:pt x="25" y="54"/>
                      <a:pt x="27" y="53"/>
                    </a:cubicBezTo>
                    <a:cubicBezTo>
                      <a:pt x="29" y="51"/>
                      <a:pt x="30" y="49"/>
                      <a:pt x="30" y="46"/>
                    </a:cubicBezTo>
                    <a:cubicBezTo>
                      <a:pt x="30" y="43"/>
                      <a:pt x="29" y="41"/>
                      <a:pt x="27" y="40"/>
                    </a:cubicBezTo>
                    <a:cubicBezTo>
                      <a:pt x="25" y="38"/>
                      <a:pt x="22" y="37"/>
                      <a:pt x="17" y="36"/>
                    </a:cubicBezTo>
                    <a:cubicBezTo>
                      <a:pt x="12" y="35"/>
                      <a:pt x="8" y="33"/>
                      <a:pt x="6" y="30"/>
                    </a:cubicBezTo>
                    <a:cubicBezTo>
                      <a:pt x="3" y="28"/>
                      <a:pt x="2" y="25"/>
                      <a:pt x="2" y="21"/>
                    </a:cubicBezTo>
                    <a:cubicBezTo>
                      <a:pt x="2" y="17"/>
                      <a:pt x="3" y="13"/>
                      <a:pt x="7" y="10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7" y="7"/>
                      <a:pt x="30" y="8"/>
                      <a:pt x="32" y="10"/>
                    </a:cubicBezTo>
                    <a:cubicBezTo>
                      <a:pt x="35" y="13"/>
                      <a:pt x="37" y="17"/>
                      <a:pt x="37" y="21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19"/>
                      <a:pt x="28" y="16"/>
                      <a:pt x="26" y="15"/>
                    </a:cubicBezTo>
                    <a:cubicBezTo>
                      <a:pt x="25" y="14"/>
                      <a:pt x="22" y="13"/>
                      <a:pt x="19" y="13"/>
                    </a:cubicBezTo>
                    <a:cubicBezTo>
                      <a:pt x="16" y="13"/>
                      <a:pt x="14" y="14"/>
                      <a:pt x="12" y="15"/>
                    </a:cubicBezTo>
                    <a:cubicBezTo>
                      <a:pt x="11" y="17"/>
                      <a:pt x="10" y="18"/>
                      <a:pt x="10" y="21"/>
                    </a:cubicBezTo>
                    <a:cubicBezTo>
                      <a:pt x="10" y="23"/>
                      <a:pt x="10" y="25"/>
                      <a:pt x="12" y="26"/>
                    </a:cubicBezTo>
                    <a:cubicBezTo>
                      <a:pt x="14" y="28"/>
                      <a:pt x="16" y="29"/>
                      <a:pt x="20" y="30"/>
                    </a:cubicBezTo>
                    <a:cubicBezTo>
                      <a:pt x="26" y="31"/>
                      <a:pt x="30" y="33"/>
                      <a:pt x="33" y="36"/>
                    </a:cubicBezTo>
                    <a:cubicBezTo>
                      <a:pt x="36" y="38"/>
                      <a:pt x="38" y="42"/>
                      <a:pt x="38" y="46"/>
                    </a:cubicBezTo>
                    <a:cubicBezTo>
                      <a:pt x="38" y="50"/>
                      <a:pt x="36" y="54"/>
                      <a:pt x="32" y="57"/>
                    </a:cubicBezTo>
                  </a:path>
                </a:pathLst>
              </a:custGeom>
              <a:solidFill>
                <a:srgbClr val="58A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Freeform 3604"/>
              <p:cNvSpPr>
                <a:spLocks noEditPoints="1"/>
              </p:cNvSpPr>
              <p:nvPr/>
            </p:nvSpPr>
            <p:spPr bwMode="auto">
              <a:xfrm>
                <a:off x="4260693" y="5505936"/>
                <a:ext cx="377234" cy="493834"/>
              </a:xfrm>
              <a:custGeom>
                <a:avLst/>
                <a:gdLst>
                  <a:gd name="T0" fmla="*/ 27 w 76"/>
                  <a:gd name="T1" fmla="*/ 47 h 100"/>
                  <a:gd name="T2" fmla="*/ 19 w 76"/>
                  <a:gd name="T3" fmla="*/ 61 h 100"/>
                  <a:gd name="T4" fmla="*/ 21 w 76"/>
                  <a:gd name="T5" fmla="*/ 64 h 100"/>
                  <a:gd name="T6" fmla="*/ 29 w 76"/>
                  <a:gd name="T7" fmla="*/ 66 h 100"/>
                  <a:gd name="T8" fmla="*/ 37 w 76"/>
                  <a:gd name="T9" fmla="*/ 64 h 100"/>
                  <a:gd name="T10" fmla="*/ 40 w 76"/>
                  <a:gd name="T11" fmla="*/ 57 h 100"/>
                  <a:gd name="T12" fmla="*/ 37 w 76"/>
                  <a:gd name="T13" fmla="*/ 51 h 100"/>
                  <a:gd name="T14" fmla="*/ 27 w 76"/>
                  <a:gd name="T15" fmla="*/ 47 h 100"/>
                  <a:gd name="T16" fmla="*/ 27 w 76"/>
                  <a:gd name="T17" fmla="*/ 47 h 100"/>
                  <a:gd name="T18" fmla="*/ 53 w 76"/>
                  <a:gd name="T19" fmla="*/ 0 h 100"/>
                  <a:gd name="T20" fmla="*/ 41 w 76"/>
                  <a:gd name="T21" fmla="*/ 21 h 100"/>
                  <a:gd name="T22" fmla="*/ 42 w 76"/>
                  <a:gd name="T23" fmla="*/ 21 h 100"/>
                  <a:gd name="T24" fmla="*/ 47 w 76"/>
                  <a:gd name="T25" fmla="*/ 32 h 100"/>
                  <a:gd name="T26" fmla="*/ 47 w 76"/>
                  <a:gd name="T27" fmla="*/ 33 h 100"/>
                  <a:gd name="T28" fmla="*/ 39 w 76"/>
                  <a:gd name="T29" fmla="*/ 33 h 100"/>
                  <a:gd name="T30" fmla="*/ 39 w 76"/>
                  <a:gd name="T31" fmla="*/ 33 h 100"/>
                  <a:gd name="T32" fmla="*/ 38 w 76"/>
                  <a:gd name="T33" fmla="*/ 28 h 100"/>
                  <a:gd name="T34" fmla="*/ 30 w 76"/>
                  <a:gd name="T35" fmla="*/ 41 h 100"/>
                  <a:gd name="T36" fmla="*/ 43 w 76"/>
                  <a:gd name="T37" fmla="*/ 47 h 100"/>
                  <a:gd name="T38" fmla="*/ 48 w 76"/>
                  <a:gd name="T39" fmla="*/ 57 h 100"/>
                  <a:gd name="T40" fmla="*/ 42 w 76"/>
                  <a:gd name="T41" fmla="*/ 68 h 100"/>
                  <a:gd name="T42" fmla="*/ 33 w 76"/>
                  <a:gd name="T43" fmla="*/ 73 h 100"/>
                  <a:gd name="T44" fmla="*/ 33 w 76"/>
                  <a:gd name="T45" fmla="*/ 80 h 100"/>
                  <a:gd name="T46" fmla="*/ 25 w 76"/>
                  <a:gd name="T47" fmla="*/ 80 h 100"/>
                  <a:gd name="T48" fmla="*/ 25 w 76"/>
                  <a:gd name="T49" fmla="*/ 73 h 100"/>
                  <a:gd name="T50" fmla="*/ 15 w 76"/>
                  <a:gd name="T51" fmla="*/ 68 h 100"/>
                  <a:gd name="T52" fmla="*/ 2 w 76"/>
                  <a:gd name="T53" fmla="*/ 92 h 100"/>
                  <a:gd name="T54" fmla="*/ 0 w 76"/>
                  <a:gd name="T55" fmla="*/ 90 h 100"/>
                  <a:gd name="T56" fmla="*/ 2 w 76"/>
                  <a:gd name="T57" fmla="*/ 92 h 100"/>
                  <a:gd name="T58" fmla="*/ 29 w 76"/>
                  <a:gd name="T59" fmla="*/ 100 h 100"/>
                  <a:gd name="T60" fmla="*/ 76 w 76"/>
                  <a:gd name="T61" fmla="*/ 53 h 100"/>
                  <a:gd name="T62" fmla="*/ 53 w 76"/>
                  <a:gd name="T6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" h="100">
                    <a:moveTo>
                      <a:pt x="27" y="47"/>
                    </a:move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2"/>
                      <a:pt x="20" y="63"/>
                      <a:pt x="21" y="64"/>
                    </a:cubicBezTo>
                    <a:cubicBezTo>
                      <a:pt x="23" y="65"/>
                      <a:pt x="25" y="66"/>
                      <a:pt x="29" y="66"/>
                    </a:cubicBezTo>
                    <a:cubicBezTo>
                      <a:pt x="32" y="66"/>
                      <a:pt x="35" y="65"/>
                      <a:pt x="37" y="64"/>
                    </a:cubicBezTo>
                    <a:cubicBezTo>
                      <a:pt x="39" y="62"/>
                      <a:pt x="40" y="60"/>
                      <a:pt x="40" y="57"/>
                    </a:cubicBezTo>
                    <a:cubicBezTo>
                      <a:pt x="40" y="54"/>
                      <a:pt x="39" y="52"/>
                      <a:pt x="37" y="51"/>
                    </a:cubicBezTo>
                    <a:cubicBezTo>
                      <a:pt x="35" y="49"/>
                      <a:pt x="32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moveTo>
                      <a:pt x="53" y="0"/>
                    </a:move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5" y="24"/>
                      <a:pt x="47" y="28"/>
                      <a:pt x="47" y="32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1"/>
                      <a:pt x="38" y="29"/>
                      <a:pt x="38" y="2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6" y="42"/>
                      <a:pt x="40" y="44"/>
                      <a:pt x="43" y="47"/>
                    </a:cubicBezTo>
                    <a:cubicBezTo>
                      <a:pt x="46" y="49"/>
                      <a:pt x="48" y="53"/>
                      <a:pt x="48" y="57"/>
                    </a:cubicBezTo>
                    <a:cubicBezTo>
                      <a:pt x="48" y="61"/>
                      <a:pt x="46" y="65"/>
                      <a:pt x="42" y="68"/>
                    </a:cubicBezTo>
                    <a:cubicBezTo>
                      <a:pt x="40" y="71"/>
                      <a:pt x="37" y="72"/>
                      <a:pt x="33" y="73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1" y="72"/>
                      <a:pt x="18" y="70"/>
                      <a:pt x="15" y="68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" y="91"/>
                      <a:pt x="1" y="92"/>
                      <a:pt x="2" y="92"/>
                    </a:cubicBezTo>
                    <a:cubicBezTo>
                      <a:pt x="10" y="97"/>
                      <a:pt x="19" y="100"/>
                      <a:pt x="29" y="100"/>
                    </a:cubicBezTo>
                    <a:cubicBezTo>
                      <a:pt x="55" y="100"/>
                      <a:pt x="76" y="79"/>
                      <a:pt x="76" y="53"/>
                    </a:cubicBezTo>
                    <a:cubicBezTo>
                      <a:pt x="76" y="35"/>
                      <a:pt x="67" y="13"/>
                      <a:pt x="53" y="0"/>
                    </a:cubicBezTo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Freeform 3606"/>
              <p:cNvSpPr>
                <a:spLocks/>
              </p:cNvSpPr>
              <p:nvPr/>
            </p:nvSpPr>
            <p:spPr bwMode="auto">
              <a:xfrm>
                <a:off x="4315566" y="5341326"/>
                <a:ext cx="116600" cy="109739"/>
              </a:xfrm>
              <a:custGeom>
                <a:avLst/>
                <a:gdLst>
                  <a:gd name="T0" fmla="*/ 17 w 17"/>
                  <a:gd name="T1" fmla="*/ 0 h 16"/>
                  <a:gd name="T2" fmla="*/ 0 w 17"/>
                  <a:gd name="T3" fmla="*/ 0 h 16"/>
                  <a:gd name="T4" fmla="*/ 4 w 17"/>
                  <a:gd name="T5" fmla="*/ 16 h 16"/>
                  <a:gd name="T6" fmla="*/ 17 w 17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6">
                    <a:moveTo>
                      <a:pt x="17" y="0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8" name="群組 537"/>
            <p:cNvGrpSpPr/>
            <p:nvPr/>
          </p:nvGrpSpPr>
          <p:grpSpPr>
            <a:xfrm>
              <a:off x="5579905" y="5243386"/>
              <a:ext cx="321721" cy="424406"/>
              <a:chOff x="4171532" y="5341326"/>
              <a:chExt cx="466400" cy="658450"/>
            </a:xfrm>
          </p:grpSpPr>
          <p:sp>
            <p:nvSpPr>
              <p:cNvPr id="546" name="Freeform 3600"/>
              <p:cNvSpPr>
                <a:spLocks/>
              </p:cNvSpPr>
              <p:nvPr/>
            </p:nvSpPr>
            <p:spPr bwMode="auto">
              <a:xfrm>
                <a:off x="4233260" y="5341326"/>
                <a:ext cx="260636" cy="116600"/>
              </a:xfrm>
              <a:custGeom>
                <a:avLst/>
                <a:gdLst>
                  <a:gd name="T0" fmla="*/ 46 w 53"/>
                  <a:gd name="T1" fmla="*/ 23 h 24"/>
                  <a:gd name="T2" fmla="*/ 53 w 53"/>
                  <a:gd name="T3" fmla="*/ 0 h 24"/>
                  <a:gd name="T4" fmla="*/ 17 w 53"/>
                  <a:gd name="T5" fmla="*/ 0 h 24"/>
                  <a:gd name="T6" fmla="*/ 22 w 53"/>
                  <a:gd name="T7" fmla="*/ 22 h 24"/>
                  <a:gd name="T8" fmla="*/ 0 w 53"/>
                  <a:gd name="T9" fmla="*/ 12 h 24"/>
                  <a:gd name="T10" fmla="*/ 1 w 53"/>
                  <a:gd name="T11" fmla="*/ 14 h 24"/>
                  <a:gd name="T12" fmla="*/ 20 w 53"/>
                  <a:gd name="T13" fmla="*/ 24 h 24"/>
                  <a:gd name="T14" fmla="*/ 22 w 53"/>
                  <a:gd name="T15" fmla="*/ 23 h 24"/>
                  <a:gd name="T16" fmla="*/ 46 w 5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4">
                    <a:moveTo>
                      <a:pt x="46" y="23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18"/>
                      <a:pt x="9" y="9"/>
                      <a:pt x="0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12"/>
                      <a:pt x="17" y="21"/>
                      <a:pt x="20" y="2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46" y="23"/>
                      <a:pt x="46" y="23"/>
                      <a:pt x="46" y="23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7" name="Freeform 3601"/>
              <p:cNvSpPr>
                <a:spLocks/>
              </p:cNvSpPr>
              <p:nvPr/>
            </p:nvSpPr>
            <p:spPr bwMode="auto">
              <a:xfrm>
                <a:off x="4171532" y="5457928"/>
                <a:ext cx="466400" cy="541848"/>
              </a:xfrm>
              <a:custGeom>
                <a:avLst/>
                <a:gdLst>
                  <a:gd name="T0" fmla="*/ 62 w 95"/>
                  <a:gd name="T1" fmla="*/ 2 h 109"/>
                  <a:gd name="T2" fmla="*/ 62 w 95"/>
                  <a:gd name="T3" fmla="*/ 2 h 109"/>
                  <a:gd name="T4" fmla="*/ 32 w 95"/>
                  <a:gd name="T5" fmla="*/ 2 h 109"/>
                  <a:gd name="T6" fmla="*/ 33 w 95"/>
                  <a:gd name="T7" fmla="*/ 0 h 109"/>
                  <a:gd name="T8" fmla="*/ 17 w 95"/>
                  <a:gd name="T9" fmla="*/ 0 h 109"/>
                  <a:gd name="T10" fmla="*/ 16 w 95"/>
                  <a:gd name="T11" fmla="*/ 2 h 109"/>
                  <a:gd name="T12" fmla="*/ 24 w 95"/>
                  <a:gd name="T13" fmla="*/ 5 h 109"/>
                  <a:gd name="T14" fmla="*/ 30 w 95"/>
                  <a:gd name="T15" fmla="*/ 4 h 109"/>
                  <a:gd name="T16" fmla="*/ 0 w 95"/>
                  <a:gd name="T17" fmla="*/ 62 h 109"/>
                  <a:gd name="T18" fmla="*/ 48 w 95"/>
                  <a:gd name="T19" fmla="*/ 109 h 109"/>
                  <a:gd name="T20" fmla="*/ 95 w 95"/>
                  <a:gd name="T21" fmla="*/ 62 h 109"/>
                  <a:gd name="T22" fmla="*/ 62 w 95"/>
                  <a:gd name="T23" fmla="*/ 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09">
                    <a:moveTo>
                      <a:pt x="62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8" y="2"/>
                      <a:pt x="21" y="4"/>
                      <a:pt x="17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4"/>
                      <a:pt x="21" y="5"/>
                      <a:pt x="24" y="5"/>
                    </a:cubicBezTo>
                    <a:cubicBezTo>
                      <a:pt x="26" y="5"/>
                      <a:pt x="28" y="5"/>
                      <a:pt x="30" y="4"/>
                    </a:cubicBezTo>
                    <a:cubicBezTo>
                      <a:pt x="12" y="16"/>
                      <a:pt x="0" y="42"/>
                      <a:pt x="0" y="62"/>
                    </a:cubicBezTo>
                    <a:cubicBezTo>
                      <a:pt x="0" y="88"/>
                      <a:pt x="22" y="109"/>
                      <a:pt x="48" y="109"/>
                    </a:cubicBezTo>
                    <a:cubicBezTo>
                      <a:pt x="74" y="109"/>
                      <a:pt x="95" y="88"/>
                      <a:pt x="95" y="62"/>
                    </a:cubicBezTo>
                    <a:cubicBezTo>
                      <a:pt x="95" y="41"/>
                      <a:pt x="81" y="12"/>
                      <a:pt x="62" y="2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Freeform 3602"/>
              <p:cNvSpPr>
                <a:spLocks/>
              </p:cNvSpPr>
              <p:nvPr/>
            </p:nvSpPr>
            <p:spPr bwMode="auto">
              <a:xfrm>
                <a:off x="4315566" y="5560807"/>
                <a:ext cx="185191" cy="336083"/>
              </a:xfrm>
              <a:custGeom>
                <a:avLst/>
                <a:gdLst>
                  <a:gd name="T0" fmla="*/ 32 w 38"/>
                  <a:gd name="T1" fmla="*/ 57 h 69"/>
                  <a:gd name="T2" fmla="*/ 23 w 38"/>
                  <a:gd name="T3" fmla="*/ 62 h 69"/>
                  <a:gd name="T4" fmla="*/ 23 w 38"/>
                  <a:gd name="T5" fmla="*/ 69 h 69"/>
                  <a:gd name="T6" fmla="*/ 15 w 38"/>
                  <a:gd name="T7" fmla="*/ 69 h 69"/>
                  <a:gd name="T8" fmla="*/ 15 w 38"/>
                  <a:gd name="T9" fmla="*/ 62 h 69"/>
                  <a:gd name="T10" fmla="*/ 5 w 38"/>
                  <a:gd name="T11" fmla="*/ 57 h 69"/>
                  <a:gd name="T12" fmla="*/ 0 w 38"/>
                  <a:gd name="T13" fmla="*/ 47 h 69"/>
                  <a:gd name="T14" fmla="*/ 0 w 38"/>
                  <a:gd name="T15" fmla="*/ 45 h 69"/>
                  <a:gd name="T16" fmla="*/ 8 w 38"/>
                  <a:gd name="T17" fmla="*/ 45 h 69"/>
                  <a:gd name="T18" fmla="*/ 8 w 38"/>
                  <a:gd name="T19" fmla="*/ 46 h 69"/>
                  <a:gd name="T20" fmla="*/ 11 w 38"/>
                  <a:gd name="T21" fmla="*/ 53 h 69"/>
                  <a:gd name="T22" fmla="*/ 19 w 38"/>
                  <a:gd name="T23" fmla="*/ 55 h 69"/>
                  <a:gd name="T24" fmla="*/ 27 w 38"/>
                  <a:gd name="T25" fmla="*/ 53 h 69"/>
                  <a:gd name="T26" fmla="*/ 30 w 38"/>
                  <a:gd name="T27" fmla="*/ 46 h 69"/>
                  <a:gd name="T28" fmla="*/ 27 w 38"/>
                  <a:gd name="T29" fmla="*/ 40 h 69"/>
                  <a:gd name="T30" fmla="*/ 17 w 38"/>
                  <a:gd name="T31" fmla="*/ 36 h 69"/>
                  <a:gd name="T32" fmla="*/ 6 w 38"/>
                  <a:gd name="T33" fmla="*/ 30 h 69"/>
                  <a:gd name="T34" fmla="*/ 2 w 38"/>
                  <a:gd name="T35" fmla="*/ 21 h 69"/>
                  <a:gd name="T36" fmla="*/ 7 w 38"/>
                  <a:gd name="T37" fmla="*/ 10 h 69"/>
                  <a:gd name="T38" fmla="*/ 15 w 38"/>
                  <a:gd name="T39" fmla="*/ 7 h 69"/>
                  <a:gd name="T40" fmla="*/ 15 w 38"/>
                  <a:gd name="T41" fmla="*/ 0 h 69"/>
                  <a:gd name="T42" fmla="*/ 23 w 38"/>
                  <a:gd name="T43" fmla="*/ 0 h 69"/>
                  <a:gd name="T44" fmla="*/ 23 w 38"/>
                  <a:gd name="T45" fmla="*/ 7 h 69"/>
                  <a:gd name="T46" fmla="*/ 32 w 38"/>
                  <a:gd name="T47" fmla="*/ 10 h 69"/>
                  <a:gd name="T48" fmla="*/ 37 w 38"/>
                  <a:gd name="T49" fmla="*/ 21 h 69"/>
                  <a:gd name="T50" fmla="*/ 37 w 38"/>
                  <a:gd name="T51" fmla="*/ 22 h 69"/>
                  <a:gd name="T52" fmla="*/ 29 w 38"/>
                  <a:gd name="T53" fmla="*/ 22 h 69"/>
                  <a:gd name="T54" fmla="*/ 29 w 38"/>
                  <a:gd name="T55" fmla="*/ 22 h 69"/>
                  <a:gd name="T56" fmla="*/ 26 w 38"/>
                  <a:gd name="T57" fmla="*/ 15 h 69"/>
                  <a:gd name="T58" fmla="*/ 19 w 38"/>
                  <a:gd name="T59" fmla="*/ 13 h 69"/>
                  <a:gd name="T60" fmla="*/ 12 w 38"/>
                  <a:gd name="T61" fmla="*/ 15 h 69"/>
                  <a:gd name="T62" fmla="*/ 10 w 38"/>
                  <a:gd name="T63" fmla="*/ 21 h 69"/>
                  <a:gd name="T64" fmla="*/ 12 w 38"/>
                  <a:gd name="T65" fmla="*/ 26 h 69"/>
                  <a:gd name="T66" fmla="*/ 20 w 38"/>
                  <a:gd name="T67" fmla="*/ 30 h 69"/>
                  <a:gd name="T68" fmla="*/ 33 w 38"/>
                  <a:gd name="T69" fmla="*/ 36 h 69"/>
                  <a:gd name="T70" fmla="*/ 38 w 38"/>
                  <a:gd name="T71" fmla="*/ 46 h 69"/>
                  <a:gd name="T72" fmla="*/ 32 w 38"/>
                  <a:gd name="T73" fmla="*/ 5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69">
                    <a:moveTo>
                      <a:pt x="32" y="57"/>
                    </a:moveTo>
                    <a:cubicBezTo>
                      <a:pt x="30" y="60"/>
                      <a:pt x="27" y="61"/>
                      <a:pt x="23" y="62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1" y="61"/>
                      <a:pt x="8" y="59"/>
                      <a:pt x="5" y="57"/>
                    </a:cubicBezTo>
                    <a:cubicBezTo>
                      <a:pt x="2" y="54"/>
                      <a:pt x="0" y="51"/>
                      <a:pt x="0" y="47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9"/>
                      <a:pt x="9" y="51"/>
                      <a:pt x="11" y="53"/>
                    </a:cubicBezTo>
                    <a:cubicBezTo>
                      <a:pt x="13" y="54"/>
                      <a:pt x="15" y="55"/>
                      <a:pt x="19" y="55"/>
                    </a:cubicBezTo>
                    <a:cubicBezTo>
                      <a:pt x="22" y="55"/>
                      <a:pt x="25" y="54"/>
                      <a:pt x="27" y="53"/>
                    </a:cubicBezTo>
                    <a:cubicBezTo>
                      <a:pt x="29" y="51"/>
                      <a:pt x="30" y="49"/>
                      <a:pt x="30" y="46"/>
                    </a:cubicBezTo>
                    <a:cubicBezTo>
                      <a:pt x="30" y="43"/>
                      <a:pt x="29" y="41"/>
                      <a:pt x="27" y="40"/>
                    </a:cubicBezTo>
                    <a:cubicBezTo>
                      <a:pt x="25" y="38"/>
                      <a:pt x="22" y="37"/>
                      <a:pt x="17" y="36"/>
                    </a:cubicBezTo>
                    <a:cubicBezTo>
                      <a:pt x="12" y="35"/>
                      <a:pt x="8" y="33"/>
                      <a:pt x="6" y="30"/>
                    </a:cubicBezTo>
                    <a:cubicBezTo>
                      <a:pt x="3" y="28"/>
                      <a:pt x="2" y="25"/>
                      <a:pt x="2" y="21"/>
                    </a:cubicBezTo>
                    <a:cubicBezTo>
                      <a:pt x="2" y="17"/>
                      <a:pt x="3" y="13"/>
                      <a:pt x="7" y="10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7" y="7"/>
                      <a:pt x="30" y="8"/>
                      <a:pt x="32" y="10"/>
                    </a:cubicBezTo>
                    <a:cubicBezTo>
                      <a:pt x="35" y="13"/>
                      <a:pt x="37" y="17"/>
                      <a:pt x="37" y="21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19"/>
                      <a:pt x="28" y="16"/>
                      <a:pt x="26" y="15"/>
                    </a:cubicBezTo>
                    <a:cubicBezTo>
                      <a:pt x="25" y="14"/>
                      <a:pt x="22" y="13"/>
                      <a:pt x="19" y="13"/>
                    </a:cubicBezTo>
                    <a:cubicBezTo>
                      <a:pt x="16" y="13"/>
                      <a:pt x="14" y="14"/>
                      <a:pt x="12" y="15"/>
                    </a:cubicBezTo>
                    <a:cubicBezTo>
                      <a:pt x="11" y="17"/>
                      <a:pt x="10" y="18"/>
                      <a:pt x="10" y="21"/>
                    </a:cubicBezTo>
                    <a:cubicBezTo>
                      <a:pt x="10" y="23"/>
                      <a:pt x="10" y="25"/>
                      <a:pt x="12" y="26"/>
                    </a:cubicBezTo>
                    <a:cubicBezTo>
                      <a:pt x="14" y="28"/>
                      <a:pt x="16" y="29"/>
                      <a:pt x="20" y="30"/>
                    </a:cubicBezTo>
                    <a:cubicBezTo>
                      <a:pt x="26" y="31"/>
                      <a:pt x="30" y="33"/>
                      <a:pt x="33" y="36"/>
                    </a:cubicBezTo>
                    <a:cubicBezTo>
                      <a:pt x="36" y="38"/>
                      <a:pt x="38" y="42"/>
                      <a:pt x="38" y="46"/>
                    </a:cubicBezTo>
                    <a:cubicBezTo>
                      <a:pt x="38" y="50"/>
                      <a:pt x="36" y="54"/>
                      <a:pt x="32" y="57"/>
                    </a:cubicBezTo>
                  </a:path>
                </a:pathLst>
              </a:custGeom>
              <a:solidFill>
                <a:srgbClr val="58A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Freeform 3604"/>
              <p:cNvSpPr>
                <a:spLocks noEditPoints="1"/>
              </p:cNvSpPr>
              <p:nvPr/>
            </p:nvSpPr>
            <p:spPr bwMode="auto">
              <a:xfrm>
                <a:off x="4260693" y="5505936"/>
                <a:ext cx="377234" cy="493834"/>
              </a:xfrm>
              <a:custGeom>
                <a:avLst/>
                <a:gdLst>
                  <a:gd name="T0" fmla="*/ 27 w 76"/>
                  <a:gd name="T1" fmla="*/ 47 h 100"/>
                  <a:gd name="T2" fmla="*/ 19 w 76"/>
                  <a:gd name="T3" fmla="*/ 61 h 100"/>
                  <a:gd name="T4" fmla="*/ 21 w 76"/>
                  <a:gd name="T5" fmla="*/ 64 h 100"/>
                  <a:gd name="T6" fmla="*/ 29 w 76"/>
                  <a:gd name="T7" fmla="*/ 66 h 100"/>
                  <a:gd name="T8" fmla="*/ 37 w 76"/>
                  <a:gd name="T9" fmla="*/ 64 h 100"/>
                  <a:gd name="T10" fmla="*/ 40 w 76"/>
                  <a:gd name="T11" fmla="*/ 57 h 100"/>
                  <a:gd name="T12" fmla="*/ 37 w 76"/>
                  <a:gd name="T13" fmla="*/ 51 h 100"/>
                  <a:gd name="T14" fmla="*/ 27 w 76"/>
                  <a:gd name="T15" fmla="*/ 47 h 100"/>
                  <a:gd name="T16" fmla="*/ 27 w 76"/>
                  <a:gd name="T17" fmla="*/ 47 h 100"/>
                  <a:gd name="T18" fmla="*/ 53 w 76"/>
                  <a:gd name="T19" fmla="*/ 0 h 100"/>
                  <a:gd name="T20" fmla="*/ 41 w 76"/>
                  <a:gd name="T21" fmla="*/ 21 h 100"/>
                  <a:gd name="T22" fmla="*/ 42 w 76"/>
                  <a:gd name="T23" fmla="*/ 21 h 100"/>
                  <a:gd name="T24" fmla="*/ 47 w 76"/>
                  <a:gd name="T25" fmla="*/ 32 h 100"/>
                  <a:gd name="T26" fmla="*/ 47 w 76"/>
                  <a:gd name="T27" fmla="*/ 33 h 100"/>
                  <a:gd name="T28" fmla="*/ 39 w 76"/>
                  <a:gd name="T29" fmla="*/ 33 h 100"/>
                  <a:gd name="T30" fmla="*/ 39 w 76"/>
                  <a:gd name="T31" fmla="*/ 33 h 100"/>
                  <a:gd name="T32" fmla="*/ 38 w 76"/>
                  <a:gd name="T33" fmla="*/ 28 h 100"/>
                  <a:gd name="T34" fmla="*/ 30 w 76"/>
                  <a:gd name="T35" fmla="*/ 41 h 100"/>
                  <a:gd name="T36" fmla="*/ 43 w 76"/>
                  <a:gd name="T37" fmla="*/ 47 h 100"/>
                  <a:gd name="T38" fmla="*/ 48 w 76"/>
                  <a:gd name="T39" fmla="*/ 57 h 100"/>
                  <a:gd name="T40" fmla="*/ 42 w 76"/>
                  <a:gd name="T41" fmla="*/ 68 h 100"/>
                  <a:gd name="T42" fmla="*/ 33 w 76"/>
                  <a:gd name="T43" fmla="*/ 73 h 100"/>
                  <a:gd name="T44" fmla="*/ 33 w 76"/>
                  <a:gd name="T45" fmla="*/ 80 h 100"/>
                  <a:gd name="T46" fmla="*/ 25 w 76"/>
                  <a:gd name="T47" fmla="*/ 80 h 100"/>
                  <a:gd name="T48" fmla="*/ 25 w 76"/>
                  <a:gd name="T49" fmla="*/ 73 h 100"/>
                  <a:gd name="T50" fmla="*/ 15 w 76"/>
                  <a:gd name="T51" fmla="*/ 68 h 100"/>
                  <a:gd name="T52" fmla="*/ 2 w 76"/>
                  <a:gd name="T53" fmla="*/ 92 h 100"/>
                  <a:gd name="T54" fmla="*/ 0 w 76"/>
                  <a:gd name="T55" fmla="*/ 90 h 100"/>
                  <a:gd name="T56" fmla="*/ 2 w 76"/>
                  <a:gd name="T57" fmla="*/ 92 h 100"/>
                  <a:gd name="T58" fmla="*/ 29 w 76"/>
                  <a:gd name="T59" fmla="*/ 100 h 100"/>
                  <a:gd name="T60" fmla="*/ 76 w 76"/>
                  <a:gd name="T61" fmla="*/ 53 h 100"/>
                  <a:gd name="T62" fmla="*/ 53 w 76"/>
                  <a:gd name="T6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" h="100">
                    <a:moveTo>
                      <a:pt x="27" y="47"/>
                    </a:move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2"/>
                      <a:pt x="20" y="63"/>
                      <a:pt x="21" y="64"/>
                    </a:cubicBezTo>
                    <a:cubicBezTo>
                      <a:pt x="23" y="65"/>
                      <a:pt x="25" y="66"/>
                      <a:pt x="29" y="66"/>
                    </a:cubicBezTo>
                    <a:cubicBezTo>
                      <a:pt x="32" y="66"/>
                      <a:pt x="35" y="65"/>
                      <a:pt x="37" y="64"/>
                    </a:cubicBezTo>
                    <a:cubicBezTo>
                      <a:pt x="39" y="62"/>
                      <a:pt x="40" y="60"/>
                      <a:pt x="40" y="57"/>
                    </a:cubicBezTo>
                    <a:cubicBezTo>
                      <a:pt x="40" y="54"/>
                      <a:pt x="39" y="52"/>
                      <a:pt x="37" y="51"/>
                    </a:cubicBezTo>
                    <a:cubicBezTo>
                      <a:pt x="35" y="49"/>
                      <a:pt x="32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moveTo>
                      <a:pt x="53" y="0"/>
                    </a:move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5" y="24"/>
                      <a:pt x="47" y="28"/>
                      <a:pt x="47" y="32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1"/>
                      <a:pt x="38" y="29"/>
                      <a:pt x="38" y="2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6" y="42"/>
                      <a:pt x="40" y="44"/>
                      <a:pt x="43" y="47"/>
                    </a:cubicBezTo>
                    <a:cubicBezTo>
                      <a:pt x="46" y="49"/>
                      <a:pt x="48" y="53"/>
                      <a:pt x="48" y="57"/>
                    </a:cubicBezTo>
                    <a:cubicBezTo>
                      <a:pt x="48" y="61"/>
                      <a:pt x="46" y="65"/>
                      <a:pt x="42" y="68"/>
                    </a:cubicBezTo>
                    <a:cubicBezTo>
                      <a:pt x="40" y="71"/>
                      <a:pt x="37" y="72"/>
                      <a:pt x="33" y="73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1" y="72"/>
                      <a:pt x="18" y="70"/>
                      <a:pt x="15" y="68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" y="91"/>
                      <a:pt x="1" y="92"/>
                      <a:pt x="2" y="92"/>
                    </a:cubicBezTo>
                    <a:cubicBezTo>
                      <a:pt x="10" y="97"/>
                      <a:pt x="19" y="100"/>
                      <a:pt x="29" y="100"/>
                    </a:cubicBezTo>
                    <a:cubicBezTo>
                      <a:pt x="55" y="100"/>
                      <a:pt x="76" y="79"/>
                      <a:pt x="76" y="53"/>
                    </a:cubicBezTo>
                    <a:cubicBezTo>
                      <a:pt x="76" y="35"/>
                      <a:pt x="67" y="13"/>
                      <a:pt x="53" y="0"/>
                    </a:cubicBezTo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Freeform 3606"/>
              <p:cNvSpPr>
                <a:spLocks/>
              </p:cNvSpPr>
              <p:nvPr/>
            </p:nvSpPr>
            <p:spPr bwMode="auto">
              <a:xfrm>
                <a:off x="4315566" y="5341326"/>
                <a:ext cx="116600" cy="109739"/>
              </a:xfrm>
              <a:custGeom>
                <a:avLst/>
                <a:gdLst>
                  <a:gd name="T0" fmla="*/ 17 w 17"/>
                  <a:gd name="T1" fmla="*/ 0 h 16"/>
                  <a:gd name="T2" fmla="*/ 0 w 17"/>
                  <a:gd name="T3" fmla="*/ 0 h 16"/>
                  <a:gd name="T4" fmla="*/ 4 w 17"/>
                  <a:gd name="T5" fmla="*/ 16 h 16"/>
                  <a:gd name="T6" fmla="*/ 17 w 17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6">
                    <a:moveTo>
                      <a:pt x="17" y="0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9" name="群組 538"/>
            <p:cNvGrpSpPr/>
            <p:nvPr/>
          </p:nvGrpSpPr>
          <p:grpSpPr>
            <a:xfrm>
              <a:off x="5835616" y="5232741"/>
              <a:ext cx="321721" cy="424406"/>
              <a:chOff x="4171532" y="5341326"/>
              <a:chExt cx="466400" cy="658450"/>
            </a:xfrm>
          </p:grpSpPr>
          <p:sp>
            <p:nvSpPr>
              <p:cNvPr id="541" name="Freeform 3600"/>
              <p:cNvSpPr>
                <a:spLocks/>
              </p:cNvSpPr>
              <p:nvPr/>
            </p:nvSpPr>
            <p:spPr bwMode="auto">
              <a:xfrm>
                <a:off x="4233260" y="5341326"/>
                <a:ext cx="260636" cy="116600"/>
              </a:xfrm>
              <a:custGeom>
                <a:avLst/>
                <a:gdLst>
                  <a:gd name="T0" fmla="*/ 46 w 53"/>
                  <a:gd name="T1" fmla="*/ 23 h 24"/>
                  <a:gd name="T2" fmla="*/ 53 w 53"/>
                  <a:gd name="T3" fmla="*/ 0 h 24"/>
                  <a:gd name="T4" fmla="*/ 17 w 53"/>
                  <a:gd name="T5" fmla="*/ 0 h 24"/>
                  <a:gd name="T6" fmla="*/ 22 w 53"/>
                  <a:gd name="T7" fmla="*/ 22 h 24"/>
                  <a:gd name="T8" fmla="*/ 0 w 53"/>
                  <a:gd name="T9" fmla="*/ 12 h 24"/>
                  <a:gd name="T10" fmla="*/ 1 w 53"/>
                  <a:gd name="T11" fmla="*/ 14 h 24"/>
                  <a:gd name="T12" fmla="*/ 20 w 53"/>
                  <a:gd name="T13" fmla="*/ 24 h 24"/>
                  <a:gd name="T14" fmla="*/ 22 w 53"/>
                  <a:gd name="T15" fmla="*/ 23 h 24"/>
                  <a:gd name="T16" fmla="*/ 46 w 5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4">
                    <a:moveTo>
                      <a:pt x="46" y="23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18"/>
                      <a:pt x="9" y="9"/>
                      <a:pt x="0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12"/>
                      <a:pt x="17" y="21"/>
                      <a:pt x="20" y="2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46" y="23"/>
                      <a:pt x="46" y="23"/>
                      <a:pt x="46" y="23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2" name="Freeform 3601"/>
              <p:cNvSpPr>
                <a:spLocks/>
              </p:cNvSpPr>
              <p:nvPr/>
            </p:nvSpPr>
            <p:spPr bwMode="auto">
              <a:xfrm>
                <a:off x="4171532" y="5457928"/>
                <a:ext cx="466400" cy="541848"/>
              </a:xfrm>
              <a:custGeom>
                <a:avLst/>
                <a:gdLst>
                  <a:gd name="T0" fmla="*/ 62 w 95"/>
                  <a:gd name="T1" fmla="*/ 2 h 109"/>
                  <a:gd name="T2" fmla="*/ 62 w 95"/>
                  <a:gd name="T3" fmla="*/ 2 h 109"/>
                  <a:gd name="T4" fmla="*/ 32 w 95"/>
                  <a:gd name="T5" fmla="*/ 2 h 109"/>
                  <a:gd name="T6" fmla="*/ 33 w 95"/>
                  <a:gd name="T7" fmla="*/ 0 h 109"/>
                  <a:gd name="T8" fmla="*/ 17 w 95"/>
                  <a:gd name="T9" fmla="*/ 0 h 109"/>
                  <a:gd name="T10" fmla="*/ 16 w 95"/>
                  <a:gd name="T11" fmla="*/ 2 h 109"/>
                  <a:gd name="T12" fmla="*/ 24 w 95"/>
                  <a:gd name="T13" fmla="*/ 5 h 109"/>
                  <a:gd name="T14" fmla="*/ 30 w 95"/>
                  <a:gd name="T15" fmla="*/ 4 h 109"/>
                  <a:gd name="T16" fmla="*/ 0 w 95"/>
                  <a:gd name="T17" fmla="*/ 62 h 109"/>
                  <a:gd name="T18" fmla="*/ 48 w 95"/>
                  <a:gd name="T19" fmla="*/ 109 h 109"/>
                  <a:gd name="T20" fmla="*/ 95 w 95"/>
                  <a:gd name="T21" fmla="*/ 62 h 109"/>
                  <a:gd name="T22" fmla="*/ 62 w 95"/>
                  <a:gd name="T23" fmla="*/ 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09">
                    <a:moveTo>
                      <a:pt x="62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8" y="2"/>
                      <a:pt x="21" y="4"/>
                      <a:pt x="17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4"/>
                      <a:pt x="21" y="5"/>
                      <a:pt x="24" y="5"/>
                    </a:cubicBezTo>
                    <a:cubicBezTo>
                      <a:pt x="26" y="5"/>
                      <a:pt x="28" y="5"/>
                      <a:pt x="30" y="4"/>
                    </a:cubicBezTo>
                    <a:cubicBezTo>
                      <a:pt x="12" y="16"/>
                      <a:pt x="0" y="42"/>
                      <a:pt x="0" y="62"/>
                    </a:cubicBezTo>
                    <a:cubicBezTo>
                      <a:pt x="0" y="88"/>
                      <a:pt x="22" y="109"/>
                      <a:pt x="48" y="109"/>
                    </a:cubicBezTo>
                    <a:cubicBezTo>
                      <a:pt x="74" y="109"/>
                      <a:pt x="95" y="88"/>
                      <a:pt x="95" y="62"/>
                    </a:cubicBezTo>
                    <a:cubicBezTo>
                      <a:pt x="95" y="41"/>
                      <a:pt x="81" y="12"/>
                      <a:pt x="62" y="2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3" name="Freeform 3602"/>
              <p:cNvSpPr>
                <a:spLocks/>
              </p:cNvSpPr>
              <p:nvPr/>
            </p:nvSpPr>
            <p:spPr bwMode="auto">
              <a:xfrm>
                <a:off x="4315566" y="5560807"/>
                <a:ext cx="185191" cy="336083"/>
              </a:xfrm>
              <a:custGeom>
                <a:avLst/>
                <a:gdLst>
                  <a:gd name="T0" fmla="*/ 32 w 38"/>
                  <a:gd name="T1" fmla="*/ 57 h 69"/>
                  <a:gd name="T2" fmla="*/ 23 w 38"/>
                  <a:gd name="T3" fmla="*/ 62 h 69"/>
                  <a:gd name="T4" fmla="*/ 23 w 38"/>
                  <a:gd name="T5" fmla="*/ 69 h 69"/>
                  <a:gd name="T6" fmla="*/ 15 w 38"/>
                  <a:gd name="T7" fmla="*/ 69 h 69"/>
                  <a:gd name="T8" fmla="*/ 15 w 38"/>
                  <a:gd name="T9" fmla="*/ 62 h 69"/>
                  <a:gd name="T10" fmla="*/ 5 w 38"/>
                  <a:gd name="T11" fmla="*/ 57 h 69"/>
                  <a:gd name="T12" fmla="*/ 0 w 38"/>
                  <a:gd name="T13" fmla="*/ 47 h 69"/>
                  <a:gd name="T14" fmla="*/ 0 w 38"/>
                  <a:gd name="T15" fmla="*/ 45 h 69"/>
                  <a:gd name="T16" fmla="*/ 8 w 38"/>
                  <a:gd name="T17" fmla="*/ 45 h 69"/>
                  <a:gd name="T18" fmla="*/ 8 w 38"/>
                  <a:gd name="T19" fmla="*/ 46 h 69"/>
                  <a:gd name="T20" fmla="*/ 11 w 38"/>
                  <a:gd name="T21" fmla="*/ 53 h 69"/>
                  <a:gd name="T22" fmla="*/ 19 w 38"/>
                  <a:gd name="T23" fmla="*/ 55 h 69"/>
                  <a:gd name="T24" fmla="*/ 27 w 38"/>
                  <a:gd name="T25" fmla="*/ 53 h 69"/>
                  <a:gd name="T26" fmla="*/ 30 w 38"/>
                  <a:gd name="T27" fmla="*/ 46 h 69"/>
                  <a:gd name="T28" fmla="*/ 27 w 38"/>
                  <a:gd name="T29" fmla="*/ 40 h 69"/>
                  <a:gd name="T30" fmla="*/ 17 w 38"/>
                  <a:gd name="T31" fmla="*/ 36 h 69"/>
                  <a:gd name="T32" fmla="*/ 6 w 38"/>
                  <a:gd name="T33" fmla="*/ 30 h 69"/>
                  <a:gd name="T34" fmla="*/ 2 w 38"/>
                  <a:gd name="T35" fmla="*/ 21 h 69"/>
                  <a:gd name="T36" fmla="*/ 7 w 38"/>
                  <a:gd name="T37" fmla="*/ 10 h 69"/>
                  <a:gd name="T38" fmla="*/ 15 w 38"/>
                  <a:gd name="T39" fmla="*/ 7 h 69"/>
                  <a:gd name="T40" fmla="*/ 15 w 38"/>
                  <a:gd name="T41" fmla="*/ 0 h 69"/>
                  <a:gd name="T42" fmla="*/ 23 w 38"/>
                  <a:gd name="T43" fmla="*/ 0 h 69"/>
                  <a:gd name="T44" fmla="*/ 23 w 38"/>
                  <a:gd name="T45" fmla="*/ 7 h 69"/>
                  <a:gd name="T46" fmla="*/ 32 w 38"/>
                  <a:gd name="T47" fmla="*/ 10 h 69"/>
                  <a:gd name="T48" fmla="*/ 37 w 38"/>
                  <a:gd name="T49" fmla="*/ 21 h 69"/>
                  <a:gd name="T50" fmla="*/ 37 w 38"/>
                  <a:gd name="T51" fmla="*/ 22 h 69"/>
                  <a:gd name="T52" fmla="*/ 29 w 38"/>
                  <a:gd name="T53" fmla="*/ 22 h 69"/>
                  <a:gd name="T54" fmla="*/ 29 w 38"/>
                  <a:gd name="T55" fmla="*/ 22 h 69"/>
                  <a:gd name="T56" fmla="*/ 26 w 38"/>
                  <a:gd name="T57" fmla="*/ 15 h 69"/>
                  <a:gd name="T58" fmla="*/ 19 w 38"/>
                  <a:gd name="T59" fmla="*/ 13 h 69"/>
                  <a:gd name="T60" fmla="*/ 12 w 38"/>
                  <a:gd name="T61" fmla="*/ 15 h 69"/>
                  <a:gd name="T62" fmla="*/ 10 w 38"/>
                  <a:gd name="T63" fmla="*/ 21 h 69"/>
                  <a:gd name="T64" fmla="*/ 12 w 38"/>
                  <a:gd name="T65" fmla="*/ 26 h 69"/>
                  <a:gd name="T66" fmla="*/ 20 w 38"/>
                  <a:gd name="T67" fmla="*/ 30 h 69"/>
                  <a:gd name="T68" fmla="*/ 33 w 38"/>
                  <a:gd name="T69" fmla="*/ 36 h 69"/>
                  <a:gd name="T70" fmla="*/ 38 w 38"/>
                  <a:gd name="T71" fmla="*/ 46 h 69"/>
                  <a:gd name="T72" fmla="*/ 32 w 38"/>
                  <a:gd name="T73" fmla="*/ 5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69">
                    <a:moveTo>
                      <a:pt x="32" y="57"/>
                    </a:moveTo>
                    <a:cubicBezTo>
                      <a:pt x="30" y="60"/>
                      <a:pt x="27" y="61"/>
                      <a:pt x="23" y="62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1" y="61"/>
                      <a:pt x="8" y="59"/>
                      <a:pt x="5" y="57"/>
                    </a:cubicBezTo>
                    <a:cubicBezTo>
                      <a:pt x="2" y="54"/>
                      <a:pt x="0" y="51"/>
                      <a:pt x="0" y="47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9"/>
                      <a:pt x="9" y="51"/>
                      <a:pt x="11" y="53"/>
                    </a:cubicBezTo>
                    <a:cubicBezTo>
                      <a:pt x="13" y="54"/>
                      <a:pt x="15" y="55"/>
                      <a:pt x="19" y="55"/>
                    </a:cubicBezTo>
                    <a:cubicBezTo>
                      <a:pt x="22" y="55"/>
                      <a:pt x="25" y="54"/>
                      <a:pt x="27" y="53"/>
                    </a:cubicBezTo>
                    <a:cubicBezTo>
                      <a:pt x="29" y="51"/>
                      <a:pt x="30" y="49"/>
                      <a:pt x="30" y="46"/>
                    </a:cubicBezTo>
                    <a:cubicBezTo>
                      <a:pt x="30" y="43"/>
                      <a:pt x="29" y="41"/>
                      <a:pt x="27" y="40"/>
                    </a:cubicBezTo>
                    <a:cubicBezTo>
                      <a:pt x="25" y="38"/>
                      <a:pt x="22" y="37"/>
                      <a:pt x="17" y="36"/>
                    </a:cubicBezTo>
                    <a:cubicBezTo>
                      <a:pt x="12" y="35"/>
                      <a:pt x="8" y="33"/>
                      <a:pt x="6" y="30"/>
                    </a:cubicBezTo>
                    <a:cubicBezTo>
                      <a:pt x="3" y="28"/>
                      <a:pt x="2" y="25"/>
                      <a:pt x="2" y="21"/>
                    </a:cubicBezTo>
                    <a:cubicBezTo>
                      <a:pt x="2" y="17"/>
                      <a:pt x="3" y="13"/>
                      <a:pt x="7" y="10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7" y="7"/>
                      <a:pt x="30" y="8"/>
                      <a:pt x="32" y="10"/>
                    </a:cubicBezTo>
                    <a:cubicBezTo>
                      <a:pt x="35" y="13"/>
                      <a:pt x="37" y="17"/>
                      <a:pt x="37" y="21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19"/>
                      <a:pt x="28" y="16"/>
                      <a:pt x="26" y="15"/>
                    </a:cubicBezTo>
                    <a:cubicBezTo>
                      <a:pt x="25" y="14"/>
                      <a:pt x="22" y="13"/>
                      <a:pt x="19" y="13"/>
                    </a:cubicBezTo>
                    <a:cubicBezTo>
                      <a:pt x="16" y="13"/>
                      <a:pt x="14" y="14"/>
                      <a:pt x="12" y="15"/>
                    </a:cubicBezTo>
                    <a:cubicBezTo>
                      <a:pt x="11" y="17"/>
                      <a:pt x="10" y="18"/>
                      <a:pt x="10" y="21"/>
                    </a:cubicBezTo>
                    <a:cubicBezTo>
                      <a:pt x="10" y="23"/>
                      <a:pt x="10" y="25"/>
                      <a:pt x="12" y="26"/>
                    </a:cubicBezTo>
                    <a:cubicBezTo>
                      <a:pt x="14" y="28"/>
                      <a:pt x="16" y="29"/>
                      <a:pt x="20" y="30"/>
                    </a:cubicBezTo>
                    <a:cubicBezTo>
                      <a:pt x="26" y="31"/>
                      <a:pt x="30" y="33"/>
                      <a:pt x="33" y="36"/>
                    </a:cubicBezTo>
                    <a:cubicBezTo>
                      <a:pt x="36" y="38"/>
                      <a:pt x="38" y="42"/>
                      <a:pt x="38" y="46"/>
                    </a:cubicBezTo>
                    <a:cubicBezTo>
                      <a:pt x="38" y="50"/>
                      <a:pt x="36" y="54"/>
                      <a:pt x="32" y="57"/>
                    </a:cubicBezTo>
                  </a:path>
                </a:pathLst>
              </a:custGeom>
              <a:solidFill>
                <a:srgbClr val="58A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4" name="Freeform 3604"/>
              <p:cNvSpPr>
                <a:spLocks noEditPoints="1"/>
              </p:cNvSpPr>
              <p:nvPr/>
            </p:nvSpPr>
            <p:spPr bwMode="auto">
              <a:xfrm>
                <a:off x="4260693" y="5505936"/>
                <a:ext cx="377234" cy="493834"/>
              </a:xfrm>
              <a:custGeom>
                <a:avLst/>
                <a:gdLst>
                  <a:gd name="T0" fmla="*/ 27 w 76"/>
                  <a:gd name="T1" fmla="*/ 47 h 100"/>
                  <a:gd name="T2" fmla="*/ 19 w 76"/>
                  <a:gd name="T3" fmla="*/ 61 h 100"/>
                  <a:gd name="T4" fmla="*/ 21 w 76"/>
                  <a:gd name="T5" fmla="*/ 64 h 100"/>
                  <a:gd name="T6" fmla="*/ 29 w 76"/>
                  <a:gd name="T7" fmla="*/ 66 h 100"/>
                  <a:gd name="T8" fmla="*/ 37 w 76"/>
                  <a:gd name="T9" fmla="*/ 64 h 100"/>
                  <a:gd name="T10" fmla="*/ 40 w 76"/>
                  <a:gd name="T11" fmla="*/ 57 h 100"/>
                  <a:gd name="T12" fmla="*/ 37 w 76"/>
                  <a:gd name="T13" fmla="*/ 51 h 100"/>
                  <a:gd name="T14" fmla="*/ 27 w 76"/>
                  <a:gd name="T15" fmla="*/ 47 h 100"/>
                  <a:gd name="T16" fmla="*/ 27 w 76"/>
                  <a:gd name="T17" fmla="*/ 47 h 100"/>
                  <a:gd name="T18" fmla="*/ 53 w 76"/>
                  <a:gd name="T19" fmla="*/ 0 h 100"/>
                  <a:gd name="T20" fmla="*/ 41 w 76"/>
                  <a:gd name="T21" fmla="*/ 21 h 100"/>
                  <a:gd name="T22" fmla="*/ 42 w 76"/>
                  <a:gd name="T23" fmla="*/ 21 h 100"/>
                  <a:gd name="T24" fmla="*/ 47 w 76"/>
                  <a:gd name="T25" fmla="*/ 32 h 100"/>
                  <a:gd name="T26" fmla="*/ 47 w 76"/>
                  <a:gd name="T27" fmla="*/ 33 h 100"/>
                  <a:gd name="T28" fmla="*/ 39 w 76"/>
                  <a:gd name="T29" fmla="*/ 33 h 100"/>
                  <a:gd name="T30" fmla="*/ 39 w 76"/>
                  <a:gd name="T31" fmla="*/ 33 h 100"/>
                  <a:gd name="T32" fmla="*/ 38 w 76"/>
                  <a:gd name="T33" fmla="*/ 28 h 100"/>
                  <a:gd name="T34" fmla="*/ 30 w 76"/>
                  <a:gd name="T35" fmla="*/ 41 h 100"/>
                  <a:gd name="T36" fmla="*/ 43 w 76"/>
                  <a:gd name="T37" fmla="*/ 47 h 100"/>
                  <a:gd name="T38" fmla="*/ 48 w 76"/>
                  <a:gd name="T39" fmla="*/ 57 h 100"/>
                  <a:gd name="T40" fmla="*/ 42 w 76"/>
                  <a:gd name="T41" fmla="*/ 68 h 100"/>
                  <a:gd name="T42" fmla="*/ 33 w 76"/>
                  <a:gd name="T43" fmla="*/ 73 h 100"/>
                  <a:gd name="T44" fmla="*/ 33 w 76"/>
                  <a:gd name="T45" fmla="*/ 80 h 100"/>
                  <a:gd name="T46" fmla="*/ 25 w 76"/>
                  <a:gd name="T47" fmla="*/ 80 h 100"/>
                  <a:gd name="T48" fmla="*/ 25 w 76"/>
                  <a:gd name="T49" fmla="*/ 73 h 100"/>
                  <a:gd name="T50" fmla="*/ 15 w 76"/>
                  <a:gd name="T51" fmla="*/ 68 h 100"/>
                  <a:gd name="T52" fmla="*/ 2 w 76"/>
                  <a:gd name="T53" fmla="*/ 92 h 100"/>
                  <a:gd name="T54" fmla="*/ 0 w 76"/>
                  <a:gd name="T55" fmla="*/ 90 h 100"/>
                  <a:gd name="T56" fmla="*/ 2 w 76"/>
                  <a:gd name="T57" fmla="*/ 92 h 100"/>
                  <a:gd name="T58" fmla="*/ 29 w 76"/>
                  <a:gd name="T59" fmla="*/ 100 h 100"/>
                  <a:gd name="T60" fmla="*/ 76 w 76"/>
                  <a:gd name="T61" fmla="*/ 53 h 100"/>
                  <a:gd name="T62" fmla="*/ 53 w 76"/>
                  <a:gd name="T6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" h="100">
                    <a:moveTo>
                      <a:pt x="27" y="47"/>
                    </a:move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2"/>
                      <a:pt x="20" y="63"/>
                      <a:pt x="21" y="64"/>
                    </a:cubicBezTo>
                    <a:cubicBezTo>
                      <a:pt x="23" y="65"/>
                      <a:pt x="25" y="66"/>
                      <a:pt x="29" y="66"/>
                    </a:cubicBezTo>
                    <a:cubicBezTo>
                      <a:pt x="32" y="66"/>
                      <a:pt x="35" y="65"/>
                      <a:pt x="37" y="64"/>
                    </a:cubicBezTo>
                    <a:cubicBezTo>
                      <a:pt x="39" y="62"/>
                      <a:pt x="40" y="60"/>
                      <a:pt x="40" y="57"/>
                    </a:cubicBezTo>
                    <a:cubicBezTo>
                      <a:pt x="40" y="54"/>
                      <a:pt x="39" y="52"/>
                      <a:pt x="37" y="51"/>
                    </a:cubicBezTo>
                    <a:cubicBezTo>
                      <a:pt x="35" y="49"/>
                      <a:pt x="32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moveTo>
                      <a:pt x="53" y="0"/>
                    </a:move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5" y="24"/>
                      <a:pt x="47" y="28"/>
                      <a:pt x="47" y="32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1"/>
                      <a:pt x="38" y="29"/>
                      <a:pt x="38" y="2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6" y="42"/>
                      <a:pt x="40" y="44"/>
                      <a:pt x="43" y="47"/>
                    </a:cubicBezTo>
                    <a:cubicBezTo>
                      <a:pt x="46" y="49"/>
                      <a:pt x="48" y="53"/>
                      <a:pt x="48" y="57"/>
                    </a:cubicBezTo>
                    <a:cubicBezTo>
                      <a:pt x="48" y="61"/>
                      <a:pt x="46" y="65"/>
                      <a:pt x="42" y="68"/>
                    </a:cubicBezTo>
                    <a:cubicBezTo>
                      <a:pt x="40" y="71"/>
                      <a:pt x="37" y="72"/>
                      <a:pt x="33" y="73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1" y="72"/>
                      <a:pt x="18" y="70"/>
                      <a:pt x="15" y="68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" y="91"/>
                      <a:pt x="1" y="92"/>
                      <a:pt x="2" y="92"/>
                    </a:cubicBezTo>
                    <a:cubicBezTo>
                      <a:pt x="10" y="97"/>
                      <a:pt x="19" y="100"/>
                      <a:pt x="29" y="100"/>
                    </a:cubicBezTo>
                    <a:cubicBezTo>
                      <a:pt x="55" y="100"/>
                      <a:pt x="76" y="79"/>
                      <a:pt x="76" y="53"/>
                    </a:cubicBezTo>
                    <a:cubicBezTo>
                      <a:pt x="76" y="35"/>
                      <a:pt x="67" y="13"/>
                      <a:pt x="53" y="0"/>
                    </a:cubicBezTo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Freeform 3606"/>
              <p:cNvSpPr>
                <a:spLocks/>
              </p:cNvSpPr>
              <p:nvPr/>
            </p:nvSpPr>
            <p:spPr bwMode="auto">
              <a:xfrm>
                <a:off x="4315566" y="5341326"/>
                <a:ext cx="116600" cy="109739"/>
              </a:xfrm>
              <a:custGeom>
                <a:avLst/>
                <a:gdLst>
                  <a:gd name="T0" fmla="*/ 17 w 17"/>
                  <a:gd name="T1" fmla="*/ 0 h 16"/>
                  <a:gd name="T2" fmla="*/ 0 w 17"/>
                  <a:gd name="T3" fmla="*/ 0 h 16"/>
                  <a:gd name="T4" fmla="*/ 4 w 17"/>
                  <a:gd name="T5" fmla="*/ 16 h 16"/>
                  <a:gd name="T6" fmla="*/ 17 w 17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6">
                    <a:moveTo>
                      <a:pt x="17" y="0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0" name="文字方塊 539"/>
            <p:cNvSpPr txBox="1"/>
            <p:nvPr/>
          </p:nvSpPr>
          <p:spPr>
            <a:xfrm>
              <a:off x="7330351" y="5593335"/>
              <a:ext cx="509940" cy="712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$</a:t>
              </a:r>
              <a:endParaRPr lang="zh-TW" altLang="en-US" sz="2500" dirty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endParaRPr>
            </a:p>
          </p:txBody>
        </p:sp>
      </p:grpSp>
      <p:sp>
        <p:nvSpPr>
          <p:cNvPr id="634" name="文字方塊 633"/>
          <p:cNvSpPr txBox="1"/>
          <p:nvPr/>
        </p:nvSpPr>
        <p:spPr>
          <a:xfrm>
            <a:off x="5652120" y="5883370"/>
            <a:ext cx="5052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 smtClean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人</a:t>
            </a:r>
            <a:endParaRPr lang="zh-TW" altLang="en-US" sz="2500" dirty="0">
              <a:solidFill>
                <a:srgbClr val="5F5F5F"/>
              </a:solidFill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36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1" animBg="1"/>
      <p:bldP spid="8" grpId="0" animBg="1"/>
      <p:bldP spid="14" grpId="0" animBg="1"/>
      <p:bldP spid="197" grpId="0" animBg="1"/>
      <p:bldP spid="212" grpId="0" animBg="1"/>
      <p:bldP spid="213" grpId="0" animBg="1"/>
      <p:bldP spid="216" grpId="0" animBg="1"/>
      <p:bldP spid="203" grpId="0"/>
      <p:bldP spid="360" grpId="0" animBg="1"/>
      <p:bldP spid="361" grpId="0"/>
      <p:bldP spid="362" grpId="0" animBg="1"/>
      <p:bldP spid="363" grpId="0" animBg="1"/>
      <p:bldP spid="367" grpId="0"/>
      <p:bldP spid="514" grpId="0"/>
      <p:bldP spid="526" grpId="0"/>
      <p:bldP spid="527" grpId="0"/>
      <p:bldP spid="528" grpId="0"/>
      <p:bldP spid="529" grpId="0"/>
      <p:bldP spid="530" grpId="0" animBg="1"/>
      <p:bldP spid="531" grpId="0" animBg="1"/>
      <p:bldP spid="6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群組 39"/>
          <p:cNvGrpSpPr/>
          <p:nvPr/>
        </p:nvGrpSpPr>
        <p:grpSpPr>
          <a:xfrm>
            <a:off x="251520" y="1268760"/>
            <a:ext cx="8784976" cy="5589240"/>
            <a:chOff x="1115616" y="620689"/>
            <a:chExt cx="6264696" cy="5003507"/>
          </a:xfrm>
        </p:grpSpPr>
        <p:grpSp>
          <p:nvGrpSpPr>
            <p:cNvPr id="41" name="组合 237"/>
            <p:cNvGrpSpPr/>
            <p:nvPr/>
          </p:nvGrpSpPr>
          <p:grpSpPr>
            <a:xfrm>
              <a:off x="1115616" y="620689"/>
              <a:ext cx="6264696" cy="5003507"/>
              <a:chOff x="10328275" y="5759450"/>
              <a:chExt cx="869950" cy="754508"/>
            </a:xfrm>
          </p:grpSpPr>
          <p:sp>
            <p:nvSpPr>
              <p:cNvPr id="43" name="Freeform 50449"/>
              <p:cNvSpPr>
                <a:spLocks/>
              </p:cNvSpPr>
              <p:nvPr/>
            </p:nvSpPr>
            <p:spPr bwMode="auto">
              <a:xfrm>
                <a:off x="10628313" y="6425737"/>
                <a:ext cx="271462" cy="61233"/>
              </a:xfrm>
              <a:custGeom>
                <a:avLst/>
                <a:gdLst>
                  <a:gd name="T0" fmla="*/ 154 w 171"/>
                  <a:gd name="T1" fmla="*/ 0 h 103"/>
                  <a:gd name="T2" fmla="*/ 17 w 171"/>
                  <a:gd name="T3" fmla="*/ 0 h 103"/>
                  <a:gd name="T4" fmla="*/ 0 w 171"/>
                  <a:gd name="T5" fmla="*/ 103 h 103"/>
                  <a:gd name="T6" fmla="*/ 171 w 171"/>
                  <a:gd name="T7" fmla="*/ 103 h 103"/>
                  <a:gd name="T8" fmla="*/ 154 w 171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03">
                    <a:moveTo>
                      <a:pt x="154" y="0"/>
                    </a:moveTo>
                    <a:lnTo>
                      <a:pt x="17" y="0"/>
                    </a:lnTo>
                    <a:lnTo>
                      <a:pt x="0" y="103"/>
                    </a:lnTo>
                    <a:lnTo>
                      <a:pt x="171" y="10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50450"/>
              <p:cNvSpPr>
                <a:spLocks/>
              </p:cNvSpPr>
              <p:nvPr/>
            </p:nvSpPr>
            <p:spPr bwMode="auto">
              <a:xfrm>
                <a:off x="10328275" y="6275388"/>
                <a:ext cx="869950" cy="150349"/>
              </a:xfrm>
              <a:custGeom>
                <a:avLst/>
                <a:gdLst>
                  <a:gd name="T0" fmla="*/ 0 w 256"/>
                  <a:gd name="T1" fmla="*/ 0 h 32"/>
                  <a:gd name="T2" fmla="*/ 0 w 256"/>
                  <a:gd name="T3" fmla="*/ 16 h 32"/>
                  <a:gd name="T4" fmla="*/ 16 w 256"/>
                  <a:gd name="T5" fmla="*/ 32 h 32"/>
                  <a:gd name="T6" fmla="*/ 240 w 256"/>
                  <a:gd name="T7" fmla="*/ 32 h 32"/>
                  <a:gd name="T8" fmla="*/ 256 w 256"/>
                  <a:gd name="T9" fmla="*/ 16 h 32"/>
                  <a:gd name="T10" fmla="*/ 256 w 256"/>
                  <a:gd name="T11" fmla="*/ 0 h 32"/>
                  <a:gd name="T12" fmla="*/ 0 w 25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3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49" y="32"/>
                      <a:pt x="256" y="25"/>
                      <a:pt x="256" y="16"/>
                    </a:cubicBezTo>
                    <a:cubicBezTo>
                      <a:pt x="256" y="0"/>
                      <a:pt x="256" y="0"/>
                      <a:pt x="2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50451"/>
              <p:cNvSpPr>
                <a:spLocks/>
              </p:cNvSpPr>
              <p:nvPr/>
            </p:nvSpPr>
            <p:spPr bwMode="auto">
              <a:xfrm>
                <a:off x="10328275" y="5759450"/>
                <a:ext cx="869950" cy="605054"/>
              </a:xfrm>
              <a:custGeom>
                <a:avLst/>
                <a:gdLst>
                  <a:gd name="T0" fmla="*/ 240 w 256"/>
                  <a:gd name="T1" fmla="*/ 0 h 152"/>
                  <a:gd name="T2" fmla="*/ 16 w 256"/>
                  <a:gd name="T3" fmla="*/ 0 h 152"/>
                  <a:gd name="T4" fmla="*/ 0 w 256"/>
                  <a:gd name="T5" fmla="*/ 16 h 152"/>
                  <a:gd name="T6" fmla="*/ 0 w 256"/>
                  <a:gd name="T7" fmla="*/ 152 h 152"/>
                  <a:gd name="T8" fmla="*/ 256 w 256"/>
                  <a:gd name="T9" fmla="*/ 152 h 152"/>
                  <a:gd name="T10" fmla="*/ 256 w 256"/>
                  <a:gd name="T11" fmla="*/ 16 h 152"/>
                  <a:gd name="T12" fmla="*/ 240 w 256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2">
                    <a:moveTo>
                      <a:pt x="24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56" y="152"/>
                      <a:pt x="256" y="152"/>
                      <a:pt x="256" y="152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7"/>
                      <a:pt x="249" y="0"/>
                      <a:pt x="240" y="0"/>
                    </a:cubicBezTo>
                    <a:close/>
                  </a:path>
                </a:pathLst>
              </a:custGeom>
              <a:solidFill>
                <a:srgbClr val="46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Rectangle 50452"/>
              <p:cNvSpPr>
                <a:spLocks noChangeArrowheads="1"/>
              </p:cNvSpPr>
              <p:nvPr/>
            </p:nvSpPr>
            <p:spPr bwMode="auto">
              <a:xfrm>
                <a:off x="10363929" y="5813425"/>
                <a:ext cx="798642" cy="506021"/>
              </a:xfrm>
              <a:prstGeom prst="rect">
                <a:avLst/>
              </a:prstGeom>
              <a:solidFill>
                <a:srgbClr val="41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50453"/>
              <p:cNvSpPr>
                <a:spLocks/>
              </p:cNvSpPr>
              <p:nvPr/>
            </p:nvSpPr>
            <p:spPr bwMode="auto">
              <a:xfrm>
                <a:off x="10587037" y="6486970"/>
                <a:ext cx="352425" cy="26988"/>
              </a:xfrm>
              <a:custGeom>
                <a:avLst/>
                <a:gdLst>
                  <a:gd name="T0" fmla="*/ 214 w 222"/>
                  <a:gd name="T1" fmla="*/ 0 h 17"/>
                  <a:gd name="T2" fmla="*/ 8 w 222"/>
                  <a:gd name="T3" fmla="*/ 0 h 17"/>
                  <a:gd name="T4" fmla="*/ 0 w 222"/>
                  <a:gd name="T5" fmla="*/ 17 h 17"/>
                  <a:gd name="T6" fmla="*/ 222 w 222"/>
                  <a:gd name="T7" fmla="*/ 17 h 17"/>
                  <a:gd name="T8" fmla="*/ 214 w 2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7">
                    <a:moveTo>
                      <a:pt x="214" y="0"/>
                    </a:moveTo>
                    <a:lnTo>
                      <a:pt x="8" y="0"/>
                    </a:lnTo>
                    <a:lnTo>
                      <a:pt x="0" y="17"/>
                    </a:lnTo>
                    <a:lnTo>
                      <a:pt x="222" y="17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50454"/>
              <p:cNvSpPr>
                <a:spLocks/>
              </p:cNvSpPr>
              <p:nvPr/>
            </p:nvSpPr>
            <p:spPr bwMode="auto">
              <a:xfrm>
                <a:off x="10599738" y="5976938"/>
                <a:ext cx="163512" cy="161925"/>
              </a:xfrm>
              <a:custGeom>
                <a:avLst/>
                <a:gdLst>
                  <a:gd name="T0" fmla="*/ 77 w 103"/>
                  <a:gd name="T1" fmla="*/ 102 h 102"/>
                  <a:gd name="T2" fmla="*/ 0 w 103"/>
                  <a:gd name="T3" fmla="*/ 25 h 102"/>
                  <a:gd name="T4" fmla="*/ 26 w 103"/>
                  <a:gd name="T5" fmla="*/ 0 h 102"/>
                  <a:gd name="T6" fmla="*/ 103 w 103"/>
                  <a:gd name="T7" fmla="*/ 76 h 102"/>
                  <a:gd name="T8" fmla="*/ 77 w 10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2">
                    <a:moveTo>
                      <a:pt x="77" y="102"/>
                    </a:moveTo>
                    <a:lnTo>
                      <a:pt x="0" y="25"/>
                    </a:lnTo>
                    <a:lnTo>
                      <a:pt x="26" y="0"/>
                    </a:lnTo>
                    <a:lnTo>
                      <a:pt x="103" y="76"/>
                    </a:lnTo>
                    <a:lnTo>
                      <a:pt x="77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50455"/>
              <p:cNvSpPr>
                <a:spLocks/>
              </p:cNvSpPr>
              <p:nvPr/>
            </p:nvSpPr>
            <p:spPr bwMode="auto">
              <a:xfrm>
                <a:off x="10682288" y="5894388"/>
                <a:ext cx="244475" cy="244475"/>
              </a:xfrm>
              <a:custGeom>
                <a:avLst/>
                <a:gdLst>
                  <a:gd name="T0" fmla="*/ 25 w 154"/>
                  <a:gd name="T1" fmla="*/ 154 h 154"/>
                  <a:gd name="T2" fmla="*/ 0 w 154"/>
                  <a:gd name="T3" fmla="*/ 128 h 154"/>
                  <a:gd name="T4" fmla="*/ 128 w 154"/>
                  <a:gd name="T5" fmla="*/ 0 h 154"/>
                  <a:gd name="T6" fmla="*/ 154 w 154"/>
                  <a:gd name="T7" fmla="*/ 26 h 154"/>
                  <a:gd name="T8" fmla="*/ 25 w 154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54">
                    <a:moveTo>
                      <a:pt x="25" y="154"/>
                    </a:moveTo>
                    <a:lnTo>
                      <a:pt x="0" y="128"/>
                    </a:lnTo>
                    <a:lnTo>
                      <a:pt x="128" y="0"/>
                    </a:lnTo>
                    <a:lnTo>
                      <a:pt x="154" y="26"/>
                    </a:lnTo>
                    <a:lnTo>
                      <a:pt x="25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2" name="Oval 98"/>
            <p:cNvSpPr>
              <a:spLocks noChangeArrowheads="1"/>
            </p:cNvSpPr>
            <p:nvPr/>
          </p:nvSpPr>
          <p:spPr bwMode="auto">
            <a:xfrm>
              <a:off x="4149573" y="4740362"/>
              <a:ext cx="231968" cy="2291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7" name="圓角矩形 56"/>
          <p:cNvSpPr/>
          <p:nvPr/>
        </p:nvSpPr>
        <p:spPr>
          <a:xfrm>
            <a:off x="683568" y="357092"/>
            <a:ext cx="1666672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向右箭號 57"/>
          <p:cNvSpPr/>
          <p:nvPr/>
        </p:nvSpPr>
        <p:spPr>
          <a:xfrm>
            <a:off x="2616623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圓角矩形 58"/>
          <p:cNvSpPr/>
          <p:nvPr/>
        </p:nvSpPr>
        <p:spPr>
          <a:xfrm>
            <a:off x="3178361" y="360139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規劃人力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向右箭號 59"/>
          <p:cNvSpPr/>
          <p:nvPr/>
        </p:nvSpPr>
        <p:spPr>
          <a:xfrm>
            <a:off x="4772786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圓角矩形 60"/>
          <p:cNvSpPr/>
          <p:nvPr/>
        </p:nvSpPr>
        <p:spPr>
          <a:xfrm>
            <a:off x="5364088" y="350747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向右箭號 76"/>
          <p:cNvSpPr/>
          <p:nvPr/>
        </p:nvSpPr>
        <p:spPr>
          <a:xfrm>
            <a:off x="6948264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圓角矩形 77"/>
          <p:cNvSpPr/>
          <p:nvPr/>
        </p:nvSpPr>
        <p:spPr>
          <a:xfrm>
            <a:off x="7520764" y="360138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填寫工時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6" y="1668596"/>
            <a:ext cx="8064891" cy="3763081"/>
          </a:xfrm>
          <a:prstGeom prst="rect">
            <a:avLst/>
          </a:prstGeom>
        </p:spPr>
      </p:pic>
      <p:sp>
        <p:nvSpPr>
          <p:cNvPr id="3" name="矩形圖說文字 2"/>
          <p:cNvSpPr/>
          <p:nvPr/>
        </p:nvSpPr>
        <p:spPr>
          <a:xfrm>
            <a:off x="1858775" y="2521543"/>
            <a:ext cx="1967657" cy="587259"/>
          </a:xfrm>
          <a:prstGeom prst="wedgeRectCallout">
            <a:avLst>
              <a:gd name="adj1" fmla="val -63751"/>
              <a:gd name="adj2" fmla="val -631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輸入規劃人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</a:p>
        </p:txBody>
      </p:sp>
      <p:sp>
        <p:nvSpPr>
          <p:cNvPr id="85" name="矩形圖說文字 84"/>
          <p:cNvSpPr/>
          <p:nvPr/>
        </p:nvSpPr>
        <p:spPr>
          <a:xfrm>
            <a:off x="5128467" y="3230079"/>
            <a:ext cx="1967657" cy="587259"/>
          </a:xfrm>
          <a:prstGeom prst="wedgeRectCallout">
            <a:avLst>
              <a:gd name="adj1" fmla="val -62442"/>
              <a:gd name="adj2" fmla="val -1059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新增參與計畫</a:t>
            </a:r>
            <a:endParaRPr lang="zh-TW" altLang="en-US" sz="2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130673" y="2363787"/>
            <a:ext cx="980962" cy="2376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STEP</a:t>
            </a:r>
            <a:r>
              <a:rPr lang="zh-TW" altLang="en-US" dirty="0" smtClean="0"/>
              <a:t>  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6" name="圓角矩形 85"/>
          <p:cNvSpPr/>
          <p:nvPr/>
        </p:nvSpPr>
        <p:spPr>
          <a:xfrm>
            <a:off x="6423441" y="3060896"/>
            <a:ext cx="980962" cy="2376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STEP</a:t>
            </a:r>
            <a:r>
              <a:rPr lang="zh-TW" altLang="en-US" dirty="0" smtClean="0"/>
              <a:t>  </a:t>
            </a:r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14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251520" y="1268760"/>
            <a:ext cx="8784976" cy="5589240"/>
            <a:chOff x="1115616" y="620689"/>
            <a:chExt cx="6264696" cy="5003507"/>
          </a:xfrm>
        </p:grpSpPr>
        <p:grpSp>
          <p:nvGrpSpPr>
            <p:cNvPr id="5" name="组合 237"/>
            <p:cNvGrpSpPr/>
            <p:nvPr/>
          </p:nvGrpSpPr>
          <p:grpSpPr>
            <a:xfrm>
              <a:off x="1115616" y="620689"/>
              <a:ext cx="6264696" cy="5003507"/>
              <a:chOff x="10328275" y="5759450"/>
              <a:chExt cx="869950" cy="754508"/>
            </a:xfrm>
          </p:grpSpPr>
          <p:sp>
            <p:nvSpPr>
              <p:cNvPr id="7" name="Freeform 50449"/>
              <p:cNvSpPr>
                <a:spLocks/>
              </p:cNvSpPr>
              <p:nvPr/>
            </p:nvSpPr>
            <p:spPr bwMode="auto">
              <a:xfrm>
                <a:off x="10628313" y="6425737"/>
                <a:ext cx="271462" cy="61233"/>
              </a:xfrm>
              <a:custGeom>
                <a:avLst/>
                <a:gdLst>
                  <a:gd name="T0" fmla="*/ 154 w 171"/>
                  <a:gd name="T1" fmla="*/ 0 h 103"/>
                  <a:gd name="T2" fmla="*/ 17 w 171"/>
                  <a:gd name="T3" fmla="*/ 0 h 103"/>
                  <a:gd name="T4" fmla="*/ 0 w 171"/>
                  <a:gd name="T5" fmla="*/ 103 h 103"/>
                  <a:gd name="T6" fmla="*/ 171 w 171"/>
                  <a:gd name="T7" fmla="*/ 103 h 103"/>
                  <a:gd name="T8" fmla="*/ 154 w 171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03">
                    <a:moveTo>
                      <a:pt x="154" y="0"/>
                    </a:moveTo>
                    <a:lnTo>
                      <a:pt x="17" y="0"/>
                    </a:lnTo>
                    <a:lnTo>
                      <a:pt x="0" y="103"/>
                    </a:lnTo>
                    <a:lnTo>
                      <a:pt x="171" y="10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0450"/>
              <p:cNvSpPr>
                <a:spLocks/>
              </p:cNvSpPr>
              <p:nvPr/>
            </p:nvSpPr>
            <p:spPr bwMode="auto">
              <a:xfrm>
                <a:off x="10328275" y="6275388"/>
                <a:ext cx="869950" cy="150349"/>
              </a:xfrm>
              <a:custGeom>
                <a:avLst/>
                <a:gdLst>
                  <a:gd name="T0" fmla="*/ 0 w 256"/>
                  <a:gd name="T1" fmla="*/ 0 h 32"/>
                  <a:gd name="T2" fmla="*/ 0 w 256"/>
                  <a:gd name="T3" fmla="*/ 16 h 32"/>
                  <a:gd name="T4" fmla="*/ 16 w 256"/>
                  <a:gd name="T5" fmla="*/ 32 h 32"/>
                  <a:gd name="T6" fmla="*/ 240 w 256"/>
                  <a:gd name="T7" fmla="*/ 32 h 32"/>
                  <a:gd name="T8" fmla="*/ 256 w 256"/>
                  <a:gd name="T9" fmla="*/ 16 h 32"/>
                  <a:gd name="T10" fmla="*/ 256 w 256"/>
                  <a:gd name="T11" fmla="*/ 0 h 32"/>
                  <a:gd name="T12" fmla="*/ 0 w 25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3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49" y="32"/>
                      <a:pt x="256" y="25"/>
                      <a:pt x="256" y="16"/>
                    </a:cubicBezTo>
                    <a:cubicBezTo>
                      <a:pt x="256" y="0"/>
                      <a:pt x="256" y="0"/>
                      <a:pt x="2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50451"/>
              <p:cNvSpPr>
                <a:spLocks/>
              </p:cNvSpPr>
              <p:nvPr/>
            </p:nvSpPr>
            <p:spPr bwMode="auto">
              <a:xfrm>
                <a:off x="10328275" y="5759450"/>
                <a:ext cx="869950" cy="605054"/>
              </a:xfrm>
              <a:custGeom>
                <a:avLst/>
                <a:gdLst>
                  <a:gd name="T0" fmla="*/ 240 w 256"/>
                  <a:gd name="T1" fmla="*/ 0 h 152"/>
                  <a:gd name="T2" fmla="*/ 16 w 256"/>
                  <a:gd name="T3" fmla="*/ 0 h 152"/>
                  <a:gd name="T4" fmla="*/ 0 w 256"/>
                  <a:gd name="T5" fmla="*/ 16 h 152"/>
                  <a:gd name="T6" fmla="*/ 0 w 256"/>
                  <a:gd name="T7" fmla="*/ 152 h 152"/>
                  <a:gd name="T8" fmla="*/ 256 w 256"/>
                  <a:gd name="T9" fmla="*/ 152 h 152"/>
                  <a:gd name="T10" fmla="*/ 256 w 256"/>
                  <a:gd name="T11" fmla="*/ 16 h 152"/>
                  <a:gd name="T12" fmla="*/ 240 w 256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2">
                    <a:moveTo>
                      <a:pt x="24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56" y="152"/>
                      <a:pt x="256" y="152"/>
                      <a:pt x="256" y="152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7"/>
                      <a:pt x="249" y="0"/>
                      <a:pt x="240" y="0"/>
                    </a:cubicBezTo>
                    <a:close/>
                  </a:path>
                </a:pathLst>
              </a:custGeom>
              <a:solidFill>
                <a:srgbClr val="46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Rectangle 50452"/>
              <p:cNvSpPr>
                <a:spLocks noChangeArrowheads="1"/>
              </p:cNvSpPr>
              <p:nvPr/>
            </p:nvSpPr>
            <p:spPr bwMode="auto">
              <a:xfrm>
                <a:off x="10363929" y="5813425"/>
                <a:ext cx="798642" cy="506021"/>
              </a:xfrm>
              <a:prstGeom prst="rect">
                <a:avLst/>
              </a:prstGeom>
              <a:solidFill>
                <a:srgbClr val="41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50453"/>
              <p:cNvSpPr>
                <a:spLocks/>
              </p:cNvSpPr>
              <p:nvPr/>
            </p:nvSpPr>
            <p:spPr bwMode="auto">
              <a:xfrm>
                <a:off x="10587037" y="6486970"/>
                <a:ext cx="352425" cy="26988"/>
              </a:xfrm>
              <a:custGeom>
                <a:avLst/>
                <a:gdLst>
                  <a:gd name="T0" fmla="*/ 214 w 222"/>
                  <a:gd name="T1" fmla="*/ 0 h 17"/>
                  <a:gd name="T2" fmla="*/ 8 w 222"/>
                  <a:gd name="T3" fmla="*/ 0 h 17"/>
                  <a:gd name="T4" fmla="*/ 0 w 222"/>
                  <a:gd name="T5" fmla="*/ 17 h 17"/>
                  <a:gd name="T6" fmla="*/ 222 w 222"/>
                  <a:gd name="T7" fmla="*/ 17 h 17"/>
                  <a:gd name="T8" fmla="*/ 214 w 2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7">
                    <a:moveTo>
                      <a:pt x="214" y="0"/>
                    </a:moveTo>
                    <a:lnTo>
                      <a:pt x="8" y="0"/>
                    </a:lnTo>
                    <a:lnTo>
                      <a:pt x="0" y="17"/>
                    </a:lnTo>
                    <a:lnTo>
                      <a:pt x="222" y="17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50454"/>
              <p:cNvSpPr>
                <a:spLocks/>
              </p:cNvSpPr>
              <p:nvPr/>
            </p:nvSpPr>
            <p:spPr bwMode="auto">
              <a:xfrm>
                <a:off x="10599738" y="5976938"/>
                <a:ext cx="163512" cy="161925"/>
              </a:xfrm>
              <a:custGeom>
                <a:avLst/>
                <a:gdLst>
                  <a:gd name="T0" fmla="*/ 77 w 103"/>
                  <a:gd name="T1" fmla="*/ 102 h 102"/>
                  <a:gd name="T2" fmla="*/ 0 w 103"/>
                  <a:gd name="T3" fmla="*/ 25 h 102"/>
                  <a:gd name="T4" fmla="*/ 26 w 103"/>
                  <a:gd name="T5" fmla="*/ 0 h 102"/>
                  <a:gd name="T6" fmla="*/ 103 w 103"/>
                  <a:gd name="T7" fmla="*/ 76 h 102"/>
                  <a:gd name="T8" fmla="*/ 77 w 10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2">
                    <a:moveTo>
                      <a:pt x="77" y="102"/>
                    </a:moveTo>
                    <a:lnTo>
                      <a:pt x="0" y="25"/>
                    </a:lnTo>
                    <a:lnTo>
                      <a:pt x="26" y="0"/>
                    </a:lnTo>
                    <a:lnTo>
                      <a:pt x="103" y="76"/>
                    </a:lnTo>
                    <a:lnTo>
                      <a:pt x="77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50455"/>
              <p:cNvSpPr>
                <a:spLocks/>
              </p:cNvSpPr>
              <p:nvPr/>
            </p:nvSpPr>
            <p:spPr bwMode="auto">
              <a:xfrm>
                <a:off x="10682288" y="5894388"/>
                <a:ext cx="244475" cy="244475"/>
              </a:xfrm>
              <a:custGeom>
                <a:avLst/>
                <a:gdLst>
                  <a:gd name="T0" fmla="*/ 25 w 154"/>
                  <a:gd name="T1" fmla="*/ 154 h 154"/>
                  <a:gd name="T2" fmla="*/ 0 w 154"/>
                  <a:gd name="T3" fmla="*/ 128 h 154"/>
                  <a:gd name="T4" fmla="*/ 128 w 154"/>
                  <a:gd name="T5" fmla="*/ 0 h 154"/>
                  <a:gd name="T6" fmla="*/ 154 w 154"/>
                  <a:gd name="T7" fmla="*/ 26 h 154"/>
                  <a:gd name="T8" fmla="*/ 25 w 154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54">
                    <a:moveTo>
                      <a:pt x="25" y="154"/>
                    </a:moveTo>
                    <a:lnTo>
                      <a:pt x="0" y="128"/>
                    </a:lnTo>
                    <a:lnTo>
                      <a:pt x="128" y="0"/>
                    </a:lnTo>
                    <a:lnTo>
                      <a:pt x="154" y="26"/>
                    </a:lnTo>
                    <a:lnTo>
                      <a:pt x="25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" name="Oval 98"/>
            <p:cNvSpPr>
              <a:spLocks noChangeArrowheads="1"/>
            </p:cNvSpPr>
            <p:nvPr/>
          </p:nvSpPr>
          <p:spPr bwMode="auto">
            <a:xfrm>
              <a:off x="4149573" y="4740362"/>
              <a:ext cx="231968" cy="2291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24" y="1661779"/>
            <a:ext cx="8065188" cy="3747550"/>
          </a:xfrm>
          <a:prstGeom prst="rect">
            <a:avLst/>
          </a:prstGeom>
        </p:spPr>
      </p:pic>
      <p:sp>
        <p:nvSpPr>
          <p:cNvPr id="15" name="矩形圖說文字 14"/>
          <p:cNvSpPr/>
          <p:nvPr/>
        </p:nvSpPr>
        <p:spPr>
          <a:xfrm>
            <a:off x="3586063" y="4269483"/>
            <a:ext cx="2761791" cy="571812"/>
          </a:xfrm>
          <a:prstGeom prst="wedgeRectCallout">
            <a:avLst>
              <a:gd name="adj1" fmla="val -55807"/>
              <a:gd name="adj2" fmla="val -8115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輸入規劃人力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683568" y="357092"/>
            <a:ext cx="1666672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2616623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3178361" y="360139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規劃人力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4772786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5364088" y="350747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6948264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7520764" y="360138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填寫工時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3072251" y="4461374"/>
            <a:ext cx="216025" cy="288032"/>
            <a:chOff x="410521" y="5918444"/>
            <a:chExt cx="403923" cy="496303"/>
          </a:xfrm>
        </p:grpSpPr>
        <p:sp>
          <p:nvSpPr>
            <p:cNvPr id="24" name="矩形 23"/>
            <p:cNvSpPr/>
            <p:nvPr/>
          </p:nvSpPr>
          <p:spPr>
            <a:xfrm rot="8100000">
              <a:off x="693810" y="6054707"/>
              <a:ext cx="72008" cy="360040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稻壳儿小白白(http://dwz.cn/Wu2UP)"/>
            <p:cNvSpPr>
              <a:spLocks/>
            </p:cNvSpPr>
            <p:nvPr/>
          </p:nvSpPr>
          <p:spPr bwMode="auto">
            <a:xfrm flipH="1">
              <a:off x="410521" y="5918444"/>
              <a:ext cx="403923" cy="418545"/>
            </a:xfrm>
            <a:custGeom>
              <a:avLst/>
              <a:gdLst>
                <a:gd name="T0" fmla="*/ 904781520 w 38"/>
                <a:gd name="T1" fmla="*/ 1673832537 h 38"/>
                <a:gd name="T2" fmla="*/ 859542444 w 38"/>
                <a:gd name="T3" fmla="*/ 1719071436 h 38"/>
                <a:gd name="T4" fmla="*/ 814303368 w 38"/>
                <a:gd name="T5" fmla="*/ 1719071436 h 38"/>
                <a:gd name="T6" fmla="*/ 769064292 w 38"/>
                <a:gd name="T7" fmla="*/ 1628593638 h 38"/>
                <a:gd name="T8" fmla="*/ 769064292 w 38"/>
                <a:gd name="T9" fmla="*/ 904771254 h 38"/>
                <a:gd name="T10" fmla="*/ 45239076 w 38"/>
                <a:gd name="T11" fmla="*/ 904771254 h 38"/>
                <a:gd name="T12" fmla="*/ 0 w 38"/>
                <a:gd name="T13" fmla="*/ 859539081 h 38"/>
                <a:gd name="T14" fmla="*/ 45239076 w 38"/>
                <a:gd name="T15" fmla="*/ 769061283 h 38"/>
                <a:gd name="T16" fmla="*/ 1583367660 w 38"/>
                <a:gd name="T17" fmla="*/ 0 h 38"/>
                <a:gd name="T18" fmla="*/ 1628606736 w 38"/>
                <a:gd name="T19" fmla="*/ 0 h 38"/>
                <a:gd name="T20" fmla="*/ 1673845812 w 38"/>
                <a:gd name="T21" fmla="*/ 0 h 38"/>
                <a:gd name="T22" fmla="*/ 1673845812 w 38"/>
                <a:gd name="T23" fmla="*/ 90477798 h 38"/>
                <a:gd name="T24" fmla="*/ 904781520 w 38"/>
                <a:gd name="T25" fmla="*/ 1673832537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8">
                  <a:moveTo>
                    <a:pt x="20" y="37"/>
                  </a:move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2"/>
                    <a:pt x="37" y="2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8100000">
              <a:off x="549569" y="6062079"/>
              <a:ext cx="125824" cy="130133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6" name="圓角矩形 35"/>
          <p:cNvSpPr/>
          <p:nvPr/>
        </p:nvSpPr>
        <p:spPr>
          <a:xfrm>
            <a:off x="5927034" y="3993364"/>
            <a:ext cx="1296144" cy="3429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STEP  1</a:t>
            </a:r>
            <a:endParaRPr lang="zh-TW" altLang="en-US" sz="2000" dirty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3" y="1668596"/>
            <a:ext cx="8064890" cy="3489895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3288276" y="3826475"/>
            <a:ext cx="216025" cy="288032"/>
            <a:chOff x="410521" y="5918444"/>
            <a:chExt cx="403923" cy="496303"/>
          </a:xfrm>
        </p:grpSpPr>
        <p:sp>
          <p:nvSpPr>
            <p:cNvPr id="30" name="矩形 29"/>
            <p:cNvSpPr/>
            <p:nvPr/>
          </p:nvSpPr>
          <p:spPr>
            <a:xfrm rot="8100000">
              <a:off x="693810" y="6054707"/>
              <a:ext cx="72008" cy="360040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稻壳儿小白白(http://dwz.cn/Wu2UP)"/>
            <p:cNvSpPr>
              <a:spLocks/>
            </p:cNvSpPr>
            <p:nvPr/>
          </p:nvSpPr>
          <p:spPr bwMode="auto">
            <a:xfrm flipH="1">
              <a:off x="410521" y="5918444"/>
              <a:ext cx="403923" cy="418545"/>
            </a:xfrm>
            <a:custGeom>
              <a:avLst/>
              <a:gdLst>
                <a:gd name="T0" fmla="*/ 904781520 w 38"/>
                <a:gd name="T1" fmla="*/ 1673832537 h 38"/>
                <a:gd name="T2" fmla="*/ 859542444 w 38"/>
                <a:gd name="T3" fmla="*/ 1719071436 h 38"/>
                <a:gd name="T4" fmla="*/ 814303368 w 38"/>
                <a:gd name="T5" fmla="*/ 1719071436 h 38"/>
                <a:gd name="T6" fmla="*/ 769064292 w 38"/>
                <a:gd name="T7" fmla="*/ 1628593638 h 38"/>
                <a:gd name="T8" fmla="*/ 769064292 w 38"/>
                <a:gd name="T9" fmla="*/ 904771254 h 38"/>
                <a:gd name="T10" fmla="*/ 45239076 w 38"/>
                <a:gd name="T11" fmla="*/ 904771254 h 38"/>
                <a:gd name="T12" fmla="*/ 0 w 38"/>
                <a:gd name="T13" fmla="*/ 859539081 h 38"/>
                <a:gd name="T14" fmla="*/ 45239076 w 38"/>
                <a:gd name="T15" fmla="*/ 769061283 h 38"/>
                <a:gd name="T16" fmla="*/ 1583367660 w 38"/>
                <a:gd name="T17" fmla="*/ 0 h 38"/>
                <a:gd name="T18" fmla="*/ 1628606736 w 38"/>
                <a:gd name="T19" fmla="*/ 0 h 38"/>
                <a:gd name="T20" fmla="*/ 1673845812 w 38"/>
                <a:gd name="T21" fmla="*/ 0 h 38"/>
                <a:gd name="T22" fmla="*/ 1673845812 w 38"/>
                <a:gd name="T23" fmla="*/ 90477798 h 38"/>
                <a:gd name="T24" fmla="*/ 904781520 w 38"/>
                <a:gd name="T25" fmla="*/ 1673832537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8">
                  <a:moveTo>
                    <a:pt x="20" y="37"/>
                  </a:move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2"/>
                    <a:pt x="37" y="2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8100000">
              <a:off x="549569" y="6062079"/>
              <a:ext cx="125824" cy="130133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矩形圖說文字 32"/>
          <p:cNvSpPr/>
          <p:nvPr/>
        </p:nvSpPr>
        <p:spPr>
          <a:xfrm>
            <a:off x="3685813" y="4409277"/>
            <a:ext cx="2761791" cy="571812"/>
          </a:xfrm>
          <a:prstGeom prst="wedgeRectCallout">
            <a:avLst>
              <a:gd name="adj1" fmla="val -55807"/>
              <a:gd name="adj2" fmla="val -8115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輸入工作項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</a:p>
        </p:txBody>
      </p:sp>
      <p:sp>
        <p:nvSpPr>
          <p:cNvPr id="35" name="圓角矩形 34"/>
          <p:cNvSpPr/>
          <p:nvPr/>
        </p:nvSpPr>
        <p:spPr>
          <a:xfrm>
            <a:off x="5940152" y="4189007"/>
            <a:ext cx="1296144" cy="3429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STEP  2</a:t>
            </a:r>
            <a:endParaRPr lang="zh-TW" altLang="en-US" sz="2000" dirty="0"/>
          </a:p>
        </p:txBody>
      </p:sp>
      <p:grpSp>
        <p:nvGrpSpPr>
          <p:cNvPr id="39" name="群組 38"/>
          <p:cNvGrpSpPr/>
          <p:nvPr/>
        </p:nvGrpSpPr>
        <p:grpSpPr>
          <a:xfrm>
            <a:off x="606818" y="1668596"/>
            <a:ext cx="8074367" cy="3715268"/>
            <a:chOff x="907929" y="3010565"/>
            <a:chExt cx="7932353" cy="3715268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929" y="3010565"/>
              <a:ext cx="7932353" cy="3715268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4909" y="4305804"/>
              <a:ext cx="2129920" cy="329369"/>
            </a:xfrm>
            <a:prstGeom prst="rect">
              <a:avLst/>
            </a:prstGeom>
          </p:spPr>
        </p:pic>
      </p:grpSp>
      <p:grpSp>
        <p:nvGrpSpPr>
          <p:cNvPr id="40" name="群組 39"/>
          <p:cNvGrpSpPr/>
          <p:nvPr/>
        </p:nvGrpSpPr>
        <p:grpSpPr>
          <a:xfrm>
            <a:off x="2865847" y="4994122"/>
            <a:ext cx="216025" cy="288032"/>
            <a:chOff x="410521" y="5918444"/>
            <a:chExt cx="403923" cy="496303"/>
          </a:xfrm>
        </p:grpSpPr>
        <p:sp>
          <p:nvSpPr>
            <p:cNvPr id="41" name="矩形 40"/>
            <p:cNvSpPr/>
            <p:nvPr/>
          </p:nvSpPr>
          <p:spPr>
            <a:xfrm rot="8100000">
              <a:off x="693810" y="6054707"/>
              <a:ext cx="72008" cy="360040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稻壳儿小白白(http://dwz.cn/Wu2UP)"/>
            <p:cNvSpPr>
              <a:spLocks/>
            </p:cNvSpPr>
            <p:nvPr/>
          </p:nvSpPr>
          <p:spPr bwMode="auto">
            <a:xfrm flipH="1">
              <a:off x="410521" y="5918444"/>
              <a:ext cx="403923" cy="418545"/>
            </a:xfrm>
            <a:custGeom>
              <a:avLst/>
              <a:gdLst>
                <a:gd name="T0" fmla="*/ 904781520 w 38"/>
                <a:gd name="T1" fmla="*/ 1673832537 h 38"/>
                <a:gd name="T2" fmla="*/ 859542444 w 38"/>
                <a:gd name="T3" fmla="*/ 1719071436 h 38"/>
                <a:gd name="T4" fmla="*/ 814303368 w 38"/>
                <a:gd name="T5" fmla="*/ 1719071436 h 38"/>
                <a:gd name="T6" fmla="*/ 769064292 w 38"/>
                <a:gd name="T7" fmla="*/ 1628593638 h 38"/>
                <a:gd name="T8" fmla="*/ 769064292 w 38"/>
                <a:gd name="T9" fmla="*/ 904771254 h 38"/>
                <a:gd name="T10" fmla="*/ 45239076 w 38"/>
                <a:gd name="T11" fmla="*/ 904771254 h 38"/>
                <a:gd name="T12" fmla="*/ 0 w 38"/>
                <a:gd name="T13" fmla="*/ 859539081 h 38"/>
                <a:gd name="T14" fmla="*/ 45239076 w 38"/>
                <a:gd name="T15" fmla="*/ 769061283 h 38"/>
                <a:gd name="T16" fmla="*/ 1583367660 w 38"/>
                <a:gd name="T17" fmla="*/ 0 h 38"/>
                <a:gd name="T18" fmla="*/ 1628606736 w 38"/>
                <a:gd name="T19" fmla="*/ 0 h 38"/>
                <a:gd name="T20" fmla="*/ 1673845812 w 38"/>
                <a:gd name="T21" fmla="*/ 0 h 38"/>
                <a:gd name="T22" fmla="*/ 1673845812 w 38"/>
                <a:gd name="T23" fmla="*/ 90477798 h 38"/>
                <a:gd name="T24" fmla="*/ 904781520 w 38"/>
                <a:gd name="T25" fmla="*/ 1673832537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8">
                  <a:moveTo>
                    <a:pt x="20" y="37"/>
                  </a:move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2"/>
                    <a:pt x="37" y="2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8100000">
              <a:off x="549569" y="6062079"/>
              <a:ext cx="125824" cy="130133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30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251520" y="1268760"/>
            <a:ext cx="8784976" cy="5589240"/>
            <a:chOff x="1115616" y="620689"/>
            <a:chExt cx="6264696" cy="5003507"/>
          </a:xfrm>
        </p:grpSpPr>
        <p:grpSp>
          <p:nvGrpSpPr>
            <p:cNvPr id="5" name="组合 237"/>
            <p:cNvGrpSpPr/>
            <p:nvPr/>
          </p:nvGrpSpPr>
          <p:grpSpPr>
            <a:xfrm>
              <a:off x="1115616" y="620689"/>
              <a:ext cx="6264696" cy="5003507"/>
              <a:chOff x="10328275" y="5759450"/>
              <a:chExt cx="869950" cy="754508"/>
            </a:xfrm>
          </p:grpSpPr>
          <p:sp>
            <p:nvSpPr>
              <p:cNvPr id="7" name="Freeform 50449"/>
              <p:cNvSpPr>
                <a:spLocks/>
              </p:cNvSpPr>
              <p:nvPr/>
            </p:nvSpPr>
            <p:spPr bwMode="auto">
              <a:xfrm>
                <a:off x="10628313" y="6425737"/>
                <a:ext cx="271462" cy="61233"/>
              </a:xfrm>
              <a:custGeom>
                <a:avLst/>
                <a:gdLst>
                  <a:gd name="T0" fmla="*/ 154 w 171"/>
                  <a:gd name="T1" fmla="*/ 0 h 103"/>
                  <a:gd name="T2" fmla="*/ 17 w 171"/>
                  <a:gd name="T3" fmla="*/ 0 h 103"/>
                  <a:gd name="T4" fmla="*/ 0 w 171"/>
                  <a:gd name="T5" fmla="*/ 103 h 103"/>
                  <a:gd name="T6" fmla="*/ 171 w 171"/>
                  <a:gd name="T7" fmla="*/ 103 h 103"/>
                  <a:gd name="T8" fmla="*/ 154 w 171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03">
                    <a:moveTo>
                      <a:pt x="154" y="0"/>
                    </a:moveTo>
                    <a:lnTo>
                      <a:pt x="17" y="0"/>
                    </a:lnTo>
                    <a:lnTo>
                      <a:pt x="0" y="103"/>
                    </a:lnTo>
                    <a:lnTo>
                      <a:pt x="171" y="10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0450"/>
              <p:cNvSpPr>
                <a:spLocks/>
              </p:cNvSpPr>
              <p:nvPr/>
            </p:nvSpPr>
            <p:spPr bwMode="auto">
              <a:xfrm>
                <a:off x="10328275" y="6275388"/>
                <a:ext cx="869950" cy="150349"/>
              </a:xfrm>
              <a:custGeom>
                <a:avLst/>
                <a:gdLst>
                  <a:gd name="T0" fmla="*/ 0 w 256"/>
                  <a:gd name="T1" fmla="*/ 0 h 32"/>
                  <a:gd name="T2" fmla="*/ 0 w 256"/>
                  <a:gd name="T3" fmla="*/ 16 h 32"/>
                  <a:gd name="T4" fmla="*/ 16 w 256"/>
                  <a:gd name="T5" fmla="*/ 32 h 32"/>
                  <a:gd name="T6" fmla="*/ 240 w 256"/>
                  <a:gd name="T7" fmla="*/ 32 h 32"/>
                  <a:gd name="T8" fmla="*/ 256 w 256"/>
                  <a:gd name="T9" fmla="*/ 16 h 32"/>
                  <a:gd name="T10" fmla="*/ 256 w 256"/>
                  <a:gd name="T11" fmla="*/ 0 h 32"/>
                  <a:gd name="T12" fmla="*/ 0 w 25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3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49" y="32"/>
                      <a:pt x="256" y="25"/>
                      <a:pt x="256" y="16"/>
                    </a:cubicBezTo>
                    <a:cubicBezTo>
                      <a:pt x="256" y="0"/>
                      <a:pt x="256" y="0"/>
                      <a:pt x="2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50451"/>
              <p:cNvSpPr>
                <a:spLocks/>
              </p:cNvSpPr>
              <p:nvPr/>
            </p:nvSpPr>
            <p:spPr bwMode="auto">
              <a:xfrm>
                <a:off x="10328275" y="5759450"/>
                <a:ext cx="869950" cy="605054"/>
              </a:xfrm>
              <a:custGeom>
                <a:avLst/>
                <a:gdLst>
                  <a:gd name="T0" fmla="*/ 240 w 256"/>
                  <a:gd name="T1" fmla="*/ 0 h 152"/>
                  <a:gd name="T2" fmla="*/ 16 w 256"/>
                  <a:gd name="T3" fmla="*/ 0 h 152"/>
                  <a:gd name="T4" fmla="*/ 0 w 256"/>
                  <a:gd name="T5" fmla="*/ 16 h 152"/>
                  <a:gd name="T6" fmla="*/ 0 w 256"/>
                  <a:gd name="T7" fmla="*/ 152 h 152"/>
                  <a:gd name="T8" fmla="*/ 256 w 256"/>
                  <a:gd name="T9" fmla="*/ 152 h 152"/>
                  <a:gd name="T10" fmla="*/ 256 w 256"/>
                  <a:gd name="T11" fmla="*/ 16 h 152"/>
                  <a:gd name="T12" fmla="*/ 240 w 256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2">
                    <a:moveTo>
                      <a:pt x="24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56" y="152"/>
                      <a:pt x="256" y="152"/>
                      <a:pt x="256" y="152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7"/>
                      <a:pt x="249" y="0"/>
                      <a:pt x="240" y="0"/>
                    </a:cubicBezTo>
                    <a:close/>
                  </a:path>
                </a:pathLst>
              </a:custGeom>
              <a:solidFill>
                <a:srgbClr val="46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Rectangle 50452"/>
              <p:cNvSpPr>
                <a:spLocks noChangeArrowheads="1"/>
              </p:cNvSpPr>
              <p:nvPr/>
            </p:nvSpPr>
            <p:spPr bwMode="auto">
              <a:xfrm>
                <a:off x="10363929" y="5813425"/>
                <a:ext cx="798642" cy="506021"/>
              </a:xfrm>
              <a:prstGeom prst="rect">
                <a:avLst/>
              </a:prstGeom>
              <a:solidFill>
                <a:srgbClr val="41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50453"/>
              <p:cNvSpPr>
                <a:spLocks/>
              </p:cNvSpPr>
              <p:nvPr/>
            </p:nvSpPr>
            <p:spPr bwMode="auto">
              <a:xfrm>
                <a:off x="10587037" y="6486970"/>
                <a:ext cx="352425" cy="26988"/>
              </a:xfrm>
              <a:custGeom>
                <a:avLst/>
                <a:gdLst>
                  <a:gd name="T0" fmla="*/ 214 w 222"/>
                  <a:gd name="T1" fmla="*/ 0 h 17"/>
                  <a:gd name="T2" fmla="*/ 8 w 222"/>
                  <a:gd name="T3" fmla="*/ 0 h 17"/>
                  <a:gd name="T4" fmla="*/ 0 w 222"/>
                  <a:gd name="T5" fmla="*/ 17 h 17"/>
                  <a:gd name="T6" fmla="*/ 222 w 222"/>
                  <a:gd name="T7" fmla="*/ 17 h 17"/>
                  <a:gd name="T8" fmla="*/ 214 w 2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7">
                    <a:moveTo>
                      <a:pt x="214" y="0"/>
                    </a:moveTo>
                    <a:lnTo>
                      <a:pt x="8" y="0"/>
                    </a:lnTo>
                    <a:lnTo>
                      <a:pt x="0" y="17"/>
                    </a:lnTo>
                    <a:lnTo>
                      <a:pt x="222" y="17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50454"/>
              <p:cNvSpPr>
                <a:spLocks/>
              </p:cNvSpPr>
              <p:nvPr/>
            </p:nvSpPr>
            <p:spPr bwMode="auto">
              <a:xfrm>
                <a:off x="10599738" y="5976938"/>
                <a:ext cx="163512" cy="161925"/>
              </a:xfrm>
              <a:custGeom>
                <a:avLst/>
                <a:gdLst>
                  <a:gd name="T0" fmla="*/ 77 w 103"/>
                  <a:gd name="T1" fmla="*/ 102 h 102"/>
                  <a:gd name="T2" fmla="*/ 0 w 103"/>
                  <a:gd name="T3" fmla="*/ 25 h 102"/>
                  <a:gd name="T4" fmla="*/ 26 w 103"/>
                  <a:gd name="T5" fmla="*/ 0 h 102"/>
                  <a:gd name="T6" fmla="*/ 103 w 103"/>
                  <a:gd name="T7" fmla="*/ 76 h 102"/>
                  <a:gd name="T8" fmla="*/ 77 w 10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2">
                    <a:moveTo>
                      <a:pt x="77" y="102"/>
                    </a:moveTo>
                    <a:lnTo>
                      <a:pt x="0" y="25"/>
                    </a:lnTo>
                    <a:lnTo>
                      <a:pt x="26" y="0"/>
                    </a:lnTo>
                    <a:lnTo>
                      <a:pt x="103" y="76"/>
                    </a:lnTo>
                    <a:lnTo>
                      <a:pt x="77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50455"/>
              <p:cNvSpPr>
                <a:spLocks/>
              </p:cNvSpPr>
              <p:nvPr/>
            </p:nvSpPr>
            <p:spPr bwMode="auto">
              <a:xfrm>
                <a:off x="10682288" y="5894388"/>
                <a:ext cx="244475" cy="244475"/>
              </a:xfrm>
              <a:custGeom>
                <a:avLst/>
                <a:gdLst>
                  <a:gd name="T0" fmla="*/ 25 w 154"/>
                  <a:gd name="T1" fmla="*/ 154 h 154"/>
                  <a:gd name="T2" fmla="*/ 0 w 154"/>
                  <a:gd name="T3" fmla="*/ 128 h 154"/>
                  <a:gd name="T4" fmla="*/ 128 w 154"/>
                  <a:gd name="T5" fmla="*/ 0 h 154"/>
                  <a:gd name="T6" fmla="*/ 154 w 154"/>
                  <a:gd name="T7" fmla="*/ 26 h 154"/>
                  <a:gd name="T8" fmla="*/ 25 w 154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54">
                    <a:moveTo>
                      <a:pt x="25" y="154"/>
                    </a:moveTo>
                    <a:lnTo>
                      <a:pt x="0" y="128"/>
                    </a:lnTo>
                    <a:lnTo>
                      <a:pt x="128" y="0"/>
                    </a:lnTo>
                    <a:lnTo>
                      <a:pt x="154" y="26"/>
                    </a:lnTo>
                    <a:lnTo>
                      <a:pt x="25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" name="Oval 98"/>
            <p:cNvSpPr>
              <a:spLocks noChangeArrowheads="1"/>
            </p:cNvSpPr>
            <p:nvPr/>
          </p:nvSpPr>
          <p:spPr bwMode="auto">
            <a:xfrm>
              <a:off x="4149573" y="4740362"/>
              <a:ext cx="231968" cy="2291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" name="圓角矩形 15"/>
          <p:cNvSpPr/>
          <p:nvPr/>
        </p:nvSpPr>
        <p:spPr>
          <a:xfrm>
            <a:off x="683568" y="357092"/>
            <a:ext cx="1666672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2616623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3178361" y="360139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規劃人力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4772786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5364088" y="350747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6948264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7520764" y="360138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填寫工時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2" y="1687591"/>
            <a:ext cx="8064891" cy="3706376"/>
          </a:xfrm>
          <a:prstGeom prst="rect">
            <a:avLst/>
          </a:prstGeom>
        </p:spPr>
      </p:pic>
      <p:sp>
        <p:nvSpPr>
          <p:cNvPr id="23" name="矩形圖說文字 22"/>
          <p:cNvSpPr/>
          <p:nvPr/>
        </p:nvSpPr>
        <p:spPr>
          <a:xfrm>
            <a:off x="1780085" y="2806930"/>
            <a:ext cx="1800200" cy="503785"/>
          </a:xfrm>
          <a:prstGeom prst="wedgeRectCallout">
            <a:avLst>
              <a:gd name="adj1" fmla="val -72059"/>
              <a:gd name="adj2" fmla="val 1296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填寫工時</a:t>
            </a:r>
            <a:endParaRPr lang="zh-TW" altLang="en-US" sz="20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3194787" y="2546085"/>
            <a:ext cx="1086162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STEP</a:t>
            </a:r>
            <a:r>
              <a:rPr lang="zh-TW" altLang="en-US" dirty="0" smtClean="0"/>
              <a:t> 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25" name="矩形圖說文字 24"/>
          <p:cNvSpPr/>
          <p:nvPr/>
        </p:nvSpPr>
        <p:spPr>
          <a:xfrm>
            <a:off x="5625822" y="2168945"/>
            <a:ext cx="1800200" cy="503785"/>
          </a:xfrm>
          <a:prstGeom prst="wedgeRectCallout">
            <a:avLst>
              <a:gd name="adj1" fmla="val -66115"/>
              <a:gd name="adj2" fmla="val -12219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填寫工時</a:t>
            </a:r>
            <a:endParaRPr lang="zh-TW" altLang="en-US" sz="20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7040524" y="1908100"/>
            <a:ext cx="1086162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STEP</a:t>
            </a:r>
            <a:r>
              <a:rPr lang="zh-TW" altLang="en-US" dirty="0" smtClean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827584" y="2996952"/>
            <a:ext cx="617600" cy="176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008222" y="1661563"/>
            <a:ext cx="617600" cy="176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3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组合 13"/>
          <p:cNvGrpSpPr/>
          <p:nvPr/>
        </p:nvGrpSpPr>
        <p:grpSpPr>
          <a:xfrm>
            <a:off x="1475656" y="2420888"/>
            <a:ext cx="6484016" cy="1988864"/>
            <a:chOff x="1584400" y="1379590"/>
            <a:chExt cx="6484016" cy="1988864"/>
          </a:xfrm>
        </p:grpSpPr>
        <p:sp>
          <p:nvSpPr>
            <p:cNvPr id="5" name="椭圆 2"/>
            <p:cNvSpPr/>
            <p:nvPr/>
          </p:nvSpPr>
          <p:spPr>
            <a:xfrm>
              <a:off x="1619672" y="1379590"/>
              <a:ext cx="1984248" cy="1984248"/>
            </a:xfrm>
            <a:prstGeom prst="ellipse">
              <a:avLst/>
            </a:prstGeom>
            <a:solidFill>
              <a:srgbClr val="3DBE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411760" y="1384206"/>
              <a:ext cx="1984248" cy="1984248"/>
            </a:xfrm>
            <a:prstGeom prst="ellipse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椭圆 7"/>
            <p:cNvSpPr/>
            <p:nvPr/>
          </p:nvSpPr>
          <p:spPr>
            <a:xfrm>
              <a:off x="3203848" y="1384206"/>
              <a:ext cx="1984248" cy="1984248"/>
            </a:xfrm>
            <a:prstGeom prst="ellipse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9"/>
            <p:cNvSpPr/>
            <p:nvPr/>
          </p:nvSpPr>
          <p:spPr>
            <a:xfrm>
              <a:off x="4290318" y="1381522"/>
              <a:ext cx="1984248" cy="1984248"/>
            </a:xfrm>
            <a:prstGeom prst="ellipse">
              <a:avLst/>
            </a:prstGeom>
            <a:solidFill>
              <a:srgbClr val="3DBE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10"/>
            <p:cNvSpPr/>
            <p:nvPr/>
          </p:nvSpPr>
          <p:spPr>
            <a:xfrm>
              <a:off x="5176686" y="1383680"/>
              <a:ext cx="1984248" cy="1984248"/>
            </a:xfrm>
            <a:prstGeom prst="ellipse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11"/>
            <p:cNvSpPr/>
            <p:nvPr/>
          </p:nvSpPr>
          <p:spPr>
            <a:xfrm>
              <a:off x="6084168" y="1379590"/>
              <a:ext cx="1984248" cy="1984248"/>
            </a:xfrm>
            <a:prstGeom prst="ellipse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1584400" y="1776569"/>
              <a:ext cx="638828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THANKS!!</a:t>
              </a:r>
              <a:endPara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4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圆角矩形 64"/>
          <p:cNvSpPr/>
          <p:nvPr/>
        </p:nvSpPr>
        <p:spPr>
          <a:xfrm rot="3353473">
            <a:off x="-1953193" y="925653"/>
            <a:ext cx="7846938" cy="5827861"/>
          </a:xfrm>
          <a:prstGeom prst="roundRect">
            <a:avLst>
              <a:gd name="adj" fmla="val 2503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 rot="3353473">
            <a:off x="-3141587" y="1047799"/>
            <a:ext cx="7846938" cy="5827861"/>
          </a:xfrm>
          <a:prstGeom prst="roundRect">
            <a:avLst>
              <a:gd name="adj" fmla="val 2503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3354861">
            <a:off x="276042" y="1613180"/>
            <a:ext cx="6618166" cy="994172"/>
          </a:xfrm>
        </p:spPr>
        <p:txBody>
          <a:bodyPr anchor="b" anchorCtr="1">
            <a:noAutofit/>
          </a:bodyPr>
          <a:lstStyle/>
          <a:p>
            <a:pPr algn="r"/>
            <a:r>
              <a:rPr lang="en-US" altLang="zh-TW" sz="6000" b="1" dirty="0" smtClean="0">
                <a:solidFill>
                  <a:schemeClr val="accent1"/>
                </a:solidFill>
              </a:rPr>
              <a:t>OUTLINE</a:t>
            </a:r>
            <a:endParaRPr lang="zh-CN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941876" y="-2401476"/>
            <a:ext cx="756000" cy="1008000"/>
            <a:chOff x="3616331" y="1027906"/>
            <a:chExt cx="1008000" cy="1008000"/>
          </a:xfrm>
        </p:grpSpPr>
        <p:grpSp>
          <p:nvGrpSpPr>
            <p:cNvPr id="44" name="组合 43"/>
            <p:cNvGrpSpPr/>
            <p:nvPr/>
          </p:nvGrpSpPr>
          <p:grpSpPr>
            <a:xfrm>
              <a:off x="3682181" y="1093756"/>
              <a:ext cx="876300" cy="876300"/>
              <a:chOff x="4770131" y="2387415"/>
              <a:chExt cx="876300" cy="8763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770131" y="2387415"/>
                <a:ext cx="876300" cy="876300"/>
              </a:xfrm>
              <a:prstGeom prst="ellipse">
                <a:avLst/>
              </a:prstGeom>
              <a:solidFill>
                <a:srgbClr val="3DB3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8281" y="2559165"/>
                <a:ext cx="720000" cy="532800"/>
              </a:xfrm>
              <a:prstGeom prst="rect">
                <a:avLst/>
              </a:prstGeom>
            </p:spPr>
          </p:pic>
        </p:grpSp>
        <p:sp>
          <p:nvSpPr>
            <p:cNvPr id="47" name="椭圆 46"/>
            <p:cNvSpPr/>
            <p:nvPr/>
          </p:nvSpPr>
          <p:spPr>
            <a:xfrm>
              <a:off x="3616331" y="1027906"/>
              <a:ext cx="1008000" cy="10080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圆角矩形 13"/>
          <p:cNvSpPr/>
          <p:nvPr/>
        </p:nvSpPr>
        <p:spPr>
          <a:xfrm rot="3353473">
            <a:off x="-3443603" y="1047800"/>
            <a:ext cx="7846938" cy="5827861"/>
          </a:xfrm>
          <a:prstGeom prst="roundRect">
            <a:avLst>
              <a:gd name="adj" fmla="val 2381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10208496" y="-2401476"/>
            <a:ext cx="1112822" cy="1483763"/>
            <a:chOff x="6601118" y="3487490"/>
            <a:chExt cx="1008000" cy="1008000"/>
          </a:xfrm>
        </p:grpSpPr>
        <p:grpSp>
          <p:nvGrpSpPr>
            <p:cNvPr id="27" name="组合 26"/>
            <p:cNvGrpSpPr/>
            <p:nvPr/>
          </p:nvGrpSpPr>
          <p:grpSpPr>
            <a:xfrm>
              <a:off x="6666968" y="3553340"/>
              <a:ext cx="876300" cy="876300"/>
              <a:chOff x="6667499" y="3554322"/>
              <a:chExt cx="876300" cy="8763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667499" y="3554322"/>
                <a:ext cx="876300" cy="8763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594" y="3669124"/>
                <a:ext cx="506110" cy="646696"/>
              </a:xfrm>
              <a:prstGeom prst="rect">
                <a:avLst/>
              </a:prstGeom>
            </p:spPr>
          </p:pic>
        </p:grpSp>
        <p:sp>
          <p:nvSpPr>
            <p:cNvPr id="58" name="椭圆 57"/>
            <p:cNvSpPr/>
            <p:nvPr/>
          </p:nvSpPr>
          <p:spPr>
            <a:xfrm>
              <a:off x="6601118" y="3487490"/>
              <a:ext cx="1008000" cy="10080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928912" y="-2269050"/>
            <a:ext cx="756000" cy="1008000"/>
            <a:chOff x="5817897" y="4233561"/>
            <a:chExt cx="1008000" cy="1008000"/>
          </a:xfrm>
        </p:grpSpPr>
        <p:grpSp>
          <p:nvGrpSpPr>
            <p:cNvPr id="40" name="组合 39"/>
            <p:cNvGrpSpPr/>
            <p:nvPr/>
          </p:nvGrpSpPr>
          <p:grpSpPr>
            <a:xfrm>
              <a:off x="5883747" y="4299411"/>
              <a:ext cx="876300" cy="876300"/>
              <a:chOff x="5883747" y="4299411"/>
              <a:chExt cx="876300" cy="87630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883747" y="4299411"/>
                <a:ext cx="876300" cy="8763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7497" y="4342561"/>
                <a:ext cx="568800" cy="790000"/>
              </a:xfrm>
              <a:prstGeom prst="rect">
                <a:avLst/>
              </a:prstGeom>
            </p:spPr>
          </p:pic>
        </p:grpSp>
        <p:sp>
          <p:nvSpPr>
            <p:cNvPr id="60" name="椭圆 59"/>
            <p:cNvSpPr/>
            <p:nvPr/>
          </p:nvSpPr>
          <p:spPr>
            <a:xfrm>
              <a:off x="5817897" y="4233561"/>
              <a:ext cx="1008000" cy="10080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342920" y="260648"/>
            <a:ext cx="1104443" cy="1152128"/>
            <a:chOff x="8044308" y="3488472"/>
            <a:chExt cx="1008000" cy="1008000"/>
          </a:xfrm>
        </p:grpSpPr>
        <p:sp>
          <p:nvSpPr>
            <p:cNvPr id="53" name="椭圆 52"/>
            <p:cNvSpPr/>
            <p:nvPr/>
          </p:nvSpPr>
          <p:spPr>
            <a:xfrm>
              <a:off x="8044308" y="3488472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C5C5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8110158" y="3554322"/>
              <a:ext cx="876300" cy="8763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4593956" y="482941"/>
            <a:ext cx="417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綜計組簡介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720747" y="1954302"/>
            <a:ext cx="3292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KPI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簡介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281068" y="5659651"/>
            <a:ext cx="376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人力工時簡介</a:t>
            </a:r>
            <a:endParaRPr lang="en-US" altLang="zh-CN" sz="3200" dirty="0" smtClean="0">
              <a:solidFill>
                <a:schemeClr val="tx1">
                  <a:lumMod val="50000"/>
                </a:schemeClr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427091" y="3623273"/>
            <a:ext cx="3292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論著系統簡介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8578-DDD4-487D-A316-C8E65CC577E1}" type="slidenum">
              <a:rPr lang="zh-CN" altLang="en-US" smtClean="0"/>
              <a:t>2</a:t>
            </a:fld>
            <a:endParaRPr lang="zh-CN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335730" y="1683900"/>
            <a:ext cx="1211920" cy="1227953"/>
            <a:chOff x="4280468" y="1940303"/>
            <a:chExt cx="998146" cy="1056843"/>
          </a:xfrm>
        </p:grpSpPr>
        <p:grpSp>
          <p:nvGrpSpPr>
            <p:cNvPr id="55" name="组合 54"/>
            <p:cNvGrpSpPr/>
            <p:nvPr/>
          </p:nvGrpSpPr>
          <p:grpSpPr>
            <a:xfrm>
              <a:off x="4280468" y="1940303"/>
              <a:ext cx="998146" cy="1056843"/>
              <a:chOff x="8436382" y="2178535"/>
              <a:chExt cx="1008000" cy="100800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8436382" y="2178535"/>
                <a:ext cx="1008000" cy="10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C5C5C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8502232" y="2244385"/>
                <a:ext cx="876300" cy="876300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Freeform 85"/>
            <p:cNvSpPr>
              <a:spLocks noEditPoints="1"/>
            </p:cNvSpPr>
            <p:nvPr/>
          </p:nvSpPr>
          <p:spPr bwMode="auto">
            <a:xfrm>
              <a:off x="4466409" y="2263012"/>
              <a:ext cx="626265" cy="498610"/>
            </a:xfrm>
            <a:custGeom>
              <a:avLst/>
              <a:gdLst>
                <a:gd name="T0" fmla="*/ 195 w 214"/>
                <a:gd name="T1" fmla="*/ 0 h 173"/>
                <a:gd name="T2" fmla="*/ 19 w 214"/>
                <a:gd name="T3" fmla="*/ 0 h 173"/>
                <a:gd name="T4" fmla="*/ 0 w 214"/>
                <a:gd name="T5" fmla="*/ 19 h 173"/>
                <a:gd name="T6" fmla="*/ 0 w 214"/>
                <a:gd name="T7" fmla="*/ 128 h 173"/>
                <a:gd name="T8" fmla="*/ 19 w 214"/>
                <a:gd name="T9" fmla="*/ 147 h 173"/>
                <a:gd name="T10" fmla="*/ 90 w 214"/>
                <a:gd name="T11" fmla="*/ 147 h 173"/>
                <a:gd name="T12" fmla="*/ 90 w 214"/>
                <a:gd name="T13" fmla="*/ 160 h 173"/>
                <a:gd name="T14" fmla="*/ 64 w 214"/>
                <a:gd name="T15" fmla="*/ 160 h 173"/>
                <a:gd name="T16" fmla="*/ 54 w 214"/>
                <a:gd name="T17" fmla="*/ 170 h 173"/>
                <a:gd name="T18" fmla="*/ 54 w 214"/>
                <a:gd name="T19" fmla="*/ 173 h 173"/>
                <a:gd name="T20" fmla="*/ 160 w 214"/>
                <a:gd name="T21" fmla="*/ 173 h 173"/>
                <a:gd name="T22" fmla="*/ 160 w 214"/>
                <a:gd name="T23" fmla="*/ 170 h 173"/>
                <a:gd name="T24" fmla="*/ 150 w 214"/>
                <a:gd name="T25" fmla="*/ 160 h 173"/>
                <a:gd name="T26" fmla="*/ 125 w 214"/>
                <a:gd name="T27" fmla="*/ 160 h 173"/>
                <a:gd name="T28" fmla="*/ 125 w 214"/>
                <a:gd name="T29" fmla="*/ 147 h 173"/>
                <a:gd name="T30" fmla="*/ 195 w 214"/>
                <a:gd name="T31" fmla="*/ 147 h 173"/>
                <a:gd name="T32" fmla="*/ 214 w 214"/>
                <a:gd name="T33" fmla="*/ 128 h 173"/>
                <a:gd name="T34" fmla="*/ 214 w 214"/>
                <a:gd name="T35" fmla="*/ 19 h 173"/>
                <a:gd name="T36" fmla="*/ 195 w 214"/>
                <a:gd name="T37" fmla="*/ 0 h 173"/>
                <a:gd name="T38" fmla="*/ 60 w 214"/>
                <a:gd name="T39" fmla="*/ 82 h 173"/>
                <a:gd name="T40" fmla="*/ 76 w 214"/>
                <a:gd name="T41" fmla="*/ 89 h 173"/>
                <a:gd name="T42" fmla="*/ 82 w 214"/>
                <a:gd name="T43" fmla="*/ 65 h 173"/>
                <a:gd name="T44" fmla="*/ 107 w 214"/>
                <a:gd name="T45" fmla="*/ 80 h 173"/>
                <a:gd name="T46" fmla="*/ 125 w 214"/>
                <a:gd name="T47" fmla="*/ 51 h 173"/>
                <a:gd name="T48" fmla="*/ 166 w 214"/>
                <a:gd name="T49" fmla="*/ 32 h 173"/>
                <a:gd name="T50" fmla="*/ 169 w 214"/>
                <a:gd name="T51" fmla="*/ 38 h 173"/>
                <a:gd name="T52" fmla="*/ 129 w 214"/>
                <a:gd name="T53" fmla="*/ 56 h 173"/>
                <a:gd name="T54" fmla="*/ 110 w 214"/>
                <a:gd name="T55" fmla="*/ 89 h 173"/>
                <a:gd name="T56" fmla="*/ 86 w 214"/>
                <a:gd name="T57" fmla="*/ 75 h 173"/>
                <a:gd name="T58" fmla="*/ 80 w 214"/>
                <a:gd name="T59" fmla="*/ 98 h 173"/>
                <a:gd name="T60" fmla="*/ 61 w 214"/>
                <a:gd name="T61" fmla="*/ 90 h 173"/>
                <a:gd name="T62" fmla="*/ 49 w 214"/>
                <a:gd name="T63" fmla="*/ 101 h 173"/>
                <a:gd name="T64" fmla="*/ 45 w 214"/>
                <a:gd name="T65" fmla="*/ 97 h 173"/>
                <a:gd name="T66" fmla="*/ 60 w 214"/>
                <a:gd name="T67" fmla="*/ 82 h 173"/>
                <a:gd name="T68" fmla="*/ 176 w 214"/>
                <a:gd name="T69" fmla="*/ 125 h 173"/>
                <a:gd name="T70" fmla="*/ 176 w 214"/>
                <a:gd name="T71" fmla="*/ 118 h 173"/>
                <a:gd name="T72" fmla="*/ 29 w 214"/>
                <a:gd name="T73" fmla="*/ 118 h 173"/>
                <a:gd name="T74" fmla="*/ 29 w 214"/>
                <a:gd name="T75" fmla="*/ 38 h 173"/>
                <a:gd name="T76" fmla="*/ 21 w 214"/>
                <a:gd name="T77" fmla="*/ 38 h 173"/>
                <a:gd name="T78" fmla="*/ 31 w 214"/>
                <a:gd name="T79" fmla="*/ 21 h 173"/>
                <a:gd name="T80" fmla="*/ 42 w 214"/>
                <a:gd name="T81" fmla="*/ 38 h 173"/>
                <a:gd name="T82" fmla="*/ 35 w 214"/>
                <a:gd name="T83" fmla="*/ 38 h 173"/>
                <a:gd name="T84" fmla="*/ 35 w 214"/>
                <a:gd name="T85" fmla="*/ 112 h 173"/>
                <a:gd name="T86" fmla="*/ 176 w 214"/>
                <a:gd name="T87" fmla="*/ 112 h 173"/>
                <a:gd name="T88" fmla="*/ 176 w 214"/>
                <a:gd name="T89" fmla="*/ 104 h 173"/>
                <a:gd name="T90" fmla="*/ 194 w 214"/>
                <a:gd name="T91" fmla="*/ 115 h 173"/>
                <a:gd name="T92" fmla="*/ 176 w 214"/>
                <a:gd name="T93" fmla="*/ 12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4" h="173">
                  <a:moveTo>
                    <a:pt x="195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7"/>
                    <a:pt x="1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59" y="160"/>
                    <a:pt x="54" y="164"/>
                    <a:pt x="54" y="170"/>
                  </a:cubicBezTo>
                  <a:cubicBezTo>
                    <a:pt x="54" y="173"/>
                    <a:pt x="54" y="173"/>
                    <a:pt x="54" y="173"/>
                  </a:cubicBezTo>
                  <a:cubicBezTo>
                    <a:pt x="160" y="173"/>
                    <a:pt x="160" y="173"/>
                    <a:pt x="160" y="17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0" y="164"/>
                    <a:pt x="156" y="160"/>
                    <a:pt x="150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95" y="147"/>
                    <a:pt x="195" y="147"/>
                    <a:pt x="195" y="147"/>
                  </a:cubicBezTo>
                  <a:cubicBezTo>
                    <a:pt x="206" y="147"/>
                    <a:pt x="214" y="139"/>
                    <a:pt x="214" y="128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14" y="9"/>
                    <a:pt x="206" y="0"/>
                    <a:pt x="195" y="0"/>
                  </a:cubicBezTo>
                  <a:close/>
                  <a:moveTo>
                    <a:pt x="60" y="82"/>
                  </a:moveTo>
                  <a:cubicBezTo>
                    <a:pt x="76" y="89"/>
                    <a:pt x="76" y="89"/>
                    <a:pt x="76" y="8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29" y="56"/>
                    <a:pt x="129" y="56"/>
                    <a:pt x="129" y="56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5" y="97"/>
                    <a:pt x="45" y="97"/>
                    <a:pt x="45" y="97"/>
                  </a:cubicBezTo>
                  <a:lnTo>
                    <a:pt x="60" y="82"/>
                  </a:lnTo>
                  <a:close/>
                  <a:moveTo>
                    <a:pt x="176" y="125"/>
                  </a:moveTo>
                  <a:cubicBezTo>
                    <a:pt x="176" y="118"/>
                    <a:pt x="176" y="118"/>
                    <a:pt x="176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94" y="115"/>
                    <a:pt x="194" y="115"/>
                    <a:pt x="194" y="115"/>
                  </a:cubicBezTo>
                  <a:lnTo>
                    <a:pt x="176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125853" y="3425402"/>
            <a:ext cx="1216158" cy="1227104"/>
            <a:chOff x="4788023" y="3649554"/>
            <a:chExt cx="1006878" cy="1075590"/>
          </a:xfrm>
        </p:grpSpPr>
        <p:grpSp>
          <p:nvGrpSpPr>
            <p:cNvPr id="63" name="组合 62"/>
            <p:cNvGrpSpPr/>
            <p:nvPr/>
          </p:nvGrpSpPr>
          <p:grpSpPr>
            <a:xfrm>
              <a:off x="4788023" y="3649554"/>
              <a:ext cx="1006878" cy="1075590"/>
              <a:chOff x="7920591" y="5129653"/>
              <a:chExt cx="1085641" cy="1008000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7920591" y="5129653"/>
                <a:ext cx="1085641" cy="10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C5C5C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7987773" y="5195503"/>
                <a:ext cx="942150" cy="874667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稻壳儿小白白(http://dwz.cn/Wu2UP)"/>
            <p:cNvSpPr>
              <a:spLocks noEditPoints="1"/>
            </p:cNvSpPr>
            <p:nvPr/>
          </p:nvSpPr>
          <p:spPr bwMode="auto">
            <a:xfrm>
              <a:off x="4981507" y="3992541"/>
              <a:ext cx="613550" cy="453402"/>
            </a:xfrm>
            <a:custGeom>
              <a:avLst/>
              <a:gdLst>
                <a:gd name="T0" fmla="*/ 371777361 w 116"/>
                <a:gd name="T1" fmla="*/ 139305784 h 94"/>
                <a:gd name="T2" fmla="*/ 0 w 116"/>
                <a:gd name="T3" fmla="*/ 0 h 94"/>
                <a:gd name="T4" fmla="*/ 0 w 116"/>
                <a:gd name="T5" fmla="*/ 506566258 h 94"/>
                <a:gd name="T6" fmla="*/ 19228903 w 116"/>
                <a:gd name="T7" fmla="*/ 506566258 h 94"/>
                <a:gd name="T8" fmla="*/ 44868285 w 116"/>
                <a:gd name="T9" fmla="*/ 506566258 h 94"/>
                <a:gd name="T10" fmla="*/ 44868285 w 116"/>
                <a:gd name="T11" fmla="*/ 550889453 h 94"/>
                <a:gd name="T12" fmla="*/ 326906544 w 116"/>
                <a:gd name="T13" fmla="*/ 595215164 h 94"/>
                <a:gd name="T14" fmla="*/ 416645645 w 116"/>
                <a:gd name="T15" fmla="*/ 595215164 h 94"/>
                <a:gd name="T16" fmla="*/ 698683905 w 116"/>
                <a:gd name="T17" fmla="*/ 550889453 h 94"/>
                <a:gd name="T18" fmla="*/ 698683905 w 116"/>
                <a:gd name="T19" fmla="*/ 506566258 h 94"/>
                <a:gd name="T20" fmla="*/ 717912808 w 116"/>
                <a:gd name="T21" fmla="*/ 506566258 h 94"/>
                <a:gd name="T22" fmla="*/ 743552189 w 116"/>
                <a:gd name="T23" fmla="*/ 506566258 h 94"/>
                <a:gd name="T24" fmla="*/ 743552189 w 116"/>
                <a:gd name="T25" fmla="*/ 0 h 94"/>
                <a:gd name="T26" fmla="*/ 371777361 w 116"/>
                <a:gd name="T27" fmla="*/ 139305784 h 94"/>
                <a:gd name="T28" fmla="*/ 326906544 w 116"/>
                <a:gd name="T29" fmla="*/ 481236561 h 94"/>
                <a:gd name="T30" fmla="*/ 44868285 w 116"/>
                <a:gd name="T31" fmla="*/ 436913366 h 94"/>
                <a:gd name="T32" fmla="*/ 44868285 w 116"/>
                <a:gd name="T33" fmla="*/ 44325711 h 94"/>
                <a:gd name="T34" fmla="*/ 108968004 w 116"/>
                <a:gd name="T35" fmla="*/ 44325711 h 94"/>
                <a:gd name="T36" fmla="*/ 121788961 w 116"/>
                <a:gd name="T37" fmla="*/ 50656877 h 94"/>
                <a:gd name="T38" fmla="*/ 121788961 w 116"/>
                <a:gd name="T39" fmla="*/ 50656877 h 94"/>
                <a:gd name="T40" fmla="*/ 320496066 w 116"/>
                <a:gd name="T41" fmla="*/ 126640935 h 94"/>
                <a:gd name="T42" fmla="*/ 326906544 w 116"/>
                <a:gd name="T43" fmla="*/ 139305784 h 94"/>
                <a:gd name="T44" fmla="*/ 326906544 w 116"/>
                <a:gd name="T45" fmla="*/ 481236561 h 94"/>
                <a:gd name="T46" fmla="*/ 698683905 w 116"/>
                <a:gd name="T47" fmla="*/ 436913366 h 94"/>
                <a:gd name="T48" fmla="*/ 416645645 w 116"/>
                <a:gd name="T49" fmla="*/ 481236561 h 94"/>
                <a:gd name="T50" fmla="*/ 416645645 w 116"/>
                <a:gd name="T51" fmla="*/ 139305784 h 94"/>
                <a:gd name="T52" fmla="*/ 698683905 w 116"/>
                <a:gd name="T53" fmla="*/ 44325711 h 94"/>
                <a:gd name="T54" fmla="*/ 698683905 w 116"/>
                <a:gd name="T55" fmla="*/ 436913366 h 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6" h="94">
                  <a:moveTo>
                    <a:pt x="58" y="22"/>
                  </a:moveTo>
                  <a:cubicBezTo>
                    <a:pt x="58" y="3"/>
                    <a:pt x="17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5" y="80"/>
                    <a:pt x="6" y="80"/>
                    <a:pt x="7" y="80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21" y="87"/>
                    <a:pt x="51" y="83"/>
                    <a:pt x="51" y="94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5" y="83"/>
                    <a:pt x="94" y="87"/>
                    <a:pt x="109" y="87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10" y="80"/>
                    <a:pt x="111" y="80"/>
                    <a:pt x="112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98" y="0"/>
                    <a:pt x="58" y="3"/>
                    <a:pt x="58" y="22"/>
                  </a:cubicBezTo>
                  <a:close/>
                  <a:moveTo>
                    <a:pt x="51" y="76"/>
                  </a:moveTo>
                  <a:cubicBezTo>
                    <a:pt x="40" y="69"/>
                    <a:pt x="20" y="69"/>
                    <a:pt x="7" y="6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1" y="7"/>
                    <a:pt x="14" y="7"/>
                    <a:pt x="17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34" y="9"/>
                    <a:pt x="49" y="12"/>
                    <a:pt x="50" y="20"/>
                  </a:cubicBezTo>
                  <a:cubicBezTo>
                    <a:pt x="51" y="22"/>
                    <a:pt x="51" y="22"/>
                    <a:pt x="51" y="22"/>
                  </a:cubicBezTo>
                  <a:lnTo>
                    <a:pt x="51" y="76"/>
                  </a:lnTo>
                  <a:close/>
                  <a:moveTo>
                    <a:pt x="109" y="69"/>
                  </a:moveTo>
                  <a:cubicBezTo>
                    <a:pt x="95" y="69"/>
                    <a:pt x="76" y="69"/>
                    <a:pt x="65" y="76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17"/>
                    <a:pt x="73" y="7"/>
                    <a:pt x="109" y="7"/>
                  </a:cubicBezTo>
                  <a:lnTo>
                    <a:pt x="109" y="6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018445" y="5348911"/>
            <a:ext cx="1178715" cy="1201968"/>
            <a:chOff x="4805332" y="5271144"/>
            <a:chExt cx="1178715" cy="1201968"/>
          </a:xfrm>
        </p:grpSpPr>
        <p:grpSp>
          <p:nvGrpSpPr>
            <p:cNvPr id="50" name="组合 49"/>
            <p:cNvGrpSpPr/>
            <p:nvPr/>
          </p:nvGrpSpPr>
          <p:grpSpPr>
            <a:xfrm>
              <a:off x="4805332" y="5271144"/>
              <a:ext cx="1178715" cy="1201968"/>
              <a:chOff x="6620434" y="1471906"/>
              <a:chExt cx="1008000" cy="100800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6620434" y="1471906"/>
                <a:ext cx="1008000" cy="10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C5C5C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686284" y="1537756"/>
                <a:ext cx="876300" cy="876300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Freeform 33"/>
            <p:cNvSpPr>
              <a:spLocks noChangeAspect="1" noEditPoints="1"/>
            </p:cNvSpPr>
            <p:nvPr/>
          </p:nvSpPr>
          <p:spPr bwMode="auto">
            <a:xfrm>
              <a:off x="4993274" y="5462557"/>
              <a:ext cx="802832" cy="825797"/>
            </a:xfrm>
            <a:custGeom>
              <a:avLst/>
              <a:gdLst>
                <a:gd name="T0" fmla="*/ 305377 w 731"/>
                <a:gd name="T1" fmla="*/ 208172 h 752"/>
                <a:gd name="T2" fmla="*/ 250915 w 731"/>
                <a:gd name="T3" fmla="*/ 419262 h 752"/>
                <a:gd name="T4" fmla="*/ 96281 w 731"/>
                <a:gd name="T5" fmla="*/ 404671 h 752"/>
                <a:gd name="T6" fmla="*/ 270365 w 731"/>
                <a:gd name="T7" fmla="*/ 427044 h 752"/>
                <a:gd name="T8" fmla="*/ 525170 w 731"/>
                <a:gd name="T9" fmla="*/ 401752 h 752"/>
                <a:gd name="T10" fmla="*/ 519335 w 731"/>
                <a:gd name="T11" fmla="*/ 221791 h 752"/>
                <a:gd name="T12" fmla="*/ 326773 w 731"/>
                <a:gd name="T13" fmla="*/ 121596 h 752"/>
                <a:gd name="T14" fmla="*/ 164359 w 731"/>
                <a:gd name="T15" fmla="*/ 501947 h 752"/>
                <a:gd name="T16" fmla="*/ 152688 w 731"/>
                <a:gd name="T17" fmla="*/ 476655 h 752"/>
                <a:gd name="T18" fmla="*/ 164359 w 731"/>
                <a:gd name="T19" fmla="*/ 501947 h 752"/>
                <a:gd name="T20" fmla="*/ 268420 w 731"/>
                <a:gd name="T21" fmla="*/ 519457 h 752"/>
                <a:gd name="T22" fmla="*/ 163386 w 731"/>
                <a:gd name="T23" fmla="*/ 528212 h 752"/>
                <a:gd name="T24" fmla="*/ 45709 w 731"/>
                <a:gd name="T25" fmla="*/ 508757 h 752"/>
                <a:gd name="T26" fmla="*/ 85583 w 731"/>
                <a:gd name="T27" fmla="*/ 517512 h 752"/>
                <a:gd name="T28" fmla="*/ 75858 w 731"/>
                <a:gd name="T29" fmla="*/ 563232 h 752"/>
                <a:gd name="T30" fmla="*/ 128375 w 731"/>
                <a:gd name="T31" fmla="*/ 558368 h 752"/>
                <a:gd name="T32" fmla="*/ 149771 w 731"/>
                <a:gd name="T33" fmla="*/ 606033 h 752"/>
                <a:gd name="T34" fmla="*/ 188672 w 731"/>
                <a:gd name="T35" fmla="*/ 562259 h 752"/>
                <a:gd name="T36" fmla="*/ 231464 w 731"/>
                <a:gd name="T37" fmla="*/ 581714 h 752"/>
                <a:gd name="T38" fmla="*/ 236327 w 731"/>
                <a:gd name="T39" fmla="*/ 528212 h 752"/>
                <a:gd name="T40" fmla="*/ 339416 w 731"/>
                <a:gd name="T41" fmla="*/ 642026 h 752"/>
                <a:gd name="T42" fmla="*/ 357894 w 731"/>
                <a:gd name="T43" fmla="*/ 676072 h 752"/>
                <a:gd name="T44" fmla="*/ 342333 w 731"/>
                <a:gd name="T45" fmla="*/ 697473 h 752"/>
                <a:gd name="T46" fmla="*/ 295651 w 731"/>
                <a:gd name="T47" fmla="*/ 701364 h 752"/>
                <a:gd name="T48" fmla="*/ 265503 w 731"/>
                <a:gd name="T49" fmla="*/ 730547 h 752"/>
                <a:gd name="T50" fmla="*/ 233409 w 731"/>
                <a:gd name="T51" fmla="*/ 688718 h 752"/>
                <a:gd name="T52" fmla="*/ 200343 w 731"/>
                <a:gd name="T53" fmla="*/ 691637 h 752"/>
                <a:gd name="T54" fmla="*/ 195480 w 731"/>
                <a:gd name="T55" fmla="*/ 667317 h 752"/>
                <a:gd name="T56" fmla="*/ 213958 w 731"/>
                <a:gd name="T57" fmla="*/ 627434 h 752"/>
                <a:gd name="T58" fmla="*/ 194508 w 731"/>
                <a:gd name="T59" fmla="*/ 601169 h 752"/>
                <a:gd name="T60" fmla="*/ 212986 w 731"/>
                <a:gd name="T61" fmla="*/ 583660 h 752"/>
                <a:gd name="T62" fmla="*/ 261613 w 731"/>
                <a:gd name="T63" fmla="*/ 556422 h 752"/>
                <a:gd name="T64" fmla="*/ 292734 w 731"/>
                <a:gd name="T65" fmla="*/ 557395 h 752"/>
                <a:gd name="T66" fmla="*/ 324828 w 731"/>
                <a:gd name="T67" fmla="*/ 591442 h 752"/>
                <a:gd name="T68" fmla="*/ 355949 w 731"/>
                <a:gd name="T69" fmla="*/ 599224 h 752"/>
                <a:gd name="T70" fmla="*/ 356921 w 731"/>
                <a:gd name="T71" fmla="*/ 613815 h 752"/>
                <a:gd name="T72" fmla="*/ 250915 w 731"/>
                <a:gd name="T73" fmla="*/ 640080 h 752"/>
                <a:gd name="T74" fmla="*/ 449312 w 731"/>
                <a:gd name="T75" fmla="*/ 527239 h 752"/>
                <a:gd name="T76" fmla="*/ 482379 w 731"/>
                <a:gd name="T77" fmla="*/ 497083 h 752"/>
                <a:gd name="T78" fmla="*/ 639930 w 731"/>
                <a:gd name="T79" fmla="*/ 535994 h 752"/>
                <a:gd name="T80" fmla="*/ 618534 w 731"/>
                <a:gd name="T81" fmla="*/ 482492 h 752"/>
                <a:gd name="T82" fmla="*/ 525170 w 731"/>
                <a:gd name="T83" fmla="*/ 480546 h 752"/>
                <a:gd name="T84" fmla="*/ 525170 w 731"/>
                <a:gd name="T85" fmla="*/ 574905 h 752"/>
                <a:gd name="T86" fmla="*/ 419164 w 731"/>
                <a:gd name="T87" fmla="*/ 551558 h 752"/>
                <a:gd name="T88" fmla="*/ 375400 w 731"/>
                <a:gd name="T89" fmla="*/ 599224 h 752"/>
                <a:gd name="T90" fmla="*/ 384152 w 731"/>
                <a:gd name="T91" fmla="*/ 661481 h 752"/>
                <a:gd name="T92" fmla="*/ 443477 w 731"/>
                <a:gd name="T93" fmla="*/ 638134 h 752"/>
                <a:gd name="T94" fmla="*/ 493077 w 731"/>
                <a:gd name="T95" fmla="*/ 699419 h 752"/>
                <a:gd name="T96" fmla="*/ 524198 w 731"/>
                <a:gd name="T97" fmla="*/ 635216 h 752"/>
                <a:gd name="T98" fmla="*/ 595193 w 731"/>
                <a:gd name="T99" fmla="*/ 645917 h 752"/>
                <a:gd name="T100" fmla="*/ 584495 w 731"/>
                <a:gd name="T101" fmla="*/ 582687 h 752"/>
                <a:gd name="T102" fmla="*/ 644792 w 731"/>
                <a:gd name="T103" fmla="*/ 544749 h 752"/>
                <a:gd name="T104" fmla="*/ 681749 w 731"/>
                <a:gd name="T105" fmla="*/ 495138 h 752"/>
                <a:gd name="T106" fmla="*/ 358866 w 731"/>
                <a:gd name="T107" fmla="*/ 534049 h 752"/>
                <a:gd name="T108" fmla="*/ 23341 w 731"/>
                <a:gd name="T109" fmla="*/ 500975 h 752"/>
                <a:gd name="T110" fmla="*/ 375400 w 731"/>
                <a:gd name="T111" fmla="*/ 579769 h 7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1"/>
                <a:gd name="T169" fmla="*/ 0 h 752"/>
                <a:gd name="T170" fmla="*/ 731 w 731"/>
                <a:gd name="T171" fmla="*/ 752 h 7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1" h="752">
                  <a:moveTo>
                    <a:pt x="138" y="214"/>
                  </a:moveTo>
                  <a:cubicBezTo>
                    <a:pt x="138" y="164"/>
                    <a:pt x="178" y="123"/>
                    <a:pt x="226" y="123"/>
                  </a:cubicBezTo>
                  <a:cubicBezTo>
                    <a:pt x="274" y="123"/>
                    <a:pt x="314" y="164"/>
                    <a:pt x="314" y="214"/>
                  </a:cubicBezTo>
                  <a:cubicBezTo>
                    <a:pt x="314" y="245"/>
                    <a:pt x="299" y="273"/>
                    <a:pt x="276" y="289"/>
                  </a:cubicBezTo>
                  <a:cubicBezTo>
                    <a:pt x="282" y="292"/>
                    <a:pt x="287" y="296"/>
                    <a:pt x="293" y="300"/>
                  </a:cubicBezTo>
                  <a:cubicBezTo>
                    <a:pt x="272" y="338"/>
                    <a:pt x="259" y="383"/>
                    <a:pt x="258" y="431"/>
                  </a:cubicBezTo>
                  <a:cubicBezTo>
                    <a:pt x="236" y="421"/>
                    <a:pt x="212" y="415"/>
                    <a:pt x="185" y="411"/>
                  </a:cubicBezTo>
                  <a:cubicBezTo>
                    <a:pt x="176" y="410"/>
                    <a:pt x="166" y="410"/>
                    <a:pt x="157" y="410"/>
                  </a:cubicBezTo>
                  <a:cubicBezTo>
                    <a:pt x="136" y="410"/>
                    <a:pt x="117" y="412"/>
                    <a:pt x="99" y="416"/>
                  </a:cubicBezTo>
                  <a:cubicBezTo>
                    <a:pt x="106" y="359"/>
                    <a:pt x="136" y="311"/>
                    <a:pt x="176" y="289"/>
                  </a:cubicBezTo>
                  <a:cubicBezTo>
                    <a:pt x="153" y="273"/>
                    <a:pt x="138" y="245"/>
                    <a:pt x="138" y="214"/>
                  </a:cubicBezTo>
                  <a:close/>
                  <a:moveTo>
                    <a:pt x="278" y="439"/>
                  </a:moveTo>
                  <a:cubicBezTo>
                    <a:pt x="278" y="439"/>
                    <a:pt x="278" y="440"/>
                    <a:pt x="278" y="440"/>
                  </a:cubicBezTo>
                  <a:cubicBezTo>
                    <a:pt x="319" y="462"/>
                    <a:pt x="349" y="491"/>
                    <a:pt x="369" y="516"/>
                  </a:cubicBezTo>
                  <a:cubicBezTo>
                    <a:pt x="403" y="475"/>
                    <a:pt x="460" y="424"/>
                    <a:pt x="540" y="413"/>
                  </a:cubicBezTo>
                  <a:cubicBezTo>
                    <a:pt x="555" y="411"/>
                    <a:pt x="570" y="410"/>
                    <a:pt x="585" y="410"/>
                  </a:cubicBezTo>
                  <a:cubicBezTo>
                    <a:pt x="607" y="410"/>
                    <a:pt x="627" y="412"/>
                    <a:pt x="645" y="416"/>
                  </a:cubicBezTo>
                  <a:cubicBezTo>
                    <a:pt x="638" y="331"/>
                    <a:pt x="594" y="260"/>
                    <a:pt x="534" y="228"/>
                  </a:cubicBezTo>
                  <a:cubicBezTo>
                    <a:pt x="566" y="205"/>
                    <a:pt x="588" y="168"/>
                    <a:pt x="588" y="125"/>
                  </a:cubicBezTo>
                  <a:cubicBezTo>
                    <a:pt x="588" y="56"/>
                    <a:pt x="531" y="0"/>
                    <a:pt x="462" y="0"/>
                  </a:cubicBezTo>
                  <a:cubicBezTo>
                    <a:pt x="393" y="0"/>
                    <a:pt x="336" y="56"/>
                    <a:pt x="336" y="125"/>
                  </a:cubicBezTo>
                  <a:cubicBezTo>
                    <a:pt x="336" y="168"/>
                    <a:pt x="358" y="205"/>
                    <a:pt x="390" y="228"/>
                  </a:cubicBezTo>
                  <a:cubicBezTo>
                    <a:pt x="324" y="263"/>
                    <a:pt x="278" y="344"/>
                    <a:pt x="278" y="439"/>
                  </a:cubicBezTo>
                  <a:close/>
                  <a:moveTo>
                    <a:pt x="169" y="516"/>
                  </a:moveTo>
                  <a:cubicBezTo>
                    <a:pt x="181" y="516"/>
                    <a:pt x="192" y="506"/>
                    <a:pt x="192" y="494"/>
                  </a:cubicBezTo>
                  <a:cubicBezTo>
                    <a:pt x="187" y="492"/>
                    <a:pt x="181" y="491"/>
                    <a:pt x="175" y="491"/>
                  </a:cubicBezTo>
                  <a:cubicBezTo>
                    <a:pt x="169" y="490"/>
                    <a:pt x="163" y="490"/>
                    <a:pt x="157" y="490"/>
                  </a:cubicBezTo>
                  <a:cubicBezTo>
                    <a:pt x="153" y="490"/>
                    <a:pt x="150" y="490"/>
                    <a:pt x="146" y="490"/>
                  </a:cubicBezTo>
                  <a:cubicBezTo>
                    <a:pt x="146" y="491"/>
                    <a:pt x="146" y="491"/>
                    <a:pt x="146" y="492"/>
                  </a:cubicBezTo>
                  <a:cubicBezTo>
                    <a:pt x="146" y="505"/>
                    <a:pt x="156" y="516"/>
                    <a:pt x="169" y="516"/>
                  </a:cubicBezTo>
                  <a:close/>
                  <a:moveTo>
                    <a:pt x="243" y="543"/>
                  </a:moveTo>
                  <a:cubicBezTo>
                    <a:pt x="245" y="541"/>
                    <a:pt x="246" y="537"/>
                    <a:pt x="248" y="535"/>
                  </a:cubicBezTo>
                  <a:cubicBezTo>
                    <a:pt x="262" y="534"/>
                    <a:pt x="271" y="534"/>
                    <a:pt x="276" y="534"/>
                  </a:cubicBezTo>
                  <a:cubicBezTo>
                    <a:pt x="260" y="521"/>
                    <a:pt x="241" y="509"/>
                    <a:pt x="218" y="501"/>
                  </a:cubicBezTo>
                  <a:cubicBezTo>
                    <a:pt x="216" y="512"/>
                    <a:pt x="211" y="522"/>
                    <a:pt x="204" y="529"/>
                  </a:cubicBezTo>
                  <a:cubicBezTo>
                    <a:pt x="194" y="538"/>
                    <a:pt x="182" y="543"/>
                    <a:pt x="168" y="543"/>
                  </a:cubicBezTo>
                  <a:cubicBezTo>
                    <a:pt x="154" y="542"/>
                    <a:pt x="142" y="537"/>
                    <a:pt x="133" y="527"/>
                  </a:cubicBezTo>
                  <a:cubicBezTo>
                    <a:pt x="125" y="519"/>
                    <a:pt x="120" y="507"/>
                    <a:pt x="119" y="494"/>
                  </a:cubicBezTo>
                  <a:cubicBezTo>
                    <a:pt x="87" y="501"/>
                    <a:pt x="61" y="515"/>
                    <a:pt x="47" y="523"/>
                  </a:cubicBezTo>
                  <a:cubicBezTo>
                    <a:pt x="47" y="524"/>
                    <a:pt x="47" y="524"/>
                    <a:pt x="47" y="524"/>
                  </a:cubicBezTo>
                  <a:cubicBezTo>
                    <a:pt x="48" y="527"/>
                    <a:pt x="50" y="528"/>
                    <a:pt x="53" y="529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90" y="534"/>
                    <a:pt x="92" y="538"/>
                    <a:pt x="93" y="540"/>
                  </a:cubicBezTo>
                  <a:cubicBezTo>
                    <a:pt x="76" y="572"/>
                    <a:pt x="76" y="572"/>
                    <a:pt x="76" y="572"/>
                  </a:cubicBezTo>
                  <a:cubicBezTo>
                    <a:pt x="75" y="574"/>
                    <a:pt x="76" y="578"/>
                    <a:pt x="78" y="579"/>
                  </a:cubicBezTo>
                  <a:cubicBezTo>
                    <a:pt x="96" y="594"/>
                    <a:pt x="96" y="594"/>
                    <a:pt x="96" y="594"/>
                  </a:cubicBezTo>
                  <a:cubicBezTo>
                    <a:pt x="97" y="597"/>
                    <a:pt x="101" y="597"/>
                    <a:pt x="104" y="595"/>
                  </a:cubicBezTo>
                  <a:cubicBezTo>
                    <a:pt x="132" y="574"/>
                    <a:pt x="132" y="574"/>
                    <a:pt x="132" y="574"/>
                  </a:cubicBezTo>
                  <a:cubicBezTo>
                    <a:pt x="135" y="575"/>
                    <a:pt x="137" y="576"/>
                    <a:pt x="141" y="577"/>
                  </a:cubicBezTo>
                  <a:cubicBezTo>
                    <a:pt x="149" y="617"/>
                    <a:pt x="149" y="617"/>
                    <a:pt x="149" y="617"/>
                  </a:cubicBezTo>
                  <a:cubicBezTo>
                    <a:pt x="149" y="620"/>
                    <a:pt x="152" y="623"/>
                    <a:pt x="154" y="623"/>
                  </a:cubicBezTo>
                  <a:cubicBezTo>
                    <a:pt x="179" y="623"/>
                    <a:pt x="179" y="623"/>
                    <a:pt x="179" y="623"/>
                  </a:cubicBezTo>
                  <a:cubicBezTo>
                    <a:pt x="181" y="623"/>
                    <a:pt x="184" y="621"/>
                    <a:pt x="185" y="618"/>
                  </a:cubicBezTo>
                  <a:cubicBezTo>
                    <a:pt x="194" y="578"/>
                    <a:pt x="194" y="578"/>
                    <a:pt x="194" y="578"/>
                  </a:cubicBezTo>
                  <a:cubicBezTo>
                    <a:pt x="197" y="577"/>
                    <a:pt x="200" y="577"/>
                    <a:pt x="203" y="575"/>
                  </a:cubicBezTo>
                  <a:cubicBezTo>
                    <a:pt x="231" y="598"/>
                    <a:pt x="231" y="598"/>
                    <a:pt x="231" y="598"/>
                  </a:cubicBezTo>
                  <a:cubicBezTo>
                    <a:pt x="233" y="599"/>
                    <a:pt x="237" y="600"/>
                    <a:pt x="238" y="598"/>
                  </a:cubicBezTo>
                  <a:cubicBezTo>
                    <a:pt x="257" y="583"/>
                    <a:pt x="257" y="583"/>
                    <a:pt x="257" y="583"/>
                  </a:cubicBezTo>
                  <a:cubicBezTo>
                    <a:pt x="259" y="581"/>
                    <a:pt x="259" y="578"/>
                    <a:pt x="258" y="575"/>
                  </a:cubicBezTo>
                  <a:cubicBezTo>
                    <a:pt x="243" y="543"/>
                    <a:pt x="243" y="543"/>
                    <a:pt x="243" y="543"/>
                  </a:cubicBezTo>
                  <a:close/>
                  <a:moveTo>
                    <a:pt x="367" y="631"/>
                  </a:moveTo>
                  <a:cubicBezTo>
                    <a:pt x="367" y="631"/>
                    <a:pt x="367" y="631"/>
                    <a:pt x="347" y="648"/>
                  </a:cubicBezTo>
                  <a:cubicBezTo>
                    <a:pt x="348" y="652"/>
                    <a:pt x="349" y="656"/>
                    <a:pt x="349" y="660"/>
                  </a:cubicBezTo>
                  <a:cubicBezTo>
                    <a:pt x="349" y="664"/>
                    <a:pt x="348" y="668"/>
                    <a:pt x="347" y="672"/>
                  </a:cubicBezTo>
                  <a:cubicBezTo>
                    <a:pt x="347" y="672"/>
                    <a:pt x="347" y="672"/>
                    <a:pt x="366" y="690"/>
                  </a:cubicBezTo>
                  <a:cubicBezTo>
                    <a:pt x="367" y="691"/>
                    <a:pt x="368" y="693"/>
                    <a:pt x="368" y="695"/>
                  </a:cubicBezTo>
                  <a:cubicBezTo>
                    <a:pt x="368" y="697"/>
                    <a:pt x="368" y="699"/>
                    <a:pt x="367" y="700"/>
                  </a:cubicBezTo>
                  <a:cubicBezTo>
                    <a:pt x="367" y="700"/>
                    <a:pt x="367" y="700"/>
                    <a:pt x="359" y="714"/>
                  </a:cubicBezTo>
                  <a:cubicBezTo>
                    <a:pt x="358" y="716"/>
                    <a:pt x="354" y="717"/>
                    <a:pt x="352" y="717"/>
                  </a:cubicBezTo>
                  <a:cubicBezTo>
                    <a:pt x="351" y="717"/>
                    <a:pt x="351" y="717"/>
                    <a:pt x="349" y="717"/>
                  </a:cubicBezTo>
                  <a:cubicBezTo>
                    <a:pt x="349" y="717"/>
                    <a:pt x="349" y="717"/>
                    <a:pt x="325" y="708"/>
                  </a:cubicBezTo>
                  <a:cubicBezTo>
                    <a:pt x="319" y="714"/>
                    <a:pt x="312" y="719"/>
                    <a:pt x="304" y="721"/>
                  </a:cubicBezTo>
                  <a:cubicBezTo>
                    <a:pt x="304" y="721"/>
                    <a:pt x="304" y="721"/>
                    <a:pt x="298" y="745"/>
                  </a:cubicBezTo>
                  <a:cubicBezTo>
                    <a:pt x="297" y="748"/>
                    <a:pt x="294" y="752"/>
                    <a:pt x="290" y="752"/>
                  </a:cubicBezTo>
                  <a:cubicBezTo>
                    <a:pt x="290" y="752"/>
                    <a:pt x="290" y="752"/>
                    <a:pt x="273" y="751"/>
                  </a:cubicBezTo>
                  <a:cubicBezTo>
                    <a:pt x="270" y="751"/>
                    <a:pt x="267" y="748"/>
                    <a:pt x="265" y="744"/>
                  </a:cubicBezTo>
                  <a:cubicBezTo>
                    <a:pt x="265" y="744"/>
                    <a:pt x="265" y="744"/>
                    <a:pt x="261" y="720"/>
                  </a:cubicBezTo>
                  <a:cubicBezTo>
                    <a:pt x="253" y="717"/>
                    <a:pt x="246" y="713"/>
                    <a:pt x="240" y="708"/>
                  </a:cubicBezTo>
                  <a:cubicBezTo>
                    <a:pt x="240" y="708"/>
                    <a:pt x="240" y="708"/>
                    <a:pt x="216" y="714"/>
                  </a:cubicBezTo>
                  <a:cubicBezTo>
                    <a:pt x="215" y="714"/>
                    <a:pt x="214" y="714"/>
                    <a:pt x="214" y="714"/>
                  </a:cubicBezTo>
                  <a:cubicBezTo>
                    <a:pt x="210" y="714"/>
                    <a:pt x="208" y="713"/>
                    <a:pt x="206" y="711"/>
                  </a:cubicBezTo>
                  <a:cubicBezTo>
                    <a:pt x="206" y="711"/>
                    <a:pt x="206" y="711"/>
                    <a:pt x="198" y="697"/>
                  </a:cubicBezTo>
                  <a:cubicBezTo>
                    <a:pt x="198" y="695"/>
                    <a:pt x="198" y="693"/>
                    <a:pt x="198" y="692"/>
                  </a:cubicBezTo>
                  <a:cubicBezTo>
                    <a:pt x="198" y="690"/>
                    <a:pt x="198" y="687"/>
                    <a:pt x="201" y="686"/>
                  </a:cubicBezTo>
                  <a:cubicBezTo>
                    <a:pt x="201" y="686"/>
                    <a:pt x="201" y="686"/>
                    <a:pt x="219" y="669"/>
                  </a:cubicBezTo>
                  <a:cubicBezTo>
                    <a:pt x="218" y="666"/>
                    <a:pt x="217" y="661"/>
                    <a:pt x="217" y="658"/>
                  </a:cubicBezTo>
                  <a:cubicBezTo>
                    <a:pt x="217" y="653"/>
                    <a:pt x="219" y="648"/>
                    <a:pt x="220" y="645"/>
                  </a:cubicBezTo>
                  <a:cubicBezTo>
                    <a:pt x="202" y="627"/>
                    <a:pt x="202" y="627"/>
                    <a:pt x="202" y="627"/>
                  </a:cubicBezTo>
                  <a:cubicBezTo>
                    <a:pt x="199" y="626"/>
                    <a:pt x="198" y="624"/>
                    <a:pt x="200" y="621"/>
                  </a:cubicBezTo>
                  <a:cubicBezTo>
                    <a:pt x="198" y="620"/>
                    <a:pt x="200" y="619"/>
                    <a:pt x="200" y="618"/>
                  </a:cubicBezTo>
                  <a:cubicBezTo>
                    <a:pt x="200" y="618"/>
                    <a:pt x="200" y="618"/>
                    <a:pt x="208" y="604"/>
                  </a:cubicBezTo>
                  <a:cubicBezTo>
                    <a:pt x="210" y="601"/>
                    <a:pt x="213" y="600"/>
                    <a:pt x="216" y="600"/>
                  </a:cubicBezTo>
                  <a:cubicBezTo>
                    <a:pt x="216" y="600"/>
                    <a:pt x="217" y="600"/>
                    <a:pt x="219" y="600"/>
                  </a:cubicBezTo>
                  <a:cubicBezTo>
                    <a:pt x="219" y="600"/>
                    <a:pt x="219" y="600"/>
                    <a:pt x="242" y="608"/>
                  </a:cubicBezTo>
                  <a:cubicBezTo>
                    <a:pt x="249" y="603"/>
                    <a:pt x="256" y="599"/>
                    <a:pt x="264" y="596"/>
                  </a:cubicBezTo>
                  <a:cubicBezTo>
                    <a:pt x="264" y="596"/>
                    <a:pt x="264" y="596"/>
                    <a:pt x="269" y="572"/>
                  </a:cubicBezTo>
                  <a:cubicBezTo>
                    <a:pt x="270" y="568"/>
                    <a:pt x="274" y="566"/>
                    <a:pt x="277" y="566"/>
                  </a:cubicBezTo>
                  <a:cubicBezTo>
                    <a:pt x="277" y="566"/>
                    <a:pt x="277" y="566"/>
                    <a:pt x="293" y="567"/>
                  </a:cubicBezTo>
                  <a:cubicBezTo>
                    <a:pt x="298" y="567"/>
                    <a:pt x="300" y="569"/>
                    <a:pt x="301" y="573"/>
                  </a:cubicBezTo>
                  <a:cubicBezTo>
                    <a:pt x="301" y="573"/>
                    <a:pt x="301" y="573"/>
                    <a:pt x="307" y="598"/>
                  </a:cubicBezTo>
                  <a:cubicBezTo>
                    <a:pt x="315" y="601"/>
                    <a:pt x="321" y="605"/>
                    <a:pt x="327" y="610"/>
                  </a:cubicBezTo>
                  <a:cubicBezTo>
                    <a:pt x="327" y="610"/>
                    <a:pt x="327" y="610"/>
                    <a:pt x="334" y="608"/>
                  </a:cubicBezTo>
                  <a:cubicBezTo>
                    <a:pt x="337" y="615"/>
                    <a:pt x="337" y="615"/>
                    <a:pt x="337" y="615"/>
                  </a:cubicBezTo>
                  <a:cubicBezTo>
                    <a:pt x="349" y="615"/>
                    <a:pt x="349" y="615"/>
                    <a:pt x="349" y="615"/>
                  </a:cubicBezTo>
                  <a:cubicBezTo>
                    <a:pt x="366" y="616"/>
                    <a:pt x="366" y="616"/>
                    <a:pt x="366" y="616"/>
                  </a:cubicBezTo>
                  <a:cubicBezTo>
                    <a:pt x="366" y="617"/>
                    <a:pt x="367" y="619"/>
                    <a:pt x="369" y="621"/>
                  </a:cubicBezTo>
                  <a:cubicBezTo>
                    <a:pt x="370" y="623"/>
                    <a:pt x="370" y="624"/>
                    <a:pt x="370" y="625"/>
                  </a:cubicBezTo>
                  <a:cubicBezTo>
                    <a:pt x="370" y="627"/>
                    <a:pt x="368" y="629"/>
                    <a:pt x="367" y="631"/>
                  </a:cubicBezTo>
                  <a:close/>
                  <a:moveTo>
                    <a:pt x="309" y="659"/>
                  </a:moveTo>
                  <a:cubicBezTo>
                    <a:pt x="309" y="646"/>
                    <a:pt x="298" y="634"/>
                    <a:pt x="284" y="634"/>
                  </a:cubicBezTo>
                  <a:cubicBezTo>
                    <a:pt x="270" y="633"/>
                    <a:pt x="258" y="645"/>
                    <a:pt x="258" y="658"/>
                  </a:cubicBezTo>
                  <a:cubicBezTo>
                    <a:pt x="258" y="672"/>
                    <a:pt x="269" y="684"/>
                    <a:pt x="283" y="684"/>
                  </a:cubicBezTo>
                  <a:cubicBezTo>
                    <a:pt x="297" y="685"/>
                    <a:pt x="309" y="673"/>
                    <a:pt x="309" y="659"/>
                  </a:cubicBezTo>
                  <a:close/>
                  <a:moveTo>
                    <a:pt x="462" y="542"/>
                  </a:moveTo>
                  <a:cubicBezTo>
                    <a:pt x="462" y="559"/>
                    <a:pt x="476" y="573"/>
                    <a:pt x="493" y="573"/>
                  </a:cubicBezTo>
                  <a:cubicBezTo>
                    <a:pt x="510" y="574"/>
                    <a:pt x="525" y="560"/>
                    <a:pt x="525" y="543"/>
                  </a:cubicBezTo>
                  <a:cubicBezTo>
                    <a:pt x="525" y="526"/>
                    <a:pt x="513" y="512"/>
                    <a:pt x="496" y="511"/>
                  </a:cubicBezTo>
                  <a:cubicBezTo>
                    <a:pt x="484" y="518"/>
                    <a:pt x="473" y="525"/>
                    <a:pt x="464" y="534"/>
                  </a:cubicBezTo>
                  <a:cubicBezTo>
                    <a:pt x="463" y="536"/>
                    <a:pt x="462" y="539"/>
                    <a:pt x="462" y="542"/>
                  </a:cubicBezTo>
                  <a:close/>
                  <a:moveTo>
                    <a:pt x="658" y="551"/>
                  </a:moveTo>
                  <a:cubicBezTo>
                    <a:pt x="613" y="531"/>
                    <a:pt x="613" y="531"/>
                    <a:pt x="613" y="531"/>
                  </a:cubicBezTo>
                  <a:cubicBezTo>
                    <a:pt x="612" y="527"/>
                    <a:pt x="613" y="522"/>
                    <a:pt x="611" y="517"/>
                  </a:cubicBezTo>
                  <a:cubicBezTo>
                    <a:pt x="623" y="508"/>
                    <a:pt x="631" y="501"/>
                    <a:pt x="636" y="496"/>
                  </a:cubicBezTo>
                  <a:cubicBezTo>
                    <a:pt x="622" y="492"/>
                    <a:pt x="605" y="490"/>
                    <a:pt x="585" y="490"/>
                  </a:cubicBezTo>
                  <a:cubicBezTo>
                    <a:pt x="574" y="490"/>
                    <a:pt x="562" y="490"/>
                    <a:pt x="551" y="492"/>
                  </a:cubicBezTo>
                  <a:cubicBezTo>
                    <a:pt x="547" y="492"/>
                    <a:pt x="543" y="493"/>
                    <a:pt x="540" y="494"/>
                  </a:cubicBezTo>
                  <a:cubicBezTo>
                    <a:pt x="540" y="495"/>
                    <a:pt x="541" y="496"/>
                    <a:pt x="542" y="496"/>
                  </a:cubicBezTo>
                  <a:cubicBezTo>
                    <a:pt x="554" y="509"/>
                    <a:pt x="561" y="526"/>
                    <a:pt x="561" y="544"/>
                  </a:cubicBezTo>
                  <a:cubicBezTo>
                    <a:pt x="561" y="563"/>
                    <a:pt x="552" y="580"/>
                    <a:pt x="540" y="591"/>
                  </a:cubicBezTo>
                  <a:cubicBezTo>
                    <a:pt x="527" y="604"/>
                    <a:pt x="511" y="610"/>
                    <a:pt x="492" y="610"/>
                  </a:cubicBezTo>
                  <a:cubicBezTo>
                    <a:pt x="474" y="609"/>
                    <a:pt x="458" y="602"/>
                    <a:pt x="445" y="589"/>
                  </a:cubicBezTo>
                  <a:cubicBezTo>
                    <a:pt x="439" y="583"/>
                    <a:pt x="434" y="575"/>
                    <a:pt x="431" y="567"/>
                  </a:cubicBezTo>
                  <a:cubicBezTo>
                    <a:pt x="413" y="588"/>
                    <a:pt x="404" y="605"/>
                    <a:pt x="403" y="606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386" y="616"/>
                    <a:pt x="386" y="616"/>
                    <a:pt x="386" y="616"/>
                  </a:cubicBezTo>
                  <a:cubicBezTo>
                    <a:pt x="369" y="649"/>
                    <a:pt x="369" y="649"/>
                    <a:pt x="369" y="649"/>
                  </a:cubicBezTo>
                  <a:cubicBezTo>
                    <a:pt x="366" y="652"/>
                    <a:pt x="367" y="657"/>
                    <a:pt x="371" y="659"/>
                  </a:cubicBezTo>
                  <a:cubicBezTo>
                    <a:pt x="395" y="680"/>
                    <a:pt x="395" y="680"/>
                    <a:pt x="395" y="680"/>
                  </a:cubicBezTo>
                  <a:cubicBezTo>
                    <a:pt x="397" y="683"/>
                    <a:pt x="402" y="683"/>
                    <a:pt x="405" y="681"/>
                  </a:cubicBezTo>
                  <a:cubicBezTo>
                    <a:pt x="444" y="652"/>
                    <a:pt x="444" y="652"/>
                    <a:pt x="444" y="652"/>
                  </a:cubicBezTo>
                  <a:cubicBezTo>
                    <a:pt x="447" y="654"/>
                    <a:pt x="451" y="655"/>
                    <a:pt x="456" y="656"/>
                  </a:cubicBezTo>
                  <a:cubicBezTo>
                    <a:pt x="466" y="711"/>
                    <a:pt x="466" y="711"/>
                    <a:pt x="466" y="711"/>
                  </a:cubicBezTo>
                  <a:cubicBezTo>
                    <a:pt x="467" y="714"/>
                    <a:pt x="471" y="718"/>
                    <a:pt x="474" y="718"/>
                  </a:cubicBezTo>
                  <a:cubicBezTo>
                    <a:pt x="507" y="719"/>
                    <a:pt x="507" y="719"/>
                    <a:pt x="507" y="719"/>
                  </a:cubicBezTo>
                  <a:cubicBezTo>
                    <a:pt x="510" y="719"/>
                    <a:pt x="514" y="715"/>
                    <a:pt x="515" y="712"/>
                  </a:cubicBezTo>
                  <a:cubicBezTo>
                    <a:pt x="527" y="658"/>
                    <a:pt x="527" y="658"/>
                    <a:pt x="527" y="658"/>
                  </a:cubicBezTo>
                  <a:cubicBezTo>
                    <a:pt x="532" y="657"/>
                    <a:pt x="536" y="656"/>
                    <a:pt x="539" y="653"/>
                  </a:cubicBezTo>
                  <a:cubicBezTo>
                    <a:pt x="577" y="684"/>
                    <a:pt x="577" y="684"/>
                    <a:pt x="577" y="684"/>
                  </a:cubicBezTo>
                  <a:cubicBezTo>
                    <a:pt x="580" y="687"/>
                    <a:pt x="585" y="687"/>
                    <a:pt x="587" y="684"/>
                  </a:cubicBezTo>
                  <a:cubicBezTo>
                    <a:pt x="612" y="664"/>
                    <a:pt x="612" y="664"/>
                    <a:pt x="612" y="664"/>
                  </a:cubicBezTo>
                  <a:cubicBezTo>
                    <a:pt x="616" y="662"/>
                    <a:pt x="616" y="657"/>
                    <a:pt x="615" y="654"/>
                  </a:cubicBezTo>
                  <a:cubicBezTo>
                    <a:pt x="593" y="611"/>
                    <a:pt x="593" y="611"/>
                    <a:pt x="593" y="611"/>
                  </a:cubicBezTo>
                  <a:cubicBezTo>
                    <a:pt x="596" y="607"/>
                    <a:pt x="598" y="603"/>
                    <a:pt x="601" y="599"/>
                  </a:cubicBezTo>
                  <a:cubicBezTo>
                    <a:pt x="648" y="598"/>
                    <a:pt x="648" y="598"/>
                    <a:pt x="648" y="598"/>
                  </a:cubicBezTo>
                  <a:cubicBezTo>
                    <a:pt x="653" y="598"/>
                    <a:pt x="655" y="594"/>
                    <a:pt x="656" y="591"/>
                  </a:cubicBezTo>
                  <a:cubicBezTo>
                    <a:pt x="663" y="560"/>
                    <a:pt x="663" y="560"/>
                    <a:pt x="663" y="560"/>
                  </a:cubicBezTo>
                  <a:cubicBezTo>
                    <a:pt x="663" y="556"/>
                    <a:pt x="662" y="552"/>
                    <a:pt x="658" y="551"/>
                  </a:cubicBezTo>
                  <a:close/>
                  <a:moveTo>
                    <a:pt x="548" y="472"/>
                  </a:moveTo>
                  <a:cubicBezTo>
                    <a:pt x="651" y="458"/>
                    <a:pt x="699" y="507"/>
                    <a:pt x="701" y="509"/>
                  </a:cubicBezTo>
                  <a:cubicBezTo>
                    <a:pt x="731" y="481"/>
                    <a:pt x="731" y="481"/>
                    <a:pt x="731" y="481"/>
                  </a:cubicBezTo>
                  <a:cubicBezTo>
                    <a:pt x="728" y="479"/>
                    <a:pt x="667" y="415"/>
                    <a:pt x="543" y="433"/>
                  </a:cubicBezTo>
                  <a:cubicBezTo>
                    <a:pt x="456" y="445"/>
                    <a:pt x="397" y="510"/>
                    <a:pt x="369" y="549"/>
                  </a:cubicBezTo>
                  <a:cubicBezTo>
                    <a:pt x="342" y="509"/>
                    <a:pt x="283" y="443"/>
                    <a:pt x="182" y="431"/>
                  </a:cubicBezTo>
                  <a:cubicBezTo>
                    <a:pt x="83" y="419"/>
                    <a:pt x="3" y="481"/>
                    <a:pt x="0" y="483"/>
                  </a:cubicBezTo>
                  <a:cubicBezTo>
                    <a:pt x="24" y="515"/>
                    <a:pt x="24" y="515"/>
                    <a:pt x="24" y="515"/>
                  </a:cubicBezTo>
                  <a:cubicBezTo>
                    <a:pt x="25" y="514"/>
                    <a:pt x="95" y="461"/>
                    <a:pt x="178" y="471"/>
                  </a:cubicBezTo>
                  <a:cubicBezTo>
                    <a:pt x="298" y="485"/>
                    <a:pt x="348" y="591"/>
                    <a:pt x="350" y="595"/>
                  </a:cubicBezTo>
                  <a:cubicBezTo>
                    <a:pt x="386" y="596"/>
                    <a:pt x="386" y="596"/>
                    <a:pt x="386" y="596"/>
                  </a:cubicBezTo>
                  <a:cubicBezTo>
                    <a:pt x="386" y="595"/>
                    <a:pt x="446" y="486"/>
                    <a:pt x="548" y="47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 lIns="93243" tIns="46620" rIns="93243" bIns="46620"/>
            <a:lstStyle/>
            <a:p>
              <a:endParaRPr lang="en-US" sz="11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64" name="Freeform 9"/>
          <p:cNvSpPr>
            <a:spLocks noEditPoints="1"/>
          </p:cNvSpPr>
          <p:nvPr/>
        </p:nvSpPr>
        <p:spPr bwMode="auto">
          <a:xfrm>
            <a:off x="3544590" y="467596"/>
            <a:ext cx="735654" cy="696243"/>
          </a:xfrm>
          <a:custGeom>
            <a:avLst/>
            <a:gdLst>
              <a:gd name="T0" fmla="*/ 176 w 242"/>
              <a:gd name="T1" fmla="*/ 20 h 229"/>
              <a:gd name="T2" fmla="*/ 195 w 242"/>
              <a:gd name="T3" fmla="*/ 0 h 229"/>
              <a:gd name="T4" fmla="*/ 215 w 242"/>
              <a:gd name="T5" fmla="*/ 19 h 229"/>
              <a:gd name="T6" fmla="*/ 196 w 242"/>
              <a:gd name="T7" fmla="*/ 39 h 229"/>
              <a:gd name="T8" fmla="*/ 176 w 242"/>
              <a:gd name="T9" fmla="*/ 20 h 229"/>
              <a:gd name="T10" fmla="*/ 218 w 242"/>
              <a:gd name="T11" fmla="*/ 46 h 229"/>
              <a:gd name="T12" fmla="*/ 196 w 242"/>
              <a:gd name="T13" fmla="*/ 46 h 229"/>
              <a:gd name="T14" fmla="*/ 175 w 242"/>
              <a:gd name="T15" fmla="*/ 47 h 229"/>
              <a:gd name="T16" fmla="*/ 152 w 242"/>
              <a:gd name="T17" fmla="*/ 70 h 229"/>
              <a:gd name="T18" fmla="*/ 153 w 242"/>
              <a:gd name="T19" fmla="*/ 98 h 229"/>
              <a:gd name="T20" fmla="*/ 154 w 242"/>
              <a:gd name="T21" fmla="*/ 98 h 229"/>
              <a:gd name="T22" fmla="*/ 180 w 242"/>
              <a:gd name="T23" fmla="*/ 128 h 229"/>
              <a:gd name="T24" fmla="*/ 181 w 242"/>
              <a:gd name="T25" fmla="*/ 190 h 229"/>
              <a:gd name="T26" fmla="*/ 180 w 242"/>
              <a:gd name="T27" fmla="*/ 199 h 229"/>
              <a:gd name="T28" fmla="*/ 176 w 242"/>
              <a:gd name="T29" fmla="*/ 206 h 229"/>
              <a:gd name="T30" fmla="*/ 178 w 242"/>
              <a:gd name="T31" fmla="*/ 226 h 229"/>
              <a:gd name="T32" fmla="*/ 222 w 242"/>
              <a:gd name="T33" fmla="*/ 225 h 229"/>
              <a:gd name="T34" fmla="*/ 227 w 242"/>
              <a:gd name="T35" fmla="*/ 141 h 229"/>
              <a:gd name="T36" fmla="*/ 242 w 242"/>
              <a:gd name="T37" fmla="*/ 123 h 229"/>
              <a:gd name="T38" fmla="*/ 241 w 242"/>
              <a:gd name="T39" fmla="*/ 68 h 229"/>
              <a:gd name="T40" fmla="*/ 218 w 242"/>
              <a:gd name="T41" fmla="*/ 46 h 229"/>
              <a:gd name="T42" fmla="*/ 49 w 242"/>
              <a:gd name="T43" fmla="*/ 65 h 229"/>
              <a:gd name="T44" fmla="*/ 70 w 242"/>
              <a:gd name="T45" fmla="*/ 42 h 229"/>
              <a:gd name="T46" fmla="*/ 48 w 242"/>
              <a:gd name="T47" fmla="*/ 20 h 229"/>
              <a:gd name="T48" fmla="*/ 26 w 242"/>
              <a:gd name="T49" fmla="*/ 43 h 229"/>
              <a:gd name="T50" fmla="*/ 49 w 242"/>
              <a:gd name="T51" fmla="*/ 65 h 229"/>
              <a:gd name="T52" fmla="*/ 71 w 242"/>
              <a:gd name="T53" fmla="*/ 192 h 229"/>
              <a:gd name="T54" fmla="*/ 70 w 242"/>
              <a:gd name="T55" fmla="*/ 130 h 229"/>
              <a:gd name="T56" fmla="*/ 99 w 242"/>
              <a:gd name="T57" fmla="*/ 99 h 229"/>
              <a:gd name="T58" fmla="*/ 99 w 242"/>
              <a:gd name="T59" fmla="*/ 99 h 229"/>
              <a:gd name="T60" fmla="*/ 99 w 242"/>
              <a:gd name="T61" fmla="*/ 97 h 229"/>
              <a:gd name="T62" fmla="*/ 73 w 242"/>
              <a:gd name="T63" fmla="*/ 71 h 229"/>
              <a:gd name="T64" fmla="*/ 49 w 242"/>
              <a:gd name="T65" fmla="*/ 72 h 229"/>
              <a:gd name="T66" fmla="*/ 25 w 242"/>
              <a:gd name="T67" fmla="*/ 72 h 229"/>
              <a:gd name="T68" fmla="*/ 0 w 242"/>
              <a:gd name="T69" fmla="*/ 99 h 229"/>
              <a:gd name="T70" fmla="*/ 1 w 242"/>
              <a:gd name="T71" fmla="*/ 160 h 229"/>
              <a:gd name="T72" fmla="*/ 18 w 242"/>
              <a:gd name="T73" fmla="*/ 179 h 229"/>
              <a:gd name="T74" fmla="*/ 24 w 242"/>
              <a:gd name="T75" fmla="*/ 229 h 229"/>
              <a:gd name="T76" fmla="*/ 80 w 242"/>
              <a:gd name="T77" fmla="*/ 228 h 229"/>
              <a:gd name="T78" fmla="*/ 81 w 242"/>
              <a:gd name="T79" fmla="*/ 212 h 229"/>
              <a:gd name="T80" fmla="*/ 78 w 242"/>
              <a:gd name="T81" fmla="*/ 209 h 229"/>
              <a:gd name="T82" fmla="*/ 71 w 242"/>
              <a:gd name="T83" fmla="*/ 192 h 229"/>
              <a:gd name="T84" fmla="*/ 124 w 242"/>
              <a:gd name="T85" fmla="*/ 96 h 229"/>
              <a:gd name="T86" fmla="*/ 146 w 242"/>
              <a:gd name="T87" fmla="*/ 74 h 229"/>
              <a:gd name="T88" fmla="*/ 123 w 242"/>
              <a:gd name="T89" fmla="*/ 52 h 229"/>
              <a:gd name="T90" fmla="*/ 102 w 242"/>
              <a:gd name="T91" fmla="*/ 74 h 229"/>
              <a:gd name="T92" fmla="*/ 124 w 242"/>
              <a:gd name="T93" fmla="*/ 96 h 229"/>
              <a:gd name="T94" fmla="*/ 174 w 242"/>
              <a:gd name="T95" fmla="*/ 128 h 229"/>
              <a:gd name="T96" fmla="*/ 153 w 242"/>
              <a:gd name="T97" fmla="*/ 103 h 229"/>
              <a:gd name="T98" fmla="*/ 148 w 242"/>
              <a:gd name="T99" fmla="*/ 103 h 229"/>
              <a:gd name="T100" fmla="*/ 124 w 242"/>
              <a:gd name="T101" fmla="*/ 103 h 229"/>
              <a:gd name="T102" fmla="*/ 100 w 242"/>
              <a:gd name="T103" fmla="*/ 104 h 229"/>
              <a:gd name="T104" fmla="*/ 99 w 242"/>
              <a:gd name="T105" fmla="*/ 104 h 229"/>
              <a:gd name="T106" fmla="*/ 75 w 242"/>
              <a:gd name="T107" fmla="*/ 130 h 229"/>
              <a:gd name="T108" fmla="*/ 77 w 242"/>
              <a:gd name="T109" fmla="*/ 192 h 229"/>
              <a:gd name="T110" fmla="*/ 82 w 242"/>
              <a:gd name="T111" fmla="*/ 205 h 229"/>
              <a:gd name="T112" fmla="*/ 94 w 242"/>
              <a:gd name="T113" fmla="*/ 210 h 229"/>
              <a:gd name="T114" fmla="*/ 96 w 242"/>
              <a:gd name="T115" fmla="*/ 228 h 229"/>
              <a:gd name="T116" fmla="*/ 158 w 242"/>
              <a:gd name="T117" fmla="*/ 226 h 229"/>
              <a:gd name="T118" fmla="*/ 159 w 242"/>
              <a:gd name="T119" fmla="*/ 209 h 229"/>
              <a:gd name="T120" fmla="*/ 175 w 242"/>
              <a:gd name="T121" fmla="*/ 197 h 229"/>
              <a:gd name="T122" fmla="*/ 176 w 242"/>
              <a:gd name="T123" fmla="*/ 190 h 229"/>
              <a:gd name="T124" fmla="*/ 174 w 242"/>
              <a:gd name="T125" fmla="*/ 12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2" h="229">
                <a:moveTo>
                  <a:pt x="176" y="20"/>
                </a:moveTo>
                <a:cubicBezTo>
                  <a:pt x="176" y="9"/>
                  <a:pt x="184" y="0"/>
                  <a:pt x="195" y="0"/>
                </a:cubicBezTo>
                <a:cubicBezTo>
                  <a:pt x="206" y="0"/>
                  <a:pt x="215" y="8"/>
                  <a:pt x="215" y="19"/>
                </a:cubicBezTo>
                <a:cubicBezTo>
                  <a:pt x="216" y="30"/>
                  <a:pt x="207" y="39"/>
                  <a:pt x="196" y="39"/>
                </a:cubicBezTo>
                <a:cubicBezTo>
                  <a:pt x="185" y="40"/>
                  <a:pt x="176" y="31"/>
                  <a:pt x="176" y="20"/>
                </a:cubicBezTo>
                <a:close/>
                <a:moveTo>
                  <a:pt x="218" y="46"/>
                </a:moveTo>
                <a:cubicBezTo>
                  <a:pt x="196" y="46"/>
                  <a:pt x="196" y="46"/>
                  <a:pt x="196" y="46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58" y="47"/>
                  <a:pt x="152" y="60"/>
                  <a:pt x="152" y="70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53" y="98"/>
                  <a:pt x="153" y="98"/>
                  <a:pt x="154" y="98"/>
                </a:cubicBezTo>
                <a:cubicBezTo>
                  <a:pt x="171" y="100"/>
                  <a:pt x="179" y="115"/>
                  <a:pt x="180" y="128"/>
                </a:cubicBezTo>
                <a:cubicBezTo>
                  <a:pt x="181" y="190"/>
                  <a:pt x="181" y="190"/>
                  <a:pt x="181" y="190"/>
                </a:cubicBezTo>
                <a:cubicBezTo>
                  <a:pt x="181" y="193"/>
                  <a:pt x="181" y="196"/>
                  <a:pt x="180" y="199"/>
                </a:cubicBezTo>
                <a:cubicBezTo>
                  <a:pt x="179" y="202"/>
                  <a:pt x="177" y="204"/>
                  <a:pt x="176" y="206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222" y="225"/>
                  <a:pt x="222" y="225"/>
                  <a:pt x="222" y="225"/>
                </a:cubicBezTo>
                <a:cubicBezTo>
                  <a:pt x="227" y="141"/>
                  <a:pt x="227" y="141"/>
                  <a:pt x="227" y="141"/>
                </a:cubicBezTo>
                <a:cubicBezTo>
                  <a:pt x="227" y="141"/>
                  <a:pt x="242" y="139"/>
                  <a:pt x="242" y="123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58"/>
                  <a:pt x="234" y="45"/>
                  <a:pt x="218" y="46"/>
                </a:cubicBezTo>
                <a:close/>
                <a:moveTo>
                  <a:pt x="49" y="65"/>
                </a:moveTo>
                <a:cubicBezTo>
                  <a:pt x="61" y="64"/>
                  <a:pt x="71" y="54"/>
                  <a:pt x="70" y="42"/>
                </a:cubicBezTo>
                <a:cubicBezTo>
                  <a:pt x="70" y="30"/>
                  <a:pt x="60" y="20"/>
                  <a:pt x="48" y="20"/>
                </a:cubicBezTo>
                <a:cubicBezTo>
                  <a:pt x="36" y="21"/>
                  <a:pt x="26" y="31"/>
                  <a:pt x="26" y="43"/>
                </a:cubicBezTo>
                <a:cubicBezTo>
                  <a:pt x="27" y="55"/>
                  <a:pt x="37" y="65"/>
                  <a:pt x="49" y="65"/>
                </a:cubicBezTo>
                <a:close/>
                <a:moveTo>
                  <a:pt x="71" y="192"/>
                </a:moveTo>
                <a:cubicBezTo>
                  <a:pt x="70" y="130"/>
                  <a:pt x="70" y="130"/>
                  <a:pt x="70" y="130"/>
                </a:cubicBezTo>
                <a:cubicBezTo>
                  <a:pt x="70" y="115"/>
                  <a:pt x="80" y="100"/>
                  <a:pt x="99" y="99"/>
                </a:cubicBezTo>
                <a:cubicBezTo>
                  <a:pt x="99" y="99"/>
                  <a:pt x="99" y="99"/>
                  <a:pt x="99" y="99"/>
                </a:cubicBezTo>
                <a:cubicBezTo>
                  <a:pt x="99" y="97"/>
                  <a:pt x="99" y="97"/>
                  <a:pt x="99" y="97"/>
                </a:cubicBezTo>
                <a:cubicBezTo>
                  <a:pt x="99" y="86"/>
                  <a:pt x="91" y="71"/>
                  <a:pt x="73" y="71"/>
                </a:cubicBezTo>
                <a:cubicBezTo>
                  <a:pt x="49" y="72"/>
                  <a:pt x="49" y="72"/>
                  <a:pt x="49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7" y="73"/>
                  <a:pt x="0" y="88"/>
                  <a:pt x="0" y="99"/>
                </a:cubicBezTo>
                <a:cubicBezTo>
                  <a:pt x="1" y="160"/>
                  <a:pt x="1" y="160"/>
                  <a:pt x="1" y="160"/>
                </a:cubicBezTo>
                <a:cubicBezTo>
                  <a:pt x="2" y="178"/>
                  <a:pt x="18" y="179"/>
                  <a:pt x="18" y="179"/>
                </a:cubicBezTo>
                <a:cubicBezTo>
                  <a:pt x="24" y="229"/>
                  <a:pt x="24" y="229"/>
                  <a:pt x="24" y="229"/>
                </a:cubicBezTo>
                <a:cubicBezTo>
                  <a:pt x="80" y="228"/>
                  <a:pt x="80" y="228"/>
                  <a:pt x="80" y="228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0" y="211"/>
                  <a:pt x="79" y="210"/>
                  <a:pt x="78" y="209"/>
                </a:cubicBezTo>
                <a:cubicBezTo>
                  <a:pt x="74" y="205"/>
                  <a:pt x="72" y="199"/>
                  <a:pt x="71" y="192"/>
                </a:cubicBezTo>
                <a:close/>
                <a:moveTo>
                  <a:pt x="124" y="96"/>
                </a:moveTo>
                <a:cubicBezTo>
                  <a:pt x="136" y="96"/>
                  <a:pt x="146" y="86"/>
                  <a:pt x="146" y="74"/>
                </a:cubicBezTo>
                <a:cubicBezTo>
                  <a:pt x="146" y="61"/>
                  <a:pt x="135" y="52"/>
                  <a:pt x="123" y="52"/>
                </a:cubicBezTo>
                <a:cubicBezTo>
                  <a:pt x="111" y="52"/>
                  <a:pt x="101" y="62"/>
                  <a:pt x="102" y="74"/>
                </a:cubicBezTo>
                <a:cubicBezTo>
                  <a:pt x="102" y="87"/>
                  <a:pt x="112" y="96"/>
                  <a:pt x="124" y="96"/>
                </a:cubicBezTo>
                <a:close/>
                <a:moveTo>
                  <a:pt x="174" y="128"/>
                </a:moveTo>
                <a:cubicBezTo>
                  <a:pt x="174" y="118"/>
                  <a:pt x="168" y="105"/>
                  <a:pt x="153" y="103"/>
                </a:cubicBezTo>
                <a:cubicBezTo>
                  <a:pt x="151" y="103"/>
                  <a:pt x="150" y="103"/>
                  <a:pt x="148" y="103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104"/>
                  <a:pt x="100" y="104"/>
                  <a:pt x="99" y="104"/>
                </a:cubicBezTo>
                <a:cubicBezTo>
                  <a:pt x="82" y="105"/>
                  <a:pt x="75" y="119"/>
                  <a:pt x="75" y="130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8"/>
                  <a:pt x="79" y="202"/>
                  <a:pt x="82" y="205"/>
                </a:cubicBezTo>
                <a:cubicBezTo>
                  <a:pt x="87" y="210"/>
                  <a:pt x="94" y="210"/>
                  <a:pt x="94" y="210"/>
                </a:cubicBezTo>
                <a:cubicBezTo>
                  <a:pt x="96" y="228"/>
                  <a:pt x="96" y="228"/>
                  <a:pt x="96" y="228"/>
                </a:cubicBezTo>
                <a:cubicBezTo>
                  <a:pt x="158" y="226"/>
                  <a:pt x="158" y="226"/>
                  <a:pt x="158" y="226"/>
                </a:cubicBezTo>
                <a:cubicBezTo>
                  <a:pt x="159" y="209"/>
                  <a:pt x="159" y="209"/>
                  <a:pt x="159" y="209"/>
                </a:cubicBezTo>
                <a:cubicBezTo>
                  <a:pt x="159" y="209"/>
                  <a:pt x="171" y="208"/>
                  <a:pt x="175" y="197"/>
                </a:cubicBezTo>
                <a:cubicBezTo>
                  <a:pt x="175" y="195"/>
                  <a:pt x="176" y="193"/>
                  <a:pt x="176" y="190"/>
                </a:cubicBezTo>
                <a:lnTo>
                  <a:pt x="174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13705">
              <a:defRPr/>
            </a:pPr>
            <a:endParaRPr lang="en-US" kern="0">
              <a:solidFill>
                <a:srgbClr val="FFFFFF"/>
              </a:solidFill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20524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5"/>
          <p:cNvSpPr txBox="1"/>
          <p:nvPr/>
        </p:nvSpPr>
        <p:spPr>
          <a:xfrm>
            <a:off x="3275856" y="116632"/>
            <a:ext cx="417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綜計組簡介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202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060"/>
            <a:ext cx="9144000" cy="6165940"/>
          </a:xfrm>
          <a:prstGeom prst="rect">
            <a:avLst/>
          </a:prstGeom>
        </p:spPr>
      </p:pic>
      <p:grpSp>
        <p:nvGrpSpPr>
          <p:cNvPr id="5" name="组合 518"/>
          <p:cNvGrpSpPr/>
          <p:nvPr/>
        </p:nvGrpSpPr>
        <p:grpSpPr>
          <a:xfrm>
            <a:off x="1115616" y="1240842"/>
            <a:ext cx="7210965" cy="490613"/>
            <a:chOff x="2579688" y="1557338"/>
            <a:chExt cx="3843337" cy="227013"/>
          </a:xfrm>
        </p:grpSpPr>
        <p:sp>
          <p:nvSpPr>
            <p:cNvPr id="6" name="Line 360"/>
            <p:cNvSpPr>
              <a:spLocks noChangeShapeType="1"/>
            </p:cNvSpPr>
            <p:nvPr/>
          </p:nvSpPr>
          <p:spPr bwMode="auto">
            <a:xfrm>
              <a:off x="4376738" y="1557338"/>
              <a:ext cx="0" cy="227013"/>
            </a:xfrm>
            <a:prstGeom prst="line">
              <a:avLst/>
            </a:prstGeom>
            <a:noFill/>
            <a:ln w="127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127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127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127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6" name="组合 473"/>
          <p:cNvGrpSpPr/>
          <p:nvPr/>
        </p:nvGrpSpPr>
        <p:grpSpPr>
          <a:xfrm>
            <a:off x="3796154" y="789557"/>
            <a:ext cx="1603449" cy="478439"/>
            <a:chOff x="3846513" y="1349376"/>
            <a:chExt cx="1062038" cy="204788"/>
          </a:xfrm>
        </p:grpSpPr>
        <p:sp>
          <p:nvSpPr>
            <p:cNvPr id="77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78" name="Rectangle 429"/>
            <p:cNvSpPr>
              <a:spLocks noChangeArrowheads="1"/>
            </p:cNvSpPr>
            <p:nvPr/>
          </p:nvSpPr>
          <p:spPr bwMode="auto">
            <a:xfrm>
              <a:off x="4075735" y="1412695"/>
              <a:ext cx="725843" cy="8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黃文松  組長</a:t>
              </a:r>
              <a:endParaRPr kumimoji="0" 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79" name="组合 475"/>
          <p:cNvGrpSpPr/>
          <p:nvPr/>
        </p:nvGrpSpPr>
        <p:grpSpPr>
          <a:xfrm>
            <a:off x="3803567" y="1726606"/>
            <a:ext cx="1603449" cy="478438"/>
            <a:chOff x="3849688" y="1784351"/>
            <a:chExt cx="1062038" cy="204788"/>
          </a:xfrm>
        </p:grpSpPr>
        <p:sp>
          <p:nvSpPr>
            <p:cNvPr id="80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81" name="Rectangle 430"/>
            <p:cNvSpPr>
              <a:spLocks noChangeArrowheads="1"/>
            </p:cNvSpPr>
            <p:nvPr/>
          </p:nvSpPr>
          <p:spPr bwMode="auto">
            <a:xfrm>
              <a:off x="4054859" y="1840647"/>
              <a:ext cx="788606" cy="8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洪煥仁 副組長</a:t>
              </a:r>
              <a:endParaRPr kumimoji="0" 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82" name="组合 476"/>
          <p:cNvGrpSpPr/>
          <p:nvPr/>
        </p:nvGrpSpPr>
        <p:grpSpPr>
          <a:xfrm>
            <a:off x="7437929" y="1696128"/>
            <a:ext cx="1603449" cy="478438"/>
            <a:chOff x="5891213" y="1784351"/>
            <a:chExt cx="1062038" cy="204788"/>
          </a:xfrm>
        </p:grpSpPr>
        <p:sp>
          <p:nvSpPr>
            <p:cNvPr id="8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84" name="Rectangle 431"/>
            <p:cNvSpPr>
              <a:spLocks noChangeArrowheads="1"/>
            </p:cNvSpPr>
            <p:nvPr/>
          </p:nvSpPr>
          <p:spPr bwMode="auto">
            <a:xfrm>
              <a:off x="6103365" y="1847751"/>
              <a:ext cx="759164" cy="8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王培智 副組長</a:t>
              </a:r>
              <a:endParaRPr kumimoji="0" 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85" name="组合 474"/>
          <p:cNvGrpSpPr/>
          <p:nvPr/>
        </p:nvGrpSpPr>
        <p:grpSpPr>
          <a:xfrm>
            <a:off x="405333" y="1717510"/>
            <a:ext cx="1601051" cy="478438"/>
            <a:chOff x="2049463" y="1784351"/>
            <a:chExt cx="1060450" cy="204788"/>
          </a:xfrm>
        </p:grpSpPr>
        <p:sp>
          <p:nvSpPr>
            <p:cNvPr id="86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87" name="Rectangle 432"/>
            <p:cNvSpPr>
              <a:spLocks noChangeArrowheads="1"/>
            </p:cNvSpPr>
            <p:nvPr/>
          </p:nvSpPr>
          <p:spPr bwMode="auto">
            <a:xfrm>
              <a:off x="2245899" y="1841479"/>
              <a:ext cx="770106" cy="8563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郭木進 副組長</a:t>
              </a:r>
              <a:endParaRPr kumimoji="0" 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100" name="组合 481"/>
          <p:cNvGrpSpPr/>
          <p:nvPr/>
        </p:nvGrpSpPr>
        <p:grpSpPr>
          <a:xfrm>
            <a:off x="4083746" y="3481514"/>
            <a:ext cx="529934" cy="3022428"/>
            <a:chOff x="4179888" y="2270126"/>
            <a:chExt cx="204788" cy="1065213"/>
          </a:xfrm>
          <a:solidFill>
            <a:schemeClr val="accent5"/>
          </a:solidFill>
        </p:grpSpPr>
        <p:sp>
          <p:nvSpPr>
            <p:cNvPr id="101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b="1"/>
            </a:p>
          </p:txBody>
        </p:sp>
        <p:sp>
          <p:nvSpPr>
            <p:cNvPr id="102" name="Rectangle 437"/>
            <p:cNvSpPr>
              <a:spLocks noChangeArrowheads="1"/>
            </p:cNvSpPr>
            <p:nvPr/>
          </p:nvSpPr>
          <p:spPr bwMode="auto">
            <a:xfrm>
              <a:off x="4235542" y="2340261"/>
              <a:ext cx="89203" cy="474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決策支援與規劃</a:t>
              </a:r>
              <a:endParaRPr kumimoji="0" lang="zh-CN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02" name="组合 475"/>
          <p:cNvGrpSpPr/>
          <p:nvPr/>
        </p:nvGrpSpPr>
        <p:grpSpPr>
          <a:xfrm>
            <a:off x="4739511" y="2395103"/>
            <a:ext cx="1603449" cy="478438"/>
            <a:chOff x="3849688" y="1784351"/>
            <a:chExt cx="1062038" cy="204788"/>
          </a:xfrm>
        </p:grpSpPr>
        <p:sp>
          <p:nvSpPr>
            <p:cNvPr id="203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 b="1"/>
            </a:p>
          </p:txBody>
        </p:sp>
        <p:sp>
          <p:nvSpPr>
            <p:cNvPr id="204" name="Rectangle 430"/>
            <p:cNvSpPr>
              <a:spLocks noChangeArrowheads="1"/>
            </p:cNvSpPr>
            <p:nvPr/>
          </p:nvSpPr>
          <p:spPr bwMode="auto">
            <a:xfrm>
              <a:off x="4024903" y="1809058"/>
              <a:ext cx="788606" cy="1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規劃及計畫管理</a:t>
              </a:r>
              <a:endParaRPr kumimoji="0" lang="en-US" altLang="zh-TW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3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楊曉義 科長</a:t>
              </a:r>
              <a:endParaRPr kumimoji="0" lang="zh-CN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05" name="组合 476"/>
          <p:cNvGrpSpPr/>
          <p:nvPr/>
        </p:nvGrpSpPr>
        <p:grpSpPr>
          <a:xfrm>
            <a:off x="7437928" y="2365311"/>
            <a:ext cx="1603449" cy="478438"/>
            <a:chOff x="5891214" y="1784351"/>
            <a:chExt cx="1062038" cy="204788"/>
          </a:xfrm>
        </p:grpSpPr>
        <p:sp>
          <p:nvSpPr>
            <p:cNvPr id="206" name="Rectangle 322"/>
            <p:cNvSpPr>
              <a:spLocks noChangeArrowheads="1"/>
            </p:cNvSpPr>
            <p:nvPr/>
          </p:nvSpPr>
          <p:spPr bwMode="auto">
            <a:xfrm>
              <a:off x="5891214" y="1784351"/>
              <a:ext cx="1062038" cy="204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207" name="Rectangle 431"/>
            <p:cNvSpPr>
              <a:spLocks noChangeArrowheads="1"/>
            </p:cNvSpPr>
            <p:nvPr/>
          </p:nvSpPr>
          <p:spPr bwMode="auto">
            <a:xfrm>
              <a:off x="5996135" y="1808140"/>
              <a:ext cx="849887" cy="1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圖書及資訊管理</a:t>
              </a:r>
              <a:endParaRPr kumimoji="0" lang="en-US" altLang="zh-TW" sz="13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3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廖慧容 科長</a:t>
              </a:r>
              <a:endParaRPr kumimoji="0" 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08" name="组合 474"/>
          <p:cNvGrpSpPr/>
          <p:nvPr/>
        </p:nvGrpSpPr>
        <p:grpSpPr>
          <a:xfrm>
            <a:off x="405333" y="2400829"/>
            <a:ext cx="1601051" cy="478438"/>
            <a:chOff x="2049463" y="1784351"/>
            <a:chExt cx="1060450" cy="204788"/>
          </a:xfrm>
        </p:grpSpPr>
        <p:sp>
          <p:nvSpPr>
            <p:cNvPr id="209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210" name="Rectangle 432"/>
            <p:cNvSpPr>
              <a:spLocks noChangeArrowheads="1"/>
            </p:cNvSpPr>
            <p:nvPr/>
          </p:nvSpPr>
          <p:spPr bwMode="auto">
            <a:xfrm>
              <a:off x="2217961" y="1803063"/>
              <a:ext cx="770106" cy="171261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技服及智權管理</a:t>
              </a:r>
              <a:endParaRPr kumimoji="0" lang="en-US" altLang="zh-TW" sz="13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3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陳威志</a:t>
              </a:r>
              <a:r>
                <a:rPr lang="zh-TW" altLang="en-US" sz="13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 </a:t>
              </a:r>
              <a:r>
                <a:rPr lang="zh-TW" altLang="en-US" sz="13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科</a:t>
              </a:r>
              <a:r>
                <a:rPr lang="zh-TW" altLang="en-US" sz="13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長</a:t>
              </a:r>
              <a:endParaRPr kumimoji="0" 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11" name="组合 475"/>
          <p:cNvGrpSpPr/>
          <p:nvPr/>
        </p:nvGrpSpPr>
        <p:grpSpPr>
          <a:xfrm>
            <a:off x="2607626" y="2400829"/>
            <a:ext cx="1603449" cy="478438"/>
            <a:chOff x="3849688" y="1784351"/>
            <a:chExt cx="1062038" cy="204788"/>
          </a:xfrm>
        </p:grpSpPr>
        <p:sp>
          <p:nvSpPr>
            <p:cNvPr id="21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213" name="Rectangle 430"/>
            <p:cNvSpPr>
              <a:spLocks noChangeArrowheads="1"/>
            </p:cNvSpPr>
            <p:nvPr/>
          </p:nvSpPr>
          <p:spPr bwMode="auto">
            <a:xfrm>
              <a:off x="4028318" y="1806608"/>
              <a:ext cx="788606" cy="1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綜合及國際業務</a:t>
              </a:r>
              <a:endParaRPr kumimoji="0" lang="en-US" altLang="zh-TW" sz="13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3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邱鍠盛 科長</a:t>
              </a:r>
              <a:endParaRPr kumimoji="0" 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16" name="群組 215"/>
          <p:cNvGrpSpPr/>
          <p:nvPr/>
        </p:nvGrpSpPr>
        <p:grpSpPr>
          <a:xfrm>
            <a:off x="4413024" y="2875450"/>
            <a:ext cx="2372671" cy="619547"/>
            <a:chOff x="4955212" y="2873541"/>
            <a:chExt cx="1138758" cy="280987"/>
          </a:xfrm>
        </p:grpSpPr>
        <p:grpSp>
          <p:nvGrpSpPr>
            <p:cNvPr id="17" name="组合 521"/>
            <p:cNvGrpSpPr/>
            <p:nvPr/>
          </p:nvGrpSpPr>
          <p:grpSpPr>
            <a:xfrm>
              <a:off x="4955212" y="2873541"/>
              <a:ext cx="1138758" cy="276925"/>
              <a:chOff x="4277745" y="2009744"/>
              <a:chExt cx="690563" cy="276925"/>
            </a:xfrm>
          </p:grpSpPr>
          <p:sp>
            <p:nvSpPr>
              <p:cNvPr id="18" name="Line 366"/>
              <p:cNvSpPr>
                <a:spLocks noChangeShapeType="1"/>
              </p:cNvSpPr>
              <p:nvPr/>
            </p:nvSpPr>
            <p:spPr bwMode="auto">
              <a:xfrm>
                <a:off x="4623027" y="2009744"/>
                <a:ext cx="0" cy="139699"/>
              </a:xfrm>
              <a:prstGeom prst="line">
                <a:avLst/>
              </a:prstGeom>
              <a:noFill/>
              <a:ln w="12700" cap="flat">
                <a:solidFill>
                  <a:srgbClr val="5F5F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Line 372"/>
              <p:cNvSpPr>
                <a:spLocks noChangeShapeType="1"/>
              </p:cNvSpPr>
              <p:nvPr/>
            </p:nvSpPr>
            <p:spPr bwMode="auto">
              <a:xfrm>
                <a:off x="4277746" y="2145381"/>
                <a:ext cx="0" cy="141288"/>
              </a:xfrm>
              <a:prstGeom prst="line">
                <a:avLst/>
              </a:prstGeom>
              <a:noFill/>
              <a:ln w="12700" cap="flat">
                <a:solidFill>
                  <a:srgbClr val="5F5F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Line 373"/>
              <p:cNvSpPr>
                <a:spLocks noChangeShapeType="1"/>
              </p:cNvSpPr>
              <p:nvPr/>
            </p:nvSpPr>
            <p:spPr bwMode="auto">
              <a:xfrm>
                <a:off x="4968307" y="2145381"/>
                <a:ext cx="0" cy="141288"/>
              </a:xfrm>
              <a:prstGeom prst="line">
                <a:avLst/>
              </a:prstGeom>
              <a:noFill/>
              <a:ln w="12700" cap="flat">
                <a:solidFill>
                  <a:srgbClr val="5F5F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Line 378"/>
              <p:cNvSpPr>
                <a:spLocks noChangeShapeType="1"/>
              </p:cNvSpPr>
              <p:nvPr/>
            </p:nvSpPr>
            <p:spPr bwMode="auto">
              <a:xfrm>
                <a:off x="4277745" y="2145381"/>
                <a:ext cx="690563" cy="0"/>
              </a:xfrm>
              <a:prstGeom prst="line">
                <a:avLst/>
              </a:prstGeom>
              <a:noFill/>
              <a:ln w="12700" cap="flat">
                <a:solidFill>
                  <a:srgbClr val="5F5F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4" name="Line 373"/>
            <p:cNvSpPr>
              <a:spLocks noChangeShapeType="1"/>
            </p:cNvSpPr>
            <p:nvPr/>
          </p:nvSpPr>
          <p:spPr bwMode="auto">
            <a:xfrm>
              <a:off x="5302193" y="3013240"/>
              <a:ext cx="0" cy="141288"/>
            </a:xfrm>
            <a:prstGeom prst="line">
              <a:avLst/>
            </a:prstGeom>
            <a:noFill/>
            <a:ln w="127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Line 373"/>
            <p:cNvSpPr>
              <a:spLocks noChangeShapeType="1"/>
            </p:cNvSpPr>
            <p:nvPr/>
          </p:nvSpPr>
          <p:spPr bwMode="auto">
            <a:xfrm>
              <a:off x="5796136" y="3009178"/>
              <a:ext cx="0" cy="141288"/>
            </a:xfrm>
            <a:prstGeom prst="line">
              <a:avLst/>
            </a:prstGeom>
            <a:noFill/>
            <a:ln w="127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7" name="组合 481"/>
          <p:cNvGrpSpPr/>
          <p:nvPr/>
        </p:nvGrpSpPr>
        <p:grpSpPr>
          <a:xfrm>
            <a:off x="4853166" y="3481513"/>
            <a:ext cx="529934" cy="3022428"/>
            <a:chOff x="4179888" y="2270126"/>
            <a:chExt cx="204788" cy="1065213"/>
          </a:xfrm>
          <a:solidFill>
            <a:schemeClr val="accent5"/>
          </a:solidFill>
        </p:grpSpPr>
        <p:sp>
          <p:nvSpPr>
            <p:cNvPr id="218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500" b="1"/>
            </a:p>
          </p:txBody>
        </p:sp>
        <p:sp>
          <p:nvSpPr>
            <p:cNvPr id="219" name="Rectangle 437"/>
            <p:cNvSpPr>
              <a:spLocks noChangeArrowheads="1"/>
            </p:cNvSpPr>
            <p:nvPr/>
          </p:nvSpPr>
          <p:spPr bwMode="auto">
            <a:xfrm>
              <a:off x="4238195" y="2345589"/>
              <a:ext cx="89203" cy="474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計畫與績效管理</a:t>
              </a:r>
              <a:endParaRPr kumimoji="0" lang="zh-CN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20" name="组合 481"/>
          <p:cNvGrpSpPr/>
          <p:nvPr/>
        </p:nvGrpSpPr>
        <p:grpSpPr>
          <a:xfrm>
            <a:off x="5851287" y="3486645"/>
            <a:ext cx="529934" cy="3022428"/>
            <a:chOff x="4179888" y="2270126"/>
            <a:chExt cx="204788" cy="1065213"/>
          </a:xfrm>
          <a:solidFill>
            <a:schemeClr val="accent5"/>
          </a:solidFill>
        </p:grpSpPr>
        <p:sp>
          <p:nvSpPr>
            <p:cNvPr id="221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500" b="1"/>
            </a:p>
          </p:txBody>
        </p:sp>
        <p:sp>
          <p:nvSpPr>
            <p:cNvPr id="222" name="Rectangle 437"/>
            <p:cNvSpPr>
              <a:spLocks noChangeArrowheads="1"/>
            </p:cNvSpPr>
            <p:nvPr/>
          </p:nvSpPr>
          <p:spPr bwMode="auto">
            <a:xfrm>
              <a:off x="4236333" y="2343780"/>
              <a:ext cx="89203" cy="4067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5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委外計畫管</a:t>
              </a:r>
              <a:r>
                <a:rPr lang="zh-TW" altLang="en-US" sz="15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理</a:t>
              </a:r>
              <a:endParaRPr kumimoji="0" lang="zh-CN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23" name="组合 481"/>
          <p:cNvGrpSpPr/>
          <p:nvPr/>
        </p:nvGrpSpPr>
        <p:grpSpPr>
          <a:xfrm>
            <a:off x="6536527" y="3481512"/>
            <a:ext cx="529934" cy="3022428"/>
            <a:chOff x="4179888" y="2270126"/>
            <a:chExt cx="204788" cy="1065213"/>
          </a:xfrm>
          <a:solidFill>
            <a:schemeClr val="accent5"/>
          </a:solidFill>
        </p:grpSpPr>
        <p:sp>
          <p:nvSpPr>
            <p:cNvPr id="224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500" b="1"/>
            </a:p>
          </p:txBody>
        </p:sp>
        <p:sp>
          <p:nvSpPr>
            <p:cNvPr id="225" name="Rectangle 437"/>
            <p:cNvSpPr>
              <a:spLocks noChangeArrowheads="1"/>
            </p:cNvSpPr>
            <p:nvPr/>
          </p:nvSpPr>
          <p:spPr bwMode="auto">
            <a:xfrm>
              <a:off x="4227693" y="2327754"/>
              <a:ext cx="89203" cy="881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行政院立法院監察院相關事務</a:t>
              </a:r>
              <a:endParaRPr kumimoji="0" lang="zh-CN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33" name="群組 232"/>
          <p:cNvGrpSpPr/>
          <p:nvPr/>
        </p:nvGrpSpPr>
        <p:grpSpPr>
          <a:xfrm>
            <a:off x="3491880" y="2205044"/>
            <a:ext cx="2114876" cy="190059"/>
            <a:chOff x="3491880" y="2205044"/>
            <a:chExt cx="2114876" cy="190059"/>
          </a:xfrm>
        </p:grpSpPr>
        <p:sp>
          <p:nvSpPr>
            <p:cNvPr id="226" name="Line 373"/>
            <p:cNvSpPr>
              <a:spLocks noChangeShapeType="1"/>
            </p:cNvSpPr>
            <p:nvPr/>
          </p:nvSpPr>
          <p:spPr bwMode="auto">
            <a:xfrm>
              <a:off x="3491880" y="2268429"/>
              <a:ext cx="0" cy="126674"/>
            </a:xfrm>
            <a:prstGeom prst="line">
              <a:avLst/>
            </a:prstGeom>
            <a:noFill/>
            <a:ln w="127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Line 373"/>
            <p:cNvSpPr>
              <a:spLocks noChangeShapeType="1"/>
            </p:cNvSpPr>
            <p:nvPr/>
          </p:nvSpPr>
          <p:spPr bwMode="auto">
            <a:xfrm>
              <a:off x="5606756" y="2268429"/>
              <a:ext cx="0" cy="126674"/>
            </a:xfrm>
            <a:prstGeom prst="line">
              <a:avLst/>
            </a:prstGeom>
            <a:noFill/>
            <a:ln w="127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Line 378"/>
            <p:cNvSpPr>
              <a:spLocks noChangeShapeType="1"/>
            </p:cNvSpPr>
            <p:nvPr/>
          </p:nvSpPr>
          <p:spPr bwMode="auto">
            <a:xfrm>
              <a:off x="3491880" y="2268429"/>
              <a:ext cx="2114876" cy="0"/>
            </a:xfrm>
            <a:prstGeom prst="line">
              <a:avLst/>
            </a:prstGeom>
            <a:noFill/>
            <a:ln w="127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Line 373"/>
            <p:cNvSpPr>
              <a:spLocks noChangeShapeType="1"/>
            </p:cNvSpPr>
            <p:nvPr/>
          </p:nvSpPr>
          <p:spPr bwMode="auto">
            <a:xfrm>
              <a:off x="4499992" y="2205044"/>
              <a:ext cx="0" cy="63385"/>
            </a:xfrm>
            <a:prstGeom prst="line">
              <a:avLst/>
            </a:prstGeom>
            <a:noFill/>
            <a:ln w="12700" cap="flat">
              <a:solidFill>
                <a:srgbClr val="5F5F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1" name="Line 366"/>
          <p:cNvSpPr>
            <a:spLocks noChangeShapeType="1"/>
          </p:cNvSpPr>
          <p:nvPr/>
        </p:nvSpPr>
        <p:spPr bwMode="auto">
          <a:xfrm>
            <a:off x="8323603" y="2174566"/>
            <a:ext cx="0" cy="190745"/>
          </a:xfrm>
          <a:prstGeom prst="line">
            <a:avLst/>
          </a:prstGeom>
          <a:noFill/>
          <a:ln w="12700" cap="flat">
            <a:solidFill>
              <a:srgbClr val="21212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Line 366"/>
          <p:cNvSpPr>
            <a:spLocks noChangeShapeType="1"/>
          </p:cNvSpPr>
          <p:nvPr/>
        </p:nvSpPr>
        <p:spPr bwMode="auto">
          <a:xfrm>
            <a:off x="1115616" y="2195948"/>
            <a:ext cx="0" cy="190745"/>
          </a:xfrm>
          <a:prstGeom prst="line">
            <a:avLst/>
          </a:prstGeom>
          <a:noFill/>
          <a:ln w="12700" cap="flat">
            <a:solidFill>
              <a:srgbClr val="21212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文本框 65"/>
          <p:cNvSpPr txBox="1"/>
          <p:nvPr/>
        </p:nvSpPr>
        <p:spPr>
          <a:xfrm>
            <a:off x="2894070" y="11572"/>
            <a:ext cx="417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5C5C5C"/>
                </a:solidFill>
              </a:rPr>
              <a:t>綜計組組織架</a:t>
            </a:r>
            <a:r>
              <a:rPr lang="zh-TW" altLang="en-US" sz="3200" b="1" dirty="0">
                <a:solidFill>
                  <a:srgbClr val="5C5C5C"/>
                </a:solidFill>
              </a:rPr>
              <a:t>構</a:t>
            </a:r>
            <a:endParaRPr lang="zh-CN" altLang="en-US" sz="3200" b="1" dirty="0">
              <a:solidFill>
                <a:srgbClr val="5C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19561" y="831461"/>
            <a:ext cx="1760151" cy="439680"/>
          </a:xfrm>
        </p:spPr>
        <p:txBody>
          <a:bodyPr>
            <a:normAutofit/>
          </a:bodyPr>
          <a:lstStyle/>
          <a:p>
            <a:pPr lvl="0"/>
            <a:r>
              <a:rPr kumimoji="1" lang="zh-TW" altLang="en-US" dirty="0" smtClean="0">
                <a:solidFill>
                  <a:schemeClr val="tx1">
                    <a:lumMod val="50000"/>
                  </a:schemeClr>
                </a:solidFill>
                <a:latin typeface="Century Gothic"/>
                <a:ea typeface="微软雅黑" charset="0"/>
              </a:rPr>
              <a:t>技術產出時程</a:t>
            </a:r>
            <a:endParaRPr kumimoji="1" lang="zh-CN" altLang="en-US" dirty="0">
              <a:solidFill>
                <a:schemeClr val="tx1">
                  <a:lumMod val="50000"/>
                </a:schemeClr>
              </a:solidFill>
              <a:latin typeface="Century Gothic"/>
              <a:ea typeface="微软雅黑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697620"/>
            <a:ext cx="8772190" cy="2493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4" name="组合 3"/>
          <p:cNvGrpSpPr/>
          <p:nvPr/>
        </p:nvGrpSpPr>
        <p:grpSpPr>
          <a:xfrm>
            <a:off x="1779984" y="2396247"/>
            <a:ext cx="166233" cy="1502033"/>
            <a:chOff x="643356" y="1151906"/>
            <a:chExt cx="166255" cy="1502228"/>
          </a:xfrm>
        </p:grpSpPr>
        <p:sp>
          <p:nvSpPr>
            <p:cNvPr id="19" name="椭圆 18"/>
            <p:cNvSpPr/>
            <p:nvPr/>
          </p:nvSpPr>
          <p:spPr>
            <a:xfrm>
              <a:off x="643356" y="2487879"/>
              <a:ext cx="166255" cy="1662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cxnSp>
          <p:nvCxnSpPr>
            <p:cNvPr id="21" name="直线连接符 20"/>
            <p:cNvCxnSpPr>
              <a:stCxn id="19" idx="0"/>
            </p:cNvCxnSpPr>
            <p:nvPr/>
          </p:nvCxnSpPr>
          <p:spPr>
            <a:xfrm flipV="1">
              <a:off x="726484" y="1151906"/>
              <a:ext cx="0" cy="1335973"/>
            </a:xfrm>
            <a:prstGeom prst="line">
              <a:avLst/>
            </a:prstGeom>
            <a:ln w="19050">
              <a:solidFill>
                <a:schemeClr val="accent1">
                  <a:alpha val="99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矩形 53"/>
          <p:cNvSpPr/>
          <p:nvPr/>
        </p:nvSpPr>
        <p:spPr>
          <a:xfrm>
            <a:off x="1958839" y="2273073"/>
            <a:ext cx="11464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500" b="1" dirty="0" smtClean="0">
                <a:solidFill>
                  <a:schemeClr val="accent1"/>
                </a:solidFill>
                <a:latin typeface="Century Gothic"/>
                <a:ea typeface="微软雅黑" charset="0"/>
              </a:rPr>
              <a:t>研發</a:t>
            </a:r>
            <a:r>
              <a:rPr lang="zh-TW" altLang="en-US" sz="2500" b="1" dirty="0">
                <a:solidFill>
                  <a:schemeClr val="accent1"/>
                </a:solidFill>
                <a:latin typeface="Century Gothic"/>
                <a:ea typeface="微软雅黑" charset="0"/>
              </a:rPr>
              <a:t>期</a:t>
            </a:r>
            <a:endParaRPr lang="zh-CN" altLang="en-US" sz="2500" b="1" dirty="0">
              <a:solidFill>
                <a:schemeClr val="accent1"/>
              </a:solidFill>
              <a:latin typeface="Century Gothic"/>
              <a:ea typeface="微软雅黑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59620" y="3748331"/>
            <a:ext cx="166233" cy="1492879"/>
            <a:chOff x="2525772" y="2487879"/>
            <a:chExt cx="166255" cy="1493074"/>
          </a:xfrm>
        </p:grpSpPr>
        <p:sp>
          <p:nvSpPr>
            <p:cNvPr id="42" name="椭圆 41"/>
            <p:cNvSpPr/>
            <p:nvPr/>
          </p:nvSpPr>
          <p:spPr>
            <a:xfrm>
              <a:off x="2525772" y="2487879"/>
              <a:ext cx="166255" cy="1662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cxnSp>
          <p:nvCxnSpPr>
            <p:cNvPr id="55" name="直线连接符 54"/>
            <p:cNvCxnSpPr/>
            <p:nvPr/>
          </p:nvCxnSpPr>
          <p:spPr>
            <a:xfrm>
              <a:off x="2608900" y="2644980"/>
              <a:ext cx="0" cy="1335973"/>
            </a:xfrm>
            <a:prstGeom prst="line">
              <a:avLst/>
            </a:prstGeom>
            <a:ln w="19050">
              <a:solidFill>
                <a:schemeClr val="accent2">
                  <a:alpha val="99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矩形 56"/>
          <p:cNvSpPr/>
          <p:nvPr/>
        </p:nvSpPr>
        <p:spPr>
          <a:xfrm>
            <a:off x="3234989" y="440712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/>
                <a:ea typeface="微软雅黑" charset="0"/>
              </a:rPr>
              <a:t>專利申請與取得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Century Gothic"/>
              <a:ea typeface="微软雅黑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205891" y="3996028"/>
            <a:ext cx="11464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500" b="1" dirty="0" smtClean="0">
                <a:solidFill>
                  <a:schemeClr val="accent2"/>
                </a:solidFill>
                <a:latin typeface="Century Gothic"/>
                <a:ea typeface="微软雅黑" charset="0"/>
              </a:rPr>
              <a:t>示範期</a:t>
            </a:r>
            <a:endParaRPr lang="en-US" altLang="zh-TW" sz="2500" b="1" dirty="0">
              <a:solidFill>
                <a:schemeClr val="accent2"/>
              </a:solidFill>
              <a:latin typeface="Century Gothic"/>
              <a:ea typeface="微软雅黑" charset="0"/>
            </a:endParaRPr>
          </a:p>
        </p:txBody>
      </p:sp>
      <p:grpSp>
        <p:nvGrpSpPr>
          <p:cNvPr id="35" name="组合 6"/>
          <p:cNvGrpSpPr/>
          <p:nvPr/>
        </p:nvGrpSpPr>
        <p:grpSpPr>
          <a:xfrm>
            <a:off x="4967276" y="2403378"/>
            <a:ext cx="166233" cy="1502033"/>
            <a:chOff x="4408188" y="1151906"/>
            <a:chExt cx="166255" cy="1502228"/>
          </a:xfrm>
          <a:solidFill>
            <a:srgbClr val="669900"/>
          </a:solidFill>
        </p:grpSpPr>
        <p:sp>
          <p:nvSpPr>
            <p:cNvPr id="36" name="椭圆 42"/>
            <p:cNvSpPr/>
            <p:nvPr/>
          </p:nvSpPr>
          <p:spPr>
            <a:xfrm>
              <a:off x="4408188" y="2487879"/>
              <a:ext cx="166255" cy="1662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404040"/>
                </a:solidFill>
              </a:endParaRPr>
            </a:p>
          </p:txBody>
        </p:sp>
        <p:cxnSp>
          <p:nvCxnSpPr>
            <p:cNvPr id="37" name="直线连接符 58"/>
            <p:cNvCxnSpPr/>
            <p:nvPr/>
          </p:nvCxnSpPr>
          <p:spPr>
            <a:xfrm flipV="1">
              <a:off x="4491315" y="1151906"/>
              <a:ext cx="0" cy="1335973"/>
            </a:xfrm>
            <a:prstGeom prst="line">
              <a:avLst/>
            </a:prstGeom>
            <a:grpFill/>
            <a:ln w="19050">
              <a:solidFill>
                <a:srgbClr val="669900">
                  <a:alpha val="99000"/>
                </a:srgb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>
          <a:xfrm>
            <a:off x="5215018" y="2260051"/>
            <a:ext cx="21082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500" b="1" dirty="0" smtClean="0">
                <a:solidFill>
                  <a:srgbClr val="669900"/>
                </a:solidFill>
                <a:latin typeface="Century Gothic"/>
                <a:ea typeface="微软雅黑" charset="0"/>
              </a:rPr>
              <a:t>商業化成熟期</a:t>
            </a:r>
            <a:endParaRPr lang="zh-TW" altLang="en-US" sz="2500" b="1" dirty="0">
              <a:solidFill>
                <a:srgbClr val="669900"/>
              </a:solidFill>
              <a:latin typeface="Century Gothic"/>
              <a:ea typeface="微软雅黑" charset="0"/>
            </a:endParaRPr>
          </a:p>
        </p:txBody>
      </p:sp>
      <p:grpSp>
        <p:nvGrpSpPr>
          <p:cNvPr id="50" name="组合 6"/>
          <p:cNvGrpSpPr/>
          <p:nvPr/>
        </p:nvGrpSpPr>
        <p:grpSpPr>
          <a:xfrm>
            <a:off x="7740352" y="3732048"/>
            <a:ext cx="144103" cy="1484556"/>
            <a:chOff x="6301669" y="2496203"/>
            <a:chExt cx="144122" cy="1484750"/>
          </a:xfrm>
          <a:solidFill>
            <a:schemeClr val="accent5"/>
          </a:solidFill>
        </p:grpSpPr>
        <p:sp>
          <p:nvSpPr>
            <p:cNvPr id="51" name="椭圆 45"/>
            <p:cNvSpPr/>
            <p:nvPr/>
          </p:nvSpPr>
          <p:spPr>
            <a:xfrm>
              <a:off x="6301669" y="2496203"/>
              <a:ext cx="144122" cy="144085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cxnSp>
          <p:nvCxnSpPr>
            <p:cNvPr id="67" name="直线连接符 62"/>
            <p:cNvCxnSpPr/>
            <p:nvPr/>
          </p:nvCxnSpPr>
          <p:spPr>
            <a:xfrm>
              <a:off x="6373731" y="2644980"/>
              <a:ext cx="0" cy="1335973"/>
            </a:xfrm>
            <a:prstGeom prst="line">
              <a:avLst/>
            </a:prstGeom>
            <a:grpFill/>
            <a:ln>
              <a:tailEnd type="oval" w="lg" len="lg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70" name="矩形 69"/>
          <p:cNvSpPr/>
          <p:nvPr/>
        </p:nvSpPr>
        <p:spPr>
          <a:xfrm>
            <a:off x="7884368" y="3930070"/>
            <a:ext cx="11464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500" b="1" dirty="0" smtClean="0">
                <a:solidFill>
                  <a:schemeClr val="accent5"/>
                </a:solidFill>
                <a:latin typeface="Century Gothic"/>
                <a:ea typeface="微软雅黑" charset="0"/>
              </a:rPr>
              <a:t>衰退期</a:t>
            </a:r>
            <a:endParaRPr lang="zh-TW" altLang="en-US" sz="2500" b="1" dirty="0">
              <a:solidFill>
                <a:schemeClr val="accent5"/>
              </a:solidFill>
              <a:latin typeface="Century Gothic"/>
              <a:ea typeface="微软雅黑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024401" y="273710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/>
                <a:ea typeface="微软雅黑" charset="0"/>
              </a:rPr>
              <a:t>期刊論文</a:t>
            </a:r>
            <a:endParaRPr lang="en-US" altLang="zh-TW" sz="2000" b="1" dirty="0" smtClean="0">
              <a:solidFill>
                <a:schemeClr val="tx1">
                  <a:lumMod val="50000"/>
                </a:schemeClr>
              </a:solidFill>
              <a:latin typeface="Century Gothic"/>
              <a:ea typeface="微软雅黑" charset="0"/>
            </a:endParaRPr>
          </a:p>
          <a:p>
            <a:r>
              <a:rPr lang="zh-TW" alt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/>
                <a:ea typeface="微软雅黑" charset="0"/>
              </a:rPr>
              <a:t>研究報</a:t>
            </a:r>
            <a:r>
              <a:rPr lang="zh-TW" altLang="en-US" sz="2000" b="1" dirty="0">
                <a:solidFill>
                  <a:schemeClr val="tx1">
                    <a:lumMod val="50000"/>
                  </a:schemeClr>
                </a:solidFill>
                <a:latin typeface="Century Gothic"/>
                <a:ea typeface="微软雅黑" charset="0"/>
              </a:rPr>
              <a:t>告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Century Gothic"/>
              <a:ea typeface="微软雅黑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75659" y="1256849"/>
            <a:ext cx="158744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87" name="矩形 86"/>
          <p:cNvSpPr/>
          <p:nvPr/>
        </p:nvSpPr>
        <p:spPr>
          <a:xfrm>
            <a:off x="5215018" y="2678150"/>
            <a:ext cx="1732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/>
                <a:ea typeface="微软雅黑" charset="0"/>
              </a:rPr>
              <a:t>簽約金</a:t>
            </a:r>
            <a:endParaRPr lang="en-US" altLang="zh-TW" sz="2000" b="1" dirty="0" smtClean="0">
              <a:solidFill>
                <a:schemeClr val="tx1">
                  <a:lumMod val="50000"/>
                </a:schemeClr>
              </a:solidFill>
              <a:latin typeface="Century Gothic"/>
              <a:ea typeface="微软雅黑" charset="0"/>
            </a:endParaRPr>
          </a:p>
          <a:p>
            <a:r>
              <a:rPr lang="zh-TW" alt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/>
                <a:ea typeface="微软雅黑" charset="0"/>
              </a:rPr>
              <a:t>技轉收入</a:t>
            </a:r>
            <a:endParaRPr lang="en-US" altLang="zh-TW" sz="2000" b="1" dirty="0" smtClean="0">
              <a:solidFill>
                <a:schemeClr val="tx1">
                  <a:lumMod val="50000"/>
                </a:schemeClr>
              </a:solidFill>
              <a:latin typeface="Century Gothic"/>
              <a:ea typeface="微软雅黑" charset="0"/>
            </a:endParaRPr>
          </a:p>
          <a:p>
            <a:r>
              <a:rPr lang="zh-TW" altLang="en-US" sz="2000" b="1" dirty="0" smtClean="0">
                <a:solidFill>
                  <a:schemeClr val="tx1">
                    <a:lumMod val="50000"/>
                  </a:schemeClr>
                </a:solidFill>
                <a:latin typeface="Century Gothic"/>
                <a:ea typeface="微软雅黑" charset="0"/>
              </a:rPr>
              <a:t>技服收</a:t>
            </a:r>
            <a:r>
              <a:rPr lang="zh-TW" altLang="en-US" sz="2000" b="1" dirty="0">
                <a:solidFill>
                  <a:schemeClr val="tx1">
                    <a:lumMod val="50000"/>
                  </a:schemeClr>
                </a:solidFill>
                <a:latin typeface="Century Gothic"/>
                <a:ea typeface="微软雅黑" charset="0"/>
              </a:rPr>
              <a:t>入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Century Gothic"/>
              <a:ea typeface="微软雅黑" charset="0"/>
            </a:endParaRPr>
          </a:p>
        </p:txBody>
      </p:sp>
      <p:sp>
        <p:nvSpPr>
          <p:cNvPr id="56" name="文本框 65"/>
          <p:cNvSpPr txBox="1"/>
          <p:nvPr/>
        </p:nvSpPr>
        <p:spPr>
          <a:xfrm>
            <a:off x="2774721" y="144023"/>
            <a:ext cx="417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5C5C5C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KPI</a:t>
            </a:r>
            <a:r>
              <a:rPr lang="zh-TW" altLang="en-US" sz="4000" dirty="0" smtClean="0">
                <a:solidFill>
                  <a:srgbClr val="5C5C5C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績效指標簡介</a:t>
            </a:r>
            <a:endParaRPr lang="zh-CN" altLang="en-US" sz="4000" dirty="0">
              <a:solidFill>
                <a:srgbClr val="5C5C5C"/>
              </a:solidFill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8773728" y="3692293"/>
            <a:ext cx="253138" cy="256215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4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2627784" y="2780928"/>
            <a:ext cx="4392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u="sng" dirty="0" smtClean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計畫</a:t>
            </a:r>
            <a:r>
              <a:rPr lang="zh-TW" altLang="en-US" sz="5000" u="sng" dirty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管理</a:t>
            </a:r>
            <a:r>
              <a:rPr lang="zh-TW" altLang="en-US" sz="5000" u="sng" dirty="0" smtClean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系統</a:t>
            </a:r>
            <a:endParaRPr lang="zh-TW" altLang="en-US" sz="5000" u="sng" dirty="0">
              <a:solidFill>
                <a:srgbClr val="5F5F5F"/>
              </a:solidFill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93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611560" y="90872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u="sng" dirty="0" smtClean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論著管理系統</a:t>
            </a:r>
            <a:endParaRPr lang="zh-TW" altLang="en-US" sz="4000" u="sng" dirty="0">
              <a:solidFill>
                <a:srgbClr val="5F5F5F"/>
              </a:solidFill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211960" y="2204864"/>
            <a:ext cx="42883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升遷</a:t>
            </a:r>
            <a:endParaRPr lang="en-US" altLang="zh-TW" sz="4000" dirty="0" smtClean="0">
              <a:solidFill>
                <a:srgbClr val="5F5F5F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  <a:p>
            <a:r>
              <a:rPr lang="zh-TW" altLang="en-US" sz="40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計畫研究成果產出</a:t>
            </a:r>
            <a:endParaRPr lang="en-US" altLang="zh-TW" sz="4000" dirty="0" smtClean="0">
              <a:solidFill>
                <a:srgbClr val="5F5F5F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  <a:p>
            <a:r>
              <a:rPr lang="zh-TW" altLang="en-US" sz="40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關鍵技術傳承</a:t>
            </a:r>
            <a:endParaRPr lang="en-US" altLang="zh-TW" sz="4000" dirty="0" smtClean="0">
              <a:solidFill>
                <a:srgbClr val="5F5F5F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  <a:p>
            <a:r>
              <a:rPr lang="zh-TW" altLang="en-US" sz="4000" dirty="0" smtClean="0">
                <a:solidFill>
                  <a:srgbClr val="5F5F5F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知識管理</a:t>
            </a:r>
            <a:endParaRPr lang="en-US" altLang="zh-TW" sz="4000" dirty="0" smtClean="0">
              <a:solidFill>
                <a:srgbClr val="5F5F5F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42221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611564" y="1412776"/>
            <a:ext cx="8000183" cy="5256584"/>
            <a:chOff x="1115619" y="620689"/>
            <a:chExt cx="6270414" cy="5003507"/>
          </a:xfrm>
        </p:grpSpPr>
        <p:grpSp>
          <p:nvGrpSpPr>
            <p:cNvPr id="2" name="组合 237"/>
            <p:cNvGrpSpPr/>
            <p:nvPr/>
          </p:nvGrpSpPr>
          <p:grpSpPr>
            <a:xfrm>
              <a:off x="1115619" y="620689"/>
              <a:ext cx="6270414" cy="5003507"/>
              <a:chOff x="10328275" y="5759450"/>
              <a:chExt cx="870744" cy="754508"/>
            </a:xfrm>
          </p:grpSpPr>
          <p:sp>
            <p:nvSpPr>
              <p:cNvPr id="3" name="Freeform 50449"/>
              <p:cNvSpPr>
                <a:spLocks/>
              </p:cNvSpPr>
              <p:nvPr/>
            </p:nvSpPr>
            <p:spPr bwMode="auto">
              <a:xfrm>
                <a:off x="10628313" y="6417885"/>
                <a:ext cx="265164" cy="69085"/>
              </a:xfrm>
              <a:custGeom>
                <a:avLst/>
                <a:gdLst>
                  <a:gd name="T0" fmla="*/ 154 w 171"/>
                  <a:gd name="T1" fmla="*/ 0 h 103"/>
                  <a:gd name="T2" fmla="*/ 17 w 171"/>
                  <a:gd name="T3" fmla="*/ 0 h 103"/>
                  <a:gd name="T4" fmla="*/ 0 w 171"/>
                  <a:gd name="T5" fmla="*/ 103 h 103"/>
                  <a:gd name="T6" fmla="*/ 171 w 171"/>
                  <a:gd name="T7" fmla="*/ 103 h 103"/>
                  <a:gd name="T8" fmla="*/ 154 w 171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03">
                    <a:moveTo>
                      <a:pt x="154" y="0"/>
                    </a:moveTo>
                    <a:lnTo>
                      <a:pt x="17" y="0"/>
                    </a:lnTo>
                    <a:lnTo>
                      <a:pt x="0" y="103"/>
                    </a:lnTo>
                    <a:lnTo>
                      <a:pt x="171" y="10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" name="Freeform 50450"/>
              <p:cNvSpPr>
                <a:spLocks/>
              </p:cNvSpPr>
              <p:nvPr/>
            </p:nvSpPr>
            <p:spPr bwMode="auto">
              <a:xfrm>
                <a:off x="10329069" y="6344237"/>
                <a:ext cx="869950" cy="73403"/>
              </a:xfrm>
              <a:custGeom>
                <a:avLst/>
                <a:gdLst>
                  <a:gd name="T0" fmla="*/ 0 w 256"/>
                  <a:gd name="T1" fmla="*/ 0 h 32"/>
                  <a:gd name="T2" fmla="*/ 0 w 256"/>
                  <a:gd name="T3" fmla="*/ 16 h 32"/>
                  <a:gd name="T4" fmla="*/ 16 w 256"/>
                  <a:gd name="T5" fmla="*/ 32 h 32"/>
                  <a:gd name="T6" fmla="*/ 240 w 256"/>
                  <a:gd name="T7" fmla="*/ 32 h 32"/>
                  <a:gd name="T8" fmla="*/ 256 w 256"/>
                  <a:gd name="T9" fmla="*/ 16 h 32"/>
                  <a:gd name="T10" fmla="*/ 256 w 256"/>
                  <a:gd name="T11" fmla="*/ 0 h 32"/>
                  <a:gd name="T12" fmla="*/ 0 w 25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3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49" y="32"/>
                      <a:pt x="256" y="25"/>
                      <a:pt x="256" y="16"/>
                    </a:cubicBezTo>
                    <a:cubicBezTo>
                      <a:pt x="256" y="0"/>
                      <a:pt x="256" y="0"/>
                      <a:pt x="2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" name="Freeform 50451"/>
              <p:cNvSpPr>
                <a:spLocks/>
              </p:cNvSpPr>
              <p:nvPr/>
            </p:nvSpPr>
            <p:spPr bwMode="auto">
              <a:xfrm>
                <a:off x="10328275" y="5759450"/>
                <a:ext cx="869950" cy="584542"/>
              </a:xfrm>
              <a:custGeom>
                <a:avLst/>
                <a:gdLst>
                  <a:gd name="T0" fmla="*/ 240 w 256"/>
                  <a:gd name="T1" fmla="*/ 0 h 152"/>
                  <a:gd name="T2" fmla="*/ 16 w 256"/>
                  <a:gd name="T3" fmla="*/ 0 h 152"/>
                  <a:gd name="T4" fmla="*/ 0 w 256"/>
                  <a:gd name="T5" fmla="*/ 16 h 152"/>
                  <a:gd name="T6" fmla="*/ 0 w 256"/>
                  <a:gd name="T7" fmla="*/ 152 h 152"/>
                  <a:gd name="T8" fmla="*/ 256 w 256"/>
                  <a:gd name="T9" fmla="*/ 152 h 152"/>
                  <a:gd name="T10" fmla="*/ 256 w 256"/>
                  <a:gd name="T11" fmla="*/ 16 h 152"/>
                  <a:gd name="T12" fmla="*/ 240 w 256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2">
                    <a:moveTo>
                      <a:pt x="24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56" y="152"/>
                      <a:pt x="256" y="152"/>
                      <a:pt x="256" y="152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7"/>
                      <a:pt x="249" y="0"/>
                      <a:pt x="240" y="0"/>
                    </a:cubicBezTo>
                    <a:close/>
                  </a:path>
                </a:pathLst>
              </a:custGeom>
              <a:solidFill>
                <a:srgbClr val="46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Rectangle 50452"/>
              <p:cNvSpPr>
                <a:spLocks noChangeArrowheads="1"/>
              </p:cNvSpPr>
              <p:nvPr/>
            </p:nvSpPr>
            <p:spPr bwMode="auto">
              <a:xfrm>
                <a:off x="10383838" y="5813425"/>
                <a:ext cx="760412" cy="406400"/>
              </a:xfrm>
              <a:prstGeom prst="rect">
                <a:avLst/>
              </a:prstGeom>
              <a:solidFill>
                <a:srgbClr val="41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50453"/>
              <p:cNvSpPr>
                <a:spLocks/>
              </p:cNvSpPr>
              <p:nvPr/>
            </p:nvSpPr>
            <p:spPr bwMode="auto">
              <a:xfrm>
                <a:off x="10587037" y="6486970"/>
                <a:ext cx="352425" cy="26988"/>
              </a:xfrm>
              <a:custGeom>
                <a:avLst/>
                <a:gdLst>
                  <a:gd name="T0" fmla="*/ 214 w 222"/>
                  <a:gd name="T1" fmla="*/ 0 h 17"/>
                  <a:gd name="T2" fmla="*/ 8 w 222"/>
                  <a:gd name="T3" fmla="*/ 0 h 17"/>
                  <a:gd name="T4" fmla="*/ 0 w 222"/>
                  <a:gd name="T5" fmla="*/ 17 h 17"/>
                  <a:gd name="T6" fmla="*/ 222 w 222"/>
                  <a:gd name="T7" fmla="*/ 17 h 17"/>
                  <a:gd name="T8" fmla="*/ 214 w 2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7">
                    <a:moveTo>
                      <a:pt x="214" y="0"/>
                    </a:moveTo>
                    <a:lnTo>
                      <a:pt x="8" y="0"/>
                    </a:lnTo>
                    <a:lnTo>
                      <a:pt x="0" y="17"/>
                    </a:lnTo>
                    <a:lnTo>
                      <a:pt x="222" y="17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0454"/>
              <p:cNvSpPr>
                <a:spLocks/>
              </p:cNvSpPr>
              <p:nvPr/>
            </p:nvSpPr>
            <p:spPr bwMode="auto">
              <a:xfrm>
                <a:off x="10599738" y="5976938"/>
                <a:ext cx="163512" cy="161925"/>
              </a:xfrm>
              <a:custGeom>
                <a:avLst/>
                <a:gdLst>
                  <a:gd name="T0" fmla="*/ 77 w 103"/>
                  <a:gd name="T1" fmla="*/ 102 h 102"/>
                  <a:gd name="T2" fmla="*/ 0 w 103"/>
                  <a:gd name="T3" fmla="*/ 25 h 102"/>
                  <a:gd name="T4" fmla="*/ 26 w 103"/>
                  <a:gd name="T5" fmla="*/ 0 h 102"/>
                  <a:gd name="T6" fmla="*/ 103 w 103"/>
                  <a:gd name="T7" fmla="*/ 76 h 102"/>
                  <a:gd name="T8" fmla="*/ 77 w 10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2">
                    <a:moveTo>
                      <a:pt x="77" y="102"/>
                    </a:moveTo>
                    <a:lnTo>
                      <a:pt x="0" y="25"/>
                    </a:lnTo>
                    <a:lnTo>
                      <a:pt x="26" y="0"/>
                    </a:lnTo>
                    <a:lnTo>
                      <a:pt x="103" y="76"/>
                    </a:lnTo>
                    <a:lnTo>
                      <a:pt x="77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50455"/>
              <p:cNvSpPr>
                <a:spLocks/>
              </p:cNvSpPr>
              <p:nvPr/>
            </p:nvSpPr>
            <p:spPr bwMode="auto">
              <a:xfrm>
                <a:off x="10682288" y="5894388"/>
                <a:ext cx="244475" cy="244475"/>
              </a:xfrm>
              <a:custGeom>
                <a:avLst/>
                <a:gdLst>
                  <a:gd name="T0" fmla="*/ 25 w 154"/>
                  <a:gd name="T1" fmla="*/ 154 h 154"/>
                  <a:gd name="T2" fmla="*/ 0 w 154"/>
                  <a:gd name="T3" fmla="*/ 128 h 154"/>
                  <a:gd name="T4" fmla="*/ 128 w 154"/>
                  <a:gd name="T5" fmla="*/ 0 h 154"/>
                  <a:gd name="T6" fmla="*/ 154 w 154"/>
                  <a:gd name="T7" fmla="*/ 26 h 154"/>
                  <a:gd name="T8" fmla="*/ 25 w 154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54">
                    <a:moveTo>
                      <a:pt x="25" y="154"/>
                    </a:moveTo>
                    <a:lnTo>
                      <a:pt x="0" y="128"/>
                    </a:lnTo>
                    <a:lnTo>
                      <a:pt x="128" y="0"/>
                    </a:lnTo>
                    <a:lnTo>
                      <a:pt x="154" y="26"/>
                    </a:lnTo>
                    <a:lnTo>
                      <a:pt x="25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" name="Oval 98"/>
            <p:cNvSpPr>
              <a:spLocks noChangeArrowheads="1"/>
            </p:cNvSpPr>
            <p:nvPr/>
          </p:nvSpPr>
          <p:spPr bwMode="auto">
            <a:xfrm>
              <a:off x="4081506" y="4577436"/>
              <a:ext cx="344349" cy="3292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b="27044"/>
          <a:stretch/>
        </p:blipFill>
        <p:spPr>
          <a:xfrm>
            <a:off x="1062904" y="1720479"/>
            <a:ext cx="7045635" cy="3577812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3926117" y="3134918"/>
            <a:ext cx="216025" cy="288032"/>
            <a:chOff x="410521" y="5918444"/>
            <a:chExt cx="403923" cy="496303"/>
          </a:xfrm>
        </p:grpSpPr>
        <p:sp>
          <p:nvSpPr>
            <p:cNvPr id="15" name="矩形 14"/>
            <p:cNvSpPr/>
            <p:nvPr/>
          </p:nvSpPr>
          <p:spPr>
            <a:xfrm rot="8100000">
              <a:off x="693810" y="6054707"/>
              <a:ext cx="72008" cy="360040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稻壳儿小白白(http://dwz.cn/Wu2UP)"/>
            <p:cNvSpPr>
              <a:spLocks/>
            </p:cNvSpPr>
            <p:nvPr/>
          </p:nvSpPr>
          <p:spPr bwMode="auto">
            <a:xfrm flipH="1">
              <a:off x="410521" y="5918444"/>
              <a:ext cx="403923" cy="418545"/>
            </a:xfrm>
            <a:custGeom>
              <a:avLst/>
              <a:gdLst>
                <a:gd name="T0" fmla="*/ 904781520 w 38"/>
                <a:gd name="T1" fmla="*/ 1673832537 h 38"/>
                <a:gd name="T2" fmla="*/ 859542444 w 38"/>
                <a:gd name="T3" fmla="*/ 1719071436 h 38"/>
                <a:gd name="T4" fmla="*/ 814303368 w 38"/>
                <a:gd name="T5" fmla="*/ 1719071436 h 38"/>
                <a:gd name="T6" fmla="*/ 769064292 w 38"/>
                <a:gd name="T7" fmla="*/ 1628593638 h 38"/>
                <a:gd name="T8" fmla="*/ 769064292 w 38"/>
                <a:gd name="T9" fmla="*/ 904771254 h 38"/>
                <a:gd name="T10" fmla="*/ 45239076 w 38"/>
                <a:gd name="T11" fmla="*/ 904771254 h 38"/>
                <a:gd name="T12" fmla="*/ 0 w 38"/>
                <a:gd name="T13" fmla="*/ 859539081 h 38"/>
                <a:gd name="T14" fmla="*/ 45239076 w 38"/>
                <a:gd name="T15" fmla="*/ 769061283 h 38"/>
                <a:gd name="T16" fmla="*/ 1583367660 w 38"/>
                <a:gd name="T17" fmla="*/ 0 h 38"/>
                <a:gd name="T18" fmla="*/ 1628606736 w 38"/>
                <a:gd name="T19" fmla="*/ 0 h 38"/>
                <a:gd name="T20" fmla="*/ 1673845812 w 38"/>
                <a:gd name="T21" fmla="*/ 0 h 38"/>
                <a:gd name="T22" fmla="*/ 1673845812 w 38"/>
                <a:gd name="T23" fmla="*/ 90477798 h 38"/>
                <a:gd name="T24" fmla="*/ 904781520 w 38"/>
                <a:gd name="T25" fmla="*/ 1673832537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8">
                  <a:moveTo>
                    <a:pt x="20" y="37"/>
                  </a:move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2"/>
                    <a:pt x="37" y="2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8100000">
              <a:off x="549569" y="6062079"/>
              <a:ext cx="125824" cy="130133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/>
          <a:srcRect r="28139" b="14620"/>
          <a:stretch/>
        </p:blipFill>
        <p:spPr>
          <a:xfrm>
            <a:off x="1062900" y="1727025"/>
            <a:ext cx="7045639" cy="3571265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090122" y="2746110"/>
            <a:ext cx="216025" cy="288032"/>
            <a:chOff x="410521" y="5918444"/>
            <a:chExt cx="403923" cy="496303"/>
          </a:xfrm>
        </p:grpSpPr>
        <p:sp>
          <p:nvSpPr>
            <p:cNvPr id="19" name="矩形 18"/>
            <p:cNvSpPr/>
            <p:nvPr/>
          </p:nvSpPr>
          <p:spPr>
            <a:xfrm rot="8100000">
              <a:off x="693810" y="6054707"/>
              <a:ext cx="72008" cy="360040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稻壳儿小白白(http://dwz.cn/Wu2UP)"/>
            <p:cNvSpPr>
              <a:spLocks/>
            </p:cNvSpPr>
            <p:nvPr/>
          </p:nvSpPr>
          <p:spPr bwMode="auto">
            <a:xfrm flipH="1">
              <a:off x="410521" y="5918444"/>
              <a:ext cx="403923" cy="418545"/>
            </a:xfrm>
            <a:custGeom>
              <a:avLst/>
              <a:gdLst>
                <a:gd name="T0" fmla="*/ 904781520 w 38"/>
                <a:gd name="T1" fmla="*/ 1673832537 h 38"/>
                <a:gd name="T2" fmla="*/ 859542444 w 38"/>
                <a:gd name="T3" fmla="*/ 1719071436 h 38"/>
                <a:gd name="T4" fmla="*/ 814303368 w 38"/>
                <a:gd name="T5" fmla="*/ 1719071436 h 38"/>
                <a:gd name="T6" fmla="*/ 769064292 w 38"/>
                <a:gd name="T7" fmla="*/ 1628593638 h 38"/>
                <a:gd name="T8" fmla="*/ 769064292 w 38"/>
                <a:gd name="T9" fmla="*/ 904771254 h 38"/>
                <a:gd name="T10" fmla="*/ 45239076 w 38"/>
                <a:gd name="T11" fmla="*/ 904771254 h 38"/>
                <a:gd name="T12" fmla="*/ 0 w 38"/>
                <a:gd name="T13" fmla="*/ 859539081 h 38"/>
                <a:gd name="T14" fmla="*/ 45239076 w 38"/>
                <a:gd name="T15" fmla="*/ 769061283 h 38"/>
                <a:gd name="T16" fmla="*/ 1583367660 w 38"/>
                <a:gd name="T17" fmla="*/ 0 h 38"/>
                <a:gd name="T18" fmla="*/ 1628606736 w 38"/>
                <a:gd name="T19" fmla="*/ 0 h 38"/>
                <a:gd name="T20" fmla="*/ 1673845812 w 38"/>
                <a:gd name="T21" fmla="*/ 0 h 38"/>
                <a:gd name="T22" fmla="*/ 1673845812 w 38"/>
                <a:gd name="T23" fmla="*/ 90477798 h 38"/>
                <a:gd name="T24" fmla="*/ 904781520 w 38"/>
                <a:gd name="T25" fmla="*/ 1673832537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8">
                  <a:moveTo>
                    <a:pt x="20" y="37"/>
                  </a:move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2"/>
                    <a:pt x="37" y="2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8100000">
              <a:off x="549569" y="6062079"/>
              <a:ext cx="125824" cy="130133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/>
          <a:srcRect b="14607"/>
          <a:stretch/>
        </p:blipFill>
        <p:spPr>
          <a:xfrm>
            <a:off x="1069129" y="1718772"/>
            <a:ext cx="7039410" cy="3579518"/>
          </a:xfrm>
          <a:prstGeom prst="rect">
            <a:avLst/>
          </a:prstGeom>
        </p:spPr>
      </p:pic>
      <p:sp>
        <p:nvSpPr>
          <p:cNvPr id="25" name="圓角矩形 24"/>
          <p:cNvSpPr/>
          <p:nvPr/>
        </p:nvSpPr>
        <p:spPr>
          <a:xfrm>
            <a:off x="251520" y="332655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論著申請</a:t>
            </a:r>
          </a:p>
        </p:txBody>
      </p:sp>
      <p:sp>
        <p:nvSpPr>
          <p:cNvPr id="26" name="向右箭號 25"/>
          <p:cNvSpPr/>
          <p:nvPr/>
        </p:nvSpPr>
        <p:spPr>
          <a:xfrm>
            <a:off x="1680497" y="606057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2052233" y="332654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所部核准</a:t>
            </a:r>
          </a:p>
        </p:txBody>
      </p:sp>
      <p:sp>
        <p:nvSpPr>
          <p:cNvPr id="28" name="向右箭號 27"/>
          <p:cNvSpPr/>
          <p:nvPr/>
        </p:nvSpPr>
        <p:spPr>
          <a:xfrm>
            <a:off x="3509255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3944954" y="353813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對外發表</a:t>
            </a:r>
          </a:p>
        </p:txBody>
      </p:sp>
      <p:sp>
        <p:nvSpPr>
          <p:cNvPr id="30" name="向右箭號 29"/>
          <p:cNvSpPr/>
          <p:nvPr/>
        </p:nvSpPr>
        <p:spPr>
          <a:xfrm>
            <a:off x="5400610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/>
        </p:nvSpPr>
        <p:spPr>
          <a:xfrm>
            <a:off x="5804499" y="381623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INER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</a:p>
        </p:txBody>
      </p:sp>
      <p:sp>
        <p:nvSpPr>
          <p:cNvPr id="34" name="向右箭號 33"/>
          <p:cNvSpPr/>
          <p:nvPr/>
        </p:nvSpPr>
        <p:spPr>
          <a:xfrm>
            <a:off x="7221735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7610015" y="381623"/>
            <a:ext cx="1479956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下載申請單</a:t>
            </a:r>
          </a:p>
        </p:txBody>
      </p:sp>
    </p:spTree>
    <p:extLst>
      <p:ext uri="{BB962C8B-B14F-4D97-AF65-F5344CB8AC3E}">
        <p14:creationId xmlns:p14="http://schemas.microsoft.com/office/powerpoint/2010/main" val="222916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762912" y="1034855"/>
            <a:ext cx="348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u="sng" dirty="0" smtClean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人力工時系統</a:t>
            </a:r>
            <a:endParaRPr lang="zh-TW" altLang="en-US" sz="4000" u="sng" dirty="0">
              <a:solidFill>
                <a:srgbClr val="5F5F5F"/>
              </a:solidFill>
              <a:latin typeface="華康超黑體(P)" panose="020B0C00000000000000" pitchFamily="34" charset="-120"/>
              <a:ea typeface="華康超黑體(P)" panose="020B0C00000000000000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668842" y="1744969"/>
            <a:ext cx="2332623" cy="1289060"/>
            <a:chOff x="4543400" y="404664"/>
            <a:chExt cx="3103508" cy="1896099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5434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8482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1530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4578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57626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0674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63722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66770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6981800" y="404664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0E7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4712113" y="742801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5016913" y="742801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5321713" y="742801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5626513" y="742801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5931313" y="742801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236113" y="742801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525751" y="742652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6830551" y="742652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7135351" y="742652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45C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4865664" y="1086343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B9D5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5170464" y="1086343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B9D5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5475264" y="1086343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B9D5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780064" y="1086343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B9D5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6084864" y="1086343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B9D5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6389664" y="1086343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B9D5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6694464" y="1086343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B9D5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6999264" y="1086343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B9D5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7284090" y="1080640"/>
              <a:ext cx="272174" cy="676275"/>
            </a:xfrm>
            <a:custGeom>
              <a:avLst/>
              <a:gdLst>
                <a:gd name="T0" fmla="*/ 135 w 191"/>
                <a:gd name="T1" fmla="*/ 39 h 479"/>
                <a:gd name="T2" fmla="*/ 123 w 191"/>
                <a:gd name="T3" fmla="*/ 68 h 479"/>
                <a:gd name="T4" fmla="*/ 95 w 191"/>
                <a:gd name="T5" fmla="*/ 81 h 479"/>
                <a:gd name="T6" fmla="*/ 67 w 191"/>
                <a:gd name="T7" fmla="*/ 68 h 479"/>
                <a:gd name="T8" fmla="*/ 56 w 191"/>
                <a:gd name="T9" fmla="*/ 39 h 479"/>
                <a:gd name="T10" fmla="*/ 67 w 191"/>
                <a:gd name="T11" fmla="*/ 11 h 479"/>
                <a:gd name="T12" fmla="*/ 95 w 191"/>
                <a:gd name="T13" fmla="*/ 0 h 479"/>
                <a:gd name="T14" fmla="*/ 123 w 191"/>
                <a:gd name="T15" fmla="*/ 11 h 479"/>
                <a:gd name="T16" fmla="*/ 135 w 191"/>
                <a:gd name="T17" fmla="*/ 39 h 479"/>
                <a:gd name="T18" fmla="*/ 191 w 191"/>
                <a:gd name="T19" fmla="*/ 273 h 479"/>
                <a:gd name="T20" fmla="*/ 173 w 191"/>
                <a:gd name="T21" fmla="*/ 293 h 479"/>
                <a:gd name="T22" fmla="*/ 155 w 191"/>
                <a:gd name="T23" fmla="*/ 273 h 479"/>
                <a:gd name="T24" fmla="*/ 155 w 191"/>
                <a:gd name="T25" fmla="*/ 141 h 479"/>
                <a:gd name="T26" fmla="*/ 146 w 191"/>
                <a:gd name="T27" fmla="*/ 141 h 479"/>
                <a:gd name="T28" fmla="*/ 146 w 191"/>
                <a:gd name="T29" fmla="*/ 459 h 479"/>
                <a:gd name="T30" fmla="*/ 124 w 191"/>
                <a:gd name="T31" fmla="*/ 479 h 479"/>
                <a:gd name="T32" fmla="*/ 101 w 191"/>
                <a:gd name="T33" fmla="*/ 459 h 479"/>
                <a:gd name="T34" fmla="*/ 101 w 191"/>
                <a:gd name="T35" fmla="*/ 271 h 479"/>
                <a:gd name="T36" fmla="*/ 90 w 191"/>
                <a:gd name="T37" fmla="*/ 271 h 479"/>
                <a:gd name="T38" fmla="*/ 90 w 191"/>
                <a:gd name="T39" fmla="*/ 459 h 479"/>
                <a:gd name="T40" fmla="*/ 67 w 191"/>
                <a:gd name="T41" fmla="*/ 479 h 479"/>
                <a:gd name="T42" fmla="*/ 45 w 191"/>
                <a:gd name="T43" fmla="*/ 459 h 479"/>
                <a:gd name="T44" fmla="*/ 45 w 191"/>
                <a:gd name="T45" fmla="*/ 141 h 479"/>
                <a:gd name="T46" fmla="*/ 36 w 191"/>
                <a:gd name="T47" fmla="*/ 141 h 479"/>
                <a:gd name="T48" fmla="*/ 36 w 191"/>
                <a:gd name="T49" fmla="*/ 273 h 479"/>
                <a:gd name="T50" fmla="*/ 18 w 191"/>
                <a:gd name="T51" fmla="*/ 293 h 479"/>
                <a:gd name="T52" fmla="*/ 0 w 191"/>
                <a:gd name="T53" fmla="*/ 273 h 479"/>
                <a:gd name="T54" fmla="*/ 0 w 191"/>
                <a:gd name="T55" fmla="*/ 122 h 479"/>
                <a:gd name="T56" fmla="*/ 49 w 191"/>
                <a:gd name="T57" fmla="*/ 85 h 479"/>
                <a:gd name="T58" fmla="*/ 142 w 191"/>
                <a:gd name="T59" fmla="*/ 85 h 479"/>
                <a:gd name="T60" fmla="*/ 191 w 191"/>
                <a:gd name="T61" fmla="*/ 122 h 479"/>
                <a:gd name="T62" fmla="*/ 191 w 191"/>
                <a:gd name="T63" fmla="*/ 2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479">
                  <a:moveTo>
                    <a:pt x="135" y="39"/>
                  </a:moveTo>
                  <a:cubicBezTo>
                    <a:pt x="135" y="50"/>
                    <a:pt x="131" y="60"/>
                    <a:pt x="123" y="68"/>
                  </a:cubicBezTo>
                  <a:cubicBezTo>
                    <a:pt x="115" y="77"/>
                    <a:pt x="106" y="81"/>
                    <a:pt x="95" y="81"/>
                  </a:cubicBezTo>
                  <a:cubicBezTo>
                    <a:pt x="84" y="81"/>
                    <a:pt x="75" y="77"/>
                    <a:pt x="67" y="68"/>
                  </a:cubicBezTo>
                  <a:cubicBezTo>
                    <a:pt x="59" y="60"/>
                    <a:pt x="56" y="50"/>
                    <a:pt x="56" y="39"/>
                  </a:cubicBezTo>
                  <a:cubicBezTo>
                    <a:pt x="56" y="28"/>
                    <a:pt x="59" y="19"/>
                    <a:pt x="67" y="11"/>
                  </a:cubicBezTo>
                  <a:cubicBezTo>
                    <a:pt x="75" y="4"/>
                    <a:pt x="84" y="0"/>
                    <a:pt x="95" y="0"/>
                  </a:cubicBezTo>
                  <a:cubicBezTo>
                    <a:pt x="106" y="0"/>
                    <a:pt x="115" y="4"/>
                    <a:pt x="123" y="11"/>
                  </a:cubicBezTo>
                  <a:cubicBezTo>
                    <a:pt x="131" y="19"/>
                    <a:pt x="135" y="28"/>
                    <a:pt x="135" y="39"/>
                  </a:cubicBezTo>
                  <a:close/>
                  <a:moveTo>
                    <a:pt x="191" y="273"/>
                  </a:moveTo>
                  <a:cubicBezTo>
                    <a:pt x="191" y="286"/>
                    <a:pt x="185" y="293"/>
                    <a:pt x="173" y="293"/>
                  </a:cubicBezTo>
                  <a:cubicBezTo>
                    <a:pt x="161" y="293"/>
                    <a:pt x="155" y="286"/>
                    <a:pt x="155" y="27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459"/>
                    <a:pt x="146" y="459"/>
                    <a:pt x="146" y="459"/>
                  </a:cubicBezTo>
                  <a:cubicBezTo>
                    <a:pt x="146" y="472"/>
                    <a:pt x="138" y="479"/>
                    <a:pt x="124" y="479"/>
                  </a:cubicBezTo>
                  <a:cubicBezTo>
                    <a:pt x="109" y="479"/>
                    <a:pt x="101" y="472"/>
                    <a:pt x="101" y="459"/>
                  </a:cubicBezTo>
                  <a:cubicBezTo>
                    <a:pt x="101" y="271"/>
                    <a:pt x="101" y="271"/>
                    <a:pt x="101" y="271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72"/>
                    <a:pt x="82" y="479"/>
                    <a:pt x="67" y="479"/>
                  </a:cubicBezTo>
                  <a:cubicBezTo>
                    <a:pt x="52" y="479"/>
                    <a:pt x="45" y="472"/>
                    <a:pt x="45" y="459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36" y="286"/>
                    <a:pt x="30" y="293"/>
                    <a:pt x="18" y="293"/>
                  </a:cubicBezTo>
                  <a:cubicBezTo>
                    <a:pt x="6" y="293"/>
                    <a:pt x="0" y="286"/>
                    <a:pt x="0" y="27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98"/>
                    <a:pt x="16" y="85"/>
                    <a:pt x="49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75" y="85"/>
                    <a:pt x="191" y="98"/>
                    <a:pt x="191" y="122"/>
                  </a:cubicBezTo>
                  <a:lnTo>
                    <a:pt x="191" y="273"/>
                  </a:lnTo>
                  <a:close/>
                </a:path>
              </a:pathLst>
            </a:custGeom>
            <a:solidFill>
              <a:srgbClr val="B9D5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6372200" y="1823709"/>
              <a:ext cx="127470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1200</a:t>
              </a:r>
              <a:r>
                <a:rPr lang="zh-TW" altLang="en-US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人</a:t>
              </a:r>
              <a:endParaRPr lang="zh-TW" altLang="en-US" sz="2500" dirty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5738856" y="3328105"/>
            <a:ext cx="2351021" cy="1138600"/>
            <a:chOff x="4893047" y="2352211"/>
            <a:chExt cx="4216856" cy="1953134"/>
          </a:xfrm>
        </p:grpSpPr>
        <p:grpSp>
          <p:nvGrpSpPr>
            <p:cNvPr id="38" name="组合 245"/>
            <p:cNvGrpSpPr/>
            <p:nvPr/>
          </p:nvGrpSpPr>
          <p:grpSpPr>
            <a:xfrm>
              <a:off x="4893047" y="2533794"/>
              <a:ext cx="722312" cy="811213"/>
              <a:chOff x="10668001" y="709239"/>
              <a:chExt cx="722312" cy="811213"/>
            </a:xfrm>
          </p:grpSpPr>
          <p:sp>
            <p:nvSpPr>
              <p:cNvPr id="170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组合 245"/>
            <p:cNvGrpSpPr/>
            <p:nvPr/>
          </p:nvGrpSpPr>
          <p:grpSpPr>
            <a:xfrm>
              <a:off x="5244194" y="2524945"/>
              <a:ext cx="722312" cy="811213"/>
              <a:chOff x="10668001" y="709239"/>
              <a:chExt cx="722312" cy="811213"/>
            </a:xfrm>
          </p:grpSpPr>
          <p:sp>
            <p:nvSpPr>
              <p:cNvPr id="157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0" name="组合 245"/>
            <p:cNvGrpSpPr/>
            <p:nvPr/>
          </p:nvGrpSpPr>
          <p:grpSpPr>
            <a:xfrm>
              <a:off x="5632372" y="2532233"/>
              <a:ext cx="722312" cy="811213"/>
              <a:chOff x="10668001" y="709239"/>
              <a:chExt cx="722312" cy="811213"/>
            </a:xfrm>
          </p:grpSpPr>
          <p:sp>
            <p:nvSpPr>
              <p:cNvPr id="144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rgbClr val="818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1" name="组合 245"/>
            <p:cNvGrpSpPr/>
            <p:nvPr/>
          </p:nvGrpSpPr>
          <p:grpSpPr>
            <a:xfrm>
              <a:off x="5977671" y="2532233"/>
              <a:ext cx="722312" cy="811213"/>
              <a:chOff x="10668001" y="709239"/>
              <a:chExt cx="722312" cy="811213"/>
            </a:xfrm>
          </p:grpSpPr>
          <p:sp>
            <p:nvSpPr>
              <p:cNvPr id="131" name="Oval 142"/>
              <p:cNvSpPr>
                <a:spLocks noChangeArrowheads="1"/>
              </p:cNvSpPr>
              <p:nvPr/>
            </p:nvSpPr>
            <p:spPr bwMode="auto">
              <a:xfrm>
                <a:off x="10879138" y="709239"/>
                <a:ext cx="120650" cy="119063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Oval 143"/>
              <p:cNvSpPr>
                <a:spLocks noChangeArrowheads="1"/>
              </p:cNvSpPr>
              <p:nvPr/>
            </p:nvSpPr>
            <p:spPr bwMode="auto">
              <a:xfrm>
                <a:off x="11058526" y="709239"/>
                <a:ext cx="120650" cy="119063"/>
              </a:xfrm>
              <a:prstGeom prst="ellipse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44"/>
              <p:cNvSpPr>
                <a:spLocks/>
              </p:cNvSpPr>
              <p:nvPr/>
            </p:nvSpPr>
            <p:spPr bwMode="auto">
              <a:xfrm>
                <a:off x="10668001" y="888627"/>
                <a:ext cx="360363" cy="631825"/>
              </a:xfrm>
              <a:custGeom>
                <a:avLst/>
                <a:gdLst>
                  <a:gd name="T0" fmla="*/ 28 w 96"/>
                  <a:gd name="T1" fmla="*/ 152 h 168"/>
                  <a:gd name="T2" fmla="*/ 24 w 96"/>
                  <a:gd name="T3" fmla="*/ 148 h 168"/>
                  <a:gd name="T4" fmla="*/ 80 w 96"/>
                  <a:gd name="T5" fmla="*/ 48 h 168"/>
                  <a:gd name="T6" fmla="*/ 96 w 96"/>
                  <a:gd name="T7" fmla="*/ 48 h 168"/>
                  <a:gd name="T8" fmla="*/ 96 w 96"/>
                  <a:gd name="T9" fmla="*/ 0 h 168"/>
                  <a:gd name="T10" fmla="*/ 72 w 96"/>
                  <a:gd name="T11" fmla="*/ 0 h 168"/>
                  <a:gd name="T12" fmla="*/ 72 w 96"/>
                  <a:gd name="T13" fmla="*/ 32 h 168"/>
                  <a:gd name="T14" fmla="*/ 0 w 96"/>
                  <a:gd name="T15" fmla="*/ 152 h 168"/>
                  <a:gd name="T16" fmla="*/ 16 w 96"/>
                  <a:gd name="T17" fmla="*/ 168 h 168"/>
                  <a:gd name="T18" fmla="*/ 96 w 96"/>
                  <a:gd name="T19" fmla="*/ 168 h 168"/>
                  <a:gd name="T20" fmla="*/ 96 w 96"/>
                  <a:gd name="T21" fmla="*/ 152 h 168"/>
                  <a:gd name="T22" fmla="*/ 28 w 96"/>
                  <a:gd name="T23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8" y="152"/>
                    </a:moveTo>
                    <a:cubicBezTo>
                      <a:pt x="24" y="148"/>
                      <a:pt x="24" y="148"/>
                      <a:pt x="24" y="1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68"/>
                      <a:pt x="16" y="168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6" y="152"/>
                      <a:pt x="96" y="152"/>
                      <a:pt x="96" y="152"/>
                    </a:cubicBezTo>
                    <a:lnTo>
                      <a:pt x="28" y="152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45"/>
              <p:cNvSpPr>
                <a:spLocks noChangeArrowheads="1"/>
              </p:cNvSpPr>
              <p:nvPr/>
            </p:nvSpPr>
            <p:spPr bwMode="auto">
              <a:xfrm>
                <a:off x="10939463" y="709239"/>
                <a:ext cx="88900" cy="1190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46"/>
              <p:cNvSpPr>
                <a:spLocks/>
              </p:cNvSpPr>
              <p:nvPr/>
            </p:nvSpPr>
            <p:spPr bwMode="auto">
              <a:xfrm>
                <a:off x="10758488" y="1069602"/>
                <a:ext cx="269875" cy="390525"/>
              </a:xfrm>
              <a:custGeom>
                <a:avLst/>
                <a:gdLst>
                  <a:gd name="T0" fmla="*/ 0 w 170"/>
                  <a:gd name="T1" fmla="*/ 237 h 246"/>
                  <a:gd name="T2" fmla="*/ 10 w 170"/>
                  <a:gd name="T3" fmla="*/ 246 h 246"/>
                  <a:gd name="T4" fmla="*/ 170 w 170"/>
                  <a:gd name="T5" fmla="*/ 246 h 246"/>
                  <a:gd name="T6" fmla="*/ 170 w 170"/>
                  <a:gd name="T7" fmla="*/ 0 h 246"/>
                  <a:gd name="T8" fmla="*/ 133 w 170"/>
                  <a:gd name="T9" fmla="*/ 0 h 246"/>
                  <a:gd name="T10" fmla="*/ 0 w 170"/>
                  <a:gd name="T11" fmla="*/ 23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46">
                    <a:moveTo>
                      <a:pt x="0" y="237"/>
                    </a:moveTo>
                    <a:lnTo>
                      <a:pt x="10" y="246"/>
                    </a:lnTo>
                    <a:lnTo>
                      <a:pt x="170" y="246"/>
                    </a:lnTo>
                    <a:lnTo>
                      <a:pt x="170" y="0"/>
                    </a:lnTo>
                    <a:lnTo>
                      <a:pt x="133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/>
            </p:nvSpPr>
            <p:spPr bwMode="auto">
              <a:xfrm>
                <a:off x="10939463" y="828302"/>
                <a:ext cx="88900" cy="60325"/>
              </a:xfrm>
              <a:prstGeom prst="rect">
                <a:avLst/>
              </a:prstGeom>
              <a:solidFill>
                <a:srgbClr val="647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/>
            </p:nvSpPr>
            <p:spPr bwMode="auto">
              <a:xfrm>
                <a:off x="11028363" y="709239"/>
                <a:ext cx="90488" cy="119063"/>
              </a:xfrm>
              <a:prstGeom prst="rect">
                <a:avLst/>
              </a:pr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49"/>
              <p:cNvSpPr>
                <a:spLocks/>
              </p:cNvSpPr>
              <p:nvPr/>
            </p:nvSpPr>
            <p:spPr bwMode="auto">
              <a:xfrm>
                <a:off x="11028363" y="888627"/>
                <a:ext cx="361950" cy="631825"/>
              </a:xfrm>
              <a:custGeom>
                <a:avLst/>
                <a:gdLst>
                  <a:gd name="T0" fmla="*/ 24 w 96"/>
                  <a:gd name="T1" fmla="*/ 0 h 168"/>
                  <a:gd name="T2" fmla="*/ 0 w 96"/>
                  <a:gd name="T3" fmla="*/ 0 h 168"/>
                  <a:gd name="T4" fmla="*/ 0 w 96"/>
                  <a:gd name="T5" fmla="*/ 48 h 168"/>
                  <a:gd name="T6" fmla="*/ 16 w 96"/>
                  <a:gd name="T7" fmla="*/ 48 h 168"/>
                  <a:gd name="T8" fmla="*/ 72 w 96"/>
                  <a:gd name="T9" fmla="*/ 148 h 168"/>
                  <a:gd name="T10" fmla="*/ 68 w 96"/>
                  <a:gd name="T11" fmla="*/ 152 h 168"/>
                  <a:gd name="T12" fmla="*/ 0 w 96"/>
                  <a:gd name="T13" fmla="*/ 152 h 168"/>
                  <a:gd name="T14" fmla="*/ 0 w 96"/>
                  <a:gd name="T15" fmla="*/ 168 h 168"/>
                  <a:gd name="T16" fmla="*/ 80 w 96"/>
                  <a:gd name="T17" fmla="*/ 168 h 168"/>
                  <a:gd name="T18" fmla="*/ 96 w 96"/>
                  <a:gd name="T19" fmla="*/ 152 h 168"/>
                  <a:gd name="T20" fmla="*/ 24 w 96"/>
                  <a:gd name="T21" fmla="*/ 32 h 168"/>
                  <a:gd name="T22" fmla="*/ 24 w 96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68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2" y="148"/>
                      <a:pt x="72" y="148"/>
                      <a:pt x="72" y="148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96" y="168"/>
                      <a:pt x="96" y="152"/>
                      <a:pt x="96" y="152"/>
                    </a:cubicBezTo>
                    <a:cubicBezTo>
                      <a:pt x="24" y="32"/>
                      <a:pt x="24" y="32"/>
                      <a:pt x="24" y="3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50"/>
              <p:cNvSpPr>
                <a:spLocks/>
              </p:cNvSpPr>
              <p:nvPr/>
            </p:nvSpPr>
            <p:spPr bwMode="auto">
              <a:xfrm>
                <a:off x="11028363" y="1069602"/>
                <a:ext cx="271463" cy="390525"/>
              </a:xfrm>
              <a:custGeom>
                <a:avLst/>
                <a:gdLst>
                  <a:gd name="T0" fmla="*/ 161 w 171"/>
                  <a:gd name="T1" fmla="*/ 246 h 246"/>
                  <a:gd name="T2" fmla="*/ 171 w 171"/>
                  <a:gd name="T3" fmla="*/ 237 h 246"/>
                  <a:gd name="T4" fmla="*/ 38 w 171"/>
                  <a:gd name="T5" fmla="*/ 0 h 246"/>
                  <a:gd name="T6" fmla="*/ 0 w 171"/>
                  <a:gd name="T7" fmla="*/ 0 h 246"/>
                  <a:gd name="T8" fmla="*/ 0 w 171"/>
                  <a:gd name="T9" fmla="*/ 246 h 246"/>
                  <a:gd name="T10" fmla="*/ 161 w 171"/>
                  <a:gd name="T1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46">
                    <a:moveTo>
                      <a:pt x="161" y="246"/>
                    </a:moveTo>
                    <a:lnTo>
                      <a:pt x="171" y="237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61" y="246"/>
                    </a:lnTo>
                    <a:close/>
                  </a:path>
                </a:pathLst>
              </a:custGeom>
              <a:solidFill>
                <a:srgbClr val="DA1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151"/>
              <p:cNvSpPr>
                <a:spLocks noChangeArrowheads="1"/>
              </p:cNvSpPr>
              <p:nvPr/>
            </p:nvSpPr>
            <p:spPr bwMode="auto">
              <a:xfrm>
                <a:off x="11028363" y="828302"/>
                <a:ext cx="90488" cy="60325"/>
              </a:xfrm>
              <a:prstGeom prst="rect">
                <a:avLst/>
              </a:prstGeom>
              <a:solidFill>
                <a:srgbClr val="3A5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/>
            </p:nvSpPr>
            <p:spPr bwMode="auto">
              <a:xfrm>
                <a:off x="11088688" y="1309314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Oval 153"/>
              <p:cNvSpPr>
                <a:spLocks noChangeArrowheads="1"/>
              </p:cNvSpPr>
              <p:nvPr/>
            </p:nvSpPr>
            <p:spPr bwMode="auto">
              <a:xfrm>
                <a:off x="10983913" y="1174377"/>
                <a:ext cx="90488" cy="90488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Oval 154"/>
              <p:cNvSpPr>
                <a:spLocks noChangeArrowheads="1"/>
              </p:cNvSpPr>
              <p:nvPr/>
            </p:nvSpPr>
            <p:spPr bwMode="auto">
              <a:xfrm>
                <a:off x="10909301" y="1339477"/>
                <a:ext cx="60325" cy="60325"/>
              </a:xfrm>
              <a:prstGeom prst="ellipse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2" name="文字方塊 41"/>
            <p:cNvSpPr txBox="1"/>
            <p:nvPr/>
          </p:nvSpPr>
          <p:spPr>
            <a:xfrm>
              <a:off x="6817288" y="3828291"/>
              <a:ext cx="229261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300</a:t>
              </a:r>
              <a:r>
                <a:rPr lang="zh-TW" altLang="en-US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 計畫</a:t>
              </a:r>
              <a:r>
                <a:rPr lang="en-US" altLang="zh-TW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/12</a:t>
              </a:r>
              <a:r>
                <a:rPr lang="zh-TW" altLang="en-US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組</a:t>
              </a:r>
              <a:endParaRPr lang="zh-TW" altLang="en-US" sz="2500" dirty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endParaRPr>
            </a:p>
          </p:txBody>
        </p:sp>
        <p:grpSp>
          <p:nvGrpSpPr>
            <p:cNvPr id="43" name="群組 42"/>
            <p:cNvGrpSpPr/>
            <p:nvPr/>
          </p:nvGrpSpPr>
          <p:grpSpPr>
            <a:xfrm rot="20481215">
              <a:off x="6478781" y="2352211"/>
              <a:ext cx="700842" cy="685000"/>
              <a:chOff x="2070958" y="4811064"/>
              <a:chExt cx="700842" cy="685000"/>
            </a:xfrm>
          </p:grpSpPr>
          <p:sp>
            <p:nvSpPr>
              <p:cNvPr id="124" name="等腰三角形 123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5" name="群組 124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126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4" name="群組 43"/>
            <p:cNvGrpSpPr/>
            <p:nvPr/>
          </p:nvGrpSpPr>
          <p:grpSpPr>
            <a:xfrm rot="20481215">
              <a:off x="6870121" y="2379788"/>
              <a:ext cx="700842" cy="685000"/>
              <a:chOff x="2070958" y="4811064"/>
              <a:chExt cx="700842" cy="685000"/>
            </a:xfrm>
          </p:grpSpPr>
          <p:sp>
            <p:nvSpPr>
              <p:cNvPr id="117" name="等腰三角形 116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8" name="群組 117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119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5" name="群組 44"/>
            <p:cNvGrpSpPr/>
            <p:nvPr/>
          </p:nvGrpSpPr>
          <p:grpSpPr>
            <a:xfrm rot="20481215">
              <a:off x="7277623" y="2402886"/>
              <a:ext cx="700842" cy="685000"/>
              <a:chOff x="2070958" y="4811064"/>
              <a:chExt cx="700842" cy="685000"/>
            </a:xfrm>
          </p:grpSpPr>
          <p:sp>
            <p:nvSpPr>
              <p:cNvPr id="110" name="等腰三角形 109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1" name="群組 110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112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99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818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6" name="群組 45"/>
            <p:cNvGrpSpPr/>
            <p:nvPr/>
          </p:nvGrpSpPr>
          <p:grpSpPr>
            <a:xfrm rot="20481215">
              <a:off x="7696302" y="2413069"/>
              <a:ext cx="700842" cy="685000"/>
              <a:chOff x="2070958" y="4811064"/>
              <a:chExt cx="700842" cy="685000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2267744" y="4852030"/>
                <a:ext cx="504056" cy="3316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4" name="群組 103"/>
              <p:cNvGrpSpPr/>
              <p:nvPr/>
            </p:nvGrpSpPr>
            <p:grpSpPr>
              <a:xfrm>
                <a:off x="2070958" y="4811064"/>
                <a:ext cx="668989" cy="685000"/>
                <a:chOff x="2070958" y="4811064"/>
                <a:chExt cx="668989" cy="685000"/>
              </a:xfrm>
            </p:grpSpPr>
            <p:sp>
              <p:nvSpPr>
                <p:cNvPr id="105" name="Freeform 3685"/>
                <p:cNvSpPr>
                  <a:spLocks/>
                </p:cNvSpPr>
                <p:nvPr/>
              </p:nvSpPr>
              <p:spPr bwMode="auto">
                <a:xfrm>
                  <a:off x="2129576" y="5172281"/>
                  <a:ext cx="415478" cy="265163"/>
                </a:xfrm>
                <a:custGeom>
                  <a:avLst/>
                  <a:gdLst>
                    <a:gd name="T0" fmla="*/ 22 w 81"/>
                    <a:gd name="T1" fmla="*/ 0 h 49"/>
                    <a:gd name="T2" fmla="*/ 8 w 81"/>
                    <a:gd name="T3" fmla="*/ 14 h 49"/>
                    <a:gd name="T4" fmla="*/ 8 w 81"/>
                    <a:gd name="T5" fmla="*/ 43 h 49"/>
                    <a:gd name="T6" fmla="*/ 22 w 81"/>
                    <a:gd name="T7" fmla="*/ 49 h 49"/>
                    <a:gd name="T8" fmla="*/ 37 w 81"/>
                    <a:gd name="T9" fmla="*/ 43 h 49"/>
                    <a:gd name="T10" fmla="*/ 81 w 81"/>
                    <a:gd name="T11" fmla="*/ 0 h 49"/>
                    <a:gd name="T12" fmla="*/ 22 w 81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49">
                      <a:moveTo>
                        <a:pt x="22" y="0"/>
                      </a:move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0" y="22"/>
                        <a:pt x="0" y="35"/>
                        <a:pt x="8" y="43"/>
                      </a:cubicBezTo>
                      <a:cubicBezTo>
                        <a:pt x="12" y="47"/>
                        <a:pt x="17" y="49"/>
                        <a:pt x="22" y="49"/>
                      </a:cubicBezTo>
                      <a:cubicBezTo>
                        <a:pt x="28" y="49"/>
                        <a:pt x="33" y="47"/>
                        <a:pt x="37" y="43"/>
                      </a:cubicBezTo>
                      <a:cubicBezTo>
                        <a:pt x="81" y="0"/>
                        <a:pt x="81" y="0"/>
                        <a:pt x="81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Freeform 3686"/>
                <p:cNvSpPr>
                  <a:spLocks noEditPoints="1"/>
                </p:cNvSpPr>
                <p:nvPr/>
              </p:nvSpPr>
              <p:spPr bwMode="auto">
                <a:xfrm>
                  <a:off x="2070958" y="4811064"/>
                  <a:ext cx="668989" cy="685000"/>
                </a:xfrm>
                <a:custGeom>
                  <a:avLst/>
                  <a:gdLst>
                    <a:gd name="T0" fmla="*/ 131 w 132"/>
                    <a:gd name="T1" fmla="*/ 47 h 130"/>
                    <a:gd name="T2" fmla="*/ 85 w 132"/>
                    <a:gd name="T3" fmla="*/ 2 h 130"/>
                    <a:gd name="T4" fmla="*/ 79 w 132"/>
                    <a:gd name="T5" fmla="*/ 2 h 130"/>
                    <a:gd name="T6" fmla="*/ 79 w 132"/>
                    <a:gd name="T7" fmla="*/ 8 h 130"/>
                    <a:gd name="T8" fmla="*/ 81 w 132"/>
                    <a:gd name="T9" fmla="*/ 11 h 130"/>
                    <a:gd name="T10" fmla="*/ 11 w 132"/>
                    <a:gd name="T11" fmla="*/ 80 h 130"/>
                    <a:gd name="T12" fmla="*/ 11 w 132"/>
                    <a:gd name="T13" fmla="*/ 121 h 130"/>
                    <a:gd name="T14" fmla="*/ 32 w 132"/>
                    <a:gd name="T15" fmla="*/ 130 h 130"/>
                    <a:gd name="T16" fmla="*/ 52 w 132"/>
                    <a:gd name="T17" fmla="*/ 121 h 130"/>
                    <a:gd name="T18" fmla="*/ 122 w 132"/>
                    <a:gd name="T19" fmla="*/ 52 h 130"/>
                    <a:gd name="T20" fmla="*/ 124 w 132"/>
                    <a:gd name="T21" fmla="*/ 54 h 130"/>
                    <a:gd name="T22" fmla="*/ 131 w 132"/>
                    <a:gd name="T23" fmla="*/ 54 h 130"/>
                    <a:gd name="T24" fmla="*/ 131 w 132"/>
                    <a:gd name="T25" fmla="*/ 47 h 130"/>
                    <a:gd name="T26" fmla="*/ 71 w 132"/>
                    <a:gd name="T27" fmla="*/ 89 h 130"/>
                    <a:gd name="T28" fmla="*/ 47 w 132"/>
                    <a:gd name="T29" fmla="*/ 113 h 130"/>
                    <a:gd name="T30" fmla="*/ 34 w 132"/>
                    <a:gd name="T31" fmla="*/ 118 h 130"/>
                    <a:gd name="T32" fmla="*/ 20 w 132"/>
                    <a:gd name="T33" fmla="*/ 113 h 130"/>
                    <a:gd name="T34" fmla="*/ 20 w 132"/>
                    <a:gd name="T35" fmla="*/ 85 h 130"/>
                    <a:gd name="T36" fmla="*/ 50 w 132"/>
                    <a:gd name="T37" fmla="*/ 56 h 130"/>
                    <a:gd name="T38" fmla="*/ 88 w 132"/>
                    <a:gd name="T39" fmla="*/ 17 h 130"/>
                    <a:gd name="T40" fmla="*/ 115 w 132"/>
                    <a:gd name="T41" fmla="*/ 45 h 130"/>
                    <a:gd name="T42" fmla="*/ 71 w 132"/>
                    <a:gd name="T43" fmla="*/ 8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30">
                      <a:moveTo>
                        <a:pt x="131" y="47"/>
                      </a:move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0"/>
                        <a:pt x="80" y="0"/>
                        <a:pt x="79" y="2"/>
                      </a:cubicBezTo>
                      <a:cubicBezTo>
                        <a:pt x="77" y="4"/>
                        <a:pt x="77" y="7"/>
                        <a:pt x="79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0" y="92"/>
                        <a:pt x="0" y="110"/>
                        <a:pt x="11" y="121"/>
                      </a:cubicBezTo>
                      <a:cubicBezTo>
                        <a:pt x="17" y="127"/>
                        <a:pt x="24" y="130"/>
                        <a:pt x="32" y="130"/>
                      </a:cubicBezTo>
                      <a:cubicBezTo>
                        <a:pt x="39" y="130"/>
                        <a:pt x="46" y="127"/>
                        <a:pt x="52" y="121"/>
                      </a:cubicBezTo>
                      <a:cubicBezTo>
                        <a:pt x="122" y="52"/>
                        <a:pt x="122" y="52"/>
                        <a:pt x="122" y="52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6" y="56"/>
                        <a:pt x="129" y="56"/>
                        <a:pt x="131" y="54"/>
                      </a:cubicBezTo>
                      <a:cubicBezTo>
                        <a:pt x="132" y="52"/>
                        <a:pt x="132" y="49"/>
                        <a:pt x="131" y="47"/>
                      </a:cubicBezTo>
                      <a:close/>
                      <a:moveTo>
                        <a:pt x="71" y="89"/>
                      </a:moveTo>
                      <a:cubicBezTo>
                        <a:pt x="47" y="113"/>
                        <a:pt x="47" y="113"/>
                        <a:pt x="47" y="113"/>
                      </a:cubicBezTo>
                      <a:cubicBezTo>
                        <a:pt x="44" y="116"/>
                        <a:pt x="39" y="118"/>
                        <a:pt x="34" y="118"/>
                      </a:cubicBezTo>
                      <a:cubicBezTo>
                        <a:pt x="29" y="118"/>
                        <a:pt x="24" y="116"/>
                        <a:pt x="20" y="113"/>
                      </a:cubicBezTo>
                      <a:cubicBezTo>
                        <a:pt x="12" y="105"/>
                        <a:pt x="12" y="93"/>
                        <a:pt x="20" y="85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lnTo>
                        <a:pt x="71" y="89"/>
                      </a:lnTo>
                      <a:close/>
                    </a:path>
                  </a:pathLst>
                </a:custGeom>
                <a:solidFill>
                  <a:srgbClr val="EAE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Oval 3687"/>
                <p:cNvSpPr>
                  <a:spLocks noChangeArrowheads="1"/>
                </p:cNvSpPr>
                <p:nvPr/>
              </p:nvSpPr>
              <p:spPr bwMode="auto">
                <a:xfrm>
                  <a:off x="2503288" y="5076638"/>
                  <a:ext cx="45719" cy="45719"/>
                </a:xfrm>
                <a:prstGeom prst="ellipse">
                  <a:avLst/>
                </a:prstGeom>
                <a:solidFill>
                  <a:srgbClr val="FF6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Oval 3688"/>
                <p:cNvSpPr>
                  <a:spLocks noChangeArrowheads="1"/>
                </p:cNvSpPr>
                <p:nvPr/>
              </p:nvSpPr>
              <p:spPr bwMode="auto">
                <a:xfrm>
                  <a:off x="2393372" y="5085338"/>
                  <a:ext cx="77463" cy="73654"/>
                </a:xfrm>
                <a:prstGeom prst="ellipse">
                  <a:avLst/>
                </a:prstGeom>
                <a:solidFill>
                  <a:srgbClr val="DA1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Oval 3689"/>
                <p:cNvSpPr>
                  <a:spLocks noChangeArrowheads="1"/>
                </p:cNvSpPr>
                <p:nvPr/>
              </p:nvSpPr>
              <p:spPr bwMode="auto">
                <a:xfrm>
                  <a:off x="2473975" y="5004808"/>
                  <a:ext cx="49296" cy="58925"/>
                </a:xfrm>
                <a:prstGeom prst="ellipse">
                  <a:avLst/>
                </a:prstGeom>
                <a:solidFill>
                  <a:srgbClr val="DA17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7" name="组合 390"/>
            <p:cNvGrpSpPr/>
            <p:nvPr/>
          </p:nvGrpSpPr>
          <p:grpSpPr>
            <a:xfrm>
              <a:off x="6549645" y="2914855"/>
              <a:ext cx="962025" cy="901701"/>
              <a:chOff x="9894888" y="3867150"/>
              <a:chExt cx="962025" cy="901701"/>
            </a:xfrm>
          </p:grpSpPr>
          <p:sp>
            <p:nvSpPr>
              <p:cNvPr id="75" name="Freeform 300"/>
              <p:cNvSpPr>
                <a:spLocks/>
              </p:cNvSpPr>
              <p:nvPr/>
            </p:nvSpPr>
            <p:spPr bwMode="auto">
              <a:xfrm>
                <a:off x="10225088" y="4557713"/>
                <a:ext cx="301625" cy="180975"/>
              </a:xfrm>
              <a:custGeom>
                <a:avLst/>
                <a:gdLst>
                  <a:gd name="T0" fmla="*/ 171 w 190"/>
                  <a:gd name="T1" fmla="*/ 0 h 114"/>
                  <a:gd name="T2" fmla="*/ 19 w 190"/>
                  <a:gd name="T3" fmla="*/ 0 h 114"/>
                  <a:gd name="T4" fmla="*/ 0 w 190"/>
                  <a:gd name="T5" fmla="*/ 114 h 114"/>
                  <a:gd name="T6" fmla="*/ 190 w 190"/>
                  <a:gd name="T7" fmla="*/ 114 h 114"/>
                  <a:gd name="T8" fmla="*/ 171 w 190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14">
                    <a:moveTo>
                      <a:pt x="171" y="0"/>
                    </a:moveTo>
                    <a:lnTo>
                      <a:pt x="19" y="0"/>
                    </a:lnTo>
                    <a:lnTo>
                      <a:pt x="0" y="114"/>
                    </a:lnTo>
                    <a:lnTo>
                      <a:pt x="190" y="11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301"/>
              <p:cNvSpPr>
                <a:spLocks/>
              </p:cNvSpPr>
              <p:nvPr/>
            </p:nvSpPr>
            <p:spPr bwMode="auto">
              <a:xfrm>
                <a:off x="9894888" y="4438650"/>
                <a:ext cx="962025" cy="119063"/>
              </a:xfrm>
              <a:custGeom>
                <a:avLst/>
                <a:gdLst>
                  <a:gd name="T0" fmla="*/ 0 w 256"/>
                  <a:gd name="T1" fmla="*/ 0 h 32"/>
                  <a:gd name="T2" fmla="*/ 0 w 256"/>
                  <a:gd name="T3" fmla="*/ 16 h 32"/>
                  <a:gd name="T4" fmla="*/ 16 w 256"/>
                  <a:gd name="T5" fmla="*/ 32 h 32"/>
                  <a:gd name="T6" fmla="*/ 240 w 256"/>
                  <a:gd name="T7" fmla="*/ 32 h 32"/>
                  <a:gd name="T8" fmla="*/ 256 w 256"/>
                  <a:gd name="T9" fmla="*/ 16 h 32"/>
                  <a:gd name="T10" fmla="*/ 256 w 256"/>
                  <a:gd name="T11" fmla="*/ 0 h 32"/>
                  <a:gd name="T12" fmla="*/ 0 w 25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3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49" y="32"/>
                      <a:pt x="256" y="25"/>
                      <a:pt x="256" y="16"/>
                    </a:cubicBezTo>
                    <a:cubicBezTo>
                      <a:pt x="256" y="0"/>
                      <a:pt x="256" y="0"/>
                      <a:pt x="2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302"/>
              <p:cNvSpPr>
                <a:spLocks/>
              </p:cNvSpPr>
              <p:nvPr/>
            </p:nvSpPr>
            <p:spPr bwMode="auto">
              <a:xfrm>
                <a:off x="9894888" y="3867150"/>
                <a:ext cx="962025" cy="571500"/>
              </a:xfrm>
              <a:custGeom>
                <a:avLst/>
                <a:gdLst>
                  <a:gd name="T0" fmla="*/ 240 w 256"/>
                  <a:gd name="T1" fmla="*/ 0 h 152"/>
                  <a:gd name="T2" fmla="*/ 16 w 256"/>
                  <a:gd name="T3" fmla="*/ 0 h 152"/>
                  <a:gd name="T4" fmla="*/ 0 w 256"/>
                  <a:gd name="T5" fmla="*/ 16 h 152"/>
                  <a:gd name="T6" fmla="*/ 0 w 256"/>
                  <a:gd name="T7" fmla="*/ 152 h 152"/>
                  <a:gd name="T8" fmla="*/ 256 w 256"/>
                  <a:gd name="T9" fmla="*/ 152 h 152"/>
                  <a:gd name="T10" fmla="*/ 256 w 256"/>
                  <a:gd name="T11" fmla="*/ 16 h 152"/>
                  <a:gd name="T12" fmla="*/ 240 w 256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2">
                    <a:moveTo>
                      <a:pt x="24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56" y="152"/>
                      <a:pt x="256" y="152"/>
                      <a:pt x="256" y="152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7"/>
                      <a:pt x="249" y="0"/>
                      <a:pt x="240" y="0"/>
                    </a:cubicBezTo>
                    <a:close/>
                  </a:path>
                </a:pathLst>
              </a:custGeom>
              <a:solidFill>
                <a:srgbClr val="46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Rectangle 303"/>
              <p:cNvSpPr>
                <a:spLocks noChangeArrowheads="1"/>
              </p:cNvSpPr>
              <p:nvPr/>
            </p:nvSpPr>
            <p:spPr bwMode="auto">
              <a:xfrm>
                <a:off x="9955213" y="3927475"/>
                <a:ext cx="841375" cy="4508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Rectangle 304"/>
              <p:cNvSpPr>
                <a:spLocks noChangeArrowheads="1"/>
              </p:cNvSpPr>
              <p:nvPr/>
            </p:nvSpPr>
            <p:spPr bwMode="auto">
              <a:xfrm>
                <a:off x="9985376" y="3957638"/>
                <a:ext cx="781050" cy="390525"/>
              </a:xfrm>
              <a:prstGeom prst="rect">
                <a:avLst/>
              </a:prstGeom>
              <a:solidFill>
                <a:srgbClr val="41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305"/>
              <p:cNvSpPr>
                <a:spLocks/>
              </p:cNvSpPr>
              <p:nvPr/>
            </p:nvSpPr>
            <p:spPr bwMode="auto">
              <a:xfrm>
                <a:off x="10180638" y="4738688"/>
                <a:ext cx="390525" cy="30163"/>
              </a:xfrm>
              <a:custGeom>
                <a:avLst/>
                <a:gdLst>
                  <a:gd name="T0" fmla="*/ 237 w 246"/>
                  <a:gd name="T1" fmla="*/ 0 h 19"/>
                  <a:gd name="T2" fmla="*/ 9 w 246"/>
                  <a:gd name="T3" fmla="*/ 0 h 19"/>
                  <a:gd name="T4" fmla="*/ 0 w 246"/>
                  <a:gd name="T5" fmla="*/ 19 h 19"/>
                  <a:gd name="T6" fmla="*/ 246 w 246"/>
                  <a:gd name="T7" fmla="*/ 19 h 19"/>
                  <a:gd name="T8" fmla="*/ 237 w 24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19">
                    <a:moveTo>
                      <a:pt x="237" y="0"/>
                    </a:moveTo>
                    <a:lnTo>
                      <a:pt x="9" y="0"/>
                    </a:lnTo>
                    <a:lnTo>
                      <a:pt x="0" y="19"/>
                    </a:lnTo>
                    <a:lnTo>
                      <a:pt x="246" y="19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Rectangle 306"/>
              <p:cNvSpPr>
                <a:spLocks noChangeArrowheads="1"/>
              </p:cNvSpPr>
              <p:nvPr/>
            </p:nvSpPr>
            <p:spPr bwMode="auto">
              <a:xfrm>
                <a:off x="10075863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Rectangle 307"/>
              <p:cNvSpPr>
                <a:spLocks noChangeArrowheads="1"/>
              </p:cNvSpPr>
              <p:nvPr/>
            </p:nvSpPr>
            <p:spPr bwMode="auto">
              <a:xfrm>
                <a:off x="10225088" y="4002088"/>
                <a:ext cx="30163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Rectangle 308"/>
              <p:cNvSpPr>
                <a:spLocks noChangeArrowheads="1"/>
              </p:cNvSpPr>
              <p:nvPr/>
            </p:nvSpPr>
            <p:spPr bwMode="auto">
              <a:xfrm>
                <a:off x="10106026" y="4062413"/>
                <a:ext cx="30163" cy="1793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Rectangle 309"/>
              <p:cNvSpPr>
                <a:spLocks noChangeArrowheads="1"/>
              </p:cNvSpPr>
              <p:nvPr/>
            </p:nvSpPr>
            <p:spPr bwMode="auto">
              <a:xfrm>
                <a:off x="10015538" y="4137025"/>
                <a:ext cx="60325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Rectangle 310"/>
              <p:cNvSpPr>
                <a:spLocks noChangeArrowheads="1"/>
              </p:cNvSpPr>
              <p:nvPr/>
            </p:nvSpPr>
            <p:spPr bwMode="auto">
              <a:xfrm>
                <a:off x="10255251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Rectangle 311"/>
              <p:cNvSpPr>
                <a:spLocks noChangeArrowheads="1"/>
              </p:cNvSpPr>
              <p:nvPr/>
            </p:nvSpPr>
            <p:spPr bwMode="auto">
              <a:xfrm>
                <a:off x="10136188" y="4002088"/>
                <a:ext cx="28575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Rectangle 312"/>
              <p:cNvSpPr>
                <a:spLocks noChangeArrowheads="1"/>
              </p:cNvSpPr>
              <p:nvPr/>
            </p:nvSpPr>
            <p:spPr bwMode="auto">
              <a:xfrm>
                <a:off x="10164763" y="4122738"/>
                <a:ext cx="30163" cy="60325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Rectangle 313"/>
              <p:cNvSpPr>
                <a:spLocks noChangeArrowheads="1"/>
              </p:cNvSpPr>
              <p:nvPr/>
            </p:nvSpPr>
            <p:spPr bwMode="auto">
              <a:xfrm>
                <a:off x="10194926" y="4092575"/>
                <a:ext cx="30163" cy="120650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Rectangle 314"/>
              <p:cNvSpPr>
                <a:spLocks noChangeArrowheads="1"/>
              </p:cNvSpPr>
              <p:nvPr/>
            </p:nvSpPr>
            <p:spPr bwMode="auto">
              <a:xfrm>
                <a:off x="10587038" y="4002088"/>
                <a:ext cx="28575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Rectangle 315"/>
              <p:cNvSpPr>
                <a:spLocks noChangeArrowheads="1"/>
              </p:cNvSpPr>
              <p:nvPr/>
            </p:nvSpPr>
            <p:spPr bwMode="auto">
              <a:xfrm>
                <a:off x="10285413" y="4032250"/>
                <a:ext cx="30163" cy="2397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Rectangle 316"/>
              <p:cNvSpPr>
                <a:spLocks noChangeArrowheads="1"/>
              </p:cNvSpPr>
              <p:nvPr/>
            </p:nvSpPr>
            <p:spPr bwMode="auto">
              <a:xfrm>
                <a:off x="10615613" y="4046538"/>
                <a:ext cx="30163" cy="2111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Rectangle 317"/>
              <p:cNvSpPr>
                <a:spLocks noChangeArrowheads="1"/>
              </p:cNvSpPr>
              <p:nvPr/>
            </p:nvSpPr>
            <p:spPr bwMode="auto">
              <a:xfrm>
                <a:off x="10645776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Rectangle 318"/>
              <p:cNvSpPr>
                <a:spLocks noChangeArrowheads="1"/>
              </p:cNvSpPr>
              <p:nvPr/>
            </p:nvSpPr>
            <p:spPr bwMode="auto">
              <a:xfrm>
                <a:off x="10315576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Rectangle 319"/>
              <p:cNvSpPr>
                <a:spLocks noChangeArrowheads="1"/>
              </p:cNvSpPr>
              <p:nvPr/>
            </p:nvSpPr>
            <p:spPr bwMode="auto">
              <a:xfrm>
                <a:off x="10345738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Rectangle 320"/>
              <p:cNvSpPr>
                <a:spLocks noChangeArrowheads="1"/>
              </p:cNvSpPr>
              <p:nvPr/>
            </p:nvSpPr>
            <p:spPr bwMode="auto">
              <a:xfrm>
                <a:off x="10375901" y="4002088"/>
                <a:ext cx="30163" cy="30003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Rectangle 321"/>
              <p:cNvSpPr>
                <a:spLocks noChangeArrowheads="1"/>
              </p:cNvSpPr>
              <p:nvPr/>
            </p:nvSpPr>
            <p:spPr bwMode="auto">
              <a:xfrm>
                <a:off x="10406063" y="4062413"/>
                <a:ext cx="30163" cy="1793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Rectangle 322"/>
              <p:cNvSpPr>
                <a:spLocks noChangeArrowheads="1"/>
              </p:cNvSpPr>
              <p:nvPr/>
            </p:nvSpPr>
            <p:spPr bwMode="auto">
              <a:xfrm>
                <a:off x="10436226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Rectangle 323"/>
              <p:cNvSpPr>
                <a:spLocks noChangeArrowheads="1"/>
              </p:cNvSpPr>
              <p:nvPr/>
            </p:nvSpPr>
            <p:spPr bwMode="auto">
              <a:xfrm>
                <a:off x="10466388" y="4032250"/>
                <a:ext cx="30163" cy="2397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Rectangle 324"/>
              <p:cNvSpPr>
                <a:spLocks noChangeArrowheads="1"/>
              </p:cNvSpPr>
              <p:nvPr/>
            </p:nvSpPr>
            <p:spPr bwMode="auto">
              <a:xfrm>
                <a:off x="10496551" y="4106863"/>
                <a:ext cx="30163" cy="90488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Rectangle 325"/>
              <p:cNvSpPr>
                <a:spLocks noChangeArrowheads="1"/>
              </p:cNvSpPr>
              <p:nvPr/>
            </p:nvSpPr>
            <p:spPr bwMode="auto">
              <a:xfrm>
                <a:off x="10526713" y="4137025"/>
                <a:ext cx="30163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Rectangle 326"/>
              <p:cNvSpPr>
                <a:spLocks noChangeArrowheads="1"/>
              </p:cNvSpPr>
              <p:nvPr/>
            </p:nvSpPr>
            <p:spPr bwMode="auto">
              <a:xfrm>
                <a:off x="10675938" y="4137025"/>
                <a:ext cx="60325" cy="3016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Rectangle 327"/>
              <p:cNvSpPr>
                <a:spLocks noChangeArrowheads="1"/>
              </p:cNvSpPr>
              <p:nvPr/>
            </p:nvSpPr>
            <p:spPr bwMode="auto">
              <a:xfrm>
                <a:off x="10556876" y="4076700"/>
                <a:ext cx="30163" cy="150813"/>
              </a:xfrm>
              <a:prstGeom prst="rect">
                <a:avLst/>
              </a:pr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8" name="群組 47"/>
            <p:cNvGrpSpPr/>
            <p:nvPr/>
          </p:nvGrpSpPr>
          <p:grpSpPr>
            <a:xfrm>
              <a:off x="5179410" y="3380608"/>
              <a:ext cx="496545" cy="515885"/>
              <a:chOff x="2250523" y="4203894"/>
              <a:chExt cx="496545" cy="515885"/>
            </a:xfrm>
          </p:grpSpPr>
          <p:sp>
            <p:nvSpPr>
              <p:cNvPr id="67" name="Freeform 4689"/>
              <p:cNvSpPr>
                <a:spLocks/>
              </p:cNvSpPr>
              <p:nvPr/>
            </p:nvSpPr>
            <p:spPr bwMode="auto">
              <a:xfrm>
                <a:off x="2250523" y="4203894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58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4691"/>
              <p:cNvSpPr>
                <a:spLocks/>
              </p:cNvSpPr>
              <p:nvPr/>
            </p:nvSpPr>
            <p:spPr bwMode="auto">
              <a:xfrm>
                <a:off x="2250523" y="4223238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90B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4692"/>
              <p:cNvSpPr>
                <a:spLocks/>
              </p:cNvSpPr>
              <p:nvPr/>
            </p:nvSpPr>
            <p:spPr bwMode="auto">
              <a:xfrm>
                <a:off x="2250523" y="4461835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4693"/>
              <p:cNvSpPr>
                <a:spLocks/>
              </p:cNvSpPr>
              <p:nvPr/>
            </p:nvSpPr>
            <p:spPr bwMode="auto">
              <a:xfrm>
                <a:off x="2250523" y="4365107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4694"/>
              <p:cNvSpPr>
                <a:spLocks/>
              </p:cNvSpPr>
              <p:nvPr/>
            </p:nvSpPr>
            <p:spPr bwMode="auto">
              <a:xfrm>
                <a:off x="2250523" y="4307070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4695"/>
              <p:cNvSpPr>
                <a:spLocks/>
              </p:cNvSpPr>
              <p:nvPr/>
            </p:nvSpPr>
            <p:spPr bwMode="auto">
              <a:xfrm>
                <a:off x="2611645" y="4584356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4696"/>
              <p:cNvSpPr>
                <a:spLocks/>
              </p:cNvSpPr>
              <p:nvPr/>
            </p:nvSpPr>
            <p:spPr bwMode="auto">
              <a:xfrm>
                <a:off x="2605194" y="4339314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4698"/>
              <p:cNvSpPr>
                <a:spLocks/>
              </p:cNvSpPr>
              <p:nvPr/>
            </p:nvSpPr>
            <p:spPr bwMode="auto">
              <a:xfrm>
                <a:off x="2482671" y="4223238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83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5534796" y="3380608"/>
              <a:ext cx="496545" cy="515885"/>
              <a:chOff x="6126610" y="3329235"/>
              <a:chExt cx="496545" cy="515885"/>
            </a:xfrm>
          </p:grpSpPr>
          <p:sp>
            <p:nvSpPr>
              <p:cNvPr id="59" name="Freeform 4689"/>
              <p:cNvSpPr>
                <a:spLocks/>
              </p:cNvSpPr>
              <p:nvPr/>
            </p:nvSpPr>
            <p:spPr bwMode="auto">
              <a:xfrm>
                <a:off x="6126610" y="3329235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4691"/>
              <p:cNvSpPr>
                <a:spLocks/>
              </p:cNvSpPr>
              <p:nvPr/>
            </p:nvSpPr>
            <p:spPr bwMode="auto">
              <a:xfrm>
                <a:off x="6126610" y="3348579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4692"/>
              <p:cNvSpPr>
                <a:spLocks/>
              </p:cNvSpPr>
              <p:nvPr/>
            </p:nvSpPr>
            <p:spPr bwMode="auto">
              <a:xfrm>
                <a:off x="6126610" y="3587176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4693"/>
              <p:cNvSpPr>
                <a:spLocks/>
              </p:cNvSpPr>
              <p:nvPr/>
            </p:nvSpPr>
            <p:spPr bwMode="auto">
              <a:xfrm>
                <a:off x="6126610" y="3490448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4694"/>
              <p:cNvSpPr>
                <a:spLocks/>
              </p:cNvSpPr>
              <p:nvPr/>
            </p:nvSpPr>
            <p:spPr bwMode="auto">
              <a:xfrm>
                <a:off x="6126610" y="3432411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4695"/>
              <p:cNvSpPr>
                <a:spLocks/>
              </p:cNvSpPr>
              <p:nvPr/>
            </p:nvSpPr>
            <p:spPr bwMode="auto">
              <a:xfrm>
                <a:off x="6487732" y="3709697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4696"/>
              <p:cNvSpPr>
                <a:spLocks/>
              </p:cNvSpPr>
              <p:nvPr/>
            </p:nvSpPr>
            <p:spPr bwMode="auto">
              <a:xfrm>
                <a:off x="6481281" y="3464655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4698"/>
              <p:cNvSpPr>
                <a:spLocks/>
              </p:cNvSpPr>
              <p:nvPr/>
            </p:nvSpPr>
            <p:spPr bwMode="auto">
              <a:xfrm>
                <a:off x="6358758" y="3348579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群組 49"/>
            <p:cNvGrpSpPr/>
            <p:nvPr/>
          </p:nvGrpSpPr>
          <p:grpSpPr>
            <a:xfrm>
              <a:off x="5886732" y="3380608"/>
              <a:ext cx="496545" cy="515885"/>
              <a:chOff x="6406693" y="3328489"/>
              <a:chExt cx="496545" cy="515885"/>
            </a:xfrm>
          </p:grpSpPr>
          <p:sp>
            <p:nvSpPr>
              <p:cNvPr id="51" name="Freeform 4689"/>
              <p:cNvSpPr>
                <a:spLocks/>
              </p:cNvSpPr>
              <p:nvPr/>
            </p:nvSpPr>
            <p:spPr bwMode="auto">
              <a:xfrm>
                <a:off x="6406693" y="3328489"/>
                <a:ext cx="496541" cy="496541"/>
              </a:xfrm>
              <a:custGeom>
                <a:avLst/>
                <a:gdLst>
                  <a:gd name="T0" fmla="*/ 57 w 77"/>
                  <a:gd name="T1" fmla="*/ 0 h 77"/>
                  <a:gd name="T2" fmla="*/ 0 w 77"/>
                  <a:gd name="T3" fmla="*/ 0 h 77"/>
                  <a:gd name="T4" fmla="*/ 0 w 77"/>
                  <a:gd name="T5" fmla="*/ 77 h 77"/>
                  <a:gd name="T6" fmla="*/ 77 w 77"/>
                  <a:gd name="T7" fmla="*/ 77 h 77"/>
                  <a:gd name="T8" fmla="*/ 77 w 77"/>
                  <a:gd name="T9" fmla="*/ 15 h 77"/>
                  <a:gd name="T10" fmla="*/ 57 w 7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7" y="77"/>
                    </a:lnTo>
                    <a:lnTo>
                      <a:pt x="7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758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4691"/>
              <p:cNvSpPr>
                <a:spLocks/>
              </p:cNvSpPr>
              <p:nvPr/>
            </p:nvSpPr>
            <p:spPr bwMode="auto">
              <a:xfrm>
                <a:off x="6406693" y="3347833"/>
                <a:ext cx="496541" cy="496541"/>
              </a:xfrm>
              <a:custGeom>
                <a:avLst/>
                <a:gdLst>
                  <a:gd name="T0" fmla="*/ 84 w 107"/>
                  <a:gd name="T1" fmla="*/ 26 h 107"/>
                  <a:gd name="T2" fmla="*/ 91 w 107"/>
                  <a:gd name="T3" fmla="*/ 31 h 107"/>
                  <a:gd name="T4" fmla="*/ 107 w 107"/>
                  <a:gd name="T5" fmla="*/ 31 h 107"/>
                  <a:gd name="T6" fmla="*/ 107 w 107"/>
                  <a:gd name="T7" fmla="*/ 22 h 107"/>
                  <a:gd name="T8" fmla="*/ 79 w 107"/>
                  <a:gd name="T9" fmla="*/ 0 h 107"/>
                  <a:gd name="T10" fmla="*/ 0 w 107"/>
                  <a:gd name="T11" fmla="*/ 0 h 107"/>
                  <a:gd name="T12" fmla="*/ 0 w 107"/>
                  <a:gd name="T13" fmla="*/ 19 h 107"/>
                  <a:gd name="T14" fmla="*/ 41 w 107"/>
                  <a:gd name="T15" fmla="*/ 19 h 107"/>
                  <a:gd name="T16" fmla="*/ 41 w 107"/>
                  <a:gd name="T17" fmla="*/ 32 h 107"/>
                  <a:gd name="T18" fmla="*/ 46 w 107"/>
                  <a:gd name="T19" fmla="*/ 38 h 107"/>
                  <a:gd name="T20" fmla="*/ 38 w 107"/>
                  <a:gd name="T21" fmla="*/ 46 h 107"/>
                  <a:gd name="T22" fmla="*/ 31 w 107"/>
                  <a:gd name="T23" fmla="*/ 38 h 107"/>
                  <a:gd name="T24" fmla="*/ 36 w 107"/>
                  <a:gd name="T25" fmla="*/ 31 h 107"/>
                  <a:gd name="T26" fmla="*/ 36 w 107"/>
                  <a:gd name="T27" fmla="*/ 23 h 107"/>
                  <a:gd name="T28" fmla="*/ 0 w 107"/>
                  <a:gd name="T29" fmla="*/ 23 h 107"/>
                  <a:gd name="T30" fmla="*/ 0 w 107"/>
                  <a:gd name="T31" fmla="*/ 31 h 107"/>
                  <a:gd name="T32" fmla="*/ 19 w 107"/>
                  <a:gd name="T33" fmla="*/ 31 h 107"/>
                  <a:gd name="T34" fmla="*/ 19 w 107"/>
                  <a:gd name="T35" fmla="*/ 37 h 107"/>
                  <a:gd name="T36" fmla="*/ 24 w 107"/>
                  <a:gd name="T37" fmla="*/ 44 h 107"/>
                  <a:gd name="T38" fmla="*/ 17 w 107"/>
                  <a:gd name="T39" fmla="*/ 52 h 107"/>
                  <a:gd name="T40" fmla="*/ 10 w 107"/>
                  <a:gd name="T41" fmla="*/ 44 h 107"/>
                  <a:gd name="T42" fmla="*/ 15 w 107"/>
                  <a:gd name="T43" fmla="*/ 38 h 107"/>
                  <a:gd name="T44" fmla="*/ 15 w 107"/>
                  <a:gd name="T45" fmla="*/ 35 h 107"/>
                  <a:gd name="T46" fmla="*/ 0 w 107"/>
                  <a:gd name="T47" fmla="*/ 35 h 107"/>
                  <a:gd name="T48" fmla="*/ 0 w 107"/>
                  <a:gd name="T49" fmla="*/ 70 h 107"/>
                  <a:gd name="T50" fmla="*/ 48 w 107"/>
                  <a:gd name="T51" fmla="*/ 70 h 107"/>
                  <a:gd name="T52" fmla="*/ 54 w 107"/>
                  <a:gd name="T53" fmla="*/ 63 h 107"/>
                  <a:gd name="T54" fmla="*/ 53 w 107"/>
                  <a:gd name="T55" fmla="*/ 59 h 107"/>
                  <a:gd name="T56" fmla="*/ 60 w 107"/>
                  <a:gd name="T57" fmla="*/ 52 h 107"/>
                  <a:gd name="T58" fmla="*/ 68 w 107"/>
                  <a:gd name="T59" fmla="*/ 59 h 107"/>
                  <a:gd name="T60" fmla="*/ 60 w 107"/>
                  <a:gd name="T61" fmla="*/ 67 h 107"/>
                  <a:gd name="T62" fmla="*/ 57 w 107"/>
                  <a:gd name="T63" fmla="*/ 66 h 107"/>
                  <a:gd name="T64" fmla="*/ 50 w 107"/>
                  <a:gd name="T65" fmla="*/ 75 h 107"/>
                  <a:gd name="T66" fmla="*/ 50 w 107"/>
                  <a:gd name="T67" fmla="*/ 74 h 107"/>
                  <a:gd name="T68" fmla="*/ 0 w 107"/>
                  <a:gd name="T69" fmla="*/ 74 h 107"/>
                  <a:gd name="T70" fmla="*/ 0 w 107"/>
                  <a:gd name="T71" fmla="*/ 107 h 107"/>
                  <a:gd name="T72" fmla="*/ 107 w 107"/>
                  <a:gd name="T73" fmla="*/ 107 h 107"/>
                  <a:gd name="T74" fmla="*/ 107 w 107"/>
                  <a:gd name="T75" fmla="*/ 88 h 107"/>
                  <a:gd name="T76" fmla="*/ 92 w 107"/>
                  <a:gd name="T77" fmla="*/ 88 h 107"/>
                  <a:gd name="T78" fmla="*/ 85 w 107"/>
                  <a:gd name="T79" fmla="*/ 93 h 107"/>
                  <a:gd name="T80" fmla="*/ 77 w 107"/>
                  <a:gd name="T81" fmla="*/ 86 h 107"/>
                  <a:gd name="T82" fmla="*/ 85 w 107"/>
                  <a:gd name="T83" fmla="*/ 79 h 107"/>
                  <a:gd name="T84" fmla="*/ 92 w 107"/>
                  <a:gd name="T85" fmla="*/ 84 h 107"/>
                  <a:gd name="T86" fmla="*/ 107 w 107"/>
                  <a:gd name="T87" fmla="*/ 84 h 107"/>
                  <a:gd name="T88" fmla="*/ 107 w 107"/>
                  <a:gd name="T89" fmla="*/ 36 h 107"/>
                  <a:gd name="T90" fmla="*/ 91 w 107"/>
                  <a:gd name="T91" fmla="*/ 36 h 107"/>
                  <a:gd name="T92" fmla="*/ 84 w 107"/>
                  <a:gd name="T93" fmla="*/ 41 h 107"/>
                  <a:gd name="T94" fmla="*/ 76 w 107"/>
                  <a:gd name="T95" fmla="*/ 33 h 107"/>
                  <a:gd name="T96" fmla="*/ 84 w 107"/>
                  <a:gd name="T97" fmla="*/ 2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7" h="107">
                    <a:moveTo>
                      <a:pt x="84" y="26"/>
                    </a:moveTo>
                    <a:cubicBezTo>
                      <a:pt x="87" y="26"/>
                      <a:pt x="90" y="28"/>
                      <a:pt x="91" y="31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4" y="33"/>
                      <a:pt x="46" y="35"/>
                      <a:pt x="46" y="38"/>
                    </a:cubicBezTo>
                    <a:cubicBezTo>
                      <a:pt x="46" y="43"/>
                      <a:pt x="42" y="46"/>
                      <a:pt x="38" y="46"/>
                    </a:cubicBezTo>
                    <a:cubicBezTo>
                      <a:pt x="34" y="46"/>
                      <a:pt x="31" y="43"/>
                      <a:pt x="31" y="38"/>
                    </a:cubicBezTo>
                    <a:cubicBezTo>
                      <a:pt x="31" y="35"/>
                      <a:pt x="33" y="32"/>
                      <a:pt x="36" y="31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8"/>
                      <a:pt x="24" y="41"/>
                      <a:pt x="24" y="44"/>
                    </a:cubicBezTo>
                    <a:cubicBezTo>
                      <a:pt x="24" y="48"/>
                      <a:pt x="21" y="52"/>
                      <a:pt x="17" y="52"/>
                    </a:cubicBezTo>
                    <a:cubicBezTo>
                      <a:pt x="13" y="52"/>
                      <a:pt x="10" y="48"/>
                      <a:pt x="10" y="44"/>
                    </a:cubicBezTo>
                    <a:cubicBezTo>
                      <a:pt x="10" y="41"/>
                      <a:pt x="12" y="39"/>
                      <a:pt x="15" y="38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2"/>
                      <a:pt x="53" y="61"/>
                      <a:pt x="53" y="59"/>
                    </a:cubicBezTo>
                    <a:cubicBezTo>
                      <a:pt x="53" y="55"/>
                      <a:pt x="56" y="52"/>
                      <a:pt x="60" y="52"/>
                    </a:cubicBezTo>
                    <a:cubicBezTo>
                      <a:pt x="65" y="52"/>
                      <a:pt x="68" y="55"/>
                      <a:pt x="68" y="59"/>
                    </a:cubicBezTo>
                    <a:cubicBezTo>
                      <a:pt x="68" y="63"/>
                      <a:pt x="65" y="67"/>
                      <a:pt x="60" y="67"/>
                    </a:cubicBezTo>
                    <a:cubicBezTo>
                      <a:pt x="59" y="67"/>
                      <a:pt x="58" y="66"/>
                      <a:pt x="57" y="6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91"/>
                      <a:pt x="88" y="93"/>
                      <a:pt x="85" y="93"/>
                    </a:cubicBezTo>
                    <a:cubicBezTo>
                      <a:pt x="80" y="93"/>
                      <a:pt x="77" y="90"/>
                      <a:pt x="77" y="86"/>
                    </a:cubicBezTo>
                    <a:cubicBezTo>
                      <a:pt x="77" y="82"/>
                      <a:pt x="80" y="79"/>
                      <a:pt x="85" y="79"/>
                    </a:cubicBezTo>
                    <a:cubicBezTo>
                      <a:pt x="88" y="79"/>
                      <a:pt x="91" y="81"/>
                      <a:pt x="92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0" y="39"/>
                      <a:pt x="87" y="41"/>
                      <a:pt x="84" y="41"/>
                    </a:cubicBezTo>
                    <a:cubicBezTo>
                      <a:pt x="80" y="41"/>
                      <a:pt x="76" y="38"/>
                      <a:pt x="76" y="33"/>
                    </a:cubicBezTo>
                    <a:cubicBezTo>
                      <a:pt x="76" y="29"/>
                      <a:pt x="80" y="26"/>
                      <a:pt x="84" y="26"/>
                    </a:cubicBezTo>
                  </a:path>
                </a:pathLst>
              </a:custGeom>
              <a:solidFill>
                <a:srgbClr val="90B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4692"/>
              <p:cNvSpPr>
                <a:spLocks/>
              </p:cNvSpPr>
              <p:nvPr/>
            </p:nvSpPr>
            <p:spPr bwMode="auto">
              <a:xfrm>
                <a:off x="6406693" y="3586430"/>
                <a:ext cx="315981" cy="109625"/>
              </a:xfrm>
              <a:custGeom>
                <a:avLst/>
                <a:gdLst>
                  <a:gd name="T0" fmla="*/ 50 w 68"/>
                  <a:gd name="T1" fmla="*/ 23 h 23"/>
                  <a:gd name="T2" fmla="*/ 57 w 68"/>
                  <a:gd name="T3" fmla="*/ 14 h 23"/>
                  <a:gd name="T4" fmla="*/ 60 w 68"/>
                  <a:gd name="T5" fmla="*/ 15 h 23"/>
                  <a:gd name="T6" fmla="*/ 68 w 68"/>
                  <a:gd name="T7" fmla="*/ 7 h 23"/>
                  <a:gd name="T8" fmla="*/ 60 w 68"/>
                  <a:gd name="T9" fmla="*/ 0 h 23"/>
                  <a:gd name="T10" fmla="*/ 53 w 68"/>
                  <a:gd name="T11" fmla="*/ 7 h 23"/>
                  <a:gd name="T12" fmla="*/ 54 w 68"/>
                  <a:gd name="T13" fmla="*/ 11 h 23"/>
                  <a:gd name="T14" fmla="*/ 48 w 68"/>
                  <a:gd name="T15" fmla="*/ 18 h 23"/>
                  <a:gd name="T16" fmla="*/ 0 w 68"/>
                  <a:gd name="T17" fmla="*/ 18 h 23"/>
                  <a:gd name="T18" fmla="*/ 0 w 68"/>
                  <a:gd name="T19" fmla="*/ 22 h 23"/>
                  <a:gd name="T20" fmla="*/ 50 w 68"/>
                  <a:gd name="T21" fmla="*/ 22 h 23"/>
                  <a:gd name="T22" fmla="*/ 50 w 68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3">
                    <a:moveTo>
                      <a:pt x="50" y="23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9" y="15"/>
                      <a:pt x="60" y="15"/>
                    </a:cubicBezTo>
                    <a:cubicBezTo>
                      <a:pt x="65" y="15"/>
                      <a:pt x="68" y="11"/>
                      <a:pt x="68" y="7"/>
                    </a:cubicBezTo>
                    <a:cubicBezTo>
                      <a:pt x="68" y="3"/>
                      <a:pt x="65" y="0"/>
                      <a:pt x="60" y="0"/>
                    </a:cubicBezTo>
                    <a:cubicBezTo>
                      <a:pt x="56" y="0"/>
                      <a:pt x="53" y="3"/>
                      <a:pt x="53" y="7"/>
                    </a:cubicBezTo>
                    <a:cubicBezTo>
                      <a:pt x="53" y="9"/>
                      <a:pt x="53" y="10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4693"/>
              <p:cNvSpPr>
                <a:spLocks/>
              </p:cNvSpPr>
              <p:nvPr/>
            </p:nvSpPr>
            <p:spPr bwMode="auto">
              <a:xfrm>
                <a:off x="6406693" y="3489702"/>
                <a:ext cx="116072" cy="96728"/>
              </a:xfrm>
              <a:custGeom>
                <a:avLst/>
                <a:gdLst>
                  <a:gd name="T0" fmla="*/ 15 w 24"/>
                  <a:gd name="T1" fmla="*/ 7 h 21"/>
                  <a:gd name="T2" fmla="*/ 10 w 24"/>
                  <a:gd name="T3" fmla="*/ 13 h 21"/>
                  <a:gd name="T4" fmla="*/ 17 w 24"/>
                  <a:gd name="T5" fmla="*/ 21 h 21"/>
                  <a:gd name="T6" fmla="*/ 24 w 24"/>
                  <a:gd name="T7" fmla="*/ 13 h 21"/>
                  <a:gd name="T8" fmla="*/ 19 w 24"/>
                  <a:gd name="T9" fmla="*/ 7 h 21"/>
                  <a:gd name="T10" fmla="*/ 19 w 24"/>
                  <a:gd name="T11" fmla="*/ 0 h 21"/>
                  <a:gd name="T12" fmla="*/ 0 w 24"/>
                  <a:gd name="T13" fmla="*/ 0 h 21"/>
                  <a:gd name="T14" fmla="*/ 0 w 24"/>
                  <a:gd name="T15" fmla="*/ 4 h 21"/>
                  <a:gd name="T16" fmla="*/ 15 w 24"/>
                  <a:gd name="T17" fmla="*/ 4 h 21"/>
                  <a:gd name="T18" fmla="*/ 15 w 24"/>
                  <a:gd name="T1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5" y="7"/>
                    </a:moveTo>
                    <a:cubicBezTo>
                      <a:pt x="12" y="8"/>
                      <a:pt x="10" y="10"/>
                      <a:pt x="10" y="13"/>
                    </a:cubicBezTo>
                    <a:cubicBezTo>
                      <a:pt x="10" y="17"/>
                      <a:pt x="13" y="21"/>
                      <a:pt x="17" y="21"/>
                    </a:cubicBezTo>
                    <a:cubicBezTo>
                      <a:pt x="21" y="21"/>
                      <a:pt x="24" y="17"/>
                      <a:pt x="24" y="13"/>
                    </a:cubicBezTo>
                    <a:cubicBezTo>
                      <a:pt x="24" y="10"/>
                      <a:pt x="22" y="7"/>
                      <a:pt x="19" y="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4694"/>
              <p:cNvSpPr>
                <a:spLocks/>
              </p:cNvSpPr>
              <p:nvPr/>
            </p:nvSpPr>
            <p:spPr bwMode="auto">
              <a:xfrm>
                <a:off x="6406693" y="3431665"/>
                <a:ext cx="212804" cy="128970"/>
              </a:xfrm>
              <a:custGeom>
                <a:avLst/>
                <a:gdLst>
                  <a:gd name="T0" fmla="*/ 36 w 46"/>
                  <a:gd name="T1" fmla="*/ 12 h 27"/>
                  <a:gd name="T2" fmla="*/ 31 w 46"/>
                  <a:gd name="T3" fmla="*/ 20 h 27"/>
                  <a:gd name="T4" fmla="*/ 38 w 46"/>
                  <a:gd name="T5" fmla="*/ 27 h 27"/>
                  <a:gd name="T6" fmla="*/ 46 w 46"/>
                  <a:gd name="T7" fmla="*/ 20 h 27"/>
                  <a:gd name="T8" fmla="*/ 41 w 46"/>
                  <a:gd name="T9" fmla="*/ 13 h 27"/>
                  <a:gd name="T10" fmla="*/ 41 w 46"/>
                  <a:gd name="T11" fmla="*/ 0 h 27"/>
                  <a:gd name="T12" fmla="*/ 0 w 46"/>
                  <a:gd name="T13" fmla="*/ 0 h 27"/>
                  <a:gd name="T14" fmla="*/ 0 w 46"/>
                  <a:gd name="T15" fmla="*/ 4 h 27"/>
                  <a:gd name="T16" fmla="*/ 36 w 46"/>
                  <a:gd name="T17" fmla="*/ 4 h 27"/>
                  <a:gd name="T18" fmla="*/ 36 w 46"/>
                  <a:gd name="T1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7">
                    <a:moveTo>
                      <a:pt x="36" y="12"/>
                    </a:moveTo>
                    <a:cubicBezTo>
                      <a:pt x="33" y="13"/>
                      <a:pt x="31" y="16"/>
                      <a:pt x="31" y="20"/>
                    </a:cubicBezTo>
                    <a:cubicBezTo>
                      <a:pt x="31" y="24"/>
                      <a:pt x="34" y="27"/>
                      <a:pt x="38" y="27"/>
                    </a:cubicBezTo>
                    <a:cubicBezTo>
                      <a:pt x="42" y="27"/>
                      <a:pt x="46" y="24"/>
                      <a:pt x="46" y="20"/>
                    </a:cubicBezTo>
                    <a:cubicBezTo>
                      <a:pt x="46" y="16"/>
                      <a:pt x="44" y="14"/>
                      <a:pt x="41" y="1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6" y="4"/>
                      <a:pt x="36" y="4"/>
                      <a:pt x="36" y="4"/>
                    </a:cubicBez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4695"/>
              <p:cNvSpPr>
                <a:spLocks/>
              </p:cNvSpPr>
              <p:nvPr/>
            </p:nvSpPr>
            <p:spPr bwMode="auto">
              <a:xfrm>
                <a:off x="6767815" y="3708951"/>
                <a:ext cx="135423" cy="64484"/>
              </a:xfrm>
              <a:custGeom>
                <a:avLst/>
                <a:gdLst>
                  <a:gd name="T0" fmla="*/ 8 w 30"/>
                  <a:gd name="T1" fmla="*/ 0 h 14"/>
                  <a:gd name="T2" fmla="*/ 0 w 30"/>
                  <a:gd name="T3" fmla="*/ 7 h 14"/>
                  <a:gd name="T4" fmla="*/ 8 w 30"/>
                  <a:gd name="T5" fmla="*/ 14 h 14"/>
                  <a:gd name="T6" fmla="*/ 15 w 30"/>
                  <a:gd name="T7" fmla="*/ 9 h 14"/>
                  <a:gd name="T8" fmla="*/ 30 w 30"/>
                  <a:gd name="T9" fmla="*/ 9 h 14"/>
                  <a:gd name="T10" fmla="*/ 30 w 30"/>
                  <a:gd name="T11" fmla="*/ 6 h 14"/>
                  <a:gd name="T12" fmla="*/ 15 w 30"/>
                  <a:gd name="T13" fmla="*/ 6 h 14"/>
                  <a:gd name="T14" fmla="*/ 8 w 30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8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8" y="14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4696"/>
              <p:cNvSpPr>
                <a:spLocks/>
              </p:cNvSpPr>
              <p:nvPr/>
            </p:nvSpPr>
            <p:spPr bwMode="auto">
              <a:xfrm>
                <a:off x="6761364" y="3463909"/>
                <a:ext cx="141869" cy="70935"/>
              </a:xfrm>
              <a:custGeom>
                <a:avLst/>
                <a:gdLst>
                  <a:gd name="T0" fmla="*/ 8 w 31"/>
                  <a:gd name="T1" fmla="*/ 0 h 15"/>
                  <a:gd name="T2" fmla="*/ 0 w 31"/>
                  <a:gd name="T3" fmla="*/ 7 h 15"/>
                  <a:gd name="T4" fmla="*/ 8 w 31"/>
                  <a:gd name="T5" fmla="*/ 15 h 15"/>
                  <a:gd name="T6" fmla="*/ 15 w 31"/>
                  <a:gd name="T7" fmla="*/ 10 h 15"/>
                  <a:gd name="T8" fmla="*/ 31 w 31"/>
                  <a:gd name="T9" fmla="*/ 10 h 15"/>
                  <a:gd name="T10" fmla="*/ 31 w 31"/>
                  <a:gd name="T11" fmla="*/ 5 h 15"/>
                  <a:gd name="T12" fmla="*/ 15 w 31"/>
                  <a:gd name="T13" fmla="*/ 5 h 15"/>
                  <a:gd name="T14" fmla="*/ 8 w 31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5"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1" y="15"/>
                      <a:pt x="14" y="13"/>
                      <a:pt x="1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</a:path>
                </a:pathLst>
              </a:custGeom>
              <a:solidFill>
                <a:srgbClr val="E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4698"/>
              <p:cNvSpPr>
                <a:spLocks/>
              </p:cNvSpPr>
              <p:nvPr/>
            </p:nvSpPr>
            <p:spPr bwMode="auto">
              <a:xfrm>
                <a:off x="6638841" y="3347833"/>
                <a:ext cx="264392" cy="496541"/>
              </a:xfrm>
              <a:custGeom>
                <a:avLst/>
                <a:gdLst>
                  <a:gd name="T0" fmla="*/ 29 w 57"/>
                  <a:gd name="T1" fmla="*/ 0 h 107"/>
                  <a:gd name="T2" fmla="*/ 0 w 57"/>
                  <a:gd name="T3" fmla="*/ 0 h 107"/>
                  <a:gd name="T4" fmla="*/ 0 w 57"/>
                  <a:gd name="T5" fmla="*/ 68 h 107"/>
                  <a:gd name="T6" fmla="*/ 3 w 57"/>
                  <a:gd name="T7" fmla="*/ 64 h 107"/>
                  <a:gd name="T8" fmla="*/ 4 w 57"/>
                  <a:gd name="T9" fmla="*/ 63 h 107"/>
                  <a:gd name="T10" fmla="*/ 3 w 57"/>
                  <a:gd name="T11" fmla="*/ 59 h 107"/>
                  <a:gd name="T12" fmla="*/ 3 w 57"/>
                  <a:gd name="T13" fmla="*/ 59 h 107"/>
                  <a:gd name="T14" fmla="*/ 3 w 57"/>
                  <a:gd name="T15" fmla="*/ 59 h 107"/>
                  <a:gd name="T16" fmla="*/ 3 w 57"/>
                  <a:gd name="T17" fmla="*/ 59 h 107"/>
                  <a:gd name="T18" fmla="*/ 3 w 57"/>
                  <a:gd name="T19" fmla="*/ 59 h 107"/>
                  <a:gd name="T20" fmla="*/ 3 w 57"/>
                  <a:gd name="T21" fmla="*/ 59 h 107"/>
                  <a:gd name="T22" fmla="*/ 3 w 57"/>
                  <a:gd name="T23" fmla="*/ 59 h 107"/>
                  <a:gd name="T24" fmla="*/ 3 w 57"/>
                  <a:gd name="T25" fmla="*/ 59 h 107"/>
                  <a:gd name="T26" fmla="*/ 10 w 57"/>
                  <a:gd name="T27" fmla="*/ 52 h 107"/>
                  <a:gd name="T28" fmla="*/ 10 w 57"/>
                  <a:gd name="T29" fmla="*/ 52 h 107"/>
                  <a:gd name="T30" fmla="*/ 18 w 57"/>
                  <a:gd name="T31" fmla="*/ 59 h 107"/>
                  <a:gd name="T32" fmla="*/ 18 w 57"/>
                  <a:gd name="T33" fmla="*/ 59 h 107"/>
                  <a:gd name="T34" fmla="*/ 18 w 57"/>
                  <a:gd name="T35" fmla="*/ 59 h 107"/>
                  <a:gd name="T36" fmla="*/ 18 w 57"/>
                  <a:gd name="T37" fmla="*/ 59 h 107"/>
                  <a:gd name="T38" fmla="*/ 18 w 57"/>
                  <a:gd name="T39" fmla="*/ 59 h 107"/>
                  <a:gd name="T40" fmla="*/ 10 w 57"/>
                  <a:gd name="T41" fmla="*/ 67 h 107"/>
                  <a:gd name="T42" fmla="*/ 7 w 57"/>
                  <a:gd name="T43" fmla="*/ 66 h 107"/>
                  <a:gd name="T44" fmla="*/ 0 w 57"/>
                  <a:gd name="T45" fmla="*/ 75 h 107"/>
                  <a:gd name="T46" fmla="*/ 0 w 57"/>
                  <a:gd name="T47" fmla="*/ 74 h 107"/>
                  <a:gd name="T48" fmla="*/ 0 w 57"/>
                  <a:gd name="T49" fmla="*/ 103 h 107"/>
                  <a:gd name="T50" fmla="*/ 0 w 57"/>
                  <a:gd name="T51" fmla="*/ 107 h 107"/>
                  <a:gd name="T52" fmla="*/ 57 w 57"/>
                  <a:gd name="T53" fmla="*/ 107 h 107"/>
                  <a:gd name="T54" fmla="*/ 57 w 57"/>
                  <a:gd name="T55" fmla="*/ 88 h 107"/>
                  <a:gd name="T56" fmla="*/ 42 w 57"/>
                  <a:gd name="T57" fmla="*/ 88 h 107"/>
                  <a:gd name="T58" fmla="*/ 35 w 57"/>
                  <a:gd name="T59" fmla="*/ 93 h 107"/>
                  <a:gd name="T60" fmla="*/ 27 w 57"/>
                  <a:gd name="T61" fmla="*/ 86 h 107"/>
                  <a:gd name="T62" fmla="*/ 27 w 57"/>
                  <a:gd name="T63" fmla="*/ 86 h 107"/>
                  <a:gd name="T64" fmla="*/ 27 w 57"/>
                  <a:gd name="T65" fmla="*/ 86 h 107"/>
                  <a:gd name="T66" fmla="*/ 27 w 57"/>
                  <a:gd name="T67" fmla="*/ 86 h 107"/>
                  <a:gd name="T68" fmla="*/ 27 w 57"/>
                  <a:gd name="T69" fmla="*/ 86 h 107"/>
                  <a:gd name="T70" fmla="*/ 27 w 57"/>
                  <a:gd name="T71" fmla="*/ 86 h 107"/>
                  <a:gd name="T72" fmla="*/ 27 w 57"/>
                  <a:gd name="T73" fmla="*/ 86 h 107"/>
                  <a:gd name="T74" fmla="*/ 35 w 57"/>
                  <a:gd name="T75" fmla="*/ 79 h 107"/>
                  <a:gd name="T76" fmla="*/ 42 w 57"/>
                  <a:gd name="T77" fmla="*/ 84 h 107"/>
                  <a:gd name="T78" fmla="*/ 57 w 57"/>
                  <a:gd name="T79" fmla="*/ 84 h 107"/>
                  <a:gd name="T80" fmla="*/ 57 w 57"/>
                  <a:gd name="T81" fmla="*/ 36 h 107"/>
                  <a:gd name="T82" fmla="*/ 41 w 57"/>
                  <a:gd name="T83" fmla="*/ 36 h 107"/>
                  <a:gd name="T84" fmla="*/ 34 w 57"/>
                  <a:gd name="T85" fmla="*/ 41 h 107"/>
                  <a:gd name="T86" fmla="*/ 26 w 57"/>
                  <a:gd name="T87" fmla="*/ 33 h 107"/>
                  <a:gd name="T88" fmla="*/ 26 w 57"/>
                  <a:gd name="T89" fmla="*/ 33 h 107"/>
                  <a:gd name="T90" fmla="*/ 26 w 57"/>
                  <a:gd name="T91" fmla="*/ 33 h 107"/>
                  <a:gd name="T92" fmla="*/ 26 w 57"/>
                  <a:gd name="T93" fmla="*/ 33 h 107"/>
                  <a:gd name="T94" fmla="*/ 26 w 57"/>
                  <a:gd name="T95" fmla="*/ 33 h 107"/>
                  <a:gd name="T96" fmla="*/ 26 w 57"/>
                  <a:gd name="T97" fmla="*/ 33 h 107"/>
                  <a:gd name="T98" fmla="*/ 34 w 57"/>
                  <a:gd name="T99" fmla="*/ 26 h 107"/>
                  <a:gd name="T100" fmla="*/ 41 w 57"/>
                  <a:gd name="T101" fmla="*/ 31 h 107"/>
                  <a:gd name="T102" fmla="*/ 57 w 57"/>
                  <a:gd name="T103" fmla="*/ 31 h 107"/>
                  <a:gd name="T104" fmla="*/ 57 w 57"/>
                  <a:gd name="T105" fmla="*/ 22 h 107"/>
                  <a:gd name="T106" fmla="*/ 29 w 57"/>
                  <a:gd name="T10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10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2"/>
                      <a:pt x="3" y="61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5"/>
                      <a:pt x="6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5" y="52"/>
                      <a:pt x="18" y="55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3"/>
                      <a:pt x="15" y="67"/>
                      <a:pt x="10" y="67"/>
                    </a:cubicBezTo>
                    <a:cubicBezTo>
                      <a:pt x="9" y="67"/>
                      <a:pt x="8" y="66"/>
                      <a:pt x="7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1" y="91"/>
                      <a:pt x="38" y="93"/>
                      <a:pt x="35" y="93"/>
                    </a:cubicBezTo>
                    <a:cubicBezTo>
                      <a:pt x="30" y="93"/>
                      <a:pt x="27" y="90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2"/>
                      <a:pt x="30" y="79"/>
                      <a:pt x="35" y="79"/>
                    </a:cubicBezTo>
                    <a:cubicBezTo>
                      <a:pt x="38" y="79"/>
                      <a:pt x="41" y="81"/>
                      <a:pt x="42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0" y="39"/>
                      <a:pt x="37" y="41"/>
                      <a:pt x="34" y="41"/>
                    </a:cubicBezTo>
                    <a:cubicBezTo>
                      <a:pt x="30" y="41"/>
                      <a:pt x="26" y="38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29"/>
                      <a:pt x="30" y="26"/>
                      <a:pt x="34" y="26"/>
                    </a:cubicBezTo>
                    <a:cubicBezTo>
                      <a:pt x="37" y="26"/>
                      <a:pt x="40" y="28"/>
                      <a:pt x="41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83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83" name="群組 182"/>
          <p:cNvGrpSpPr/>
          <p:nvPr/>
        </p:nvGrpSpPr>
        <p:grpSpPr>
          <a:xfrm>
            <a:off x="5722612" y="4773795"/>
            <a:ext cx="2430287" cy="1181170"/>
            <a:chOff x="5334940" y="4492356"/>
            <a:chExt cx="3315196" cy="1796738"/>
          </a:xfrm>
        </p:grpSpPr>
        <p:grpSp>
          <p:nvGrpSpPr>
            <p:cNvPr id="184" name="群組 183"/>
            <p:cNvGrpSpPr/>
            <p:nvPr/>
          </p:nvGrpSpPr>
          <p:grpSpPr>
            <a:xfrm>
              <a:off x="5426881" y="4492356"/>
              <a:ext cx="1266825" cy="966788"/>
              <a:chOff x="5408796" y="4988464"/>
              <a:chExt cx="1266825" cy="966788"/>
            </a:xfrm>
          </p:grpSpPr>
          <p:grpSp>
            <p:nvGrpSpPr>
              <p:cNvPr id="222" name="组合 359"/>
              <p:cNvGrpSpPr/>
              <p:nvPr/>
            </p:nvGrpSpPr>
            <p:grpSpPr>
              <a:xfrm>
                <a:off x="5408796" y="4988464"/>
                <a:ext cx="962025" cy="661988"/>
                <a:chOff x="6400800" y="993775"/>
                <a:chExt cx="962025" cy="661988"/>
              </a:xfrm>
            </p:grpSpPr>
            <p:sp>
              <p:nvSpPr>
                <p:cNvPr id="265" name="Rectangle 296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450850"/>
                </a:xfrm>
                <a:prstGeom prst="rect">
                  <a:avLst/>
                </a:prstGeom>
                <a:solidFill>
                  <a:srgbClr val="41C1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" name="Rectangle 297"/>
                <p:cNvSpPr>
                  <a:spLocks noChangeArrowheads="1"/>
                </p:cNvSpPr>
                <p:nvPr/>
              </p:nvSpPr>
              <p:spPr bwMode="auto">
                <a:xfrm>
                  <a:off x="6400800" y="142875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7" name="Rectangle 298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8" name="Rectangle 299"/>
                <p:cNvSpPr>
                  <a:spLocks noChangeArrowheads="1"/>
                </p:cNvSpPr>
                <p:nvPr/>
              </p:nvSpPr>
              <p:spPr bwMode="auto">
                <a:xfrm>
                  <a:off x="7332663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9" name="Rectangle 300"/>
                <p:cNvSpPr>
                  <a:spLocks noChangeArrowheads="1"/>
                </p:cNvSpPr>
                <p:nvPr/>
              </p:nvSpPr>
              <p:spPr bwMode="auto">
                <a:xfrm>
                  <a:off x="6400800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0" name="Freeform 301"/>
                <p:cNvSpPr>
                  <a:spLocks/>
                </p:cNvSpPr>
                <p:nvPr/>
              </p:nvSpPr>
              <p:spPr bwMode="auto">
                <a:xfrm>
                  <a:off x="7213600" y="1309688"/>
                  <a:ext cx="119062" cy="119063"/>
                </a:xfrm>
                <a:custGeom>
                  <a:avLst/>
                  <a:gdLst>
                    <a:gd name="T0" fmla="*/ 32 w 32"/>
                    <a:gd name="T1" fmla="*/ 0 h 32"/>
                    <a:gd name="T2" fmla="*/ 0 w 32"/>
                    <a:gd name="T3" fmla="*/ 32 h 32"/>
                    <a:gd name="T4" fmla="*/ 32 w 32"/>
                    <a:gd name="T5" fmla="*/ 32 h 32"/>
                    <a:gd name="T6" fmla="*/ 32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1" name="Freeform 302"/>
                <p:cNvSpPr>
                  <a:spLocks/>
                </p:cNvSpPr>
                <p:nvPr/>
              </p:nvSpPr>
              <p:spPr bwMode="auto">
                <a:xfrm>
                  <a:off x="7213600" y="1038225"/>
                  <a:ext cx="119062" cy="120650"/>
                </a:xfrm>
                <a:custGeom>
                  <a:avLst/>
                  <a:gdLst>
                    <a:gd name="T0" fmla="*/ 32 w 32"/>
                    <a:gd name="T1" fmla="*/ 32 h 32"/>
                    <a:gd name="T2" fmla="*/ 0 w 32"/>
                    <a:gd name="T3" fmla="*/ 0 h 32"/>
                    <a:gd name="T4" fmla="*/ 32 w 32"/>
                    <a:gd name="T5" fmla="*/ 0 h 32"/>
                    <a:gd name="T6" fmla="*/ 32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32"/>
                      </a:moveTo>
                      <a:cubicBezTo>
                        <a:pt x="14" y="32"/>
                        <a:pt x="0" y="18"/>
                        <a:pt x="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2" name="Freeform 303"/>
                <p:cNvSpPr>
                  <a:spLocks/>
                </p:cNvSpPr>
                <p:nvPr/>
              </p:nvSpPr>
              <p:spPr bwMode="auto">
                <a:xfrm>
                  <a:off x="6430963" y="1309688"/>
                  <a:ext cx="120650" cy="119063"/>
                </a:xfrm>
                <a:custGeom>
                  <a:avLst/>
                  <a:gdLst>
                    <a:gd name="T0" fmla="*/ 0 w 32"/>
                    <a:gd name="T1" fmla="*/ 0 h 32"/>
                    <a:gd name="T2" fmla="*/ 32 w 32"/>
                    <a:gd name="T3" fmla="*/ 32 h 32"/>
                    <a:gd name="T4" fmla="*/ 0 w 32"/>
                    <a:gd name="T5" fmla="*/ 32 h 32"/>
                    <a:gd name="T6" fmla="*/ 0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0"/>
                      </a:moveTo>
                      <a:cubicBezTo>
                        <a:pt x="18" y="0"/>
                        <a:pt x="32" y="14"/>
                        <a:pt x="32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3" name="Freeform 304"/>
                <p:cNvSpPr>
                  <a:spLocks/>
                </p:cNvSpPr>
                <p:nvPr/>
              </p:nvSpPr>
              <p:spPr bwMode="auto">
                <a:xfrm>
                  <a:off x="6430963" y="1038225"/>
                  <a:ext cx="120650" cy="120650"/>
                </a:xfrm>
                <a:custGeom>
                  <a:avLst/>
                  <a:gdLst>
                    <a:gd name="T0" fmla="*/ 0 w 32"/>
                    <a:gd name="T1" fmla="*/ 32 h 32"/>
                    <a:gd name="T2" fmla="*/ 32 w 32"/>
                    <a:gd name="T3" fmla="*/ 0 h 32"/>
                    <a:gd name="T4" fmla="*/ 0 w 32"/>
                    <a:gd name="T5" fmla="*/ 0 h 32"/>
                    <a:gd name="T6" fmla="*/ 0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8" y="32"/>
                        <a:pt x="32" y="18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4" name="Oval 305"/>
                <p:cNvSpPr>
                  <a:spLocks noChangeArrowheads="1"/>
                </p:cNvSpPr>
                <p:nvPr/>
              </p:nvSpPr>
              <p:spPr bwMode="auto">
                <a:xfrm>
                  <a:off x="7077075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5" name="Oval 306"/>
                <p:cNvSpPr>
                  <a:spLocks noChangeArrowheads="1"/>
                </p:cNvSpPr>
                <p:nvPr/>
              </p:nvSpPr>
              <p:spPr bwMode="auto">
                <a:xfrm>
                  <a:off x="6596063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" name="Oval 307"/>
                <p:cNvSpPr>
                  <a:spLocks noChangeArrowheads="1"/>
                </p:cNvSpPr>
                <p:nvPr/>
              </p:nvSpPr>
              <p:spPr bwMode="auto">
                <a:xfrm>
                  <a:off x="6746875" y="1098550"/>
                  <a:ext cx="269875" cy="271463"/>
                </a:xfrm>
                <a:prstGeom prst="ellipse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7" name="Rectangle 308"/>
                <p:cNvSpPr>
                  <a:spLocks noChangeArrowheads="1"/>
                </p:cNvSpPr>
                <p:nvPr/>
              </p:nvSpPr>
              <p:spPr bwMode="auto">
                <a:xfrm>
                  <a:off x="6400800" y="145891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8" name="Rectangle 309"/>
                <p:cNvSpPr>
                  <a:spLocks noChangeArrowheads="1"/>
                </p:cNvSpPr>
                <p:nvPr/>
              </p:nvSpPr>
              <p:spPr bwMode="auto">
                <a:xfrm>
                  <a:off x="6400800" y="148907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9" name="Rectangle 310"/>
                <p:cNvSpPr>
                  <a:spLocks noChangeArrowheads="1"/>
                </p:cNvSpPr>
                <p:nvPr/>
              </p:nvSpPr>
              <p:spPr bwMode="auto">
                <a:xfrm>
                  <a:off x="6400800" y="1519238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" name="Rectangle 311"/>
                <p:cNvSpPr>
                  <a:spLocks noChangeArrowheads="1"/>
                </p:cNvSpPr>
                <p:nvPr/>
              </p:nvSpPr>
              <p:spPr bwMode="auto">
                <a:xfrm>
                  <a:off x="6400800" y="154940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1" name="Rectangle 312"/>
                <p:cNvSpPr>
                  <a:spLocks noChangeArrowheads="1"/>
                </p:cNvSpPr>
                <p:nvPr/>
              </p:nvSpPr>
              <p:spPr bwMode="auto">
                <a:xfrm>
                  <a:off x="6400800" y="157956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" name="Rectangle 313"/>
                <p:cNvSpPr>
                  <a:spLocks noChangeArrowheads="1"/>
                </p:cNvSpPr>
                <p:nvPr/>
              </p:nvSpPr>
              <p:spPr bwMode="auto">
                <a:xfrm>
                  <a:off x="6400800" y="160972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3" name="Rectangle 314"/>
                <p:cNvSpPr>
                  <a:spLocks noChangeArrowheads="1"/>
                </p:cNvSpPr>
                <p:nvPr/>
              </p:nvSpPr>
              <p:spPr bwMode="auto">
                <a:xfrm>
                  <a:off x="6821488" y="993775"/>
                  <a:ext cx="120650" cy="434975"/>
                </a:xfrm>
                <a:prstGeom prst="rect">
                  <a:avLst/>
                </a:prstGeom>
                <a:solidFill>
                  <a:srgbClr val="FFBF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4" name="Rectangle 315"/>
                <p:cNvSpPr>
                  <a:spLocks noChangeArrowheads="1"/>
                </p:cNvSpPr>
                <p:nvPr/>
              </p:nvSpPr>
              <p:spPr bwMode="auto">
                <a:xfrm>
                  <a:off x="6821488" y="1428750"/>
                  <a:ext cx="120650" cy="227013"/>
                </a:xfrm>
                <a:prstGeom prst="rect">
                  <a:avLst/>
                </a:prstGeom>
                <a:solidFill>
                  <a:srgbClr val="EDA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3" name="组合 359"/>
              <p:cNvGrpSpPr/>
              <p:nvPr/>
            </p:nvGrpSpPr>
            <p:grpSpPr>
              <a:xfrm>
                <a:off x="5561196" y="5140864"/>
                <a:ext cx="962025" cy="661988"/>
                <a:chOff x="6400800" y="993775"/>
                <a:chExt cx="962025" cy="661988"/>
              </a:xfrm>
            </p:grpSpPr>
            <p:sp>
              <p:nvSpPr>
                <p:cNvPr id="245" name="Rectangle 296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450850"/>
                </a:xfrm>
                <a:prstGeom prst="rect">
                  <a:avLst/>
                </a:prstGeom>
                <a:solidFill>
                  <a:srgbClr val="41C1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6" name="Rectangle 297"/>
                <p:cNvSpPr>
                  <a:spLocks noChangeArrowheads="1"/>
                </p:cNvSpPr>
                <p:nvPr/>
              </p:nvSpPr>
              <p:spPr bwMode="auto">
                <a:xfrm>
                  <a:off x="6400800" y="142875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7" name="Rectangle 298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8" name="Rectangle 299"/>
                <p:cNvSpPr>
                  <a:spLocks noChangeArrowheads="1"/>
                </p:cNvSpPr>
                <p:nvPr/>
              </p:nvSpPr>
              <p:spPr bwMode="auto">
                <a:xfrm>
                  <a:off x="7332663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9" name="Rectangle 300"/>
                <p:cNvSpPr>
                  <a:spLocks noChangeArrowheads="1"/>
                </p:cNvSpPr>
                <p:nvPr/>
              </p:nvSpPr>
              <p:spPr bwMode="auto">
                <a:xfrm>
                  <a:off x="6400800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0" name="Freeform 301"/>
                <p:cNvSpPr>
                  <a:spLocks/>
                </p:cNvSpPr>
                <p:nvPr/>
              </p:nvSpPr>
              <p:spPr bwMode="auto">
                <a:xfrm>
                  <a:off x="7213600" y="1309688"/>
                  <a:ext cx="119062" cy="119063"/>
                </a:xfrm>
                <a:custGeom>
                  <a:avLst/>
                  <a:gdLst>
                    <a:gd name="T0" fmla="*/ 32 w 32"/>
                    <a:gd name="T1" fmla="*/ 0 h 32"/>
                    <a:gd name="T2" fmla="*/ 0 w 32"/>
                    <a:gd name="T3" fmla="*/ 32 h 32"/>
                    <a:gd name="T4" fmla="*/ 32 w 32"/>
                    <a:gd name="T5" fmla="*/ 32 h 32"/>
                    <a:gd name="T6" fmla="*/ 32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1" name="Freeform 302"/>
                <p:cNvSpPr>
                  <a:spLocks/>
                </p:cNvSpPr>
                <p:nvPr/>
              </p:nvSpPr>
              <p:spPr bwMode="auto">
                <a:xfrm>
                  <a:off x="7213600" y="1038225"/>
                  <a:ext cx="119062" cy="120650"/>
                </a:xfrm>
                <a:custGeom>
                  <a:avLst/>
                  <a:gdLst>
                    <a:gd name="T0" fmla="*/ 32 w 32"/>
                    <a:gd name="T1" fmla="*/ 32 h 32"/>
                    <a:gd name="T2" fmla="*/ 0 w 32"/>
                    <a:gd name="T3" fmla="*/ 0 h 32"/>
                    <a:gd name="T4" fmla="*/ 32 w 32"/>
                    <a:gd name="T5" fmla="*/ 0 h 32"/>
                    <a:gd name="T6" fmla="*/ 32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32"/>
                      </a:moveTo>
                      <a:cubicBezTo>
                        <a:pt x="14" y="32"/>
                        <a:pt x="0" y="18"/>
                        <a:pt x="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2" name="Freeform 303"/>
                <p:cNvSpPr>
                  <a:spLocks/>
                </p:cNvSpPr>
                <p:nvPr/>
              </p:nvSpPr>
              <p:spPr bwMode="auto">
                <a:xfrm>
                  <a:off x="6430963" y="1309688"/>
                  <a:ext cx="120650" cy="119063"/>
                </a:xfrm>
                <a:custGeom>
                  <a:avLst/>
                  <a:gdLst>
                    <a:gd name="T0" fmla="*/ 0 w 32"/>
                    <a:gd name="T1" fmla="*/ 0 h 32"/>
                    <a:gd name="T2" fmla="*/ 32 w 32"/>
                    <a:gd name="T3" fmla="*/ 32 h 32"/>
                    <a:gd name="T4" fmla="*/ 0 w 32"/>
                    <a:gd name="T5" fmla="*/ 32 h 32"/>
                    <a:gd name="T6" fmla="*/ 0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0"/>
                      </a:moveTo>
                      <a:cubicBezTo>
                        <a:pt x="18" y="0"/>
                        <a:pt x="32" y="14"/>
                        <a:pt x="32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3" name="Freeform 304"/>
                <p:cNvSpPr>
                  <a:spLocks/>
                </p:cNvSpPr>
                <p:nvPr/>
              </p:nvSpPr>
              <p:spPr bwMode="auto">
                <a:xfrm>
                  <a:off x="6430963" y="1038225"/>
                  <a:ext cx="120650" cy="120650"/>
                </a:xfrm>
                <a:custGeom>
                  <a:avLst/>
                  <a:gdLst>
                    <a:gd name="T0" fmla="*/ 0 w 32"/>
                    <a:gd name="T1" fmla="*/ 32 h 32"/>
                    <a:gd name="T2" fmla="*/ 32 w 32"/>
                    <a:gd name="T3" fmla="*/ 0 h 32"/>
                    <a:gd name="T4" fmla="*/ 0 w 32"/>
                    <a:gd name="T5" fmla="*/ 0 h 32"/>
                    <a:gd name="T6" fmla="*/ 0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8" y="32"/>
                        <a:pt x="32" y="18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4" name="Oval 305"/>
                <p:cNvSpPr>
                  <a:spLocks noChangeArrowheads="1"/>
                </p:cNvSpPr>
                <p:nvPr/>
              </p:nvSpPr>
              <p:spPr bwMode="auto">
                <a:xfrm>
                  <a:off x="7077075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5" name="Oval 306"/>
                <p:cNvSpPr>
                  <a:spLocks noChangeArrowheads="1"/>
                </p:cNvSpPr>
                <p:nvPr/>
              </p:nvSpPr>
              <p:spPr bwMode="auto">
                <a:xfrm>
                  <a:off x="6596063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6" name="Oval 307"/>
                <p:cNvSpPr>
                  <a:spLocks noChangeArrowheads="1"/>
                </p:cNvSpPr>
                <p:nvPr/>
              </p:nvSpPr>
              <p:spPr bwMode="auto">
                <a:xfrm>
                  <a:off x="6746875" y="1098550"/>
                  <a:ext cx="269875" cy="271463"/>
                </a:xfrm>
                <a:prstGeom prst="ellipse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7" name="Rectangle 308"/>
                <p:cNvSpPr>
                  <a:spLocks noChangeArrowheads="1"/>
                </p:cNvSpPr>
                <p:nvPr/>
              </p:nvSpPr>
              <p:spPr bwMode="auto">
                <a:xfrm>
                  <a:off x="6400800" y="145891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8" name="Rectangle 309"/>
                <p:cNvSpPr>
                  <a:spLocks noChangeArrowheads="1"/>
                </p:cNvSpPr>
                <p:nvPr/>
              </p:nvSpPr>
              <p:spPr bwMode="auto">
                <a:xfrm>
                  <a:off x="6400800" y="148907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9" name="Rectangle 310"/>
                <p:cNvSpPr>
                  <a:spLocks noChangeArrowheads="1"/>
                </p:cNvSpPr>
                <p:nvPr/>
              </p:nvSpPr>
              <p:spPr bwMode="auto">
                <a:xfrm>
                  <a:off x="6400800" y="1519238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0" name="Rectangle 311"/>
                <p:cNvSpPr>
                  <a:spLocks noChangeArrowheads="1"/>
                </p:cNvSpPr>
                <p:nvPr/>
              </p:nvSpPr>
              <p:spPr bwMode="auto">
                <a:xfrm>
                  <a:off x="6400800" y="154940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1" name="Rectangle 312"/>
                <p:cNvSpPr>
                  <a:spLocks noChangeArrowheads="1"/>
                </p:cNvSpPr>
                <p:nvPr/>
              </p:nvSpPr>
              <p:spPr bwMode="auto">
                <a:xfrm>
                  <a:off x="6400800" y="157956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2" name="Rectangle 313"/>
                <p:cNvSpPr>
                  <a:spLocks noChangeArrowheads="1"/>
                </p:cNvSpPr>
                <p:nvPr/>
              </p:nvSpPr>
              <p:spPr bwMode="auto">
                <a:xfrm>
                  <a:off x="6400800" y="160972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3" name="Rectangle 314"/>
                <p:cNvSpPr>
                  <a:spLocks noChangeArrowheads="1"/>
                </p:cNvSpPr>
                <p:nvPr/>
              </p:nvSpPr>
              <p:spPr bwMode="auto">
                <a:xfrm>
                  <a:off x="6821488" y="993775"/>
                  <a:ext cx="120650" cy="434975"/>
                </a:xfrm>
                <a:prstGeom prst="rect">
                  <a:avLst/>
                </a:prstGeom>
                <a:solidFill>
                  <a:srgbClr val="FFBF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4" name="Rectangle 315"/>
                <p:cNvSpPr>
                  <a:spLocks noChangeArrowheads="1"/>
                </p:cNvSpPr>
                <p:nvPr/>
              </p:nvSpPr>
              <p:spPr bwMode="auto">
                <a:xfrm>
                  <a:off x="6821488" y="1428750"/>
                  <a:ext cx="120650" cy="227013"/>
                </a:xfrm>
                <a:prstGeom prst="rect">
                  <a:avLst/>
                </a:prstGeom>
                <a:solidFill>
                  <a:srgbClr val="EDA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4" name="组合 359"/>
              <p:cNvGrpSpPr/>
              <p:nvPr/>
            </p:nvGrpSpPr>
            <p:grpSpPr>
              <a:xfrm>
                <a:off x="5713596" y="5293264"/>
                <a:ext cx="962025" cy="661988"/>
                <a:chOff x="6400800" y="993775"/>
                <a:chExt cx="962025" cy="661988"/>
              </a:xfrm>
            </p:grpSpPr>
            <p:sp>
              <p:nvSpPr>
                <p:cNvPr id="225" name="Rectangle 296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450850"/>
                </a:xfrm>
                <a:prstGeom prst="rect">
                  <a:avLst/>
                </a:prstGeom>
                <a:solidFill>
                  <a:srgbClr val="41C1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6" name="Rectangle 297"/>
                <p:cNvSpPr>
                  <a:spLocks noChangeArrowheads="1"/>
                </p:cNvSpPr>
                <p:nvPr/>
              </p:nvSpPr>
              <p:spPr bwMode="auto">
                <a:xfrm>
                  <a:off x="6400800" y="142875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7" name="Rectangle 298"/>
                <p:cNvSpPr>
                  <a:spLocks noChangeArrowheads="1"/>
                </p:cNvSpPr>
                <p:nvPr/>
              </p:nvSpPr>
              <p:spPr bwMode="auto">
                <a:xfrm>
                  <a:off x="6400800" y="1008063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8" name="Rectangle 299"/>
                <p:cNvSpPr>
                  <a:spLocks noChangeArrowheads="1"/>
                </p:cNvSpPr>
                <p:nvPr/>
              </p:nvSpPr>
              <p:spPr bwMode="auto">
                <a:xfrm>
                  <a:off x="7332663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9" name="Rectangle 300"/>
                <p:cNvSpPr>
                  <a:spLocks noChangeArrowheads="1"/>
                </p:cNvSpPr>
                <p:nvPr/>
              </p:nvSpPr>
              <p:spPr bwMode="auto">
                <a:xfrm>
                  <a:off x="6400800" y="1038225"/>
                  <a:ext cx="30162" cy="390525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0" name="Freeform 301"/>
                <p:cNvSpPr>
                  <a:spLocks/>
                </p:cNvSpPr>
                <p:nvPr/>
              </p:nvSpPr>
              <p:spPr bwMode="auto">
                <a:xfrm>
                  <a:off x="7213600" y="1309688"/>
                  <a:ext cx="119062" cy="119063"/>
                </a:xfrm>
                <a:custGeom>
                  <a:avLst/>
                  <a:gdLst>
                    <a:gd name="T0" fmla="*/ 32 w 32"/>
                    <a:gd name="T1" fmla="*/ 0 h 32"/>
                    <a:gd name="T2" fmla="*/ 0 w 32"/>
                    <a:gd name="T3" fmla="*/ 32 h 32"/>
                    <a:gd name="T4" fmla="*/ 32 w 32"/>
                    <a:gd name="T5" fmla="*/ 32 h 32"/>
                    <a:gd name="T6" fmla="*/ 32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0"/>
                      </a:move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1" name="Freeform 302"/>
                <p:cNvSpPr>
                  <a:spLocks/>
                </p:cNvSpPr>
                <p:nvPr/>
              </p:nvSpPr>
              <p:spPr bwMode="auto">
                <a:xfrm>
                  <a:off x="7213600" y="1038225"/>
                  <a:ext cx="119062" cy="120650"/>
                </a:xfrm>
                <a:custGeom>
                  <a:avLst/>
                  <a:gdLst>
                    <a:gd name="T0" fmla="*/ 32 w 32"/>
                    <a:gd name="T1" fmla="*/ 32 h 32"/>
                    <a:gd name="T2" fmla="*/ 0 w 32"/>
                    <a:gd name="T3" fmla="*/ 0 h 32"/>
                    <a:gd name="T4" fmla="*/ 32 w 32"/>
                    <a:gd name="T5" fmla="*/ 0 h 32"/>
                    <a:gd name="T6" fmla="*/ 32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32" y="32"/>
                      </a:moveTo>
                      <a:cubicBezTo>
                        <a:pt x="14" y="32"/>
                        <a:pt x="0" y="18"/>
                        <a:pt x="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2" name="Freeform 303"/>
                <p:cNvSpPr>
                  <a:spLocks/>
                </p:cNvSpPr>
                <p:nvPr/>
              </p:nvSpPr>
              <p:spPr bwMode="auto">
                <a:xfrm>
                  <a:off x="6430963" y="1309688"/>
                  <a:ext cx="120650" cy="119063"/>
                </a:xfrm>
                <a:custGeom>
                  <a:avLst/>
                  <a:gdLst>
                    <a:gd name="T0" fmla="*/ 0 w 32"/>
                    <a:gd name="T1" fmla="*/ 0 h 32"/>
                    <a:gd name="T2" fmla="*/ 32 w 32"/>
                    <a:gd name="T3" fmla="*/ 32 h 32"/>
                    <a:gd name="T4" fmla="*/ 0 w 32"/>
                    <a:gd name="T5" fmla="*/ 32 h 32"/>
                    <a:gd name="T6" fmla="*/ 0 w 32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0"/>
                      </a:moveTo>
                      <a:cubicBezTo>
                        <a:pt x="18" y="0"/>
                        <a:pt x="32" y="14"/>
                        <a:pt x="32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3" name="Freeform 304"/>
                <p:cNvSpPr>
                  <a:spLocks/>
                </p:cNvSpPr>
                <p:nvPr/>
              </p:nvSpPr>
              <p:spPr bwMode="auto">
                <a:xfrm>
                  <a:off x="6430963" y="1038225"/>
                  <a:ext cx="120650" cy="120650"/>
                </a:xfrm>
                <a:custGeom>
                  <a:avLst/>
                  <a:gdLst>
                    <a:gd name="T0" fmla="*/ 0 w 32"/>
                    <a:gd name="T1" fmla="*/ 32 h 32"/>
                    <a:gd name="T2" fmla="*/ 32 w 32"/>
                    <a:gd name="T3" fmla="*/ 0 h 32"/>
                    <a:gd name="T4" fmla="*/ 0 w 32"/>
                    <a:gd name="T5" fmla="*/ 0 h 32"/>
                    <a:gd name="T6" fmla="*/ 0 w 32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8" y="32"/>
                        <a:pt x="32" y="18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4" name="Oval 305"/>
                <p:cNvSpPr>
                  <a:spLocks noChangeArrowheads="1"/>
                </p:cNvSpPr>
                <p:nvPr/>
              </p:nvSpPr>
              <p:spPr bwMode="auto">
                <a:xfrm>
                  <a:off x="7077075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5" name="Oval 306"/>
                <p:cNvSpPr>
                  <a:spLocks noChangeArrowheads="1"/>
                </p:cNvSpPr>
                <p:nvPr/>
              </p:nvSpPr>
              <p:spPr bwMode="auto">
                <a:xfrm>
                  <a:off x="6596063" y="1189038"/>
                  <a:ext cx="90487" cy="90488"/>
                </a:xfrm>
                <a:prstGeom prst="ellipse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" name="Oval 307"/>
                <p:cNvSpPr>
                  <a:spLocks noChangeArrowheads="1"/>
                </p:cNvSpPr>
                <p:nvPr/>
              </p:nvSpPr>
              <p:spPr bwMode="auto">
                <a:xfrm>
                  <a:off x="6746875" y="1098550"/>
                  <a:ext cx="269875" cy="271463"/>
                </a:xfrm>
                <a:prstGeom prst="ellipse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7" name="Rectangle 308"/>
                <p:cNvSpPr>
                  <a:spLocks noChangeArrowheads="1"/>
                </p:cNvSpPr>
                <p:nvPr/>
              </p:nvSpPr>
              <p:spPr bwMode="auto">
                <a:xfrm>
                  <a:off x="6400800" y="145891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8" name="Rectangle 309"/>
                <p:cNvSpPr>
                  <a:spLocks noChangeArrowheads="1"/>
                </p:cNvSpPr>
                <p:nvPr/>
              </p:nvSpPr>
              <p:spPr bwMode="auto">
                <a:xfrm>
                  <a:off x="6400800" y="148907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9" name="Rectangle 310"/>
                <p:cNvSpPr>
                  <a:spLocks noChangeArrowheads="1"/>
                </p:cNvSpPr>
                <p:nvPr/>
              </p:nvSpPr>
              <p:spPr bwMode="auto">
                <a:xfrm>
                  <a:off x="6400800" y="1519238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0" name="Rectangle 311"/>
                <p:cNvSpPr>
                  <a:spLocks noChangeArrowheads="1"/>
                </p:cNvSpPr>
                <p:nvPr/>
              </p:nvSpPr>
              <p:spPr bwMode="auto">
                <a:xfrm>
                  <a:off x="6400800" y="1549400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1" name="Rectangle 312"/>
                <p:cNvSpPr>
                  <a:spLocks noChangeArrowheads="1"/>
                </p:cNvSpPr>
                <p:nvPr/>
              </p:nvSpPr>
              <p:spPr bwMode="auto">
                <a:xfrm>
                  <a:off x="6400800" y="1579563"/>
                  <a:ext cx="962025" cy="30163"/>
                </a:xfrm>
                <a:prstGeom prst="rect">
                  <a:avLst/>
                </a:prstGeom>
                <a:solidFill>
                  <a:srgbClr val="2F9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2" name="Rectangle 313"/>
                <p:cNvSpPr>
                  <a:spLocks noChangeArrowheads="1"/>
                </p:cNvSpPr>
                <p:nvPr/>
              </p:nvSpPr>
              <p:spPr bwMode="auto">
                <a:xfrm>
                  <a:off x="6400800" y="1609725"/>
                  <a:ext cx="962025" cy="30163"/>
                </a:xfrm>
                <a:prstGeom prst="rect">
                  <a:avLst/>
                </a:prstGeom>
                <a:solidFill>
                  <a:srgbClr val="3FA4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3" name="Rectangle 314"/>
                <p:cNvSpPr>
                  <a:spLocks noChangeArrowheads="1"/>
                </p:cNvSpPr>
                <p:nvPr/>
              </p:nvSpPr>
              <p:spPr bwMode="auto">
                <a:xfrm>
                  <a:off x="6821488" y="993775"/>
                  <a:ext cx="120650" cy="434975"/>
                </a:xfrm>
                <a:prstGeom prst="rect">
                  <a:avLst/>
                </a:prstGeom>
                <a:solidFill>
                  <a:srgbClr val="FFBF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4" name="Rectangle 315"/>
                <p:cNvSpPr>
                  <a:spLocks noChangeArrowheads="1"/>
                </p:cNvSpPr>
                <p:nvPr/>
              </p:nvSpPr>
              <p:spPr bwMode="auto">
                <a:xfrm>
                  <a:off x="6821488" y="1428750"/>
                  <a:ext cx="120650" cy="227013"/>
                </a:xfrm>
                <a:prstGeom prst="rect">
                  <a:avLst/>
                </a:prstGeom>
                <a:solidFill>
                  <a:srgbClr val="EDAE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5" name="组合 367"/>
            <p:cNvGrpSpPr/>
            <p:nvPr/>
          </p:nvGrpSpPr>
          <p:grpSpPr>
            <a:xfrm>
              <a:off x="6299706" y="5084096"/>
              <a:ext cx="596748" cy="613702"/>
              <a:chOff x="6461125" y="3910013"/>
              <a:chExt cx="841375" cy="841375"/>
            </a:xfrm>
          </p:grpSpPr>
          <p:sp>
            <p:nvSpPr>
              <p:cNvPr id="217" name="Oval 7"/>
              <p:cNvSpPr>
                <a:spLocks noChangeArrowheads="1"/>
              </p:cNvSpPr>
              <p:nvPr/>
            </p:nvSpPr>
            <p:spPr bwMode="auto">
              <a:xfrm>
                <a:off x="6461125" y="3910013"/>
                <a:ext cx="841375" cy="841375"/>
              </a:xfrm>
              <a:prstGeom prst="ellipse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Oval 8"/>
              <p:cNvSpPr>
                <a:spLocks noChangeArrowheads="1"/>
              </p:cNvSpPr>
              <p:nvPr/>
            </p:nvSpPr>
            <p:spPr bwMode="auto">
              <a:xfrm>
                <a:off x="6551613" y="4000500"/>
                <a:ext cx="661988" cy="661988"/>
              </a:xfrm>
              <a:prstGeom prst="ellipse">
                <a:avLst/>
              </a:prstGeom>
              <a:solidFill>
                <a:srgbClr val="EDA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9"/>
              <p:cNvSpPr>
                <a:spLocks/>
              </p:cNvSpPr>
              <p:nvPr/>
            </p:nvSpPr>
            <p:spPr bwMode="auto">
              <a:xfrm>
                <a:off x="6777038" y="4135438"/>
                <a:ext cx="209550" cy="211138"/>
              </a:xfrm>
              <a:custGeom>
                <a:avLst/>
                <a:gdLst>
                  <a:gd name="T0" fmla="*/ 28 w 56"/>
                  <a:gd name="T1" fmla="*/ 56 h 56"/>
                  <a:gd name="T2" fmla="*/ 27 w 56"/>
                  <a:gd name="T3" fmla="*/ 56 h 56"/>
                  <a:gd name="T4" fmla="*/ 0 w 56"/>
                  <a:gd name="T5" fmla="*/ 28 h 56"/>
                  <a:gd name="T6" fmla="*/ 28 w 56"/>
                  <a:gd name="T7" fmla="*/ 0 h 56"/>
                  <a:gd name="T8" fmla="*/ 56 w 56"/>
                  <a:gd name="T9" fmla="*/ 28 h 56"/>
                  <a:gd name="T10" fmla="*/ 52 w 56"/>
                  <a:gd name="T11" fmla="*/ 32 h 56"/>
                  <a:gd name="T12" fmla="*/ 48 w 56"/>
                  <a:gd name="T13" fmla="*/ 28 h 56"/>
                  <a:gd name="T14" fmla="*/ 28 w 56"/>
                  <a:gd name="T15" fmla="*/ 8 h 56"/>
                  <a:gd name="T16" fmla="*/ 8 w 56"/>
                  <a:gd name="T17" fmla="*/ 28 h 56"/>
                  <a:gd name="T18" fmla="*/ 29 w 56"/>
                  <a:gd name="T19" fmla="*/ 48 h 56"/>
                  <a:gd name="T20" fmla="*/ 32 w 56"/>
                  <a:gd name="T21" fmla="*/ 53 h 56"/>
                  <a:gd name="T22" fmla="*/ 28 w 56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27" y="56"/>
                      <a:pt x="27" y="56"/>
                      <a:pt x="27" y="56"/>
                    </a:cubicBezTo>
                    <a:cubicBezTo>
                      <a:pt x="18" y="54"/>
                      <a:pt x="0" y="47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ubicBezTo>
                      <a:pt x="56" y="30"/>
                      <a:pt x="54" y="32"/>
                      <a:pt x="52" y="32"/>
                    </a:cubicBezTo>
                    <a:cubicBezTo>
                      <a:pt x="50" y="32"/>
                      <a:pt x="48" y="30"/>
                      <a:pt x="48" y="28"/>
                    </a:cubicBezTo>
                    <a:cubicBezTo>
                      <a:pt x="48" y="17"/>
                      <a:pt x="39" y="8"/>
                      <a:pt x="28" y="8"/>
                    </a:cubicBezTo>
                    <a:cubicBezTo>
                      <a:pt x="17" y="8"/>
                      <a:pt x="8" y="17"/>
                      <a:pt x="8" y="28"/>
                    </a:cubicBezTo>
                    <a:cubicBezTo>
                      <a:pt x="8" y="44"/>
                      <a:pt x="28" y="48"/>
                      <a:pt x="29" y="48"/>
                    </a:cubicBezTo>
                    <a:cubicBezTo>
                      <a:pt x="31" y="48"/>
                      <a:pt x="32" y="50"/>
                      <a:pt x="32" y="53"/>
                    </a:cubicBezTo>
                    <a:cubicBezTo>
                      <a:pt x="32" y="55"/>
                      <a:pt x="30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"/>
              <p:cNvSpPr>
                <a:spLocks/>
              </p:cNvSpPr>
              <p:nvPr/>
            </p:nvSpPr>
            <p:spPr bwMode="auto">
              <a:xfrm>
                <a:off x="6777038" y="4316413"/>
                <a:ext cx="209550" cy="209550"/>
              </a:xfrm>
              <a:custGeom>
                <a:avLst/>
                <a:gdLst>
                  <a:gd name="T0" fmla="*/ 28 w 56"/>
                  <a:gd name="T1" fmla="*/ 56 h 56"/>
                  <a:gd name="T2" fmla="*/ 0 w 56"/>
                  <a:gd name="T3" fmla="*/ 28 h 56"/>
                  <a:gd name="T4" fmla="*/ 4 w 56"/>
                  <a:gd name="T5" fmla="*/ 24 h 56"/>
                  <a:gd name="T6" fmla="*/ 8 w 56"/>
                  <a:gd name="T7" fmla="*/ 28 h 56"/>
                  <a:gd name="T8" fmla="*/ 28 w 56"/>
                  <a:gd name="T9" fmla="*/ 48 h 56"/>
                  <a:gd name="T10" fmla="*/ 48 w 56"/>
                  <a:gd name="T11" fmla="*/ 28 h 56"/>
                  <a:gd name="T12" fmla="*/ 27 w 56"/>
                  <a:gd name="T13" fmla="*/ 8 h 56"/>
                  <a:gd name="T14" fmla="*/ 24 w 56"/>
                  <a:gd name="T15" fmla="*/ 3 h 56"/>
                  <a:gd name="T16" fmla="*/ 29 w 56"/>
                  <a:gd name="T17" fmla="*/ 0 h 56"/>
                  <a:gd name="T18" fmla="*/ 56 w 56"/>
                  <a:gd name="T19" fmla="*/ 28 h 56"/>
                  <a:gd name="T20" fmla="*/ 28 w 5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13" y="56"/>
                      <a:pt x="0" y="43"/>
                      <a:pt x="0" y="28"/>
                    </a:cubicBezTo>
                    <a:cubicBezTo>
                      <a:pt x="0" y="26"/>
                      <a:pt x="2" y="24"/>
                      <a:pt x="4" y="24"/>
                    </a:cubicBezTo>
                    <a:cubicBezTo>
                      <a:pt x="6" y="24"/>
                      <a:pt x="8" y="26"/>
                      <a:pt x="8" y="28"/>
                    </a:cubicBezTo>
                    <a:cubicBezTo>
                      <a:pt x="8" y="39"/>
                      <a:pt x="17" y="48"/>
                      <a:pt x="28" y="48"/>
                    </a:cubicBezTo>
                    <a:cubicBezTo>
                      <a:pt x="39" y="48"/>
                      <a:pt x="48" y="39"/>
                      <a:pt x="48" y="28"/>
                    </a:cubicBezTo>
                    <a:cubicBezTo>
                      <a:pt x="48" y="13"/>
                      <a:pt x="28" y="8"/>
                      <a:pt x="27" y="8"/>
                    </a:cubicBezTo>
                    <a:cubicBezTo>
                      <a:pt x="25" y="7"/>
                      <a:pt x="24" y="5"/>
                      <a:pt x="24" y="3"/>
                    </a:cubicBezTo>
                    <a:cubicBezTo>
                      <a:pt x="25" y="1"/>
                      <a:pt x="27" y="0"/>
                      <a:pt x="29" y="0"/>
                    </a:cubicBezTo>
                    <a:cubicBezTo>
                      <a:pt x="30" y="0"/>
                      <a:pt x="56" y="6"/>
                      <a:pt x="56" y="28"/>
                    </a:cubicBezTo>
                    <a:cubicBezTo>
                      <a:pt x="56" y="43"/>
                      <a:pt x="43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1"/>
              <p:cNvSpPr>
                <a:spLocks/>
              </p:cNvSpPr>
              <p:nvPr/>
            </p:nvSpPr>
            <p:spPr bwMode="auto">
              <a:xfrm>
                <a:off x="6867525" y="4105275"/>
                <a:ext cx="30163" cy="450850"/>
              </a:xfrm>
              <a:custGeom>
                <a:avLst/>
                <a:gdLst>
                  <a:gd name="T0" fmla="*/ 4 w 8"/>
                  <a:gd name="T1" fmla="*/ 120 h 120"/>
                  <a:gd name="T2" fmla="*/ 0 w 8"/>
                  <a:gd name="T3" fmla="*/ 116 h 120"/>
                  <a:gd name="T4" fmla="*/ 0 w 8"/>
                  <a:gd name="T5" fmla="*/ 4 h 120"/>
                  <a:gd name="T6" fmla="*/ 4 w 8"/>
                  <a:gd name="T7" fmla="*/ 0 h 120"/>
                  <a:gd name="T8" fmla="*/ 8 w 8"/>
                  <a:gd name="T9" fmla="*/ 4 h 120"/>
                  <a:gd name="T10" fmla="*/ 8 w 8"/>
                  <a:gd name="T11" fmla="*/ 116 h 120"/>
                  <a:gd name="T12" fmla="*/ 4 w 8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0">
                    <a:moveTo>
                      <a:pt x="4" y="120"/>
                    </a:moveTo>
                    <a:cubicBezTo>
                      <a:pt x="2" y="120"/>
                      <a:pt x="0" y="118"/>
                      <a:pt x="0" y="1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18"/>
                      <a:pt x="6" y="120"/>
                      <a:pt x="4" y="120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6" name="组合 367"/>
            <p:cNvGrpSpPr/>
            <p:nvPr/>
          </p:nvGrpSpPr>
          <p:grpSpPr>
            <a:xfrm>
              <a:off x="6587947" y="5091238"/>
              <a:ext cx="596748" cy="613702"/>
              <a:chOff x="6461125" y="3910013"/>
              <a:chExt cx="841375" cy="841375"/>
            </a:xfrm>
          </p:grpSpPr>
          <p:sp>
            <p:nvSpPr>
              <p:cNvPr id="212" name="Oval 7"/>
              <p:cNvSpPr>
                <a:spLocks noChangeArrowheads="1"/>
              </p:cNvSpPr>
              <p:nvPr/>
            </p:nvSpPr>
            <p:spPr bwMode="auto">
              <a:xfrm>
                <a:off x="6461125" y="3910013"/>
                <a:ext cx="841375" cy="841375"/>
              </a:xfrm>
              <a:prstGeom prst="ellipse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Oval 8"/>
              <p:cNvSpPr>
                <a:spLocks noChangeArrowheads="1"/>
              </p:cNvSpPr>
              <p:nvPr/>
            </p:nvSpPr>
            <p:spPr bwMode="auto">
              <a:xfrm>
                <a:off x="6551613" y="4000500"/>
                <a:ext cx="661988" cy="661988"/>
              </a:xfrm>
              <a:prstGeom prst="ellipse">
                <a:avLst/>
              </a:prstGeom>
              <a:solidFill>
                <a:srgbClr val="EDA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"/>
              <p:cNvSpPr>
                <a:spLocks/>
              </p:cNvSpPr>
              <p:nvPr/>
            </p:nvSpPr>
            <p:spPr bwMode="auto">
              <a:xfrm>
                <a:off x="6777038" y="4135438"/>
                <a:ext cx="209550" cy="211138"/>
              </a:xfrm>
              <a:custGeom>
                <a:avLst/>
                <a:gdLst>
                  <a:gd name="T0" fmla="*/ 28 w 56"/>
                  <a:gd name="T1" fmla="*/ 56 h 56"/>
                  <a:gd name="T2" fmla="*/ 27 w 56"/>
                  <a:gd name="T3" fmla="*/ 56 h 56"/>
                  <a:gd name="T4" fmla="*/ 0 w 56"/>
                  <a:gd name="T5" fmla="*/ 28 h 56"/>
                  <a:gd name="T6" fmla="*/ 28 w 56"/>
                  <a:gd name="T7" fmla="*/ 0 h 56"/>
                  <a:gd name="T8" fmla="*/ 56 w 56"/>
                  <a:gd name="T9" fmla="*/ 28 h 56"/>
                  <a:gd name="T10" fmla="*/ 52 w 56"/>
                  <a:gd name="T11" fmla="*/ 32 h 56"/>
                  <a:gd name="T12" fmla="*/ 48 w 56"/>
                  <a:gd name="T13" fmla="*/ 28 h 56"/>
                  <a:gd name="T14" fmla="*/ 28 w 56"/>
                  <a:gd name="T15" fmla="*/ 8 h 56"/>
                  <a:gd name="T16" fmla="*/ 8 w 56"/>
                  <a:gd name="T17" fmla="*/ 28 h 56"/>
                  <a:gd name="T18" fmla="*/ 29 w 56"/>
                  <a:gd name="T19" fmla="*/ 48 h 56"/>
                  <a:gd name="T20" fmla="*/ 32 w 56"/>
                  <a:gd name="T21" fmla="*/ 53 h 56"/>
                  <a:gd name="T22" fmla="*/ 28 w 56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27" y="56"/>
                      <a:pt x="27" y="56"/>
                      <a:pt x="27" y="56"/>
                    </a:cubicBezTo>
                    <a:cubicBezTo>
                      <a:pt x="18" y="54"/>
                      <a:pt x="0" y="47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ubicBezTo>
                      <a:pt x="56" y="30"/>
                      <a:pt x="54" y="32"/>
                      <a:pt x="52" y="32"/>
                    </a:cubicBezTo>
                    <a:cubicBezTo>
                      <a:pt x="50" y="32"/>
                      <a:pt x="48" y="30"/>
                      <a:pt x="48" y="28"/>
                    </a:cubicBezTo>
                    <a:cubicBezTo>
                      <a:pt x="48" y="17"/>
                      <a:pt x="39" y="8"/>
                      <a:pt x="28" y="8"/>
                    </a:cubicBezTo>
                    <a:cubicBezTo>
                      <a:pt x="17" y="8"/>
                      <a:pt x="8" y="17"/>
                      <a:pt x="8" y="28"/>
                    </a:cubicBezTo>
                    <a:cubicBezTo>
                      <a:pt x="8" y="44"/>
                      <a:pt x="28" y="48"/>
                      <a:pt x="29" y="48"/>
                    </a:cubicBezTo>
                    <a:cubicBezTo>
                      <a:pt x="31" y="48"/>
                      <a:pt x="32" y="50"/>
                      <a:pt x="32" y="53"/>
                    </a:cubicBezTo>
                    <a:cubicBezTo>
                      <a:pt x="32" y="55"/>
                      <a:pt x="30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"/>
              <p:cNvSpPr>
                <a:spLocks/>
              </p:cNvSpPr>
              <p:nvPr/>
            </p:nvSpPr>
            <p:spPr bwMode="auto">
              <a:xfrm>
                <a:off x="6777038" y="4316413"/>
                <a:ext cx="209550" cy="209550"/>
              </a:xfrm>
              <a:custGeom>
                <a:avLst/>
                <a:gdLst>
                  <a:gd name="T0" fmla="*/ 28 w 56"/>
                  <a:gd name="T1" fmla="*/ 56 h 56"/>
                  <a:gd name="T2" fmla="*/ 0 w 56"/>
                  <a:gd name="T3" fmla="*/ 28 h 56"/>
                  <a:gd name="T4" fmla="*/ 4 w 56"/>
                  <a:gd name="T5" fmla="*/ 24 h 56"/>
                  <a:gd name="T6" fmla="*/ 8 w 56"/>
                  <a:gd name="T7" fmla="*/ 28 h 56"/>
                  <a:gd name="T8" fmla="*/ 28 w 56"/>
                  <a:gd name="T9" fmla="*/ 48 h 56"/>
                  <a:gd name="T10" fmla="*/ 48 w 56"/>
                  <a:gd name="T11" fmla="*/ 28 h 56"/>
                  <a:gd name="T12" fmla="*/ 27 w 56"/>
                  <a:gd name="T13" fmla="*/ 8 h 56"/>
                  <a:gd name="T14" fmla="*/ 24 w 56"/>
                  <a:gd name="T15" fmla="*/ 3 h 56"/>
                  <a:gd name="T16" fmla="*/ 29 w 56"/>
                  <a:gd name="T17" fmla="*/ 0 h 56"/>
                  <a:gd name="T18" fmla="*/ 56 w 56"/>
                  <a:gd name="T19" fmla="*/ 28 h 56"/>
                  <a:gd name="T20" fmla="*/ 28 w 5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13" y="56"/>
                      <a:pt x="0" y="43"/>
                      <a:pt x="0" y="28"/>
                    </a:cubicBezTo>
                    <a:cubicBezTo>
                      <a:pt x="0" y="26"/>
                      <a:pt x="2" y="24"/>
                      <a:pt x="4" y="24"/>
                    </a:cubicBezTo>
                    <a:cubicBezTo>
                      <a:pt x="6" y="24"/>
                      <a:pt x="8" y="26"/>
                      <a:pt x="8" y="28"/>
                    </a:cubicBezTo>
                    <a:cubicBezTo>
                      <a:pt x="8" y="39"/>
                      <a:pt x="17" y="48"/>
                      <a:pt x="28" y="48"/>
                    </a:cubicBezTo>
                    <a:cubicBezTo>
                      <a:pt x="39" y="48"/>
                      <a:pt x="48" y="39"/>
                      <a:pt x="48" y="28"/>
                    </a:cubicBezTo>
                    <a:cubicBezTo>
                      <a:pt x="48" y="13"/>
                      <a:pt x="28" y="8"/>
                      <a:pt x="27" y="8"/>
                    </a:cubicBezTo>
                    <a:cubicBezTo>
                      <a:pt x="25" y="7"/>
                      <a:pt x="24" y="5"/>
                      <a:pt x="24" y="3"/>
                    </a:cubicBezTo>
                    <a:cubicBezTo>
                      <a:pt x="25" y="1"/>
                      <a:pt x="27" y="0"/>
                      <a:pt x="29" y="0"/>
                    </a:cubicBezTo>
                    <a:cubicBezTo>
                      <a:pt x="30" y="0"/>
                      <a:pt x="56" y="6"/>
                      <a:pt x="56" y="28"/>
                    </a:cubicBezTo>
                    <a:cubicBezTo>
                      <a:pt x="56" y="43"/>
                      <a:pt x="43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1"/>
              <p:cNvSpPr>
                <a:spLocks/>
              </p:cNvSpPr>
              <p:nvPr/>
            </p:nvSpPr>
            <p:spPr bwMode="auto">
              <a:xfrm>
                <a:off x="6867525" y="4105275"/>
                <a:ext cx="30163" cy="450850"/>
              </a:xfrm>
              <a:custGeom>
                <a:avLst/>
                <a:gdLst>
                  <a:gd name="T0" fmla="*/ 4 w 8"/>
                  <a:gd name="T1" fmla="*/ 120 h 120"/>
                  <a:gd name="T2" fmla="*/ 0 w 8"/>
                  <a:gd name="T3" fmla="*/ 116 h 120"/>
                  <a:gd name="T4" fmla="*/ 0 w 8"/>
                  <a:gd name="T5" fmla="*/ 4 h 120"/>
                  <a:gd name="T6" fmla="*/ 4 w 8"/>
                  <a:gd name="T7" fmla="*/ 0 h 120"/>
                  <a:gd name="T8" fmla="*/ 8 w 8"/>
                  <a:gd name="T9" fmla="*/ 4 h 120"/>
                  <a:gd name="T10" fmla="*/ 8 w 8"/>
                  <a:gd name="T11" fmla="*/ 116 h 120"/>
                  <a:gd name="T12" fmla="*/ 4 w 8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0">
                    <a:moveTo>
                      <a:pt x="4" y="120"/>
                    </a:moveTo>
                    <a:cubicBezTo>
                      <a:pt x="2" y="120"/>
                      <a:pt x="0" y="118"/>
                      <a:pt x="0" y="1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18"/>
                      <a:pt x="6" y="120"/>
                      <a:pt x="4" y="120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7" name="组合 367"/>
            <p:cNvGrpSpPr/>
            <p:nvPr/>
          </p:nvGrpSpPr>
          <p:grpSpPr>
            <a:xfrm>
              <a:off x="6913673" y="5101559"/>
              <a:ext cx="596748" cy="613702"/>
              <a:chOff x="6461125" y="3910013"/>
              <a:chExt cx="841375" cy="841375"/>
            </a:xfrm>
          </p:grpSpPr>
          <p:sp>
            <p:nvSpPr>
              <p:cNvPr id="207" name="Oval 7"/>
              <p:cNvSpPr>
                <a:spLocks noChangeArrowheads="1"/>
              </p:cNvSpPr>
              <p:nvPr/>
            </p:nvSpPr>
            <p:spPr bwMode="auto">
              <a:xfrm>
                <a:off x="6461125" y="3910013"/>
                <a:ext cx="841375" cy="841375"/>
              </a:xfrm>
              <a:prstGeom prst="ellipse">
                <a:avLst/>
              </a:prstGeom>
              <a:solidFill>
                <a:srgbClr val="FFB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Oval 8"/>
              <p:cNvSpPr>
                <a:spLocks noChangeArrowheads="1"/>
              </p:cNvSpPr>
              <p:nvPr/>
            </p:nvSpPr>
            <p:spPr bwMode="auto">
              <a:xfrm>
                <a:off x="6551613" y="4000500"/>
                <a:ext cx="661988" cy="661988"/>
              </a:xfrm>
              <a:prstGeom prst="ellipse">
                <a:avLst/>
              </a:prstGeom>
              <a:solidFill>
                <a:srgbClr val="EDA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"/>
              <p:cNvSpPr>
                <a:spLocks/>
              </p:cNvSpPr>
              <p:nvPr/>
            </p:nvSpPr>
            <p:spPr bwMode="auto">
              <a:xfrm>
                <a:off x="6777038" y="4135438"/>
                <a:ext cx="209550" cy="211138"/>
              </a:xfrm>
              <a:custGeom>
                <a:avLst/>
                <a:gdLst>
                  <a:gd name="T0" fmla="*/ 28 w 56"/>
                  <a:gd name="T1" fmla="*/ 56 h 56"/>
                  <a:gd name="T2" fmla="*/ 27 w 56"/>
                  <a:gd name="T3" fmla="*/ 56 h 56"/>
                  <a:gd name="T4" fmla="*/ 0 w 56"/>
                  <a:gd name="T5" fmla="*/ 28 h 56"/>
                  <a:gd name="T6" fmla="*/ 28 w 56"/>
                  <a:gd name="T7" fmla="*/ 0 h 56"/>
                  <a:gd name="T8" fmla="*/ 56 w 56"/>
                  <a:gd name="T9" fmla="*/ 28 h 56"/>
                  <a:gd name="T10" fmla="*/ 52 w 56"/>
                  <a:gd name="T11" fmla="*/ 32 h 56"/>
                  <a:gd name="T12" fmla="*/ 48 w 56"/>
                  <a:gd name="T13" fmla="*/ 28 h 56"/>
                  <a:gd name="T14" fmla="*/ 28 w 56"/>
                  <a:gd name="T15" fmla="*/ 8 h 56"/>
                  <a:gd name="T16" fmla="*/ 8 w 56"/>
                  <a:gd name="T17" fmla="*/ 28 h 56"/>
                  <a:gd name="T18" fmla="*/ 29 w 56"/>
                  <a:gd name="T19" fmla="*/ 48 h 56"/>
                  <a:gd name="T20" fmla="*/ 32 w 56"/>
                  <a:gd name="T21" fmla="*/ 53 h 56"/>
                  <a:gd name="T22" fmla="*/ 28 w 56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27" y="56"/>
                      <a:pt x="27" y="56"/>
                      <a:pt x="27" y="56"/>
                    </a:cubicBezTo>
                    <a:cubicBezTo>
                      <a:pt x="18" y="54"/>
                      <a:pt x="0" y="47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ubicBezTo>
                      <a:pt x="56" y="30"/>
                      <a:pt x="54" y="32"/>
                      <a:pt x="52" y="32"/>
                    </a:cubicBezTo>
                    <a:cubicBezTo>
                      <a:pt x="50" y="32"/>
                      <a:pt x="48" y="30"/>
                      <a:pt x="48" y="28"/>
                    </a:cubicBezTo>
                    <a:cubicBezTo>
                      <a:pt x="48" y="17"/>
                      <a:pt x="39" y="8"/>
                      <a:pt x="28" y="8"/>
                    </a:cubicBezTo>
                    <a:cubicBezTo>
                      <a:pt x="17" y="8"/>
                      <a:pt x="8" y="17"/>
                      <a:pt x="8" y="28"/>
                    </a:cubicBezTo>
                    <a:cubicBezTo>
                      <a:pt x="8" y="44"/>
                      <a:pt x="28" y="48"/>
                      <a:pt x="29" y="48"/>
                    </a:cubicBezTo>
                    <a:cubicBezTo>
                      <a:pt x="31" y="48"/>
                      <a:pt x="32" y="50"/>
                      <a:pt x="32" y="53"/>
                    </a:cubicBezTo>
                    <a:cubicBezTo>
                      <a:pt x="32" y="55"/>
                      <a:pt x="30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0"/>
              <p:cNvSpPr>
                <a:spLocks/>
              </p:cNvSpPr>
              <p:nvPr/>
            </p:nvSpPr>
            <p:spPr bwMode="auto">
              <a:xfrm>
                <a:off x="6777038" y="4316413"/>
                <a:ext cx="209550" cy="209550"/>
              </a:xfrm>
              <a:custGeom>
                <a:avLst/>
                <a:gdLst>
                  <a:gd name="T0" fmla="*/ 28 w 56"/>
                  <a:gd name="T1" fmla="*/ 56 h 56"/>
                  <a:gd name="T2" fmla="*/ 0 w 56"/>
                  <a:gd name="T3" fmla="*/ 28 h 56"/>
                  <a:gd name="T4" fmla="*/ 4 w 56"/>
                  <a:gd name="T5" fmla="*/ 24 h 56"/>
                  <a:gd name="T6" fmla="*/ 8 w 56"/>
                  <a:gd name="T7" fmla="*/ 28 h 56"/>
                  <a:gd name="T8" fmla="*/ 28 w 56"/>
                  <a:gd name="T9" fmla="*/ 48 h 56"/>
                  <a:gd name="T10" fmla="*/ 48 w 56"/>
                  <a:gd name="T11" fmla="*/ 28 h 56"/>
                  <a:gd name="T12" fmla="*/ 27 w 56"/>
                  <a:gd name="T13" fmla="*/ 8 h 56"/>
                  <a:gd name="T14" fmla="*/ 24 w 56"/>
                  <a:gd name="T15" fmla="*/ 3 h 56"/>
                  <a:gd name="T16" fmla="*/ 29 w 56"/>
                  <a:gd name="T17" fmla="*/ 0 h 56"/>
                  <a:gd name="T18" fmla="*/ 56 w 56"/>
                  <a:gd name="T19" fmla="*/ 28 h 56"/>
                  <a:gd name="T20" fmla="*/ 28 w 56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13" y="56"/>
                      <a:pt x="0" y="43"/>
                      <a:pt x="0" y="28"/>
                    </a:cubicBezTo>
                    <a:cubicBezTo>
                      <a:pt x="0" y="26"/>
                      <a:pt x="2" y="24"/>
                      <a:pt x="4" y="24"/>
                    </a:cubicBezTo>
                    <a:cubicBezTo>
                      <a:pt x="6" y="24"/>
                      <a:pt x="8" y="26"/>
                      <a:pt x="8" y="28"/>
                    </a:cubicBezTo>
                    <a:cubicBezTo>
                      <a:pt x="8" y="39"/>
                      <a:pt x="17" y="48"/>
                      <a:pt x="28" y="48"/>
                    </a:cubicBezTo>
                    <a:cubicBezTo>
                      <a:pt x="39" y="48"/>
                      <a:pt x="48" y="39"/>
                      <a:pt x="48" y="28"/>
                    </a:cubicBezTo>
                    <a:cubicBezTo>
                      <a:pt x="48" y="13"/>
                      <a:pt x="28" y="8"/>
                      <a:pt x="27" y="8"/>
                    </a:cubicBezTo>
                    <a:cubicBezTo>
                      <a:pt x="25" y="7"/>
                      <a:pt x="24" y="5"/>
                      <a:pt x="24" y="3"/>
                    </a:cubicBezTo>
                    <a:cubicBezTo>
                      <a:pt x="25" y="1"/>
                      <a:pt x="27" y="0"/>
                      <a:pt x="29" y="0"/>
                    </a:cubicBezTo>
                    <a:cubicBezTo>
                      <a:pt x="30" y="0"/>
                      <a:pt x="56" y="6"/>
                      <a:pt x="56" y="28"/>
                    </a:cubicBezTo>
                    <a:cubicBezTo>
                      <a:pt x="56" y="43"/>
                      <a:pt x="43" y="56"/>
                      <a:pt x="28" y="56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1"/>
              <p:cNvSpPr>
                <a:spLocks/>
              </p:cNvSpPr>
              <p:nvPr/>
            </p:nvSpPr>
            <p:spPr bwMode="auto">
              <a:xfrm>
                <a:off x="6867525" y="4105275"/>
                <a:ext cx="30163" cy="450850"/>
              </a:xfrm>
              <a:custGeom>
                <a:avLst/>
                <a:gdLst>
                  <a:gd name="T0" fmla="*/ 4 w 8"/>
                  <a:gd name="T1" fmla="*/ 120 h 120"/>
                  <a:gd name="T2" fmla="*/ 0 w 8"/>
                  <a:gd name="T3" fmla="*/ 116 h 120"/>
                  <a:gd name="T4" fmla="*/ 0 w 8"/>
                  <a:gd name="T5" fmla="*/ 4 h 120"/>
                  <a:gd name="T6" fmla="*/ 4 w 8"/>
                  <a:gd name="T7" fmla="*/ 0 h 120"/>
                  <a:gd name="T8" fmla="*/ 8 w 8"/>
                  <a:gd name="T9" fmla="*/ 4 h 120"/>
                  <a:gd name="T10" fmla="*/ 8 w 8"/>
                  <a:gd name="T11" fmla="*/ 116 h 120"/>
                  <a:gd name="T12" fmla="*/ 4 w 8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0">
                    <a:moveTo>
                      <a:pt x="4" y="120"/>
                    </a:moveTo>
                    <a:cubicBezTo>
                      <a:pt x="2" y="120"/>
                      <a:pt x="0" y="118"/>
                      <a:pt x="0" y="1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18"/>
                      <a:pt x="6" y="120"/>
                      <a:pt x="4" y="120"/>
                    </a:cubicBezTo>
                    <a:close/>
                  </a:path>
                </a:pathLst>
              </a:custGeom>
              <a:solidFill>
                <a:srgbClr val="FB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8" name="群組 187"/>
            <p:cNvGrpSpPr/>
            <p:nvPr/>
          </p:nvGrpSpPr>
          <p:grpSpPr>
            <a:xfrm>
              <a:off x="5334940" y="5245811"/>
              <a:ext cx="321721" cy="424406"/>
              <a:chOff x="4171532" y="5341326"/>
              <a:chExt cx="466400" cy="658450"/>
            </a:xfrm>
          </p:grpSpPr>
          <p:sp>
            <p:nvSpPr>
              <p:cNvPr id="202" name="Freeform 3600"/>
              <p:cNvSpPr>
                <a:spLocks/>
              </p:cNvSpPr>
              <p:nvPr/>
            </p:nvSpPr>
            <p:spPr bwMode="auto">
              <a:xfrm>
                <a:off x="4233260" y="5341326"/>
                <a:ext cx="260636" cy="116600"/>
              </a:xfrm>
              <a:custGeom>
                <a:avLst/>
                <a:gdLst>
                  <a:gd name="T0" fmla="*/ 46 w 53"/>
                  <a:gd name="T1" fmla="*/ 23 h 24"/>
                  <a:gd name="T2" fmla="*/ 53 w 53"/>
                  <a:gd name="T3" fmla="*/ 0 h 24"/>
                  <a:gd name="T4" fmla="*/ 17 w 53"/>
                  <a:gd name="T5" fmla="*/ 0 h 24"/>
                  <a:gd name="T6" fmla="*/ 22 w 53"/>
                  <a:gd name="T7" fmla="*/ 22 h 24"/>
                  <a:gd name="T8" fmla="*/ 0 w 53"/>
                  <a:gd name="T9" fmla="*/ 12 h 24"/>
                  <a:gd name="T10" fmla="*/ 1 w 53"/>
                  <a:gd name="T11" fmla="*/ 14 h 24"/>
                  <a:gd name="T12" fmla="*/ 20 w 53"/>
                  <a:gd name="T13" fmla="*/ 24 h 24"/>
                  <a:gd name="T14" fmla="*/ 22 w 53"/>
                  <a:gd name="T15" fmla="*/ 23 h 24"/>
                  <a:gd name="T16" fmla="*/ 46 w 5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4">
                    <a:moveTo>
                      <a:pt x="46" y="23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18"/>
                      <a:pt x="9" y="9"/>
                      <a:pt x="0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12"/>
                      <a:pt x="17" y="21"/>
                      <a:pt x="20" y="2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46" y="23"/>
                      <a:pt x="46" y="23"/>
                      <a:pt x="46" y="23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3601"/>
              <p:cNvSpPr>
                <a:spLocks/>
              </p:cNvSpPr>
              <p:nvPr/>
            </p:nvSpPr>
            <p:spPr bwMode="auto">
              <a:xfrm>
                <a:off x="4171532" y="5457928"/>
                <a:ext cx="466400" cy="541848"/>
              </a:xfrm>
              <a:custGeom>
                <a:avLst/>
                <a:gdLst>
                  <a:gd name="T0" fmla="*/ 62 w 95"/>
                  <a:gd name="T1" fmla="*/ 2 h 109"/>
                  <a:gd name="T2" fmla="*/ 62 w 95"/>
                  <a:gd name="T3" fmla="*/ 2 h 109"/>
                  <a:gd name="T4" fmla="*/ 32 w 95"/>
                  <a:gd name="T5" fmla="*/ 2 h 109"/>
                  <a:gd name="T6" fmla="*/ 33 w 95"/>
                  <a:gd name="T7" fmla="*/ 0 h 109"/>
                  <a:gd name="T8" fmla="*/ 17 w 95"/>
                  <a:gd name="T9" fmla="*/ 0 h 109"/>
                  <a:gd name="T10" fmla="*/ 16 w 95"/>
                  <a:gd name="T11" fmla="*/ 2 h 109"/>
                  <a:gd name="T12" fmla="*/ 24 w 95"/>
                  <a:gd name="T13" fmla="*/ 5 h 109"/>
                  <a:gd name="T14" fmla="*/ 30 w 95"/>
                  <a:gd name="T15" fmla="*/ 4 h 109"/>
                  <a:gd name="T16" fmla="*/ 0 w 95"/>
                  <a:gd name="T17" fmla="*/ 62 h 109"/>
                  <a:gd name="T18" fmla="*/ 48 w 95"/>
                  <a:gd name="T19" fmla="*/ 109 h 109"/>
                  <a:gd name="T20" fmla="*/ 95 w 95"/>
                  <a:gd name="T21" fmla="*/ 62 h 109"/>
                  <a:gd name="T22" fmla="*/ 62 w 95"/>
                  <a:gd name="T23" fmla="*/ 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09">
                    <a:moveTo>
                      <a:pt x="62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8" y="2"/>
                      <a:pt x="21" y="4"/>
                      <a:pt x="17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4"/>
                      <a:pt x="21" y="5"/>
                      <a:pt x="24" y="5"/>
                    </a:cubicBezTo>
                    <a:cubicBezTo>
                      <a:pt x="26" y="5"/>
                      <a:pt x="28" y="5"/>
                      <a:pt x="30" y="4"/>
                    </a:cubicBezTo>
                    <a:cubicBezTo>
                      <a:pt x="12" y="16"/>
                      <a:pt x="0" y="42"/>
                      <a:pt x="0" y="62"/>
                    </a:cubicBezTo>
                    <a:cubicBezTo>
                      <a:pt x="0" y="88"/>
                      <a:pt x="22" y="109"/>
                      <a:pt x="48" y="109"/>
                    </a:cubicBezTo>
                    <a:cubicBezTo>
                      <a:pt x="74" y="109"/>
                      <a:pt x="95" y="88"/>
                      <a:pt x="95" y="62"/>
                    </a:cubicBezTo>
                    <a:cubicBezTo>
                      <a:pt x="95" y="41"/>
                      <a:pt x="81" y="12"/>
                      <a:pt x="62" y="2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3602"/>
              <p:cNvSpPr>
                <a:spLocks/>
              </p:cNvSpPr>
              <p:nvPr/>
            </p:nvSpPr>
            <p:spPr bwMode="auto">
              <a:xfrm>
                <a:off x="4315566" y="5560807"/>
                <a:ext cx="185191" cy="336083"/>
              </a:xfrm>
              <a:custGeom>
                <a:avLst/>
                <a:gdLst>
                  <a:gd name="T0" fmla="*/ 32 w 38"/>
                  <a:gd name="T1" fmla="*/ 57 h 69"/>
                  <a:gd name="T2" fmla="*/ 23 w 38"/>
                  <a:gd name="T3" fmla="*/ 62 h 69"/>
                  <a:gd name="T4" fmla="*/ 23 w 38"/>
                  <a:gd name="T5" fmla="*/ 69 h 69"/>
                  <a:gd name="T6" fmla="*/ 15 w 38"/>
                  <a:gd name="T7" fmla="*/ 69 h 69"/>
                  <a:gd name="T8" fmla="*/ 15 w 38"/>
                  <a:gd name="T9" fmla="*/ 62 h 69"/>
                  <a:gd name="T10" fmla="*/ 5 w 38"/>
                  <a:gd name="T11" fmla="*/ 57 h 69"/>
                  <a:gd name="T12" fmla="*/ 0 w 38"/>
                  <a:gd name="T13" fmla="*/ 47 h 69"/>
                  <a:gd name="T14" fmla="*/ 0 w 38"/>
                  <a:gd name="T15" fmla="*/ 45 h 69"/>
                  <a:gd name="T16" fmla="*/ 8 w 38"/>
                  <a:gd name="T17" fmla="*/ 45 h 69"/>
                  <a:gd name="T18" fmla="*/ 8 w 38"/>
                  <a:gd name="T19" fmla="*/ 46 h 69"/>
                  <a:gd name="T20" fmla="*/ 11 w 38"/>
                  <a:gd name="T21" fmla="*/ 53 h 69"/>
                  <a:gd name="T22" fmla="*/ 19 w 38"/>
                  <a:gd name="T23" fmla="*/ 55 h 69"/>
                  <a:gd name="T24" fmla="*/ 27 w 38"/>
                  <a:gd name="T25" fmla="*/ 53 h 69"/>
                  <a:gd name="T26" fmla="*/ 30 w 38"/>
                  <a:gd name="T27" fmla="*/ 46 h 69"/>
                  <a:gd name="T28" fmla="*/ 27 w 38"/>
                  <a:gd name="T29" fmla="*/ 40 h 69"/>
                  <a:gd name="T30" fmla="*/ 17 w 38"/>
                  <a:gd name="T31" fmla="*/ 36 h 69"/>
                  <a:gd name="T32" fmla="*/ 6 w 38"/>
                  <a:gd name="T33" fmla="*/ 30 h 69"/>
                  <a:gd name="T34" fmla="*/ 2 w 38"/>
                  <a:gd name="T35" fmla="*/ 21 h 69"/>
                  <a:gd name="T36" fmla="*/ 7 w 38"/>
                  <a:gd name="T37" fmla="*/ 10 h 69"/>
                  <a:gd name="T38" fmla="*/ 15 w 38"/>
                  <a:gd name="T39" fmla="*/ 7 h 69"/>
                  <a:gd name="T40" fmla="*/ 15 w 38"/>
                  <a:gd name="T41" fmla="*/ 0 h 69"/>
                  <a:gd name="T42" fmla="*/ 23 w 38"/>
                  <a:gd name="T43" fmla="*/ 0 h 69"/>
                  <a:gd name="T44" fmla="*/ 23 w 38"/>
                  <a:gd name="T45" fmla="*/ 7 h 69"/>
                  <a:gd name="T46" fmla="*/ 32 w 38"/>
                  <a:gd name="T47" fmla="*/ 10 h 69"/>
                  <a:gd name="T48" fmla="*/ 37 w 38"/>
                  <a:gd name="T49" fmla="*/ 21 h 69"/>
                  <a:gd name="T50" fmla="*/ 37 w 38"/>
                  <a:gd name="T51" fmla="*/ 22 h 69"/>
                  <a:gd name="T52" fmla="*/ 29 w 38"/>
                  <a:gd name="T53" fmla="*/ 22 h 69"/>
                  <a:gd name="T54" fmla="*/ 29 w 38"/>
                  <a:gd name="T55" fmla="*/ 22 h 69"/>
                  <a:gd name="T56" fmla="*/ 26 w 38"/>
                  <a:gd name="T57" fmla="*/ 15 h 69"/>
                  <a:gd name="T58" fmla="*/ 19 w 38"/>
                  <a:gd name="T59" fmla="*/ 13 h 69"/>
                  <a:gd name="T60" fmla="*/ 12 w 38"/>
                  <a:gd name="T61" fmla="*/ 15 h 69"/>
                  <a:gd name="T62" fmla="*/ 10 w 38"/>
                  <a:gd name="T63" fmla="*/ 21 h 69"/>
                  <a:gd name="T64" fmla="*/ 12 w 38"/>
                  <a:gd name="T65" fmla="*/ 26 h 69"/>
                  <a:gd name="T66" fmla="*/ 20 w 38"/>
                  <a:gd name="T67" fmla="*/ 30 h 69"/>
                  <a:gd name="T68" fmla="*/ 33 w 38"/>
                  <a:gd name="T69" fmla="*/ 36 h 69"/>
                  <a:gd name="T70" fmla="*/ 38 w 38"/>
                  <a:gd name="T71" fmla="*/ 46 h 69"/>
                  <a:gd name="T72" fmla="*/ 32 w 38"/>
                  <a:gd name="T73" fmla="*/ 5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69">
                    <a:moveTo>
                      <a:pt x="32" y="57"/>
                    </a:moveTo>
                    <a:cubicBezTo>
                      <a:pt x="30" y="60"/>
                      <a:pt x="27" y="61"/>
                      <a:pt x="23" y="62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1" y="61"/>
                      <a:pt x="8" y="59"/>
                      <a:pt x="5" y="57"/>
                    </a:cubicBezTo>
                    <a:cubicBezTo>
                      <a:pt x="2" y="54"/>
                      <a:pt x="0" y="51"/>
                      <a:pt x="0" y="47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9"/>
                      <a:pt x="9" y="51"/>
                      <a:pt x="11" y="53"/>
                    </a:cubicBezTo>
                    <a:cubicBezTo>
                      <a:pt x="13" y="54"/>
                      <a:pt x="15" y="55"/>
                      <a:pt x="19" y="55"/>
                    </a:cubicBezTo>
                    <a:cubicBezTo>
                      <a:pt x="22" y="55"/>
                      <a:pt x="25" y="54"/>
                      <a:pt x="27" y="53"/>
                    </a:cubicBezTo>
                    <a:cubicBezTo>
                      <a:pt x="29" y="51"/>
                      <a:pt x="30" y="49"/>
                      <a:pt x="30" y="46"/>
                    </a:cubicBezTo>
                    <a:cubicBezTo>
                      <a:pt x="30" y="43"/>
                      <a:pt x="29" y="41"/>
                      <a:pt x="27" y="40"/>
                    </a:cubicBezTo>
                    <a:cubicBezTo>
                      <a:pt x="25" y="38"/>
                      <a:pt x="22" y="37"/>
                      <a:pt x="17" y="36"/>
                    </a:cubicBezTo>
                    <a:cubicBezTo>
                      <a:pt x="12" y="35"/>
                      <a:pt x="8" y="33"/>
                      <a:pt x="6" y="30"/>
                    </a:cubicBezTo>
                    <a:cubicBezTo>
                      <a:pt x="3" y="28"/>
                      <a:pt x="2" y="25"/>
                      <a:pt x="2" y="21"/>
                    </a:cubicBezTo>
                    <a:cubicBezTo>
                      <a:pt x="2" y="17"/>
                      <a:pt x="3" y="13"/>
                      <a:pt x="7" y="10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7" y="7"/>
                      <a:pt x="30" y="8"/>
                      <a:pt x="32" y="10"/>
                    </a:cubicBezTo>
                    <a:cubicBezTo>
                      <a:pt x="35" y="13"/>
                      <a:pt x="37" y="17"/>
                      <a:pt x="37" y="21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19"/>
                      <a:pt x="28" y="16"/>
                      <a:pt x="26" y="15"/>
                    </a:cubicBezTo>
                    <a:cubicBezTo>
                      <a:pt x="25" y="14"/>
                      <a:pt x="22" y="13"/>
                      <a:pt x="19" y="13"/>
                    </a:cubicBezTo>
                    <a:cubicBezTo>
                      <a:pt x="16" y="13"/>
                      <a:pt x="14" y="14"/>
                      <a:pt x="12" y="15"/>
                    </a:cubicBezTo>
                    <a:cubicBezTo>
                      <a:pt x="11" y="17"/>
                      <a:pt x="10" y="18"/>
                      <a:pt x="10" y="21"/>
                    </a:cubicBezTo>
                    <a:cubicBezTo>
                      <a:pt x="10" y="23"/>
                      <a:pt x="10" y="25"/>
                      <a:pt x="12" y="26"/>
                    </a:cubicBezTo>
                    <a:cubicBezTo>
                      <a:pt x="14" y="28"/>
                      <a:pt x="16" y="29"/>
                      <a:pt x="20" y="30"/>
                    </a:cubicBezTo>
                    <a:cubicBezTo>
                      <a:pt x="26" y="31"/>
                      <a:pt x="30" y="33"/>
                      <a:pt x="33" y="36"/>
                    </a:cubicBezTo>
                    <a:cubicBezTo>
                      <a:pt x="36" y="38"/>
                      <a:pt x="38" y="42"/>
                      <a:pt x="38" y="46"/>
                    </a:cubicBezTo>
                    <a:cubicBezTo>
                      <a:pt x="38" y="50"/>
                      <a:pt x="36" y="54"/>
                      <a:pt x="32" y="57"/>
                    </a:cubicBezTo>
                  </a:path>
                </a:pathLst>
              </a:custGeom>
              <a:solidFill>
                <a:srgbClr val="58A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3604"/>
              <p:cNvSpPr>
                <a:spLocks noEditPoints="1"/>
              </p:cNvSpPr>
              <p:nvPr/>
            </p:nvSpPr>
            <p:spPr bwMode="auto">
              <a:xfrm>
                <a:off x="4260693" y="5505936"/>
                <a:ext cx="377234" cy="493834"/>
              </a:xfrm>
              <a:custGeom>
                <a:avLst/>
                <a:gdLst>
                  <a:gd name="T0" fmla="*/ 27 w 76"/>
                  <a:gd name="T1" fmla="*/ 47 h 100"/>
                  <a:gd name="T2" fmla="*/ 19 w 76"/>
                  <a:gd name="T3" fmla="*/ 61 h 100"/>
                  <a:gd name="T4" fmla="*/ 21 w 76"/>
                  <a:gd name="T5" fmla="*/ 64 h 100"/>
                  <a:gd name="T6" fmla="*/ 29 w 76"/>
                  <a:gd name="T7" fmla="*/ 66 h 100"/>
                  <a:gd name="T8" fmla="*/ 37 w 76"/>
                  <a:gd name="T9" fmla="*/ 64 h 100"/>
                  <a:gd name="T10" fmla="*/ 40 w 76"/>
                  <a:gd name="T11" fmla="*/ 57 h 100"/>
                  <a:gd name="T12" fmla="*/ 37 w 76"/>
                  <a:gd name="T13" fmla="*/ 51 h 100"/>
                  <a:gd name="T14" fmla="*/ 27 w 76"/>
                  <a:gd name="T15" fmla="*/ 47 h 100"/>
                  <a:gd name="T16" fmla="*/ 27 w 76"/>
                  <a:gd name="T17" fmla="*/ 47 h 100"/>
                  <a:gd name="T18" fmla="*/ 53 w 76"/>
                  <a:gd name="T19" fmla="*/ 0 h 100"/>
                  <a:gd name="T20" fmla="*/ 41 w 76"/>
                  <a:gd name="T21" fmla="*/ 21 h 100"/>
                  <a:gd name="T22" fmla="*/ 42 w 76"/>
                  <a:gd name="T23" fmla="*/ 21 h 100"/>
                  <a:gd name="T24" fmla="*/ 47 w 76"/>
                  <a:gd name="T25" fmla="*/ 32 h 100"/>
                  <a:gd name="T26" fmla="*/ 47 w 76"/>
                  <a:gd name="T27" fmla="*/ 33 h 100"/>
                  <a:gd name="T28" fmla="*/ 39 w 76"/>
                  <a:gd name="T29" fmla="*/ 33 h 100"/>
                  <a:gd name="T30" fmla="*/ 39 w 76"/>
                  <a:gd name="T31" fmla="*/ 33 h 100"/>
                  <a:gd name="T32" fmla="*/ 38 w 76"/>
                  <a:gd name="T33" fmla="*/ 28 h 100"/>
                  <a:gd name="T34" fmla="*/ 30 w 76"/>
                  <a:gd name="T35" fmla="*/ 41 h 100"/>
                  <a:gd name="T36" fmla="*/ 43 w 76"/>
                  <a:gd name="T37" fmla="*/ 47 h 100"/>
                  <a:gd name="T38" fmla="*/ 48 w 76"/>
                  <a:gd name="T39" fmla="*/ 57 h 100"/>
                  <a:gd name="T40" fmla="*/ 42 w 76"/>
                  <a:gd name="T41" fmla="*/ 68 h 100"/>
                  <a:gd name="T42" fmla="*/ 33 w 76"/>
                  <a:gd name="T43" fmla="*/ 73 h 100"/>
                  <a:gd name="T44" fmla="*/ 33 w 76"/>
                  <a:gd name="T45" fmla="*/ 80 h 100"/>
                  <a:gd name="T46" fmla="*/ 25 w 76"/>
                  <a:gd name="T47" fmla="*/ 80 h 100"/>
                  <a:gd name="T48" fmla="*/ 25 w 76"/>
                  <a:gd name="T49" fmla="*/ 73 h 100"/>
                  <a:gd name="T50" fmla="*/ 15 w 76"/>
                  <a:gd name="T51" fmla="*/ 68 h 100"/>
                  <a:gd name="T52" fmla="*/ 2 w 76"/>
                  <a:gd name="T53" fmla="*/ 92 h 100"/>
                  <a:gd name="T54" fmla="*/ 0 w 76"/>
                  <a:gd name="T55" fmla="*/ 90 h 100"/>
                  <a:gd name="T56" fmla="*/ 2 w 76"/>
                  <a:gd name="T57" fmla="*/ 92 h 100"/>
                  <a:gd name="T58" fmla="*/ 29 w 76"/>
                  <a:gd name="T59" fmla="*/ 100 h 100"/>
                  <a:gd name="T60" fmla="*/ 76 w 76"/>
                  <a:gd name="T61" fmla="*/ 53 h 100"/>
                  <a:gd name="T62" fmla="*/ 53 w 76"/>
                  <a:gd name="T6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" h="100">
                    <a:moveTo>
                      <a:pt x="27" y="47"/>
                    </a:move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2"/>
                      <a:pt x="20" y="63"/>
                      <a:pt x="21" y="64"/>
                    </a:cubicBezTo>
                    <a:cubicBezTo>
                      <a:pt x="23" y="65"/>
                      <a:pt x="25" y="66"/>
                      <a:pt x="29" y="66"/>
                    </a:cubicBezTo>
                    <a:cubicBezTo>
                      <a:pt x="32" y="66"/>
                      <a:pt x="35" y="65"/>
                      <a:pt x="37" y="64"/>
                    </a:cubicBezTo>
                    <a:cubicBezTo>
                      <a:pt x="39" y="62"/>
                      <a:pt x="40" y="60"/>
                      <a:pt x="40" y="57"/>
                    </a:cubicBezTo>
                    <a:cubicBezTo>
                      <a:pt x="40" y="54"/>
                      <a:pt x="39" y="52"/>
                      <a:pt x="37" y="51"/>
                    </a:cubicBezTo>
                    <a:cubicBezTo>
                      <a:pt x="35" y="49"/>
                      <a:pt x="32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moveTo>
                      <a:pt x="53" y="0"/>
                    </a:move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5" y="24"/>
                      <a:pt x="47" y="28"/>
                      <a:pt x="47" y="32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1"/>
                      <a:pt x="38" y="29"/>
                      <a:pt x="38" y="2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6" y="42"/>
                      <a:pt x="40" y="44"/>
                      <a:pt x="43" y="47"/>
                    </a:cubicBezTo>
                    <a:cubicBezTo>
                      <a:pt x="46" y="49"/>
                      <a:pt x="48" y="53"/>
                      <a:pt x="48" y="57"/>
                    </a:cubicBezTo>
                    <a:cubicBezTo>
                      <a:pt x="48" y="61"/>
                      <a:pt x="46" y="65"/>
                      <a:pt x="42" y="68"/>
                    </a:cubicBezTo>
                    <a:cubicBezTo>
                      <a:pt x="40" y="71"/>
                      <a:pt x="37" y="72"/>
                      <a:pt x="33" y="73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1" y="72"/>
                      <a:pt x="18" y="70"/>
                      <a:pt x="15" y="68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" y="91"/>
                      <a:pt x="1" y="92"/>
                      <a:pt x="2" y="92"/>
                    </a:cubicBezTo>
                    <a:cubicBezTo>
                      <a:pt x="10" y="97"/>
                      <a:pt x="19" y="100"/>
                      <a:pt x="29" y="100"/>
                    </a:cubicBezTo>
                    <a:cubicBezTo>
                      <a:pt x="55" y="100"/>
                      <a:pt x="76" y="79"/>
                      <a:pt x="76" y="53"/>
                    </a:cubicBezTo>
                    <a:cubicBezTo>
                      <a:pt x="76" y="35"/>
                      <a:pt x="67" y="13"/>
                      <a:pt x="53" y="0"/>
                    </a:cubicBezTo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3606"/>
              <p:cNvSpPr>
                <a:spLocks/>
              </p:cNvSpPr>
              <p:nvPr/>
            </p:nvSpPr>
            <p:spPr bwMode="auto">
              <a:xfrm>
                <a:off x="4315566" y="5341326"/>
                <a:ext cx="116600" cy="109739"/>
              </a:xfrm>
              <a:custGeom>
                <a:avLst/>
                <a:gdLst>
                  <a:gd name="T0" fmla="*/ 17 w 17"/>
                  <a:gd name="T1" fmla="*/ 0 h 16"/>
                  <a:gd name="T2" fmla="*/ 0 w 17"/>
                  <a:gd name="T3" fmla="*/ 0 h 16"/>
                  <a:gd name="T4" fmla="*/ 4 w 17"/>
                  <a:gd name="T5" fmla="*/ 16 h 16"/>
                  <a:gd name="T6" fmla="*/ 17 w 17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6">
                    <a:moveTo>
                      <a:pt x="17" y="0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9" name="群組 188"/>
            <p:cNvGrpSpPr/>
            <p:nvPr/>
          </p:nvGrpSpPr>
          <p:grpSpPr>
            <a:xfrm>
              <a:off x="5579905" y="5243386"/>
              <a:ext cx="321721" cy="424406"/>
              <a:chOff x="4171532" y="5341326"/>
              <a:chExt cx="466400" cy="658450"/>
            </a:xfrm>
          </p:grpSpPr>
          <p:sp>
            <p:nvSpPr>
              <p:cNvPr id="197" name="Freeform 3600"/>
              <p:cNvSpPr>
                <a:spLocks/>
              </p:cNvSpPr>
              <p:nvPr/>
            </p:nvSpPr>
            <p:spPr bwMode="auto">
              <a:xfrm>
                <a:off x="4233260" y="5341326"/>
                <a:ext cx="260636" cy="116600"/>
              </a:xfrm>
              <a:custGeom>
                <a:avLst/>
                <a:gdLst>
                  <a:gd name="T0" fmla="*/ 46 w 53"/>
                  <a:gd name="T1" fmla="*/ 23 h 24"/>
                  <a:gd name="T2" fmla="*/ 53 w 53"/>
                  <a:gd name="T3" fmla="*/ 0 h 24"/>
                  <a:gd name="T4" fmla="*/ 17 w 53"/>
                  <a:gd name="T5" fmla="*/ 0 h 24"/>
                  <a:gd name="T6" fmla="*/ 22 w 53"/>
                  <a:gd name="T7" fmla="*/ 22 h 24"/>
                  <a:gd name="T8" fmla="*/ 0 w 53"/>
                  <a:gd name="T9" fmla="*/ 12 h 24"/>
                  <a:gd name="T10" fmla="*/ 1 w 53"/>
                  <a:gd name="T11" fmla="*/ 14 h 24"/>
                  <a:gd name="T12" fmla="*/ 20 w 53"/>
                  <a:gd name="T13" fmla="*/ 24 h 24"/>
                  <a:gd name="T14" fmla="*/ 22 w 53"/>
                  <a:gd name="T15" fmla="*/ 23 h 24"/>
                  <a:gd name="T16" fmla="*/ 46 w 5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4">
                    <a:moveTo>
                      <a:pt x="46" y="23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18"/>
                      <a:pt x="9" y="9"/>
                      <a:pt x="0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12"/>
                      <a:pt x="17" y="21"/>
                      <a:pt x="20" y="2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46" y="23"/>
                      <a:pt x="46" y="23"/>
                      <a:pt x="46" y="23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3601"/>
              <p:cNvSpPr>
                <a:spLocks/>
              </p:cNvSpPr>
              <p:nvPr/>
            </p:nvSpPr>
            <p:spPr bwMode="auto">
              <a:xfrm>
                <a:off x="4171532" y="5457928"/>
                <a:ext cx="466400" cy="541848"/>
              </a:xfrm>
              <a:custGeom>
                <a:avLst/>
                <a:gdLst>
                  <a:gd name="T0" fmla="*/ 62 w 95"/>
                  <a:gd name="T1" fmla="*/ 2 h 109"/>
                  <a:gd name="T2" fmla="*/ 62 w 95"/>
                  <a:gd name="T3" fmla="*/ 2 h 109"/>
                  <a:gd name="T4" fmla="*/ 32 w 95"/>
                  <a:gd name="T5" fmla="*/ 2 h 109"/>
                  <a:gd name="T6" fmla="*/ 33 w 95"/>
                  <a:gd name="T7" fmla="*/ 0 h 109"/>
                  <a:gd name="T8" fmla="*/ 17 w 95"/>
                  <a:gd name="T9" fmla="*/ 0 h 109"/>
                  <a:gd name="T10" fmla="*/ 16 w 95"/>
                  <a:gd name="T11" fmla="*/ 2 h 109"/>
                  <a:gd name="T12" fmla="*/ 24 w 95"/>
                  <a:gd name="T13" fmla="*/ 5 h 109"/>
                  <a:gd name="T14" fmla="*/ 30 w 95"/>
                  <a:gd name="T15" fmla="*/ 4 h 109"/>
                  <a:gd name="T16" fmla="*/ 0 w 95"/>
                  <a:gd name="T17" fmla="*/ 62 h 109"/>
                  <a:gd name="T18" fmla="*/ 48 w 95"/>
                  <a:gd name="T19" fmla="*/ 109 h 109"/>
                  <a:gd name="T20" fmla="*/ 95 w 95"/>
                  <a:gd name="T21" fmla="*/ 62 h 109"/>
                  <a:gd name="T22" fmla="*/ 62 w 95"/>
                  <a:gd name="T23" fmla="*/ 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09">
                    <a:moveTo>
                      <a:pt x="62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8" y="2"/>
                      <a:pt x="21" y="4"/>
                      <a:pt x="17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4"/>
                      <a:pt x="21" y="5"/>
                      <a:pt x="24" y="5"/>
                    </a:cubicBezTo>
                    <a:cubicBezTo>
                      <a:pt x="26" y="5"/>
                      <a:pt x="28" y="5"/>
                      <a:pt x="30" y="4"/>
                    </a:cubicBezTo>
                    <a:cubicBezTo>
                      <a:pt x="12" y="16"/>
                      <a:pt x="0" y="42"/>
                      <a:pt x="0" y="62"/>
                    </a:cubicBezTo>
                    <a:cubicBezTo>
                      <a:pt x="0" y="88"/>
                      <a:pt x="22" y="109"/>
                      <a:pt x="48" y="109"/>
                    </a:cubicBezTo>
                    <a:cubicBezTo>
                      <a:pt x="74" y="109"/>
                      <a:pt x="95" y="88"/>
                      <a:pt x="95" y="62"/>
                    </a:cubicBezTo>
                    <a:cubicBezTo>
                      <a:pt x="95" y="41"/>
                      <a:pt x="81" y="12"/>
                      <a:pt x="62" y="2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3602"/>
              <p:cNvSpPr>
                <a:spLocks/>
              </p:cNvSpPr>
              <p:nvPr/>
            </p:nvSpPr>
            <p:spPr bwMode="auto">
              <a:xfrm>
                <a:off x="4315566" y="5560807"/>
                <a:ext cx="185191" cy="336083"/>
              </a:xfrm>
              <a:custGeom>
                <a:avLst/>
                <a:gdLst>
                  <a:gd name="T0" fmla="*/ 32 w 38"/>
                  <a:gd name="T1" fmla="*/ 57 h 69"/>
                  <a:gd name="T2" fmla="*/ 23 w 38"/>
                  <a:gd name="T3" fmla="*/ 62 h 69"/>
                  <a:gd name="T4" fmla="*/ 23 w 38"/>
                  <a:gd name="T5" fmla="*/ 69 h 69"/>
                  <a:gd name="T6" fmla="*/ 15 w 38"/>
                  <a:gd name="T7" fmla="*/ 69 h 69"/>
                  <a:gd name="T8" fmla="*/ 15 w 38"/>
                  <a:gd name="T9" fmla="*/ 62 h 69"/>
                  <a:gd name="T10" fmla="*/ 5 w 38"/>
                  <a:gd name="T11" fmla="*/ 57 h 69"/>
                  <a:gd name="T12" fmla="*/ 0 w 38"/>
                  <a:gd name="T13" fmla="*/ 47 h 69"/>
                  <a:gd name="T14" fmla="*/ 0 w 38"/>
                  <a:gd name="T15" fmla="*/ 45 h 69"/>
                  <a:gd name="T16" fmla="*/ 8 w 38"/>
                  <a:gd name="T17" fmla="*/ 45 h 69"/>
                  <a:gd name="T18" fmla="*/ 8 w 38"/>
                  <a:gd name="T19" fmla="*/ 46 h 69"/>
                  <a:gd name="T20" fmla="*/ 11 w 38"/>
                  <a:gd name="T21" fmla="*/ 53 h 69"/>
                  <a:gd name="T22" fmla="*/ 19 w 38"/>
                  <a:gd name="T23" fmla="*/ 55 h 69"/>
                  <a:gd name="T24" fmla="*/ 27 w 38"/>
                  <a:gd name="T25" fmla="*/ 53 h 69"/>
                  <a:gd name="T26" fmla="*/ 30 w 38"/>
                  <a:gd name="T27" fmla="*/ 46 h 69"/>
                  <a:gd name="T28" fmla="*/ 27 w 38"/>
                  <a:gd name="T29" fmla="*/ 40 h 69"/>
                  <a:gd name="T30" fmla="*/ 17 w 38"/>
                  <a:gd name="T31" fmla="*/ 36 h 69"/>
                  <a:gd name="T32" fmla="*/ 6 w 38"/>
                  <a:gd name="T33" fmla="*/ 30 h 69"/>
                  <a:gd name="T34" fmla="*/ 2 w 38"/>
                  <a:gd name="T35" fmla="*/ 21 h 69"/>
                  <a:gd name="T36" fmla="*/ 7 w 38"/>
                  <a:gd name="T37" fmla="*/ 10 h 69"/>
                  <a:gd name="T38" fmla="*/ 15 w 38"/>
                  <a:gd name="T39" fmla="*/ 7 h 69"/>
                  <a:gd name="T40" fmla="*/ 15 w 38"/>
                  <a:gd name="T41" fmla="*/ 0 h 69"/>
                  <a:gd name="T42" fmla="*/ 23 w 38"/>
                  <a:gd name="T43" fmla="*/ 0 h 69"/>
                  <a:gd name="T44" fmla="*/ 23 w 38"/>
                  <a:gd name="T45" fmla="*/ 7 h 69"/>
                  <a:gd name="T46" fmla="*/ 32 w 38"/>
                  <a:gd name="T47" fmla="*/ 10 h 69"/>
                  <a:gd name="T48" fmla="*/ 37 w 38"/>
                  <a:gd name="T49" fmla="*/ 21 h 69"/>
                  <a:gd name="T50" fmla="*/ 37 w 38"/>
                  <a:gd name="T51" fmla="*/ 22 h 69"/>
                  <a:gd name="T52" fmla="*/ 29 w 38"/>
                  <a:gd name="T53" fmla="*/ 22 h 69"/>
                  <a:gd name="T54" fmla="*/ 29 w 38"/>
                  <a:gd name="T55" fmla="*/ 22 h 69"/>
                  <a:gd name="T56" fmla="*/ 26 w 38"/>
                  <a:gd name="T57" fmla="*/ 15 h 69"/>
                  <a:gd name="T58" fmla="*/ 19 w 38"/>
                  <a:gd name="T59" fmla="*/ 13 h 69"/>
                  <a:gd name="T60" fmla="*/ 12 w 38"/>
                  <a:gd name="T61" fmla="*/ 15 h 69"/>
                  <a:gd name="T62" fmla="*/ 10 w 38"/>
                  <a:gd name="T63" fmla="*/ 21 h 69"/>
                  <a:gd name="T64" fmla="*/ 12 w 38"/>
                  <a:gd name="T65" fmla="*/ 26 h 69"/>
                  <a:gd name="T66" fmla="*/ 20 w 38"/>
                  <a:gd name="T67" fmla="*/ 30 h 69"/>
                  <a:gd name="T68" fmla="*/ 33 w 38"/>
                  <a:gd name="T69" fmla="*/ 36 h 69"/>
                  <a:gd name="T70" fmla="*/ 38 w 38"/>
                  <a:gd name="T71" fmla="*/ 46 h 69"/>
                  <a:gd name="T72" fmla="*/ 32 w 38"/>
                  <a:gd name="T73" fmla="*/ 5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69">
                    <a:moveTo>
                      <a:pt x="32" y="57"/>
                    </a:moveTo>
                    <a:cubicBezTo>
                      <a:pt x="30" y="60"/>
                      <a:pt x="27" y="61"/>
                      <a:pt x="23" y="62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1" y="61"/>
                      <a:pt x="8" y="59"/>
                      <a:pt x="5" y="57"/>
                    </a:cubicBezTo>
                    <a:cubicBezTo>
                      <a:pt x="2" y="54"/>
                      <a:pt x="0" y="51"/>
                      <a:pt x="0" y="47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9"/>
                      <a:pt x="9" y="51"/>
                      <a:pt x="11" y="53"/>
                    </a:cubicBezTo>
                    <a:cubicBezTo>
                      <a:pt x="13" y="54"/>
                      <a:pt x="15" y="55"/>
                      <a:pt x="19" y="55"/>
                    </a:cubicBezTo>
                    <a:cubicBezTo>
                      <a:pt x="22" y="55"/>
                      <a:pt x="25" y="54"/>
                      <a:pt x="27" y="53"/>
                    </a:cubicBezTo>
                    <a:cubicBezTo>
                      <a:pt x="29" y="51"/>
                      <a:pt x="30" y="49"/>
                      <a:pt x="30" y="46"/>
                    </a:cubicBezTo>
                    <a:cubicBezTo>
                      <a:pt x="30" y="43"/>
                      <a:pt x="29" y="41"/>
                      <a:pt x="27" y="40"/>
                    </a:cubicBezTo>
                    <a:cubicBezTo>
                      <a:pt x="25" y="38"/>
                      <a:pt x="22" y="37"/>
                      <a:pt x="17" y="36"/>
                    </a:cubicBezTo>
                    <a:cubicBezTo>
                      <a:pt x="12" y="35"/>
                      <a:pt x="8" y="33"/>
                      <a:pt x="6" y="30"/>
                    </a:cubicBezTo>
                    <a:cubicBezTo>
                      <a:pt x="3" y="28"/>
                      <a:pt x="2" y="25"/>
                      <a:pt x="2" y="21"/>
                    </a:cubicBezTo>
                    <a:cubicBezTo>
                      <a:pt x="2" y="17"/>
                      <a:pt x="3" y="13"/>
                      <a:pt x="7" y="10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7" y="7"/>
                      <a:pt x="30" y="8"/>
                      <a:pt x="32" y="10"/>
                    </a:cubicBezTo>
                    <a:cubicBezTo>
                      <a:pt x="35" y="13"/>
                      <a:pt x="37" y="17"/>
                      <a:pt x="37" y="21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19"/>
                      <a:pt x="28" y="16"/>
                      <a:pt x="26" y="15"/>
                    </a:cubicBezTo>
                    <a:cubicBezTo>
                      <a:pt x="25" y="14"/>
                      <a:pt x="22" y="13"/>
                      <a:pt x="19" y="13"/>
                    </a:cubicBezTo>
                    <a:cubicBezTo>
                      <a:pt x="16" y="13"/>
                      <a:pt x="14" y="14"/>
                      <a:pt x="12" y="15"/>
                    </a:cubicBezTo>
                    <a:cubicBezTo>
                      <a:pt x="11" y="17"/>
                      <a:pt x="10" y="18"/>
                      <a:pt x="10" y="21"/>
                    </a:cubicBezTo>
                    <a:cubicBezTo>
                      <a:pt x="10" y="23"/>
                      <a:pt x="10" y="25"/>
                      <a:pt x="12" y="26"/>
                    </a:cubicBezTo>
                    <a:cubicBezTo>
                      <a:pt x="14" y="28"/>
                      <a:pt x="16" y="29"/>
                      <a:pt x="20" y="30"/>
                    </a:cubicBezTo>
                    <a:cubicBezTo>
                      <a:pt x="26" y="31"/>
                      <a:pt x="30" y="33"/>
                      <a:pt x="33" y="36"/>
                    </a:cubicBezTo>
                    <a:cubicBezTo>
                      <a:pt x="36" y="38"/>
                      <a:pt x="38" y="42"/>
                      <a:pt x="38" y="46"/>
                    </a:cubicBezTo>
                    <a:cubicBezTo>
                      <a:pt x="38" y="50"/>
                      <a:pt x="36" y="54"/>
                      <a:pt x="32" y="57"/>
                    </a:cubicBezTo>
                  </a:path>
                </a:pathLst>
              </a:custGeom>
              <a:solidFill>
                <a:srgbClr val="58A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3604"/>
              <p:cNvSpPr>
                <a:spLocks noEditPoints="1"/>
              </p:cNvSpPr>
              <p:nvPr/>
            </p:nvSpPr>
            <p:spPr bwMode="auto">
              <a:xfrm>
                <a:off x="4260693" y="5505936"/>
                <a:ext cx="377234" cy="493834"/>
              </a:xfrm>
              <a:custGeom>
                <a:avLst/>
                <a:gdLst>
                  <a:gd name="T0" fmla="*/ 27 w 76"/>
                  <a:gd name="T1" fmla="*/ 47 h 100"/>
                  <a:gd name="T2" fmla="*/ 19 w 76"/>
                  <a:gd name="T3" fmla="*/ 61 h 100"/>
                  <a:gd name="T4" fmla="*/ 21 w 76"/>
                  <a:gd name="T5" fmla="*/ 64 h 100"/>
                  <a:gd name="T6" fmla="*/ 29 w 76"/>
                  <a:gd name="T7" fmla="*/ 66 h 100"/>
                  <a:gd name="T8" fmla="*/ 37 w 76"/>
                  <a:gd name="T9" fmla="*/ 64 h 100"/>
                  <a:gd name="T10" fmla="*/ 40 w 76"/>
                  <a:gd name="T11" fmla="*/ 57 h 100"/>
                  <a:gd name="T12" fmla="*/ 37 w 76"/>
                  <a:gd name="T13" fmla="*/ 51 h 100"/>
                  <a:gd name="T14" fmla="*/ 27 w 76"/>
                  <a:gd name="T15" fmla="*/ 47 h 100"/>
                  <a:gd name="T16" fmla="*/ 27 w 76"/>
                  <a:gd name="T17" fmla="*/ 47 h 100"/>
                  <a:gd name="T18" fmla="*/ 53 w 76"/>
                  <a:gd name="T19" fmla="*/ 0 h 100"/>
                  <a:gd name="T20" fmla="*/ 41 w 76"/>
                  <a:gd name="T21" fmla="*/ 21 h 100"/>
                  <a:gd name="T22" fmla="*/ 42 w 76"/>
                  <a:gd name="T23" fmla="*/ 21 h 100"/>
                  <a:gd name="T24" fmla="*/ 47 w 76"/>
                  <a:gd name="T25" fmla="*/ 32 h 100"/>
                  <a:gd name="T26" fmla="*/ 47 w 76"/>
                  <a:gd name="T27" fmla="*/ 33 h 100"/>
                  <a:gd name="T28" fmla="*/ 39 w 76"/>
                  <a:gd name="T29" fmla="*/ 33 h 100"/>
                  <a:gd name="T30" fmla="*/ 39 w 76"/>
                  <a:gd name="T31" fmla="*/ 33 h 100"/>
                  <a:gd name="T32" fmla="*/ 38 w 76"/>
                  <a:gd name="T33" fmla="*/ 28 h 100"/>
                  <a:gd name="T34" fmla="*/ 30 w 76"/>
                  <a:gd name="T35" fmla="*/ 41 h 100"/>
                  <a:gd name="T36" fmla="*/ 43 w 76"/>
                  <a:gd name="T37" fmla="*/ 47 h 100"/>
                  <a:gd name="T38" fmla="*/ 48 w 76"/>
                  <a:gd name="T39" fmla="*/ 57 h 100"/>
                  <a:gd name="T40" fmla="*/ 42 w 76"/>
                  <a:gd name="T41" fmla="*/ 68 h 100"/>
                  <a:gd name="T42" fmla="*/ 33 w 76"/>
                  <a:gd name="T43" fmla="*/ 73 h 100"/>
                  <a:gd name="T44" fmla="*/ 33 w 76"/>
                  <a:gd name="T45" fmla="*/ 80 h 100"/>
                  <a:gd name="T46" fmla="*/ 25 w 76"/>
                  <a:gd name="T47" fmla="*/ 80 h 100"/>
                  <a:gd name="T48" fmla="*/ 25 w 76"/>
                  <a:gd name="T49" fmla="*/ 73 h 100"/>
                  <a:gd name="T50" fmla="*/ 15 w 76"/>
                  <a:gd name="T51" fmla="*/ 68 h 100"/>
                  <a:gd name="T52" fmla="*/ 2 w 76"/>
                  <a:gd name="T53" fmla="*/ 92 h 100"/>
                  <a:gd name="T54" fmla="*/ 0 w 76"/>
                  <a:gd name="T55" fmla="*/ 90 h 100"/>
                  <a:gd name="T56" fmla="*/ 2 w 76"/>
                  <a:gd name="T57" fmla="*/ 92 h 100"/>
                  <a:gd name="T58" fmla="*/ 29 w 76"/>
                  <a:gd name="T59" fmla="*/ 100 h 100"/>
                  <a:gd name="T60" fmla="*/ 76 w 76"/>
                  <a:gd name="T61" fmla="*/ 53 h 100"/>
                  <a:gd name="T62" fmla="*/ 53 w 76"/>
                  <a:gd name="T6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" h="100">
                    <a:moveTo>
                      <a:pt x="27" y="47"/>
                    </a:move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2"/>
                      <a:pt x="20" y="63"/>
                      <a:pt x="21" y="64"/>
                    </a:cubicBezTo>
                    <a:cubicBezTo>
                      <a:pt x="23" y="65"/>
                      <a:pt x="25" y="66"/>
                      <a:pt x="29" y="66"/>
                    </a:cubicBezTo>
                    <a:cubicBezTo>
                      <a:pt x="32" y="66"/>
                      <a:pt x="35" y="65"/>
                      <a:pt x="37" y="64"/>
                    </a:cubicBezTo>
                    <a:cubicBezTo>
                      <a:pt x="39" y="62"/>
                      <a:pt x="40" y="60"/>
                      <a:pt x="40" y="57"/>
                    </a:cubicBezTo>
                    <a:cubicBezTo>
                      <a:pt x="40" y="54"/>
                      <a:pt x="39" y="52"/>
                      <a:pt x="37" y="51"/>
                    </a:cubicBezTo>
                    <a:cubicBezTo>
                      <a:pt x="35" y="49"/>
                      <a:pt x="32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moveTo>
                      <a:pt x="53" y="0"/>
                    </a:move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5" y="24"/>
                      <a:pt x="47" y="28"/>
                      <a:pt x="47" y="32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1"/>
                      <a:pt x="38" y="29"/>
                      <a:pt x="38" y="2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6" y="42"/>
                      <a:pt x="40" y="44"/>
                      <a:pt x="43" y="47"/>
                    </a:cubicBezTo>
                    <a:cubicBezTo>
                      <a:pt x="46" y="49"/>
                      <a:pt x="48" y="53"/>
                      <a:pt x="48" y="57"/>
                    </a:cubicBezTo>
                    <a:cubicBezTo>
                      <a:pt x="48" y="61"/>
                      <a:pt x="46" y="65"/>
                      <a:pt x="42" y="68"/>
                    </a:cubicBezTo>
                    <a:cubicBezTo>
                      <a:pt x="40" y="71"/>
                      <a:pt x="37" y="72"/>
                      <a:pt x="33" y="73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1" y="72"/>
                      <a:pt x="18" y="70"/>
                      <a:pt x="15" y="68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" y="91"/>
                      <a:pt x="1" y="92"/>
                      <a:pt x="2" y="92"/>
                    </a:cubicBezTo>
                    <a:cubicBezTo>
                      <a:pt x="10" y="97"/>
                      <a:pt x="19" y="100"/>
                      <a:pt x="29" y="100"/>
                    </a:cubicBezTo>
                    <a:cubicBezTo>
                      <a:pt x="55" y="100"/>
                      <a:pt x="76" y="79"/>
                      <a:pt x="76" y="53"/>
                    </a:cubicBezTo>
                    <a:cubicBezTo>
                      <a:pt x="76" y="35"/>
                      <a:pt x="67" y="13"/>
                      <a:pt x="53" y="0"/>
                    </a:cubicBezTo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3606"/>
              <p:cNvSpPr>
                <a:spLocks/>
              </p:cNvSpPr>
              <p:nvPr/>
            </p:nvSpPr>
            <p:spPr bwMode="auto">
              <a:xfrm>
                <a:off x="4315566" y="5341326"/>
                <a:ext cx="116600" cy="109739"/>
              </a:xfrm>
              <a:custGeom>
                <a:avLst/>
                <a:gdLst>
                  <a:gd name="T0" fmla="*/ 17 w 17"/>
                  <a:gd name="T1" fmla="*/ 0 h 16"/>
                  <a:gd name="T2" fmla="*/ 0 w 17"/>
                  <a:gd name="T3" fmla="*/ 0 h 16"/>
                  <a:gd name="T4" fmla="*/ 4 w 17"/>
                  <a:gd name="T5" fmla="*/ 16 h 16"/>
                  <a:gd name="T6" fmla="*/ 17 w 17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6">
                    <a:moveTo>
                      <a:pt x="17" y="0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0" name="群組 189"/>
            <p:cNvGrpSpPr/>
            <p:nvPr/>
          </p:nvGrpSpPr>
          <p:grpSpPr>
            <a:xfrm>
              <a:off x="5835616" y="5232741"/>
              <a:ext cx="321721" cy="424406"/>
              <a:chOff x="4171532" y="5341326"/>
              <a:chExt cx="466400" cy="658450"/>
            </a:xfrm>
          </p:grpSpPr>
          <p:sp>
            <p:nvSpPr>
              <p:cNvPr id="192" name="Freeform 3600"/>
              <p:cNvSpPr>
                <a:spLocks/>
              </p:cNvSpPr>
              <p:nvPr/>
            </p:nvSpPr>
            <p:spPr bwMode="auto">
              <a:xfrm>
                <a:off x="4233260" y="5341326"/>
                <a:ext cx="260636" cy="116600"/>
              </a:xfrm>
              <a:custGeom>
                <a:avLst/>
                <a:gdLst>
                  <a:gd name="T0" fmla="*/ 46 w 53"/>
                  <a:gd name="T1" fmla="*/ 23 h 24"/>
                  <a:gd name="T2" fmla="*/ 53 w 53"/>
                  <a:gd name="T3" fmla="*/ 0 h 24"/>
                  <a:gd name="T4" fmla="*/ 17 w 53"/>
                  <a:gd name="T5" fmla="*/ 0 h 24"/>
                  <a:gd name="T6" fmla="*/ 22 w 53"/>
                  <a:gd name="T7" fmla="*/ 22 h 24"/>
                  <a:gd name="T8" fmla="*/ 0 w 53"/>
                  <a:gd name="T9" fmla="*/ 12 h 24"/>
                  <a:gd name="T10" fmla="*/ 1 w 53"/>
                  <a:gd name="T11" fmla="*/ 14 h 24"/>
                  <a:gd name="T12" fmla="*/ 20 w 53"/>
                  <a:gd name="T13" fmla="*/ 24 h 24"/>
                  <a:gd name="T14" fmla="*/ 22 w 53"/>
                  <a:gd name="T15" fmla="*/ 23 h 24"/>
                  <a:gd name="T16" fmla="*/ 46 w 5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4">
                    <a:moveTo>
                      <a:pt x="46" y="23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18"/>
                      <a:pt x="9" y="9"/>
                      <a:pt x="0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12"/>
                      <a:pt x="17" y="21"/>
                      <a:pt x="20" y="2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46" y="23"/>
                      <a:pt x="46" y="23"/>
                      <a:pt x="46" y="23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3601"/>
              <p:cNvSpPr>
                <a:spLocks/>
              </p:cNvSpPr>
              <p:nvPr/>
            </p:nvSpPr>
            <p:spPr bwMode="auto">
              <a:xfrm>
                <a:off x="4171532" y="5457928"/>
                <a:ext cx="466400" cy="541848"/>
              </a:xfrm>
              <a:custGeom>
                <a:avLst/>
                <a:gdLst>
                  <a:gd name="T0" fmla="*/ 62 w 95"/>
                  <a:gd name="T1" fmla="*/ 2 h 109"/>
                  <a:gd name="T2" fmla="*/ 62 w 95"/>
                  <a:gd name="T3" fmla="*/ 2 h 109"/>
                  <a:gd name="T4" fmla="*/ 32 w 95"/>
                  <a:gd name="T5" fmla="*/ 2 h 109"/>
                  <a:gd name="T6" fmla="*/ 33 w 95"/>
                  <a:gd name="T7" fmla="*/ 0 h 109"/>
                  <a:gd name="T8" fmla="*/ 17 w 95"/>
                  <a:gd name="T9" fmla="*/ 0 h 109"/>
                  <a:gd name="T10" fmla="*/ 16 w 95"/>
                  <a:gd name="T11" fmla="*/ 2 h 109"/>
                  <a:gd name="T12" fmla="*/ 24 w 95"/>
                  <a:gd name="T13" fmla="*/ 5 h 109"/>
                  <a:gd name="T14" fmla="*/ 30 w 95"/>
                  <a:gd name="T15" fmla="*/ 4 h 109"/>
                  <a:gd name="T16" fmla="*/ 0 w 95"/>
                  <a:gd name="T17" fmla="*/ 62 h 109"/>
                  <a:gd name="T18" fmla="*/ 48 w 95"/>
                  <a:gd name="T19" fmla="*/ 109 h 109"/>
                  <a:gd name="T20" fmla="*/ 95 w 95"/>
                  <a:gd name="T21" fmla="*/ 62 h 109"/>
                  <a:gd name="T22" fmla="*/ 62 w 95"/>
                  <a:gd name="T23" fmla="*/ 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09">
                    <a:moveTo>
                      <a:pt x="62" y="2"/>
                    </a:moveTo>
                    <a:cubicBezTo>
                      <a:pt x="62" y="2"/>
                      <a:pt x="62" y="2"/>
                      <a:pt x="6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8" y="2"/>
                      <a:pt x="21" y="4"/>
                      <a:pt x="17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4"/>
                      <a:pt x="21" y="5"/>
                      <a:pt x="24" y="5"/>
                    </a:cubicBezTo>
                    <a:cubicBezTo>
                      <a:pt x="26" y="5"/>
                      <a:pt x="28" y="5"/>
                      <a:pt x="30" y="4"/>
                    </a:cubicBezTo>
                    <a:cubicBezTo>
                      <a:pt x="12" y="16"/>
                      <a:pt x="0" y="42"/>
                      <a:pt x="0" y="62"/>
                    </a:cubicBezTo>
                    <a:cubicBezTo>
                      <a:pt x="0" y="88"/>
                      <a:pt x="22" y="109"/>
                      <a:pt x="48" y="109"/>
                    </a:cubicBezTo>
                    <a:cubicBezTo>
                      <a:pt x="74" y="109"/>
                      <a:pt x="95" y="88"/>
                      <a:pt x="95" y="62"/>
                    </a:cubicBezTo>
                    <a:cubicBezTo>
                      <a:pt x="95" y="41"/>
                      <a:pt x="81" y="12"/>
                      <a:pt x="62" y="2"/>
                    </a:cubicBezTo>
                  </a:path>
                </a:pathLst>
              </a:custGeom>
              <a:solidFill>
                <a:srgbClr val="D8D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3602"/>
              <p:cNvSpPr>
                <a:spLocks/>
              </p:cNvSpPr>
              <p:nvPr/>
            </p:nvSpPr>
            <p:spPr bwMode="auto">
              <a:xfrm>
                <a:off x="4315566" y="5560807"/>
                <a:ext cx="185191" cy="336083"/>
              </a:xfrm>
              <a:custGeom>
                <a:avLst/>
                <a:gdLst>
                  <a:gd name="T0" fmla="*/ 32 w 38"/>
                  <a:gd name="T1" fmla="*/ 57 h 69"/>
                  <a:gd name="T2" fmla="*/ 23 w 38"/>
                  <a:gd name="T3" fmla="*/ 62 h 69"/>
                  <a:gd name="T4" fmla="*/ 23 w 38"/>
                  <a:gd name="T5" fmla="*/ 69 h 69"/>
                  <a:gd name="T6" fmla="*/ 15 w 38"/>
                  <a:gd name="T7" fmla="*/ 69 h 69"/>
                  <a:gd name="T8" fmla="*/ 15 w 38"/>
                  <a:gd name="T9" fmla="*/ 62 h 69"/>
                  <a:gd name="T10" fmla="*/ 5 w 38"/>
                  <a:gd name="T11" fmla="*/ 57 h 69"/>
                  <a:gd name="T12" fmla="*/ 0 w 38"/>
                  <a:gd name="T13" fmla="*/ 47 h 69"/>
                  <a:gd name="T14" fmla="*/ 0 w 38"/>
                  <a:gd name="T15" fmla="*/ 45 h 69"/>
                  <a:gd name="T16" fmla="*/ 8 w 38"/>
                  <a:gd name="T17" fmla="*/ 45 h 69"/>
                  <a:gd name="T18" fmla="*/ 8 w 38"/>
                  <a:gd name="T19" fmla="*/ 46 h 69"/>
                  <a:gd name="T20" fmla="*/ 11 w 38"/>
                  <a:gd name="T21" fmla="*/ 53 h 69"/>
                  <a:gd name="T22" fmla="*/ 19 w 38"/>
                  <a:gd name="T23" fmla="*/ 55 h 69"/>
                  <a:gd name="T24" fmla="*/ 27 w 38"/>
                  <a:gd name="T25" fmla="*/ 53 h 69"/>
                  <a:gd name="T26" fmla="*/ 30 w 38"/>
                  <a:gd name="T27" fmla="*/ 46 h 69"/>
                  <a:gd name="T28" fmla="*/ 27 w 38"/>
                  <a:gd name="T29" fmla="*/ 40 h 69"/>
                  <a:gd name="T30" fmla="*/ 17 w 38"/>
                  <a:gd name="T31" fmla="*/ 36 h 69"/>
                  <a:gd name="T32" fmla="*/ 6 w 38"/>
                  <a:gd name="T33" fmla="*/ 30 h 69"/>
                  <a:gd name="T34" fmla="*/ 2 w 38"/>
                  <a:gd name="T35" fmla="*/ 21 h 69"/>
                  <a:gd name="T36" fmla="*/ 7 w 38"/>
                  <a:gd name="T37" fmla="*/ 10 h 69"/>
                  <a:gd name="T38" fmla="*/ 15 w 38"/>
                  <a:gd name="T39" fmla="*/ 7 h 69"/>
                  <a:gd name="T40" fmla="*/ 15 w 38"/>
                  <a:gd name="T41" fmla="*/ 0 h 69"/>
                  <a:gd name="T42" fmla="*/ 23 w 38"/>
                  <a:gd name="T43" fmla="*/ 0 h 69"/>
                  <a:gd name="T44" fmla="*/ 23 w 38"/>
                  <a:gd name="T45" fmla="*/ 7 h 69"/>
                  <a:gd name="T46" fmla="*/ 32 w 38"/>
                  <a:gd name="T47" fmla="*/ 10 h 69"/>
                  <a:gd name="T48" fmla="*/ 37 w 38"/>
                  <a:gd name="T49" fmla="*/ 21 h 69"/>
                  <a:gd name="T50" fmla="*/ 37 w 38"/>
                  <a:gd name="T51" fmla="*/ 22 h 69"/>
                  <a:gd name="T52" fmla="*/ 29 w 38"/>
                  <a:gd name="T53" fmla="*/ 22 h 69"/>
                  <a:gd name="T54" fmla="*/ 29 w 38"/>
                  <a:gd name="T55" fmla="*/ 22 h 69"/>
                  <a:gd name="T56" fmla="*/ 26 w 38"/>
                  <a:gd name="T57" fmla="*/ 15 h 69"/>
                  <a:gd name="T58" fmla="*/ 19 w 38"/>
                  <a:gd name="T59" fmla="*/ 13 h 69"/>
                  <a:gd name="T60" fmla="*/ 12 w 38"/>
                  <a:gd name="T61" fmla="*/ 15 h 69"/>
                  <a:gd name="T62" fmla="*/ 10 w 38"/>
                  <a:gd name="T63" fmla="*/ 21 h 69"/>
                  <a:gd name="T64" fmla="*/ 12 w 38"/>
                  <a:gd name="T65" fmla="*/ 26 h 69"/>
                  <a:gd name="T66" fmla="*/ 20 w 38"/>
                  <a:gd name="T67" fmla="*/ 30 h 69"/>
                  <a:gd name="T68" fmla="*/ 33 w 38"/>
                  <a:gd name="T69" fmla="*/ 36 h 69"/>
                  <a:gd name="T70" fmla="*/ 38 w 38"/>
                  <a:gd name="T71" fmla="*/ 46 h 69"/>
                  <a:gd name="T72" fmla="*/ 32 w 38"/>
                  <a:gd name="T73" fmla="*/ 5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69">
                    <a:moveTo>
                      <a:pt x="32" y="57"/>
                    </a:moveTo>
                    <a:cubicBezTo>
                      <a:pt x="30" y="60"/>
                      <a:pt x="27" y="61"/>
                      <a:pt x="23" y="62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1" y="61"/>
                      <a:pt x="8" y="59"/>
                      <a:pt x="5" y="57"/>
                    </a:cubicBezTo>
                    <a:cubicBezTo>
                      <a:pt x="2" y="54"/>
                      <a:pt x="0" y="51"/>
                      <a:pt x="0" y="47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9"/>
                      <a:pt x="9" y="51"/>
                      <a:pt x="11" y="53"/>
                    </a:cubicBezTo>
                    <a:cubicBezTo>
                      <a:pt x="13" y="54"/>
                      <a:pt x="15" y="55"/>
                      <a:pt x="19" y="55"/>
                    </a:cubicBezTo>
                    <a:cubicBezTo>
                      <a:pt x="22" y="55"/>
                      <a:pt x="25" y="54"/>
                      <a:pt x="27" y="53"/>
                    </a:cubicBezTo>
                    <a:cubicBezTo>
                      <a:pt x="29" y="51"/>
                      <a:pt x="30" y="49"/>
                      <a:pt x="30" y="46"/>
                    </a:cubicBezTo>
                    <a:cubicBezTo>
                      <a:pt x="30" y="43"/>
                      <a:pt x="29" y="41"/>
                      <a:pt x="27" y="40"/>
                    </a:cubicBezTo>
                    <a:cubicBezTo>
                      <a:pt x="25" y="38"/>
                      <a:pt x="22" y="37"/>
                      <a:pt x="17" y="36"/>
                    </a:cubicBezTo>
                    <a:cubicBezTo>
                      <a:pt x="12" y="35"/>
                      <a:pt x="8" y="33"/>
                      <a:pt x="6" y="30"/>
                    </a:cubicBezTo>
                    <a:cubicBezTo>
                      <a:pt x="3" y="28"/>
                      <a:pt x="2" y="25"/>
                      <a:pt x="2" y="21"/>
                    </a:cubicBezTo>
                    <a:cubicBezTo>
                      <a:pt x="2" y="17"/>
                      <a:pt x="3" y="13"/>
                      <a:pt x="7" y="10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7" y="7"/>
                      <a:pt x="30" y="8"/>
                      <a:pt x="32" y="10"/>
                    </a:cubicBezTo>
                    <a:cubicBezTo>
                      <a:pt x="35" y="13"/>
                      <a:pt x="37" y="17"/>
                      <a:pt x="37" y="21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19"/>
                      <a:pt x="28" y="16"/>
                      <a:pt x="26" y="15"/>
                    </a:cubicBezTo>
                    <a:cubicBezTo>
                      <a:pt x="25" y="14"/>
                      <a:pt x="22" y="13"/>
                      <a:pt x="19" y="13"/>
                    </a:cubicBezTo>
                    <a:cubicBezTo>
                      <a:pt x="16" y="13"/>
                      <a:pt x="14" y="14"/>
                      <a:pt x="12" y="15"/>
                    </a:cubicBezTo>
                    <a:cubicBezTo>
                      <a:pt x="11" y="17"/>
                      <a:pt x="10" y="18"/>
                      <a:pt x="10" y="21"/>
                    </a:cubicBezTo>
                    <a:cubicBezTo>
                      <a:pt x="10" y="23"/>
                      <a:pt x="10" y="25"/>
                      <a:pt x="12" y="26"/>
                    </a:cubicBezTo>
                    <a:cubicBezTo>
                      <a:pt x="14" y="28"/>
                      <a:pt x="16" y="29"/>
                      <a:pt x="20" y="30"/>
                    </a:cubicBezTo>
                    <a:cubicBezTo>
                      <a:pt x="26" y="31"/>
                      <a:pt x="30" y="33"/>
                      <a:pt x="33" y="36"/>
                    </a:cubicBezTo>
                    <a:cubicBezTo>
                      <a:pt x="36" y="38"/>
                      <a:pt x="38" y="42"/>
                      <a:pt x="38" y="46"/>
                    </a:cubicBezTo>
                    <a:cubicBezTo>
                      <a:pt x="38" y="50"/>
                      <a:pt x="36" y="54"/>
                      <a:pt x="32" y="57"/>
                    </a:cubicBezTo>
                  </a:path>
                </a:pathLst>
              </a:custGeom>
              <a:solidFill>
                <a:srgbClr val="58A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3604"/>
              <p:cNvSpPr>
                <a:spLocks noEditPoints="1"/>
              </p:cNvSpPr>
              <p:nvPr/>
            </p:nvSpPr>
            <p:spPr bwMode="auto">
              <a:xfrm>
                <a:off x="4260693" y="5505936"/>
                <a:ext cx="377234" cy="493834"/>
              </a:xfrm>
              <a:custGeom>
                <a:avLst/>
                <a:gdLst>
                  <a:gd name="T0" fmla="*/ 27 w 76"/>
                  <a:gd name="T1" fmla="*/ 47 h 100"/>
                  <a:gd name="T2" fmla="*/ 19 w 76"/>
                  <a:gd name="T3" fmla="*/ 61 h 100"/>
                  <a:gd name="T4" fmla="*/ 21 w 76"/>
                  <a:gd name="T5" fmla="*/ 64 h 100"/>
                  <a:gd name="T6" fmla="*/ 29 w 76"/>
                  <a:gd name="T7" fmla="*/ 66 h 100"/>
                  <a:gd name="T8" fmla="*/ 37 w 76"/>
                  <a:gd name="T9" fmla="*/ 64 h 100"/>
                  <a:gd name="T10" fmla="*/ 40 w 76"/>
                  <a:gd name="T11" fmla="*/ 57 h 100"/>
                  <a:gd name="T12" fmla="*/ 37 w 76"/>
                  <a:gd name="T13" fmla="*/ 51 h 100"/>
                  <a:gd name="T14" fmla="*/ 27 w 76"/>
                  <a:gd name="T15" fmla="*/ 47 h 100"/>
                  <a:gd name="T16" fmla="*/ 27 w 76"/>
                  <a:gd name="T17" fmla="*/ 47 h 100"/>
                  <a:gd name="T18" fmla="*/ 53 w 76"/>
                  <a:gd name="T19" fmla="*/ 0 h 100"/>
                  <a:gd name="T20" fmla="*/ 41 w 76"/>
                  <a:gd name="T21" fmla="*/ 21 h 100"/>
                  <a:gd name="T22" fmla="*/ 42 w 76"/>
                  <a:gd name="T23" fmla="*/ 21 h 100"/>
                  <a:gd name="T24" fmla="*/ 47 w 76"/>
                  <a:gd name="T25" fmla="*/ 32 h 100"/>
                  <a:gd name="T26" fmla="*/ 47 w 76"/>
                  <a:gd name="T27" fmla="*/ 33 h 100"/>
                  <a:gd name="T28" fmla="*/ 39 w 76"/>
                  <a:gd name="T29" fmla="*/ 33 h 100"/>
                  <a:gd name="T30" fmla="*/ 39 w 76"/>
                  <a:gd name="T31" fmla="*/ 33 h 100"/>
                  <a:gd name="T32" fmla="*/ 38 w 76"/>
                  <a:gd name="T33" fmla="*/ 28 h 100"/>
                  <a:gd name="T34" fmla="*/ 30 w 76"/>
                  <a:gd name="T35" fmla="*/ 41 h 100"/>
                  <a:gd name="T36" fmla="*/ 43 w 76"/>
                  <a:gd name="T37" fmla="*/ 47 h 100"/>
                  <a:gd name="T38" fmla="*/ 48 w 76"/>
                  <a:gd name="T39" fmla="*/ 57 h 100"/>
                  <a:gd name="T40" fmla="*/ 42 w 76"/>
                  <a:gd name="T41" fmla="*/ 68 h 100"/>
                  <a:gd name="T42" fmla="*/ 33 w 76"/>
                  <a:gd name="T43" fmla="*/ 73 h 100"/>
                  <a:gd name="T44" fmla="*/ 33 w 76"/>
                  <a:gd name="T45" fmla="*/ 80 h 100"/>
                  <a:gd name="T46" fmla="*/ 25 w 76"/>
                  <a:gd name="T47" fmla="*/ 80 h 100"/>
                  <a:gd name="T48" fmla="*/ 25 w 76"/>
                  <a:gd name="T49" fmla="*/ 73 h 100"/>
                  <a:gd name="T50" fmla="*/ 15 w 76"/>
                  <a:gd name="T51" fmla="*/ 68 h 100"/>
                  <a:gd name="T52" fmla="*/ 2 w 76"/>
                  <a:gd name="T53" fmla="*/ 92 h 100"/>
                  <a:gd name="T54" fmla="*/ 0 w 76"/>
                  <a:gd name="T55" fmla="*/ 90 h 100"/>
                  <a:gd name="T56" fmla="*/ 2 w 76"/>
                  <a:gd name="T57" fmla="*/ 92 h 100"/>
                  <a:gd name="T58" fmla="*/ 29 w 76"/>
                  <a:gd name="T59" fmla="*/ 100 h 100"/>
                  <a:gd name="T60" fmla="*/ 76 w 76"/>
                  <a:gd name="T61" fmla="*/ 53 h 100"/>
                  <a:gd name="T62" fmla="*/ 53 w 76"/>
                  <a:gd name="T6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" h="100">
                    <a:moveTo>
                      <a:pt x="27" y="47"/>
                    </a:move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2"/>
                      <a:pt x="20" y="63"/>
                      <a:pt x="21" y="64"/>
                    </a:cubicBezTo>
                    <a:cubicBezTo>
                      <a:pt x="23" y="65"/>
                      <a:pt x="25" y="66"/>
                      <a:pt x="29" y="66"/>
                    </a:cubicBezTo>
                    <a:cubicBezTo>
                      <a:pt x="32" y="66"/>
                      <a:pt x="35" y="65"/>
                      <a:pt x="37" y="64"/>
                    </a:cubicBezTo>
                    <a:cubicBezTo>
                      <a:pt x="39" y="62"/>
                      <a:pt x="40" y="60"/>
                      <a:pt x="40" y="57"/>
                    </a:cubicBezTo>
                    <a:cubicBezTo>
                      <a:pt x="40" y="54"/>
                      <a:pt x="39" y="52"/>
                      <a:pt x="37" y="51"/>
                    </a:cubicBezTo>
                    <a:cubicBezTo>
                      <a:pt x="35" y="49"/>
                      <a:pt x="32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moveTo>
                      <a:pt x="53" y="0"/>
                    </a:move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5" y="24"/>
                      <a:pt x="47" y="28"/>
                      <a:pt x="47" y="32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1"/>
                      <a:pt x="38" y="29"/>
                      <a:pt x="38" y="28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6" y="42"/>
                      <a:pt x="40" y="44"/>
                      <a:pt x="43" y="47"/>
                    </a:cubicBezTo>
                    <a:cubicBezTo>
                      <a:pt x="46" y="49"/>
                      <a:pt x="48" y="53"/>
                      <a:pt x="48" y="57"/>
                    </a:cubicBezTo>
                    <a:cubicBezTo>
                      <a:pt x="48" y="61"/>
                      <a:pt x="46" y="65"/>
                      <a:pt x="42" y="68"/>
                    </a:cubicBezTo>
                    <a:cubicBezTo>
                      <a:pt x="40" y="71"/>
                      <a:pt x="37" y="72"/>
                      <a:pt x="33" y="73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1" y="72"/>
                      <a:pt x="18" y="70"/>
                      <a:pt x="15" y="68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" y="91"/>
                      <a:pt x="1" y="92"/>
                      <a:pt x="2" y="92"/>
                    </a:cubicBezTo>
                    <a:cubicBezTo>
                      <a:pt x="10" y="97"/>
                      <a:pt x="19" y="100"/>
                      <a:pt x="29" y="100"/>
                    </a:cubicBezTo>
                    <a:cubicBezTo>
                      <a:pt x="55" y="100"/>
                      <a:pt x="76" y="79"/>
                      <a:pt x="76" y="53"/>
                    </a:cubicBezTo>
                    <a:cubicBezTo>
                      <a:pt x="76" y="35"/>
                      <a:pt x="67" y="13"/>
                      <a:pt x="53" y="0"/>
                    </a:cubicBezTo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3606"/>
              <p:cNvSpPr>
                <a:spLocks/>
              </p:cNvSpPr>
              <p:nvPr/>
            </p:nvSpPr>
            <p:spPr bwMode="auto">
              <a:xfrm>
                <a:off x="4315566" y="5341326"/>
                <a:ext cx="116600" cy="109739"/>
              </a:xfrm>
              <a:custGeom>
                <a:avLst/>
                <a:gdLst>
                  <a:gd name="T0" fmla="*/ 17 w 17"/>
                  <a:gd name="T1" fmla="*/ 0 h 16"/>
                  <a:gd name="T2" fmla="*/ 0 w 17"/>
                  <a:gd name="T3" fmla="*/ 0 h 16"/>
                  <a:gd name="T4" fmla="*/ 4 w 17"/>
                  <a:gd name="T5" fmla="*/ 16 h 16"/>
                  <a:gd name="T6" fmla="*/ 17 w 17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6">
                    <a:moveTo>
                      <a:pt x="17" y="0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0B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91" name="文字方塊 190"/>
            <p:cNvSpPr txBox="1"/>
            <p:nvPr/>
          </p:nvSpPr>
          <p:spPr>
            <a:xfrm>
              <a:off x="7118948" y="5812040"/>
              <a:ext cx="153118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30</a:t>
              </a:r>
              <a:r>
                <a:rPr lang="zh-TW" altLang="en-US" sz="2500" dirty="0" smtClean="0">
                  <a:solidFill>
                    <a:srgbClr val="5F5F5F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億經費</a:t>
              </a:r>
              <a:endParaRPr lang="zh-TW" altLang="en-US" sz="2500" dirty="0">
                <a:solidFill>
                  <a:srgbClr val="5F5F5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endParaRPr>
            </a:p>
          </p:txBody>
        </p:sp>
      </p:grpSp>
      <p:sp>
        <p:nvSpPr>
          <p:cNvPr id="285" name="向右箭號 284"/>
          <p:cNvSpPr/>
          <p:nvPr/>
        </p:nvSpPr>
        <p:spPr>
          <a:xfrm>
            <a:off x="3608325" y="2395251"/>
            <a:ext cx="1948287" cy="321358"/>
          </a:xfrm>
          <a:prstGeom prst="rightArrow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6" name="Group 14"/>
          <p:cNvGrpSpPr>
            <a:grpSpLocks/>
          </p:cNvGrpSpPr>
          <p:nvPr/>
        </p:nvGrpSpPr>
        <p:grpSpPr bwMode="auto">
          <a:xfrm>
            <a:off x="3947920" y="1896984"/>
            <a:ext cx="930136" cy="996533"/>
            <a:chOff x="765" y="2501"/>
            <a:chExt cx="1180" cy="1362"/>
          </a:xfrm>
          <a:solidFill>
            <a:srgbClr val="595959"/>
          </a:solidFill>
        </p:grpSpPr>
        <p:sp>
          <p:nvSpPr>
            <p:cNvPr id="287" name="Freeform 5"/>
            <p:cNvSpPr>
              <a:spLocks/>
            </p:cNvSpPr>
            <p:nvPr/>
          </p:nvSpPr>
          <p:spPr bwMode="auto">
            <a:xfrm flipV="1">
              <a:off x="765" y="2501"/>
              <a:ext cx="1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6"/>
            <p:cNvSpPr>
              <a:spLocks/>
            </p:cNvSpPr>
            <p:nvPr/>
          </p:nvSpPr>
          <p:spPr bwMode="auto">
            <a:xfrm flipV="1">
              <a:off x="1634" y="2514"/>
              <a:ext cx="311" cy="325"/>
            </a:xfrm>
            <a:custGeom>
              <a:avLst/>
              <a:gdLst>
                <a:gd name="T0" fmla="*/ 561 w 1359"/>
                <a:gd name="T1" fmla="*/ 1273 h 1423"/>
                <a:gd name="T2" fmla="*/ 807 w 1359"/>
                <a:gd name="T3" fmla="*/ 1423 h 1423"/>
                <a:gd name="T4" fmla="*/ 648 w 1359"/>
                <a:gd name="T5" fmla="*/ 779 h 1423"/>
                <a:gd name="T6" fmla="*/ 1359 w 1359"/>
                <a:gd name="T7" fmla="*/ 484 h 1423"/>
                <a:gd name="T8" fmla="*/ 1137 w 1359"/>
                <a:gd name="T9" fmla="*/ 352 h 1423"/>
                <a:gd name="T10" fmla="*/ 565 w 1359"/>
                <a:gd name="T11" fmla="*/ 588 h 1423"/>
                <a:gd name="T12" fmla="*/ 727 w 1359"/>
                <a:gd name="T13" fmla="*/ 104 h 1423"/>
                <a:gd name="T14" fmla="*/ 563 w 1359"/>
                <a:gd name="T15" fmla="*/ 0 h 1423"/>
                <a:gd name="T16" fmla="*/ 0 w 1359"/>
                <a:gd name="T17" fmla="*/ 937 h 1423"/>
                <a:gd name="T18" fmla="*/ 172 w 1359"/>
                <a:gd name="T19" fmla="*/ 1044 h 1423"/>
                <a:gd name="T20" fmla="*/ 402 w 1359"/>
                <a:gd name="T21" fmla="*/ 665 h 1423"/>
                <a:gd name="T22" fmla="*/ 561 w 1359"/>
                <a:gd name="T23" fmla="*/ 1273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9" h="1423">
                  <a:moveTo>
                    <a:pt x="561" y="1273"/>
                  </a:moveTo>
                  <a:cubicBezTo>
                    <a:pt x="643" y="1323"/>
                    <a:pt x="725" y="1372"/>
                    <a:pt x="807" y="1423"/>
                  </a:cubicBezTo>
                  <a:cubicBezTo>
                    <a:pt x="763" y="1205"/>
                    <a:pt x="667" y="1001"/>
                    <a:pt x="648" y="779"/>
                  </a:cubicBezTo>
                  <a:cubicBezTo>
                    <a:pt x="892" y="697"/>
                    <a:pt x="1114" y="562"/>
                    <a:pt x="1359" y="484"/>
                  </a:cubicBezTo>
                  <a:cubicBezTo>
                    <a:pt x="1284" y="442"/>
                    <a:pt x="1218" y="381"/>
                    <a:pt x="1137" y="352"/>
                  </a:cubicBezTo>
                  <a:cubicBezTo>
                    <a:pt x="940" y="416"/>
                    <a:pt x="763" y="529"/>
                    <a:pt x="565" y="588"/>
                  </a:cubicBezTo>
                  <a:cubicBezTo>
                    <a:pt x="482" y="398"/>
                    <a:pt x="659" y="264"/>
                    <a:pt x="727" y="104"/>
                  </a:cubicBezTo>
                  <a:cubicBezTo>
                    <a:pt x="673" y="69"/>
                    <a:pt x="618" y="34"/>
                    <a:pt x="563" y="0"/>
                  </a:cubicBezTo>
                  <a:cubicBezTo>
                    <a:pt x="362" y="304"/>
                    <a:pt x="189" y="626"/>
                    <a:pt x="0" y="937"/>
                  </a:cubicBezTo>
                  <a:cubicBezTo>
                    <a:pt x="57" y="973"/>
                    <a:pt x="114" y="1009"/>
                    <a:pt x="172" y="1044"/>
                  </a:cubicBezTo>
                  <a:cubicBezTo>
                    <a:pt x="254" y="921"/>
                    <a:pt x="325" y="791"/>
                    <a:pt x="402" y="665"/>
                  </a:cubicBezTo>
                  <a:cubicBezTo>
                    <a:pt x="467" y="862"/>
                    <a:pt x="514" y="1070"/>
                    <a:pt x="561" y="12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7"/>
            <p:cNvSpPr>
              <a:spLocks noEditPoints="1"/>
            </p:cNvSpPr>
            <p:nvPr/>
          </p:nvSpPr>
          <p:spPr bwMode="auto">
            <a:xfrm flipV="1">
              <a:off x="1409" y="2669"/>
              <a:ext cx="265" cy="302"/>
            </a:xfrm>
            <a:custGeom>
              <a:avLst/>
              <a:gdLst>
                <a:gd name="T0" fmla="*/ 0 w 1162"/>
                <a:gd name="T1" fmla="*/ 937 h 1325"/>
                <a:gd name="T2" fmla="*/ 613 w 1162"/>
                <a:gd name="T3" fmla="*/ 1275 h 1325"/>
                <a:gd name="T4" fmla="*/ 931 w 1162"/>
                <a:gd name="T5" fmla="*/ 786 h 1325"/>
                <a:gd name="T6" fmla="*/ 1162 w 1162"/>
                <a:gd name="T7" fmla="*/ 659 h 1325"/>
                <a:gd name="T8" fmla="*/ 894 w 1162"/>
                <a:gd name="T9" fmla="*/ 599 h 1325"/>
                <a:gd name="T10" fmla="*/ 509 w 1162"/>
                <a:gd name="T11" fmla="*/ 478 h 1325"/>
                <a:gd name="T12" fmla="*/ 727 w 1162"/>
                <a:gd name="T13" fmla="*/ 91 h 1325"/>
                <a:gd name="T14" fmla="*/ 558 w 1162"/>
                <a:gd name="T15" fmla="*/ 0 h 1325"/>
                <a:gd name="T16" fmla="*/ 0 w 1162"/>
                <a:gd name="T17" fmla="*/ 937 h 1325"/>
                <a:gd name="T18" fmla="*/ 272 w 1162"/>
                <a:gd name="T19" fmla="*/ 889 h 1325"/>
                <a:gd name="T20" fmla="*/ 417 w 1162"/>
                <a:gd name="T21" fmla="*/ 643 h 1325"/>
                <a:gd name="T22" fmla="*/ 727 w 1162"/>
                <a:gd name="T23" fmla="*/ 840 h 1325"/>
                <a:gd name="T24" fmla="*/ 606 w 1162"/>
                <a:gd name="T25" fmla="*/ 1075 h 1325"/>
                <a:gd name="T26" fmla="*/ 272 w 1162"/>
                <a:gd name="T27" fmla="*/ 88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2" h="1325">
                  <a:moveTo>
                    <a:pt x="0" y="937"/>
                  </a:moveTo>
                  <a:cubicBezTo>
                    <a:pt x="204" y="1050"/>
                    <a:pt x="392" y="1197"/>
                    <a:pt x="613" y="1275"/>
                  </a:cubicBezTo>
                  <a:cubicBezTo>
                    <a:pt x="872" y="1325"/>
                    <a:pt x="1071" y="1004"/>
                    <a:pt x="931" y="786"/>
                  </a:cubicBezTo>
                  <a:cubicBezTo>
                    <a:pt x="1016" y="760"/>
                    <a:pt x="1093" y="715"/>
                    <a:pt x="1162" y="659"/>
                  </a:cubicBezTo>
                  <a:cubicBezTo>
                    <a:pt x="1068" y="666"/>
                    <a:pt x="975" y="648"/>
                    <a:pt x="894" y="599"/>
                  </a:cubicBezTo>
                  <a:cubicBezTo>
                    <a:pt x="749" y="674"/>
                    <a:pt x="630" y="537"/>
                    <a:pt x="509" y="478"/>
                  </a:cubicBezTo>
                  <a:cubicBezTo>
                    <a:pt x="582" y="350"/>
                    <a:pt x="684" y="232"/>
                    <a:pt x="727" y="91"/>
                  </a:cubicBezTo>
                  <a:cubicBezTo>
                    <a:pt x="670" y="62"/>
                    <a:pt x="614" y="32"/>
                    <a:pt x="558" y="0"/>
                  </a:cubicBezTo>
                  <a:cubicBezTo>
                    <a:pt x="371" y="312"/>
                    <a:pt x="186" y="625"/>
                    <a:pt x="0" y="937"/>
                  </a:cubicBezTo>
                  <a:moveTo>
                    <a:pt x="272" y="889"/>
                  </a:moveTo>
                  <a:cubicBezTo>
                    <a:pt x="320" y="807"/>
                    <a:pt x="370" y="726"/>
                    <a:pt x="417" y="643"/>
                  </a:cubicBezTo>
                  <a:cubicBezTo>
                    <a:pt x="518" y="713"/>
                    <a:pt x="632" y="763"/>
                    <a:pt x="727" y="840"/>
                  </a:cubicBezTo>
                  <a:cubicBezTo>
                    <a:pt x="832" y="916"/>
                    <a:pt x="728" y="1118"/>
                    <a:pt x="606" y="1075"/>
                  </a:cubicBezTo>
                  <a:cubicBezTo>
                    <a:pt x="488" y="1026"/>
                    <a:pt x="385" y="948"/>
                    <a:pt x="272" y="8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8"/>
            <p:cNvSpPr>
              <a:spLocks noEditPoints="1"/>
            </p:cNvSpPr>
            <p:nvPr/>
          </p:nvSpPr>
          <p:spPr bwMode="auto">
            <a:xfrm flipV="1">
              <a:off x="1202" y="2797"/>
              <a:ext cx="270" cy="304"/>
            </a:xfrm>
            <a:custGeom>
              <a:avLst/>
              <a:gdLst>
                <a:gd name="T0" fmla="*/ 394 w 1183"/>
                <a:gd name="T1" fmla="*/ 1204 h 1333"/>
                <a:gd name="T2" fmla="*/ 1079 w 1183"/>
                <a:gd name="T3" fmla="*/ 486 h 1333"/>
                <a:gd name="T4" fmla="*/ 343 w 1183"/>
                <a:gd name="T5" fmla="*/ 157 h 1333"/>
                <a:gd name="T6" fmla="*/ 11 w 1183"/>
                <a:gd name="T7" fmla="*/ 725 h 1333"/>
                <a:gd name="T8" fmla="*/ 394 w 1183"/>
                <a:gd name="T9" fmla="*/ 1204 h 1333"/>
                <a:gd name="T10" fmla="*/ 464 w 1183"/>
                <a:gd name="T11" fmla="*/ 1029 h 1333"/>
                <a:gd name="T12" fmla="*/ 423 w 1183"/>
                <a:gd name="T13" fmla="*/ 345 h 1333"/>
                <a:gd name="T14" fmla="*/ 892 w 1183"/>
                <a:gd name="T15" fmla="*/ 620 h 1333"/>
                <a:gd name="T16" fmla="*/ 464 w 1183"/>
                <a:gd name="T17" fmla="*/ 1029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3" h="1333">
                  <a:moveTo>
                    <a:pt x="394" y="1204"/>
                  </a:moveTo>
                  <a:cubicBezTo>
                    <a:pt x="800" y="1333"/>
                    <a:pt x="1183" y="869"/>
                    <a:pt x="1079" y="486"/>
                  </a:cubicBezTo>
                  <a:cubicBezTo>
                    <a:pt x="1006" y="183"/>
                    <a:pt x="617" y="0"/>
                    <a:pt x="343" y="157"/>
                  </a:cubicBezTo>
                  <a:cubicBezTo>
                    <a:pt x="141" y="265"/>
                    <a:pt x="0" y="494"/>
                    <a:pt x="11" y="725"/>
                  </a:cubicBezTo>
                  <a:cubicBezTo>
                    <a:pt x="2" y="949"/>
                    <a:pt x="184" y="1149"/>
                    <a:pt x="394" y="1204"/>
                  </a:cubicBezTo>
                  <a:moveTo>
                    <a:pt x="464" y="1029"/>
                  </a:moveTo>
                  <a:cubicBezTo>
                    <a:pt x="119" y="968"/>
                    <a:pt x="168" y="491"/>
                    <a:pt x="423" y="345"/>
                  </a:cubicBezTo>
                  <a:cubicBezTo>
                    <a:pt x="615" y="193"/>
                    <a:pt x="929" y="380"/>
                    <a:pt x="892" y="620"/>
                  </a:cubicBezTo>
                  <a:cubicBezTo>
                    <a:pt x="870" y="827"/>
                    <a:pt x="695" y="1064"/>
                    <a:pt x="464" y="10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9"/>
            <p:cNvSpPr>
              <a:spLocks/>
            </p:cNvSpPr>
            <p:nvPr/>
          </p:nvSpPr>
          <p:spPr bwMode="auto">
            <a:xfrm flipV="1">
              <a:off x="1464" y="2811"/>
              <a:ext cx="279" cy="375"/>
            </a:xfrm>
            <a:custGeom>
              <a:avLst/>
              <a:gdLst>
                <a:gd name="T0" fmla="*/ 631 w 1220"/>
                <a:gd name="T1" fmla="*/ 1344 h 1643"/>
                <a:gd name="T2" fmla="*/ 997 w 1220"/>
                <a:gd name="T3" fmla="*/ 1446 h 1643"/>
                <a:gd name="T4" fmla="*/ 1144 w 1220"/>
                <a:gd name="T5" fmla="*/ 782 h 1643"/>
                <a:gd name="T6" fmla="*/ 1096 w 1220"/>
                <a:gd name="T7" fmla="*/ 433 h 1643"/>
                <a:gd name="T8" fmla="*/ 327 w 1220"/>
                <a:gd name="T9" fmla="*/ 57 h 1643"/>
                <a:gd name="T10" fmla="*/ 150 w 1220"/>
                <a:gd name="T11" fmla="*/ 390 h 1643"/>
                <a:gd name="T12" fmla="*/ 761 w 1220"/>
                <a:gd name="T13" fmla="*/ 702 h 1643"/>
                <a:gd name="T14" fmla="*/ 631 w 1220"/>
                <a:gd name="T15" fmla="*/ 1344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0" h="1643">
                  <a:moveTo>
                    <a:pt x="631" y="1344"/>
                  </a:moveTo>
                  <a:cubicBezTo>
                    <a:pt x="601" y="1546"/>
                    <a:pt x="918" y="1643"/>
                    <a:pt x="997" y="1446"/>
                  </a:cubicBezTo>
                  <a:cubicBezTo>
                    <a:pt x="1067" y="1231"/>
                    <a:pt x="1087" y="1001"/>
                    <a:pt x="1144" y="782"/>
                  </a:cubicBezTo>
                  <a:cubicBezTo>
                    <a:pt x="1168" y="668"/>
                    <a:pt x="1220" y="507"/>
                    <a:pt x="1096" y="433"/>
                  </a:cubicBezTo>
                  <a:cubicBezTo>
                    <a:pt x="844" y="300"/>
                    <a:pt x="585" y="178"/>
                    <a:pt x="327" y="57"/>
                  </a:cubicBezTo>
                  <a:cubicBezTo>
                    <a:pt x="138" y="0"/>
                    <a:pt x="0" y="265"/>
                    <a:pt x="150" y="390"/>
                  </a:cubicBezTo>
                  <a:cubicBezTo>
                    <a:pt x="343" y="512"/>
                    <a:pt x="560" y="592"/>
                    <a:pt x="761" y="702"/>
                  </a:cubicBezTo>
                  <a:cubicBezTo>
                    <a:pt x="718" y="916"/>
                    <a:pt x="671" y="1129"/>
                    <a:pt x="631" y="13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0"/>
            <p:cNvSpPr>
              <a:spLocks/>
            </p:cNvSpPr>
            <p:nvPr/>
          </p:nvSpPr>
          <p:spPr bwMode="auto">
            <a:xfrm flipV="1">
              <a:off x="1700" y="2848"/>
              <a:ext cx="43" cy="44"/>
            </a:xfrm>
            <a:custGeom>
              <a:avLst/>
              <a:gdLst>
                <a:gd name="T0" fmla="*/ 7 w 186"/>
                <a:gd name="T1" fmla="*/ 183 h 194"/>
                <a:gd name="T2" fmla="*/ 7 w 186"/>
                <a:gd name="T3" fmla="*/ 18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6" h="194">
                  <a:moveTo>
                    <a:pt x="7" y="183"/>
                  </a:moveTo>
                  <a:cubicBezTo>
                    <a:pt x="186" y="194"/>
                    <a:pt x="0" y="0"/>
                    <a:pt x="7" y="1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1"/>
            <p:cNvSpPr>
              <a:spLocks/>
            </p:cNvSpPr>
            <p:nvPr/>
          </p:nvSpPr>
          <p:spPr bwMode="auto">
            <a:xfrm flipV="1">
              <a:off x="860" y="2917"/>
              <a:ext cx="347" cy="343"/>
            </a:xfrm>
            <a:custGeom>
              <a:avLst/>
              <a:gdLst>
                <a:gd name="T0" fmla="*/ 1028 w 1517"/>
                <a:gd name="T1" fmla="*/ 1388 h 1500"/>
                <a:gd name="T2" fmla="*/ 1218 w 1517"/>
                <a:gd name="T3" fmla="*/ 1500 h 1500"/>
                <a:gd name="T4" fmla="*/ 1517 w 1517"/>
                <a:gd name="T5" fmla="*/ 404 h 1500"/>
                <a:gd name="T6" fmla="*/ 1355 w 1517"/>
                <a:gd name="T7" fmla="*/ 311 h 1500"/>
                <a:gd name="T8" fmla="*/ 768 w 1517"/>
                <a:gd name="T9" fmla="*/ 874 h 1500"/>
                <a:gd name="T10" fmla="*/ 977 w 1517"/>
                <a:gd name="T11" fmla="*/ 79 h 1500"/>
                <a:gd name="T12" fmla="*/ 818 w 1517"/>
                <a:gd name="T13" fmla="*/ 0 h 1500"/>
                <a:gd name="T14" fmla="*/ 0 w 1517"/>
                <a:gd name="T15" fmla="*/ 779 h 1500"/>
                <a:gd name="T16" fmla="*/ 186 w 1517"/>
                <a:gd name="T17" fmla="*/ 890 h 1500"/>
                <a:gd name="T18" fmla="*/ 711 w 1517"/>
                <a:gd name="T19" fmla="*/ 366 h 1500"/>
                <a:gd name="T20" fmla="*/ 516 w 1517"/>
                <a:gd name="T21" fmla="*/ 1072 h 1500"/>
                <a:gd name="T22" fmla="*/ 706 w 1517"/>
                <a:gd name="T23" fmla="*/ 1196 h 1500"/>
                <a:gd name="T24" fmla="*/ 1248 w 1517"/>
                <a:gd name="T25" fmla="*/ 678 h 1500"/>
                <a:gd name="T26" fmla="*/ 1028 w 1517"/>
                <a:gd name="T27" fmla="*/ 1388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7" h="1500">
                  <a:moveTo>
                    <a:pt x="1028" y="1388"/>
                  </a:moveTo>
                  <a:cubicBezTo>
                    <a:pt x="1091" y="1427"/>
                    <a:pt x="1154" y="1464"/>
                    <a:pt x="1218" y="1500"/>
                  </a:cubicBezTo>
                  <a:cubicBezTo>
                    <a:pt x="1320" y="1135"/>
                    <a:pt x="1415" y="769"/>
                    <a:pt x="1517" y="404"/>
                  </a:cubicBezTo>
                  <a:cubicBezTo>
                    <a:pt x="1463" y="373"/>
                    <a:pt x="1409" y="342"/>
                    <a:pt x="1355" y="311"/>
                  </a:cubicBezTo>
                  <a:cubicBezTo>
                    <a:pt x="1160" y="500"/>
                    <a:pt x="966" y="689"/>
                    <a:pt x="768" y="874"/>
                  </a:cubicBezTo>
                  <a:cubicBezTo>
                    <a:pt x="831" y="607"/>
                    <a:pt x="917" y="347"/>
                    <a:pt x="977" y="79"/>
                  </a:cubicBezTo>
                  <a:cubicBezTo>
                    <a:pt x="924" y="53"/>
                    <a:pt x="871" y="27"/>
                    <a:pt x="818" y="0"/>
                  </a:cubicBezTo>
                  <a:cubicBezTo>
                    <a:pt x="537" y="251"/>
                    <a:pt x="277" y="523"/>
                    <a:pt x="0" y="779"/>
                  </a:cubicBezTo>
                  <a:cubicBezTo>
                    <a:pt x="62" y="817"/>
                    <a:pt x="124" y="854"/>
                    <a:pt x="186" y="890"/>
                  </a:cubicBezTo>
                  <a:cubicBezTo>
                    <a:pt x="367" y="721"/>
                    <a:pt x="528" y="532"/>
                    <a:pt x="711" y="366"/>
                  </a:cubicBezTo>
                  <a:cubicBezTo>
                    <a:pt x="649" y="602"/>
                    <a:pt x="585" y="838"/>
                    <a:pt x="516" y="1072"/>
                  </a:cubicBezTo>
                  <a:cubicBezTo>
                    <a:pt x="572" y="1124"/>
                    <a:pt x="640" y="1160"/>
                    <a:pt x="706" y="1196"/>
                  </a:cubicBezTo>
                  <a:cubicBezTo>
                    <a:pt x="889" y="1026"/>
                    <a:pt x="1061" y="844"/>
                    <a:pt x="1248" y="678"/>
                  </a:cubicBezTo>
                  <a:cubicBezTo>
                    <a:pt x="1171" y="914"/>
                    <a:pt x="1106" y="1153"/>
                    <a:pt x="1028" y="13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2"/>
            <p:cNvSpPr>
              <a:spLocks/>
            </p:cNvSpPr>
            <p:nvPr/>
          </p:nvSpPr>
          <p:spPr bwMode="auto">
            <a:xfrm flipV="1">
              <a:off x="1662" y="2921"/>
              <a:ext cx="240" cy="288"/>
            </a:xfrm>
            <a:custGeom>
              <a:avLst/>
              <a:gdLst>
                <a:gd name="T0" fmla="*/ 278 w 1050"/>
                <a:gd name="T1" fmla="*/ 1130 h 1262"/>
                <a:gd name="T2" fmla="*/ 1018 w 1050"/>
                <a:gd name="T3" fmla="*/ 667 h 1262"/>
                <a:gd name="T4" fmla="*/ 688 w 1050"/>
                <a:gd name="T5" fmla="*/ 110 h 1262"/>
                <a:gd name="T6" fmla="*/ 0 w 1050"/>
                <a:gd name="T7" fmla="*/ 373 h 1262"/>
                <a:gd name="T8" fmla="*/ 356 w 1050"/>
                <a:gd name="T9" fmla="*/ 678 h 1262"/>
                <a:gd name="T10" fmla="*/ 278 w 1050"/>
                <a:gd name="T11" fmla="*/ 113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0" h="1262">
                  <a:moveTo>
                    <a:pt x="278" y="1130"/>
                  </a:moveTo>
                  <a:cubicBezTo>
                    <a:pt x="597" y="1262"/>
                    <a:pt x="1006" y="1018"/>
                    <a:pt x="1018" y="667"/>
                  </a:cubicBezTo>
                  <a:cubicBezTo>
                    <a:pt x="1050" y="433"/>
                    <a:pt x="904" y="198"/>
                    <a:pt x="688" y="110"/>
                  </a:cubicBezTo>
                  <a:cubicBezTo>
                    <a:pt x="442" y="0"/>
                    <a:pt x="87" y="110"/>
                    <a:pt x="0" y="373"/>
                  </a:cubicBezTo>
                  <a:cubicBezTo>
                    <a:pt x="140" y="437"/>
                    <a:pt x="348" y="491"/>
                    <a:pt x="356" y="678"/>
                  </a:cubicBezTo>
                  <a:cubicBezTo>
                    <a:pt x="344" y="830"/>
                    <a:pt x="298" y="978"/>
                    <a:pt x="278" y="1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13"/>
            <p:cNvSpPr>
              <a:spLocks/>
            </p:cNvSpPr>
            <p:nvPr/>
          </p:nvSpPr>
          <p:spPr bwMode="auto">
            <a:xfrm flipV="1">
              <a:off x="1121" y="3036"/>
              <a:ext cx="583" cy="827"/>
            </a:xfrm>
            <a:custGeom>
              <a:avLst/>
              <a:gdLst>
                <a:gd name="T0" fmla="*/ 1445 w 2550"/>
                <a:gd name="T1" fmla="*/ 3524 h 3626"/>
                <a:gd name="T2" fmla="*/ 1944 w 2550"/>
                <a:gd name="T3" fmla="*/ 3586 h 3626"/>
                <a:gd name="T4" fmla="*/ 1557 w 2550"/>
                <a:gd name="T5" fmla="*/ 3306 h 3626"/>
                <a:gd name="T6" fmla="*/ 1846 w 2550"/>
                <a:gd name="T7" fmla="*/ 2982 h 3626"/>
                <a:gd name="T8" fmla="*/ 2225 w 2550"/>
                <a:gd name="T9" fmla="*/ 3163 h 3626"/>
                <a:gd name="T10" fmla="*/ 2409 w 2550"/>
                <a:gd name="T11" fmla="*/ 2196 h 3626"/>
                <a:gd name="T12" fmla="*/ 2267 w 2550"/>
                <a:gd name="T13" fmla="*/ 1925 h 3626"/>
                <a:gd name="T14" fmla="*/ 2147 w 2550"/>
                <a:gd name="T15" fmla="*/ 3040 h 3626"/>
                <a:gd name="T16" fmla="*/ 1349 w 2550"/>
                <a:gd name="T17" fmla="*/ 2210 h 3626"/>
                <a:gd name="T18" fmla="*/ 2550 w 2550"/>
                <a:gd name="T19" fmla="*/ 390 h 3626"/>
                <a:gd name="T20" fmla="*/ 1967 w 2550"/>
                <a:gd name="T21" fmla="*/ 287 h 3626"/>
                <a:gd name="T22" fmla="*/ 1468 w 2550"/>
                <a:gd name="T23" fmla="*/ 1443 h 3626"/>
                <a:gd name="T24" fmla="*/ 770 w 2550"/>
                <a:gd name="T25" fmla="*/ 322 h 3626"/>
                <a:gd name="T26" fmla="*/ 291 w 2550"/>
                <a:gd name="T27" fmla="*/ 125 h 3626"/>
                <a:gd name="T28" fmla="*/ 190 w 2550"/>
                <a:gd name="T29" fmla="*/ 654 h 3626"/>
                <a:gd name="T30" fmla="*/ 771 w 2550"/>
                <a:gd name="T31" fmla="*/ 1201 h 3626"/>
                <a:gd name="T32" fmla="*/ 799 w 2550"/>
                <a:gd name="T33" fmla="*/ 1657 h 3626"/>
                <a:gd name="T34" fmla="*/ 473 w 2550"/>
                <a:gd name="T35" fmla="*/ 2002 h 3626"/>
                <a:gd name="T36" fmla="*/ 461 w 2550"/>
                <a:gd name="T37" fmla="*/ 2430 h 3626"/>
                <a:gd name="T38" fmla="*/ 1445 w 2550"/>
                <a:gd name="T39" fmla="*/ 3524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0" h="3626">
                  <a:moveTo>
                    <a:pt x="1445" y="3524"/>
                  </a:moveTo>
                  <a:cubicBezTo>
                    <a:pt x="1593" y="3619"/>
                    <a:pt x="1777" y="3626"/>
                    <a:pt x="1944" y="3586"/>
                  </a:cubicBezTo>
                  <a:cubicBezTo>
                    <a:pt x="1836" y="3471"/>
                    <a:pt x="1625" y="3468"/>
                    <a:pt x="1557" y="3306"/>
                  </a:cubicBezTo>
                  <a:cubicBezTo>
                    <a:pt x="1463" y="3137"/>
                    <a:pt x="1667" y="2920"/>
                    <a:pt x="1846" y="2982"/>
                  </a:cubicBezTo>
                  <a:cubicBezTo>
                    <a:pt x="1976" y="3033"/>
                    <a:pt x="2097" y="3106"/>
                    <a:pt x="2225" y="3163"/>
                  </a:cubicBezTo>
                  <a:cubicBezTo>
                    <a:pt x="2335" y="2852"/>
                    <a:pt x="2376" y="2522"/>
                    <a:pt x="2409" y="2196"/>
                  </a:cubicBezTo>
                  <a:cubicBezTo>
                    <a:pt x="2375" y="2099"/>
                    <a:pt x="2323" y="2010"/>
                    <a:pt x="2267" y="1925"/>
                  </a:cubicBezTo>
                  <a:cubicBezTo>
                    <a:pt x="2096" y="2274"/>
                    <a:pt x="2255" y="2671"/>
                    <a:pt x="2147" y="3040"/>
                  </a:cubicBezTo>
                  <a:cubicBezTo>
                    <a:pt x="1918" y="2731"/>
                    <a:pt x="1582" y="2517"/>
                    <a:pt x="1349" y="2210"/>
                  </a:cubicBezTo>
                  <a:cubicBezTo>
                    <a:pt x="2104" y="1951"/>
                    <a:pt x="2477" y="1133"/>
                    <a:pt x="2550" y="390"/>
                  </a:cubicBezTo>
                  <a:cubicBezTo>
                    <a:pt x="2547" y="85"/>
                    <a:pt x="2073" y="0"/>
                    <a:pt x="1967" y="287"/>
                  </a:cubicBezTo>
                  <a:cubicBezTo>
                    <a:pt x="1881" y="699"/>
                    <a:pt x="1786" y="1141"/>
                    <a:pt x="1468" y="1443"/>
                  </a:cubicBezTo>
                  <a:cubicBezTo>
                    <a:pt x="1448" y="977"/>
                    <a:pt x="1124" y="594"/>
                    <a:pt x="770" y="322"/>
                  </a:cubicBezTo>
                  <a:cubicBezTo>
                    <a:pt x="630" y="222"/>
                    <a:pt x="481" y="63"/>
                    <a:pt x="291" y="125"/>
                  </a:cubicBezTo>
                  <a:cubicBezTo>
                    <a:pt x="63" y="179"/>
                    <a:pt x="0" y="519"/>
                    <a:pt x="190" y="654"/>
                  </a:cubicBezTo>
                  <a:cubicBezTo>
                    <a:pt x="408" y="807"/>
                    <a:pt x="626" y="974"/>
                    <a:pt x="771" y="1201"/>
                  </a:cubicBezTo>
                  <a:cubicBezTo>
                    <a:pt x="858" y="1333"/>
                    <a:pt x="890" y="1519"/>
                    <a:pt x="799" y="1657"/>
                  </a:cubicBezTo>
                  <a:cubicBezTo>
                    <a:pt x="716" y="1796"/>
                    <a:pt x="550" y="1859"/>
                    <a:pt x="473" y="2002"/>
                  </a:cubicBezTo>
                  <a:cubicBezTo>
                    <a:pt x="396" y="2131"/>
                    <a:pt x="399" y="2296"/>
                    <a:pt x="461" y="2430"/>
                  </a:cubicBezTo>
                  <a:cubicBezTo>
                    <a:pt x="676" y="2879"/>
                    <a:pt x="1024" y="3261"/>
                    <a:pt x="1445" y="35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96" name="向右箭號 295"/>
          <p:cNvSpPr/>
          <p:nvPr/>
        </p:nvSpPr>
        <p:spPr>
          <a:xfrm>
            <a:off x="3611157" y="5111904"/>
            <a:ext cx="1948287" cy="321358"/>
          </a:xfrm>
          <a:prstGeom prst="rightArrow">
            <a:avLst/>
          </a:prstGeom>
          <a:solidFill>
            <a:schemeClr val="accent6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7" name="KSO_Shape"/>
          <p:cNvSpPr>
            <a:spLocks/>
          </p:cNvSpPr>
          <p:nvPr/>
        </p:nvSpPr>
        <p:spPr bwMode="auto">
          <a:xfrm>
            <a:off x="4166627" y="4646917"/>
            <a:ext cx="721330" cy="1037812"/>
          </a:xfrm>
          <a:custGeom>
            <a:avLst/>
            <a:gdLst>
              <a:gd name="T0" fmla="*/ 259322 w 2665412"/>
              <a:gd name="T1" fmla="*/ 2895285 h 3382963"/>
              <a:gd name="T2" fmla="*/ 511017 w 2665412"/>
              <a:gd name="T3" fmla="*/ 3155147 h 3382963"/>
              <a:gd name="T4" fmla="*/ 770965 w 2665412"/>
              <a:gd name="T5" fmla="*/ 2903852 h 3382963"/>
              <a:gd name="T6" fmla="*/ 519587 w 2665412"/>
              <a:gd name="T7" fmla="*/ 2643989 h 3382963"/>
              <a:gd name="T8" fmla="*/ 875071 w 2665412"/>
              <a:gd name="T9" fmla="*/ 2732514 h 3382963"/>
              <a:gd name="T10" fmla="*/ 732560 w 2665412"/>
              <a:gd name="T11" fmla="*/ 3231615 h 3382963"/>
              <a:gd name="T12" fmla="*/ 265987 w 2665412"/>
              <a:gd name="T13" fmla="*/ 3315697 h 3382963"/>
              <a:gd name="T14" fmla="*/ 147598 w 2665412"/>
              <a:gd name="T15" fmla="*/ 2750917 h 3382963"/>
              <a:gd name="T16" fmla="*/ 1831415 w 2665412"/>
              <a:gd name="T17" fmla="*/ 2257426 h 3382963"/>
              <a:gd name="T18" fmla="*/ 1993961 w 2665412"/>
              <a:gd name="T19" fmla="*/ 2438401 h 3382963"/>
              <a:gd name="T20" fmla="*/ 1847258 w 2665412"/>
              <a:gd name="T21" fmla="*/ 2409508 h 3382963"/>
              <a:gd name="T22" fmla="*/ 1685662 w 2665412"/>
              <a:gd name="T23" fmla="*/ 2468563 h 3382963"/>
              <a:gd name="T24" fmla="*/ 1995229 w 2665412"/>
              <a:gd name="T25" fmla="*/ 2640966 h 3382963"/>
              <a:gd name="T26" fmla="*/ 1952137 w 2665412"/>
              <a:gd name="T27" fmla="*/ 2838768 h 3382963"/>
              <a:gd name="T28" fmla="*/ 1735409 w 2665412"/>
              <a:gd name="T29" fmla="*/ 2918143 h 3382963"/>
              <a:gd name="T30" fmla="*/ 1580784 w 2665412"/>
              <a:gd name="T31" fmla="*/ 2728596 h 3382963"/>
              <a:gd name="T32" fmla="*/ 1742380 w 2665412"/>
              <a:gd name="T33" fmla="*/ 2773998 h 3382963"/>
              <a:gd name="T34" fmla="*/ 1881478 w 2665412"/>
              <a:gd name="T35" fmla="*/ 2691766 h 3382963"/>
              <a:gd name="T36" fmla="*/ 1563357 w 2665412"/>
              <a:gd name="T37" fmla="*/ 2467293 h 3382963"/>
              <a:gd name="T38" fmla="*/ 1692634 w 2665412"/>
              <a:gd name="T39" fmla="*/ 2322831 h 3382963"/>
              <a:gd name="T40" fmla="*/ 1625723 w 2665412"/>
              <a:gd name="T41" fmla="*/ 2198771 h 3382963"/>
              <a:gd name="T42" fmla="*/ 1410098 w 2665412"/>
              <a:gd name="T43" fmla="*/ 2430592 h 3382963"/>
              <a:gd name="T44" fmla="*/ 1421847 w 2665412"/>
              <a:gd name="T45" fmla="*/ 2757048 h 3382963"/>
              <a:gd name="T46" fmla="*/ 1653351 w 2665412"/>
              <a:gd name="T47" fmla="*/ 2972991 h 3382963"/>
              <a:gd name="T48" fmla="*/ 1980125 w 2665412"/>
              <a:gd name="T49" fmla="*/ 2960924 h 3382963"/>
              <a:gd name="T50" fmla="*/ 2195433 w 2665412"/>
              <a:gd name="T51" fmla="*/ 2729420 h 3382963"/>
              <a:gd name="T52" fmla="*/ 2184001 w 2665412"/>
              <a:gd name="T53" fmla="*/ 2402964 h 3382963"/>
              <a:gd name="T54" fmla="*/ 1952179 w 2665412"/>
              <a:gd name="T55" fmla="*/ 2187021 h 3382963"/>
              <a:gd name="T56" fmla="*/ 2156055 w 2665412"/>
              <a:gd name="T57" fmla="*/ 2032367 h 3382963"/>
              <a:gd name="T58" fmla="*/ 2395816 w 2665412"/>
              <a:gd name="T59" fmla="*/ 2850094 h 3382963"/>
              <a:gd name="T60" fmla="*/ 1619054 w 2665412"/>
              <a:gd name="T61" fmla="*/ 3205130 h 3382963"/>
              <a:gd name="T62" fmla="*/ 1161763 w 2665412"/>
              <a:gd name="T63" fmla="*/ 2697981 h 3382963"/>
              <a:gd name="T64" fmla="*/ 1590474 w 2665412"/>
              <a:gd name="T65" fmla="*/ 1963774 h 3382963"/>
              <a:gd name="T66" fmla="*/ 247746 w 2665412"/>
              <a:gd name="T67" fmla="*/ 2374875 h 3382963"/>
              <a:gd name="T68" fmla="*/ 90506 w 2665412"/>
              <a:gd name="T69" fmla="*/ 2382501 h 3382963"/>
              <a:gd name="T70" fmla="*/ 82882 w 2665412"/>
              <a:gd name="T71" fmla="*/ 2224911 h 3382963"/>
              <a:gd name="T72" fmla="*/ 1925231 w 2665412"/>
              <a:gd name="T73" fmla="*/ 1275421 h 3382963"/>
              <a:gd name="T74" fmla="*/ 2142932 w 2665412"/>
              <a:gd name="T75" fmla="*/ 1565745 h 3382963"/>
              <a:gd name="T76" fmla="*/ 2433411 w 2665412"/>
              <a:gd name="T77" fmla="*/ 1348081 h 3382963"/>
              <a:gd name="T78" fmla="*/ 2215710 w 2665412"/>
              <a:gd name="T79" fmla="*/ 1057758 h 3382963"/>
              <a:gd name="T80" fmla="*/ 2557039 w 2665412"/>
              <a:gd name="T81" fmla="*/ 1184676 h 3382963"/>
              <a:gd name="T82" fmla="*/ 2359043 w 2665412"/>
              <a:gd name="T83" fmla="*/ 1666644 h 3382963"/>
              <a:gd name="T84" fmla="*/ 1943029 w 2665412"/>
              <a:gd name="T85" fmla="*/ 1631742 h 3382963"/>
              <a:gd name="T86" fmla="*/ 1831795 w 2665412"/>
              <a:gd name="T87" fmla="*/ 1117727 h 3382963"/>
              <a:gd name="T88" fmla="*/ 1543971 w 2665412"/>
              <a:gd name="T89" fmla="*/ 596250 h 3382963"/>
              <a:gd name="T90" fmla="*/ 1297460 w 2665412"/>
              <a:gd name="T91" fmla="*/ 948099 h 3382963"/>
              <a:gd name="T92" fmla="*/ 1031888 w 2665412"/>
              <a:gd name="T93" fmla="*/ 755548 h 3382963"/>
              <a:gd name="T94" fmla="*/ 814631 w 2665412"/>
              <a:gd name="T95" fmla="*/ 602286 h 3382963"/>
              <a:gd name="T96" fmla="*/ 863801 w 2665412"/>
              <a:gd name="T97" fmla="*/ 640380 h 3382963"/>
              <a:gd name="T98" fmla="*/ 958650 w 2665412"/>
              <a:gd name="T99" fmla="*/ 731486 h 3382963"/>
              <a:gd name="T100" fmla="*/ 915825 w 2665412"/>
              <a:gd name="T101" fmla="*/ 1047026 h 3382963"/>
              <a:gd name="T102" fmla="*/ 1093788 w 2665412"/>
              <a:gd name="T103" fmla="*/ 1742545 h 3382963"/>
              <a:gd name="T104" fmla="*/ 941203 w 2665412"/>
              <a:gd name="T105" fmla="*/ 2331086 h 3382963"/>
              <a:gd name="T106" fmla="*/ 804162 w 2665412"/>
              <a:gd name="T107" fmla="*/ 2246646 h 3382963"/>
              <a:gd name="T108" fmla="*/ 518978 w 2665412"/>
              <a:gd name="T109" fmla="*/ 1458116 h 3382963"/>
              <a:gd name="T110" fmla="*/ 425714 w 2665412"/>
              <a:gd name="T111" fmla="*/ 1302568 h 3382963"/>
              <a:gd name="T112" fmla="*/ 154488 w 2665412"/>
              <a:gd name="T113" fmla="*/ 951475 h 3382963"/>
              <a:gd name="T114" fmla="*/ 4758 w 2665412"/>
              <a:gd name="T115" fmla="*/ 912429 h 3382963"/>
              <a:gd name="T116" fmla="*/ 912333 w 2665412"/>
              <a:gd name="T117" fmla="*/ 0 h 3382963"/>
              <a:gd name="T118" fmla="*/ 1112519 w 2665412"/>
              <a:gd name="T119" fmla="*/ 199433 h 3382963"/>
              <a:gd name="T120" fmla="*/ 953005 w 2665412"/>
              <a:gd name="T121" fmla="*/ 526732 h 3382963"/>
              <a:gd name="T122" fmla="*/ 719772 w 2665412"/>
              <a:gd name="T123" fmla="*/ 209293 h 338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5412" h="3382963">
                <a:moveTo>
                  <a:pt x="506574" y="2643989"/>
                </a:moveTo>
                <a:lnTo>
                  <a:pt x="493243" y="2644624"/>
                </a:lnTo>
                <a:lnTo>
                  <a:pt x="480230" y="2646210"/>
                </a:lnTo>
                <a:lnTo>
                  <a:pt x="467217" y="2648431"/>
                </a:lnTo>
                <a:lnTo>
                  <a:pt x="454521" y="2650970"/>
                </a:lnTo>
                <a:lnTo>
                  <a:pt x="442460" y="2654460"/>
                </a:lnTo>
                <a:lnTo>
                  <a:pt x="430399" y="2658585"/>
                </a:lnTo>
                <a:lnTo>
                  <a:pt x="418655" y="2663027"/>
                </a:lnTo>
                <a:lnTo>
                  <a:pt x="407229" y="2667786"/>
                </a:lnTo>
                <a:lnTo>
                  <a:pt x="396120" y="2673180"/>
                </a:lnTo>
                <a:lnTo>
                  <a:pt x="385328" y="2679526"/>
                </a:lnTo>
                <a:lnTo>
                  <a:pt x="374854" y="2685872"/>
                </a:lnTo>
                <a:lnTo>
                  <a:pt x="364380" y="2692852"/>
                </a:lnTo>
                <a:lnTo>
                  <a:pt x="354858" y="2700784"/>
                </a:lnTo>
                <a:lnTo>
                  <a:pt x="345336" y="2708717"/>
                </a:lnTo>
                <a:lnTo>
                  <a:pt x="336449" y="2717284"/>
                </a:lnTo>
                <a:lnTo>
                  <a:pt x="327562" y="2725533"/>
                </a:lnTo>
                <a:lnTo>
                  <a:pt x="319310" y="2735052"/>
                </a:lnTo>
                <a:lnTo>
                  <a:pt x="312010" y="2744571"/>
                </a:lnTo>
                <a:lnTo>
                  <a:pt x="304710" y="2754724"/>
                </a:lnTo>
                <a:lnTo>
                  <a:pt x="298044" y="2764878"/>
                </a:lnTo>
                <a:lnTo>
                  <a:pt x="291696" y="2775348"/>
                </a:lnTo>
                <a:lnTo>
                  <a:pt x="285983" y="2786136"/>
                </a:lnTo>
                <a:lnTo>
                  <a:pt x="280905" y="2797241"/>
                </a:lnTo>
                <a:lnTo>
                  <a:pt x="276144" y="2808981"/>
                </a:lnTo>
                <a:lnTo>
                  <a:pt x="272018" y="2820721"/>
                </a:lnTo>
                <a:lnTo>
                  <a:pt x="268209" y="2832461"/>
                </a:lnTo>
                <a:lnTo>
                  <a:pt x="265353" y="2844835"/>
                </a:lnTo>
                <a:lnTo>
                  <a:pt x="263131" y="2857210"/>
                </a:lnTo>
                <a:lnTo>
                  <a:pt x="261226" y="2869584"/>
                </a:lnTo>
                <a:lnTo>
                  <a:pt x="259957" y="2882276"/>
                </a:lnTo>
                <a:lnTo>
                  <a:pt x="259322" y="2895285"/>
                </a:lnTo>
                <a:lnTo>
                  <a:pt x="259639" y="2908294"/>
                </a:lnTo>
                <a:lnTo>
                  <a:pt x="260274" y="2921620"/>
                </a:lnTo>
                <a:lnTo>
                  <a:pt x="261861" y="2934629"/>
                </a:lnTo>
                <a:lnTo>
                  <a:pt x="264083" y="2947638"/>
                </a:lnTo>
                <a:lnTo>
                  <a:pt x="266622" y="2960330"/>
                </a:lnTo>
                <a:lnTo>
                  <a:pt x="270113" y="2972704"/>
                </a:lnTo>
                <a:lnTo>
                  <a:pt x="273922" y="2984444"/>
                </a:lnTo>
                <a:lnTo>
                  <a:pt x="278366" y="2996501"/>
                </a:lnTo>
                <a:lnTo>
                  <a:pt x="283444" y="3007924"/>
                </a:lnTo>
                <a:lnTo>
                  <a:pt x="288840" y="3019029"/>
                </a:lnTo>
                <a:lnTo>
                  <a:pt x="294870" y="3029817"/>
                </a:lnTo>
                <a:lnTo>
                  <a:pt x="301536" y="3040605"/>
                </a:lnTo>
                <a:lnTo>
                  <a:pt x="308836" y="3050441"/>
                </a:lnTo>
                <a:lnTo>
                  <a:pt x="316136" y="3060277"/>
                </a:lnTo>
                <a:lnTo>
                  <a:pt x="323753" y="3069478"/>
                </a:lnTo>
                <a:lnTo>
                  <a:pt x="332323" y="3078680"/>
                </a:lnTo>
                <a:lnTo>
                  <a:pt x="341210" y="3087247"/>
                </a:lnTo>
                <a:lnTo>
                  <a:pt x="350732" y="3095496"/>
                </a:lnTo>
                <a:lnTo>
                  <a:pt x="360254" y="3103429"/>
                </a:lnTo>
                <a:lnTo>
                  <a:pt x="370411" y="3110409"/>
                </a:lnTo>
                <a:lnTo>
                  <a:pt x="380250" y="3117072"/>
                </a:lnTo>
                <a:lnTo>
                  <a:pt x="391041" y="3123418"/>
                </a:lnTo>
                <a:lnTo>
                  <a:pt x="401833" y="3128812"/>
                </a:lnTo>
                <a:lnTo>
                  <a:pt x="412942" y="3134206"/>
                </a:lnTo>
                <a:lnTo>
                  <a:pt x="424685" y="3138965"/>
                </a:lnTo>
                <a:lnTo>
                  <a:pt x="436429" y="3143090"/>
                </a:lnTo>
                <a:lnTo>
                  <a:pt x="448173" y="3146580"/>
                </a:lnTo>
                <a:lnTo>
                  <a:pt x="460551" y="3149753"/>
                </a:lnTo>
                <a:lnTo>
                  <a:pt x="472930" y="3151974"/>
                </a:lnTo>
                <a:lnTo>
                  <a:pt x="485626" y="3153878"/>
                </a:lnTo>
                <a:lnTo>
                  <a:pt x="498004" y="3154830"/>
                </a:lnTo>
                <a:lnTo>
                  <a:pt x="511017" y="3155147"/>
                </a:lnTo>
                <a:lnTo>
                  <a:pt x="524030" y="3155147"/>
                </a:lnTo>
                <a:lnTo>
                  <a:pt x="537044" y="3154513"/>
                </a:lnTo>
                <a:lnTo>
                  <a:pt x="550374" y="3152926"/>
                </a:lnTo>
                <a:lnTo>
                  <a:pt x="563070" y="3150705"/>
                </a:lnTo>
                <a:lnTo>
                  <a:pt x="575766" y="3148167"/>
                </a:lnTo>
                <a:lnTo>
                  <a:pt x="588462" y="3144994"/>
                </a:lnTo>
                <a:lnTo>
                  <a:pt x="600206" y="3141186"/>
                </a:lnTo>
                <a:lnTo>
                  <a:pt x="612267" y="3136744"/>
                </a:lnTo>
                <a:lnTo>
                  <a:pt x="623693" y="3131668"/>
                </a:lnTo>
                <a:lnTo>
                  <a:pt x="634802" y="3125956"/>
                </a:lnTo>
                <a:lnTo>
                  <a:pt x="645593" y="3119928"/>
                </a:lnTo>
                <a:lnTo>
                  <a:pt x="656067" y="3113265"/>
                </a:lnTo>
                <a:lnTo>
                  <a:pt x="665907" y="3106284"/>
                </a:lnTo>
                <a:lnTo>
                  <a:pt x="676063" y="3098986"/>
                </a:lnTo>
                <a:lnTo>
                  <a:pt x="685268" y="3090737"/>
                </a:lnTo>
                <a:lnTo>
                  <a:pt x="694155" y="3082487"/>
                </a:lnTo>
                <a:lnTo>
                  <a:pt x="702725" y="3073603"/>
                </a:lnTo>
                <a:lnTo>
                  <a:pt x="710977" y="3064402"/>
                </a:lnTo>
                <a:lnTo>
                  <a:pt x="718594" y="3054566"/>
                </a:lnTo>
                <a:lnTo>
                  <a:pt x="725894" y="3045047"/>
                </a:lnTo>
                <a:lnTo>
                  <a:pt x="732560" y="3034576"/>
                </a:lnTo>
                <a:lnTo>
                  <a:pt x="738908" y="3023788"/>
                </a:lnTo>
                <a:lnTo>
                  <a:pt x="744621" y="3013000"/>
                </a:lnTo>
                <a:lnTo>
                  <a:pt x="750017" y="3001895"/>
                </a:lnTo>
                <a:lnTo>
                  <a:pt x="754460" y="2990472"/>
                </a:lnTo>
                <a:lnTo>
                  <a:pt x="758586" y="2979050"/>
                </a:lnTo>
                <a:lnTo>
                  <a:pt x="762078" y="2966676"/>
                </a:lnTo>
                <a:lnTo>
                  <a:pt x="765252" y="2954618"/>
                </a:lnTo>
                <a:lnTo>
                  <a:pt x="767473" y="2942244"/>
                </a:lnTo>
                <a:lnTo>
                  <a:pt x="769378" y="2929870"/>
                </a:lnTo>
                <a:lnTo>
                  <a:pt x="770330" y="2916861"/>
                </a:lnTo>
                <a:lnTo>
                  <a:pt x="770965" y="2903852"/>
                </a:lnTo>
                <a:lnTo>
                  <a:pt x="770647" y="2890843"/>
                </a:lnTo>
                <a:lnTo>
                  <a:pt x="770013" y="2877834"/>
                </a:lnTo>
                <a:lnTo>
                  <a:pt x="768426" y="2864507"/>
                </a:lnTo>
                <a:lnTo>
                  <a:pt x="766521" y="2851816"/>
                </a:lnTo>
                <a:lnTo>
                  <a:pt x="763982" y="2839441"/>
                </a:lnTo>
                <a:lnTo>
                  <a:pt x="760808" y="2827067"/>
                </a:lnTo>
                <a:lnTo>
                  <a:pt x="756682" y="2814692"/>
                </a:lnTo>
                <a:lnTo>
                  <a:pt x="752238" y="2802953"/>
                </a:lnTo>
                <a:lnTo>
                  <a:pt x="747160" y="2791530"/>
                </a:lnTo>
                <a:lnTo>
                  <a:pt x="741764" y="2780108"/>
                </a:lnTo>
                <a:lnTo>
                  <a:pt x="735416" y="2769637"/>
                </a:lnTo>
                <a:lnTo>
                  <a:pt x="729068" y="2759166"/>
                </a:lnTo>
                <a:lnTo>
                  <a:pt x="722086" y="2749013"/>
                </a:lnTo>
                <a:lnTo>
                  <a:pt x="714468" y="2739177"/>
                </a:lnTo>
                <a:lnTo>
                  <a:pt x="706533" y="2729658"/>
                </a:lnTo>
                <a:lnTo>
                  <a:pt x="697964" y="2720774"/>
                </a:lnTo>
                <a:lnTo>
                  <a:pt x="689394" y="2712207"/>
                </a:lnTo>
                <a:lnTo>
                  <a:pt x="680189" y="2704275"/>
                </a:lnTo>
                <a:lnTo>
                  <a:pt x="670350" y="2696342"/>
                </a:lnTo>
                <a:lnTo>
                  <a:pt x="660511" y="2689362"/>
                </a:lnTo>
                <a:lnTo>
                  <a:pt x="650037" y="2682382"/>
                </a:lnTo>
                <a:lnTo>
                  <a:pt x="639563" y="2676353"/>
                </a:lnTo>
                <a:lnTo>
                  <a:pt x="628771" y="2670324"/>
                </a:lnTo>
                <a:lnTo>
                  <a:pt x="617662" y="2665248"/>
                </a:lnTo>
                <a:lnTo>
                  <a:pt x="606236" y="2660171"/>
                </a:lnTo>
                <a:lnTo>
                  <a:pt x="594175" y="2656364"/>
                </a:lnTo>
                <a:lnTo>
                  <a:pt x="582431" y="2652873"/>
                </a:lnTo>
                <a:lnTo>
                  <a:pt x="570053" y="2650018"/>
                </a:lnTo>
                <a:lnTo>
                  <a:pt x="557992" y="2647479"/>
                </a:lnTo>
                <a:lnTo>
                  <a:pt x="545296" y="2645576"/>
                </a:lnTo>
                <a:lnTo>
                  <a:pt x="532600" y="2644306"/>
                </a:lnTo>
                <a:lnTo>
                  <a:pt x="519587" y="2643989"/>
                </a:lnTo>
                <a:lnTo>
                  <a:pt x="506574" y="2643989"/>
                </a:lnTo>
                <a:close/>
                <a:moveTo>
                  <a:pt x="552279" y="2413000"/>
                </a:moveTo>
                <a:lnTo>
                  <a:pt x="560214" y="2505650"/>
                </a:lnTo>
                <a:lnTo>
                  <a:pt x="569736" y="2506602"/>
                </a:lnTo>
                <a:lnTo>
                  <a:pt x="578940" y="2508188"/>
                </a:lnTo>
                <a:lnTo>
                  <a:pt x="588779" y="2510092"/>
                </a:lnTo>
                <a:lnTo>
                  <a:pt x="597984" y="2511678"/>
                </a:lnTo>
                <a:lnTo>
                  <a:pt x="607506" y="2513582"/>
                </a:lnTo>
                <a:lnTo>
                  <a:pt x="617028" y="2516120"/>
                </a:lnTo>
                <a:lnTo>
                  <a:pt x="626232" y="2518976"/>
                </a:lnTo>
                <a:lnTo>
                  <a:pt x="635119" y="2521514"/>
                </a:lnTo>
                <a:lnTo>
                  <a:pt x="644006" y="2524370"/>
                </a:lnTo>
                <a:lnTo>
                  <a:pt x="653211" y="2527860"/>
                </a:lnTo>
                <a:lnTo>
                  <a:pt x="661780" y="2531033"/>
                </a:lnTo>
                <a:lnTo>
                  <a:pt x="670668" y="2534841"/>
                </a:lnTo>
                <a:lnTo>
                  <a:pt x="679237" y="2538648"/>
                </a:lnTo>
                <a:lnTo>
                  <a:pt x="687807" y="2542773"/>
                </a:lnTo>
                <a:lnTo>
                  <a:pt x="696377" y="2547215"/>
                </a:lnTo>
                <a:lnTo>
                  <a:pt x="704629" y="2551657"/>
                </a:lnTo>
                <a:lnTo>
                  <a:pt x="764299" y="2480266"/>
                </a:lnTo>
                <a:lnTo>
                  <a:pt x="884275" y="2581165"/>
                </a:lnTo>
                <a:lnTo>
                  <a:pt x="824922" y="2651921"/>
                </a:lnTo>
                <a:lnTo>
                  <a:pt x="830953" y="2659219"/>
                </a:lnTo>
                <a:lnTo>
                  <a:pt x="836348" y="2666517"/>
                </a:lnTo>
                <a:lnTo>
                  <a:pt x="842062" y="2674449"/>
                </a:lnTo>
                <a:lnTo>
                  <a:pt x="847140" y="2682382"/>
                </a:lnTo>
                <a:lnTo>
                  <a:pt x="852536" y="2690314"/>
                </a:lnTo>
                <a:lnTo>
                  <a:pt x="857297" y="2698563"/>
                </a:lnTo>
                <a:lnTo>
                  <a:pt x="862057" y="2706813"/>
                </a:lnTo>
                <a:lnTo>
                  <a:pt x="866501" y="2715380"/>
                </a:lnTo>
                <a:lnTo>
                  <a:pt x="870945" y="2723947"/>
                </a:lnTo>
                <a:lnTo>
                  <a:pt x="875071" y="2732514"/>
                </a:lnTo>
                <a:lnTo>
                  <a:pt x="879197" y="2741398"/>
                </a:lnTo>
                <a:lnTo>
                  <a:pt x="883006" y="2750282"/>
                </a:lnTo>
                <a:lnTo>
                  <a:pt x="886497" y="2759166"/>
                </a:lnTo>
                <a:lnTo>
                  <a:pt x="889671" y="2768050"/>
                </a:lnTo>
                <a:lnTo>
                  <a:pt x="892845" y="2777252"/>
                </a:lnTo>
                <a:lnTo>
                  <a:pt x="896019" y="2786453"/>
                </a:lnTo>
                <a:lnTo>
                  <a:pt x="986794" y="2779156"/>
                </a:lnTo>
                <a:lnTo>
                  <a:pt x="1000125" y="2934629"/>
                </a:lnTo>
                <a:lnTo>
                  <a:pt x="909667" y="2942879"/>
                </a:lnTo>
                <a:lnTo>
                  <a:pt x="908397" y="2952397"/>
                </a:lnTo>
                <a:lnTo>
                  <a:pt x="907128" y="2962233"/>
                </a:lnTo>
                <a:lnTo>
                  <a:pt x="905541" y="2971752"/>
                </a:lnTo>
                <a:lnTo>
                  <a:pt x="903636" y="2981588"/>
                </a:lnTo>
                <a:lnTo>
                  <a:pt x="901415" y="2990790"/>
                </a:lnTo>
                <a:lnTo>
                  <a:pt x="899193" y="3000309"/>
                </a:lnTo>
                <a:lnTo>
                  <a:pt x="896654" y="3009827"/>
                </a:lnTo>
                <a:lnTo>
                  <a:pt x="893797" y="3019029"/>
                </a:lnTo>
                <a:lnTo>
                  <a:pt x="890623" y="3027913"/>
                </a:lnTo>
                <a:lnTo>
                  <a:pt x="887449" y="3036797"/>
                </a:lnTo>
                <a:lnTo>
                  <a:pt x="883958" y="3045999"/>
                </a:lnTo>
                <a:lnTo>
                  <a:pt x="880149" y="3054566"/>
                </a:lnTo>
                <a:lnTo>
                  <a:pt x="876658" y="3063450"/>
                </a:lnTo>
                <a:lnTo>
                  <a:pt x="872532" y="3072017"/>
                </a:lnTo>
                <a:lnTo>
                  <a:pt x="868088" y="3080584"/>
                </a:lnTo>
                <a:lnTo>
                  <a:pt x="863644" y="3089150"/>
                </a:lnTo>
                <a:lnTo>
                  <a:pt x="933154" y="3147532"/>
                </a:lnTo>
                <a:lnTo>
                  <a:pt x="831905" y="3267151"/>
                </a:lnTo>
                <a:lnTo>
                  <a:pt x="763347" y="3209404"/>
                </a:lnTo>
                <a:lnTo>
                  <a:pt x="755730" y="3215433"/>
                </a:lnTo>
                <a:lnTo>
                  <a:pt x="748112" y="3221144"/>
                </a:lnTo>
                <a:lnTo>
                  <a:pt x="740177" y="3226538"/>
                </a:lnTo>
                <a:lnTo>
                  <a:pt x="732560" y="3231615"/>
                </a:lnTo>
                <a:lnTo>
                  <a:pt x="724307" y="3237009"/>
                </a:lnTo>
                <a:lnTo>
                  <a:pt x="716055" y="3242085"/>
                </a:lnTo>
                <a:lnTo>
                  <a:pt x="707485" y="3246527"/>
                </a:lnTo>
                <a:lnTo>
                  <a:pt x="698916" y="3251287"/>
                </a:lnTo>
                <a:lnTo>
                  <a:pt x="690346" y="3256046"/>
                </a:lnTo>
                <a:lnTo>
                  <a:pt x="681459" y="3259854"/>
                </a:lnTo>
                <a:lnTo>
                  <a:pt x="672572" y="3263979"/>
                </a:lnTo>
                <a:lnTo>
                  <a:pt x="663685" y="3267786"/>
                </a:lnTo>
                <a:lnTo>
                  <a:pt x="654480" y="3271276"/>
                </a:lnTo>
                <a:lnTo>
                  <a:pt x="645593" y="3274449"/>
                </a:lnTo>
                <a:lnTo>
                  <a:pt x="635754" y="3277305"/>
                </a:lnTo>
                <a:lnTo>
                  <a:pt x="626549" y="3280478"/>
                </a:lnTo>
                <a:lnTo>
                  <a:pt x="634484" y="3369637"/>
                </a:lnTo>
                <a:lnTo>
                  <a:pt x="478008" y="3382963"/>
                </a:lnTo>
                <a:lnTo>
                  <a:pt x="470390" y="3293804"/>
                </a:lnTo>
                <a:lnTo>
                  <a:pt x="460551" y="3292535"/>
                </a:lnTo>
                <a:lnTo>
                  <a:pt x="451029" y="3291266"/>
                </a:lnTo>
                <a:lnTo>
                  <a:pt x="441190" y="3289362"/>
                </a:lnTo>
                <a:lnTo>
                  <a:pt x="431668" y="3287458"/>
                </a:lnTo>
                <a:lnTo>
                  <a:pt x="421829" y="3285237"/>
                </a:lnTo>
                <a:lnTo>
                  <a:pt x="412624" y="3283016"/>
                </a:lnTo>
                <a:lnTo>
                  <a:pt x="403420" y="3280478"/>
                </a:lnTo>
                <a:lnTo>
                  <a:pt x="394215" y="3277305"/>
                </a:lnTo>
                <a:lnTo>
                  <a:pt x="384693" y="3274449"/>
                </a:lnTo>
                <a:lnTo>
                  <a:pt x="375806" y="3271276"/>
                </a:lnTo>
                <a:lnTo>
                  <a:pt x="366919" y="3267786"/>
                </a:lnTo>
                <a:lnTo>
                  <a:pt x="358032" y="3263979"/>
                </a:lnTo>
                <a:lnTo>
                  <a:pt x="349145" y="3259854"/>
                </a:lnTo>
                <a:lnTo>
                  <a:pt x="340575" y="3256046"/>
                </a:lnTo>
                <a:lnTo>
                  <a:pt x="332006" y="3251921"/>
                </a:lnTo>
                <a:lnTo>
                  <a:pt x="323436" y="3246845"/>
                </a:lnTo>
                <a:lnTo>
                  <a:pt x="265987" y="3315697"/>
                </a:lnTo>
                <a:lnTo>
                  <a:pt x="146012" y="3214798"/>
                </a:lnTo>
                <a:lnTo>
                  <a:pt x="204412" y="3145628"/>
                </a:lnTo>
                <a:lnTo>
                  <a:pt x="198382" y="3138331"/>
                </a:lnTo>
                <a:lnTo>
                  <a:pt x="192669" y="3130398"/>
                </a:lnTo>
                <a:lnTo>
                  <a:pt x="187273" y="3122466"/>
                </a:lnTo>
                <a:lnTo>
                  <a:pt x="181877" y="3114851"/>
                </a:lnTo>
                <a:lnTo>
                  <a:pt x="176799" y="3106602"/>
                </a:lnTo>
                <a:lnTo>
                  <a:pt x="172038" y="3098352"/>
                </a:lnTo>
                <a:lnTo>
                  <a:pt x="167277" y="3089785"/>
                </a:lnTo>
                <a:lnTo>
                  <a:pt x="162834" y="3081853"/>
                </a:lnTo>
                <a:lnTo>
                  <a:pt x="158390" y="3072969"/>
                </a:lnTo>
                <a:lnTo>
                  <a:pt x="154264" y="3064402"/>
                </a:lnTo>
                <a:lnTo>
                  <a:pt x="150455" y="3055517"/>
                </a:lnTo>
                <a:lnTo>
                  <a:pt x="146646" y="3046633"/>
                </a:lnTo>
                <a:lnTo>
                  <a:pt x="143155" y="3037114"/>
                </a:lnTo>
                <a:lnTo>
                  <a:pt x="139664" y="3028230"/>
                </a:lnTo>
                <a:lnTo>
                  <a:pt x="136807" y="3018711"/>
                </a:lnTo>
                <a:lnTo>
                  <a:pt x="133633" y="3009193"/>
                </a:lnTo>
                <a:lnTo>
                  <a:pt x="43175" y="3017125"/>
                </a:lnTo>
                <a:lnTo>
                  <a:pt x="30162" y="2861334"/>
                </a:lnTo>
                <a:lnTo>
                  <a:pt x="121255" y="2853402"/>
                </a:lnTo>
                <a:lnTo>
                  <a:pt x="122207" y="2843249"/>
                </a:lnTo>
                <a:lnTo>
                  <a:pt x="123794" y="2833730"/>
                </a:lnTo>
                <a:lnTo>
                  <a:pt x="125698" y="2824529"/>
                </a:lnTo>
                <a:lnTo>
                  <a:pt x="127285" y="2814692"/>
                </a:lnTo>
                <a:lnTo>
                  <a:pt x="129824" y="2805491"/>
                </a:lnTo>
                <a:lnTo>
                  <a:pt x="132046" y="2796290"/>
                </a:lnTo>
                <a:lnTo>
                  <a:pt x="134903" y="2787088"/>
                </a:lnTo>
                <a:lnTo>
                  <a:pt x="137442" y="2777569"/>
                </a:lnTo>
                <a:lnTo>
                  <a:pt x="140298" y="2768685"/>
                </a:lnTo>
                <a:lnTo>
                  <a:pt x="143790" y="2759801"/>
                </a:lnTo>
                <a:lnTo>
                  <a:pt x="147598" y="2750917"/>
                </a:lnTo>
                <a:lnTo>
                  <a:pt x="151090" y="2742032"/>
                </a:lnTo>
                <a:lnTo>
                  <a:pt x="154899" y="2733466"/>
                </a:lnTo>
                <a:lnTo>
                  <a:pt x="159025" y="2724899"/>
                </a:lnTo>
                <a:lnTo>
                  <a:pt x="167912" y="2707765"/>
                </a:lnTo>
                <a:lnTo>
                  <a:pt x="97450" y="2648749"/>
                </a:lnTo>
                <a:lnTo>
                  <a:pt x="198382" y="2528812"/>
                </a:lnTo>
                <a:lnTo>
                  <a:pt x="269161" y="2588780"/>
                </a:lnTo>
                <a:lnTo>
                  <a:pt x="284079" y="2577675"/>
                </a:lnTo>
                <a:lnTo>
                  <a:pt x="299631" y="2566887"/>
                </a:lnTo>
                <a:lnTo>
                  <a:pt x="307884" y="2561493"/>
                </a:lnTo>
                <a:lnTo>
                  <a:pt x="315819" y="2556734"/>
                </a:lnTo>
                <a:lnTo>
                  <a:pt x="324388" y="2552292"/>
                </a:lnTo>
                <a:lnTo>
                  <a:pt x="332323" y="2547532"/>
                </a:lnTo>
                <a:lnTo>
                  <a:pt x="340893" y="2543407"/>
                </a:lnTo>
                <a:lnTo>
                  <a:pt x="349463" y="2539283"/>
                </a:lnTo>
                <a:lnTo>
                  <a:pt x="358350" y="2535158"/>
                </a:lnTo>
                <a:lnTo>
                  <a:pt x="367237" y="2531350"/>
                </a:lnTo>
                <a:lnTo>
                  <a:pt x="376124" y="2528177"/>
                </a:lnTo>
                <a:lnTo>
                  <a:pt x="385646" y="2524687"/>
                </a:lnTo>
                <a:lnTo>
                  <a:pt x="394533" y="2521832"/>
                </a:lnTo>
                <a:lnTo>
                  <a:pt x="403737" y="2518976"/>
                </a:lnTo>
                <a:lnTo>
                  <a:pt x="396120" y="2426327"/>
                </a:lnTo>
                <a:lnTo>
                  <a:pt x="552279" y="2413000"/>
                </a:lnTo>
                <a:close/>
                <a:moveTo>
                  <a:pt x="1753153" y="2246313"/>
                </a:moveTo>
                <a:lnTo>
                  <a:pt x="1813988" y="2246313"/>
                </a:lnTo>
                <a:lnTo>
                  <a:pt x="1817474" y="2246631"/>
                </a:lnTo>
                <a:lnTo>
                  <a:pt x="1820959" y="2247583"/>
                </a:lnTo>
                <a:lnTo>
                  <a:pt x="1823811" y="2248536"/>
                </a:lnTo>
                <a:lnTo>
                  <a:pt x="1826346" y="2250441"/>
                </a:lnTo>
                <a:lnTo>
                  <a:pt x="1828564" y="2252346"/>
                </a:lnTo>
                <a:lnTo>
                  <a:pt x="1830148" y="2254886"/>
                </a:lnTo>
                <a:lnTo>
                  <a:pt x="1831415" y="2257426"/>
                </a:lnTo>
                <a:lnTo>
                  <a:pt x="1831732" y="2259966"/>
                </a:lnTo>
                <a:lnTo>
                  <a:pt x="1831732" y="2310766"/>
                </a:lnTo>
                <a:lnTo>
                  <a:pt x="1842188" y="2312036"/>
                </a:lnTo>
                <a:lnTo>
                  <a:pt x="1852011" y="2313623"/>
                </a:lnTo>
                <a:lnTo>
                  <a:pt x="1862467" y="2315528"/>
                </a:lnTo>
                <a:lnTo>
                  <a:pt x="1871973" y="2317751"/>
                </a:lnTo>
                <a:lnTo>
                  <a:pt x="1880528" y="2319973"/>
                </a:lnTo>
                <a:lnTo>
                  <a:pt x="1889400" y="2322513"/>
                </a:lnTo>
                <a:lnTo>
                  <a:pt x="1897955" y="2325371"/>
                </a:lnTo>
                <a:lnTo>
                  <a:pt x="1907460" y="2328863"/>
                </a:lnTo>
                <a:lnTo>
                  <a:pt x="1916332" y="2332673"/>
                </a:lnTo>
                <a:lnTo>
                  <a:pt x="1925204" y="2336801"/>
                </a:lnTo>
                <a:lnTo>
                  <a:pt x="1934393" y="2341246"/>
                </a:lnTo>
                <a:lnTo>
                  <a:pt x="1942948" y="2345691"/>
                </a:lnTo>
                <a:lnTo>
                  <a:pt x="1951503" y="2350771"/>
                </a:lnTo>
                <a:lnTo>
                  <a:pt x="1960058" y="2355851"/>
                </a:lnTo>
                <a:lnTo>
                  <a:pt x="1967662" y="2361566"/>
                </a:lnTo>
                <a:lnTo>
                  <a:pt x="1975267" y="2367281"/>
                </a:lnTo>
                <a:lnTo>
                  <a:pt x="1982238" y="2372996"/>
                </a:lnTo>
                <a:lnTo>
                  <a:pt x="1988575" y="2379346"/>
                </a:lnTo>
                <a:lnTo>
                  <a:pt x="1994278" y="2385378"/>
                </a:lnTo>
                <a:lnTo>
                  <a:pt x="1999665" y="2392046"/>
                </a:lnTo>
                <a:lnTo>
                  <a:pt x="2002199" y="2396491"/>
                </a:lnTo>
                <a:lnTo>
                  <a:pt x="2004100" y="2401253"/>
                </a:lnTo>
                <a:lnTo>
                  <a:pt x="2005051" y="2406016"/>
                </a:lnTo>
                <a:lnTo>
                  <a:pt x="2005685" y="2411413"/>
                </a:lnTo>
                <a:lnTo>
                  <a:pt x="2005051" y="2416493"/>
                </a:lnTo>
                <a:lnTo>
                  <a:pt x="2003784" y="2421891"/>
                </a:lnTo>
                <a:lnTo>
                  <a:pt x="2001566" y="2427288"/>
                </a:lnTo>
                <a:lnTo>
                  <a:pt x="1998397" y="2432368"/>
                </a:lnTo>
                <a:lnTo>
                  <a:pt x="1996179" y="2435543"/>
                </a:lnTo>
                <a:lnTo>
                  <a:pt x="1993961" y="2438401"/>
                </a:lnTo>
                <a:lnTo>
                  <a:pt x="1991426" y="2441576"/>
                </a:lnTo>
                <a:lnTo>
                  <a:pt x="1988575" y="2444433"/>
                </a:lnTo>
                <a:lnTo>
                  <a:pt x="1985406" y="2447291"/>
                </a:lnTo>
                <a:lnTo>
                  <a:pt x="1982238" y="2449831"/>
                </a:lnTo>
                <a:lnTo>
                  <a:pt x="1978435" y="2452688"/>
                </a:lnTo>
                <a:lnTo>
                  <a:pt x="1974633" y="2454911"/>
                </a:lnTo>
                <a:lnTo>
                  <a:pt x="1971148" y="2457133"/>
                </a:lnTo>
                <a:lnTo>
                  <a:pt x="1967029" y="2459038"/>
                </a:lnTo>
                <a:lnTo>
                  <a:pt x="1962910" y="2460626"/>
                </a:lnTo>
                <a:lnTo>
                  <a:pt x="1958790" y="2462213"/>
                </a:lnTo>
                <a:lnTo>
                  <a:pt x="1954671" y="2463483"/>
                </a:lnTo>
                <a:lnTo>
                  <a:pt x="1950235" y="2464118"/>
                </a:lnTo>
                <a:lnTo>
                  <a:pt x="1945799" y="2464753"/>
                </a:lnTo>
                <a:lnTo>
                  <a:pt x="1941364" y="2464753"/>
                </a:lnTo>
                <a:lnTo>
                  <a:pt x="1936294" y="2464753"/>
                </a:lnTo>
                <a:lnTo>
                  <a:pt x="1931541" y="2464118"/>
                </a:lnTo>
                <a:lnTo>
                  <a:pt x="1926471" y="2462531"/>
                </a:lnTo>
                <a:lnTo>
                  <a:pt x="1922035" y="2460626"/>
                </a:lnTo>
                <a:lnTo>
                  <a:pt x="1917916" y="2458403"/>
                </a:lnTo>
                <a:lnTo>
                  <a:pt x="1914431" y="2455546"/>
                </a:lnTo>
                <a:lnTo>
                  <a:pt x="1910946" y="2452688"/>
                </a:lnTo>
                <a:lnTo>
                  <a:pt x="1908094" y="2448878"/>
                </a:lnTo>
                <a:lnTo>
                  <a:pt x="1904925" y="2445068"/>
                </a:lnTo>
                <a:lnTo>
                  <a:pt x="1903341" y="2443798"/>
                </a:lnTo>
                <a:lnTo>
                  <a:pt x="1897004" y="2438401"/>
                </a:lnTo>
                <a:lnTo>
                  <a:pt x="1890667" y="2433638"/>
                </a:lnTo>
                <a:lnTo>
                  <a:pt x="1883696" y="2429193"/>
                </a:lnTo>
                <a:lnTo>
                  <a:pt x="1876092" y="2424431"/>
                </a:lnTo>
                <a:lnTo>
                  <a:pt x="1868804" y="2419986"/>
                </a:lnTo>
                <a:lnTo>
                  <a:pt x="1861200" y="2415858"/>
                </a:lnTo>
                <a:lnTo>
                  <a:pt x="1853912" y="2412366"/>
                </a:lnTo>
                <a:lnTo>
                  <a:pt x="1847258" y="2409508"/>
                </a:lnTo>
                <a:lnTo>
                  <a:pt x="1840921" y="2407286"/>
                </a:lnTo>
                <a:lnTo>
                  <a:pt x="1834267" y="2405381"/>
                </a:lnTo>
                <a:lnTo>
                  <a:pt x="1827296" y="2403793"/>
                </a:lnTo>
                <a:lnTo>
                  <a:pt x="1820642" y="2402523"/>
                </a:lnTo>
                <a:lnTo>
                  <a:pt x="1813355" y="2401253"/>
                </a:lnTo>
                <a:lnTo>
                  <a:pt x="1806384" y="2400301"/>
                </a:lnTo>
                <a:lnTo>
                  <a:pt x="1799730" y="2399666"/>
                </a:lnTo>
                <a:lnTo>
                  <a:pt x="1792759" y="2399348"/>
                </a:lnTo>
                <a:lnTo>
                  <a:pt x="1786105" y="2399031"/>
                </a:lnTo>
                <a:lnTo>
                  <a:pt x="1776917" y="2399348"/>
                </a:lnTo>
                <a:lnTo>
                  <a:pt x="1767094" y="2400301"/>
                </a:lnTo>
                <a:lnTo>
                  <a:pt x="1756321" y="2401571"/>
                </a:lnTo>
                <a:lnTo>
                  <a:pt x="1745548" y="2404428"/>
                </a:lnTo>
                <a:lnTo>
                  <a:pt x="1740162" y="2405698"/>
                </a:lnTo>
                <a:lnTo>
                  <a:pt x="1734458" y="2407603"/>
                </a:lnTo>
                <a:lnTo>
                  <a:pt x="1729072" y="2409826"/>
                </a:lnTo>
                <a:lnTo>
                  <a:pt x="1723368" y="2412048"/>
                </a:lnTo>
                <a:lnTo>
                  <a:pt x="1717982" y="2414906"/>
                </a:lnTo>
                <a:lnTo>
                  <a:pt x="1712279" y="2418081"/>
                </a:lnTo>
                <a:lnTo>
                  <a:pt x="1706575" y="2421256"/>
                </a:lnTo>
                <a:lnTo>
                  <a:pt x="1701506" y="2425383"/>
                </a:lnTo>
                <a:lnTo>
                  <a:pt x="1698337" y="2427923"/>
                </a:lnTo>
                <a:lnTo>
                  <a:pt x="1695168" y="2431416"/>
                </a:lnTo>
                <a:lnTo>
                  <a:pt x="1692634" y="2434908"/>
                </a:lnTo>
                <a:lnTo>
                  <a:pt x="1690415" y="2438401"/>
                </a:lnTo>
                <a:lnTo>
                  <a:pt x="1688514" y="2442211"/>
                </a:lnTo>
                <a:lnTo>
                  <a:pt x="1686930" y="2446338"/>
                </a:lnTo>
                <a:lnTo>
                  <a:pt x="1686296" y="2450783"/>
                </a:lnTo>
                <a:lnTo>
                  <a:pt x="1685662" y="2455228"/>
                </a:lnTo>
                <a:lnTo>
                  <a:pt x="1685346" y="2459673"/>
                </a:lnTo>
                <a:lnTo>
                  <a:pt x="1685346" y="2464118"/>
                </a:lnTo>
                <a:lnTo>
                  <a:pt x="1685662" y="2468563"/>
                </a:lnTo>
                <a:lnTo>
                  <a:pt x="1686296" y="2473008"/>
                </a:lnTo>
                <a:lnTo>
                  <a:pt x="1687880" y="2477136"/>
                </a:lnTo>
                <a:lnTo>
                  <a:pt x="1689148" y="2481581"/>
                </a:lnTo>
                <a:lnTo>
                  <a:pt x="1691366" y="2485708"/>
                </a:lnTo>
                <a:lnTo>
                  <a:pt x="1693584" y="2489518"/>
                </a:lnTo>
                <a:lnTo>
                  <a:pt x="1698654" y="2495233"/>
                </a:lnTo>
                <a:lnTo>
                  <a:pt x="1703723" y="2500631"/>
                </a:lnTo>
                <a:lnTo>
                  <a:pt x="1709427" y="2505076"/>
                </a:lnTo>
                <a:lnTo>
                  <a:pt x="1715130" y="2508568"/>
                </a:lnTo>
                <a:lnTo>
                  <a:pt x="1721784" y="2512378"/>
                </a:lnTo>
                <a:lnTo>
                  <a:pt x="1729389" y="2515871"/>
                </a:lnTo>
                <a:lnTo>
                  <a:pt x="1745865" y="2522538"/>
                </a:lnTo>
                <a:lnTo>
                  <a:pt x="1750618" y="2524443"/>
                </a:lnTo>
                <a:lnTo>
                  <a:pt x="1778501" y="2534603"/>
                </a:lnTo>
                <a:lnTo>
                  <a:pt x="1797829" y="2542223"/>
                </a:lnTo>
                <a:lnTo>
                  <a:pt x="1816523" y="2549208"/>
                </a:lnTo>
                <a:lnTo>
                  <a:pt x="1827613" y="2553336"/>
                </a:lnTo>
                <a:lnTo>
                  <a:pt x="1854546" y="2562861"/>
                </a:lnTo>
                <a:lnTo>
                  <a:pt x="1868804" y="2568258"/>
                </a:lnTo>
                <a:lnTo>
                  <a:pt x="1882746" y="2573656"/>
                </a:lnTo>
                <a:lnTo>
                  <a:pt x="1897004" y="2579688"/>
                </a:lnTo>
                <a:lnTo>
                  <a:pt x="1911262" y="2585721"/>
                </a:lnTo>
                <a:lnTo>
                  <a:pt x="1925204" y="2592388"/>
                </a:lnTo>
                <a:lnTo>
                  <a:pt x="1938512" y="2599373"/>
                </a:lnTo>
                <a:lnTo>
                  <a:pt x="1951503" y="2606676"/>
                </a:lnTo>
                <a:lnTo>
                  <a:pt x="1964177" y="2614613"/>
                </a:lnTo>
                <a:lnTo>
                  <a:pt x="1969563" y="2618741"/>
                </a:lnTo>
                <a:lnTo>
                  <a:pt x="1975584" y="2622868"/>
                </a:lnTo>
                <a:lnTo>
                  <a:pt x="1980653" y="2627313"/>
                </a:lnTo>
                <a:lnTo>
                  <a:pt x="1986040" y="2631758"/>
                </a:lnTo>
                <a:lnTo>
                  <a:pt x="1990793" y="2636203"/>
                </a:lnTo>
                <a:lnTo>
                  <a:pt x="1995229" y="2640966"/>
                </a:lnTo>
                <a:lnTo>
                  <a:pt x="1999665" y="2645728"/>
                </a:lnTo>
                <a:lnTo>
                  <a:pt x="2003467" y="2651126"/>
                </a:lnTo>
                <a:lnTo>
                  <a:pt x="2006952" y="2656206"/>
                </a:lnTo>
                <a:lnTo>
                  <a:pt x="2010438" y="2661286"/>
                </a:lnTo>
                <a:lnTo>
                  <a:pt x="2012972" y="2667001"/>
                </a:lnTo>
                <a:lnTo>
                  <a:pt x="2015507" y="2672398"/>
                </a:lnTo>
                <a:lnTo>
                  <a:pt x="2017408" y="2677796"/>
                </a:lnTo>
                <a:lnTo>
                  <a:pt x="2019309" y="2682876"/>
                </a:lnTo>
                <a:lnTo>
                  <a:pt x="2020260" y="2688273"/>
                </a:lnTo>
                <a:lnTo>
                  <a:pt x="2021844" y="2693671"/>
                </a:lnTo>
                <a:lnTo>
                  <a:pt x="2022478" y="2699068"/>
                </a:lnTo>
                <a:lnTo>
                  <a:pt x="2023429" y="2704148"/>
                </a:lnTo>
                <a:lnTo>
                  <a:pt x="2023745" y="2709546"/>
                </a:lnTo>
                <a:lnTo>
                  <a:pt x="2024062" y="2714943"/>
                </a:lnTo>
                <a:lnTo>
                  <a:pt x="2024062" y="2720023"/>
                </a:lnTo>
                <a:lnTo>
                  <a:pt x="2024062" y="2725738"/>
                </a:lnTo>
                <a:lnTo>
                  <a:pt x="2023429" y="2730818"/>
                </a:lnTo>
                <a:lnTo>
                  <a:pt x="2022478" y="2736216"/>
                </a:lnTo>
                <a:lnTo>
                  <a:pt x="2021844" y="2741296"/>
                </a:lnTo>
                <a:lnTo>
                  <a:pt x="2020894" y="2746376"/>
                </a:lnTo>
                <a:lnTo>
                  <a:pt x="2019309" y="2751773"/>
                </a:lnTo>
                <a:lnTo>
                  <a:pt x="2017725" y="2756853"/>
                </a:lnTo>
                <a:lnTo>
                  <a:pt x="2014240" y="2767331"/>
                </a:lnTo>
                <a:lnTo>
                  <a:pt x="2009170" y="2777173"/>
                </a:lnTo>
                <a:lnTo>
                  <a:pt x="2004100" y="2787016"/>
                </a:lnTo>
                <a:lnTo>
                  <a:pt x="1997763" y="2796223"/>
                </a:lnTo>
                <a:lnTo>
                  <a:pt x="1990476" y="2805431"/>
                </a:lnTo>
                <a:lnTo>
                  <a:pt x="1982554" y="2814003"/>
                </a:lnTo>
                <a:lnTo>
                  <a:pt x="1973683" y="2822576"/>
                </a:lnTo>
                <a:lnTo>
                  <a:pt x="1964177" y="2830513"/>
                </a:lnTo>
                <a:lnTo>
                  <a:pt x="1958474" y="2834641"/>
                </a:lnTo>
                <a:lnTo>
                  <a:pt x="1952137" y="2838768"/>
                </a:lnTo>
                <a:lnTo>
                  <a:pt x="1945799" y="2842261"/>
                </a:lnTo>
                <a:lnTo>
                  <a:pt x="1938829" y="2845753"/>
                </a:lnTo>
                <a:lnTo>
                  <a:pt x="1931541" y="2848928"/>
                </a:lnTo>
                <a:lnTo>
                  <a:pt x="1923937" y="2852421"/>
                </a:lnTo>
                <a:lnTo>
                  <a:pt x="1915698" y="2854961"/>
                </a:lnTo>
                <a:lnTo>
                  <a:pt x="1907777" y="2857818"/>
                </a:lnTo>
                <a:lnTo>
                  <a:pt x="1899222" y="2860041"/>
                </a:lnTo>
                <a:lnTo>
                  <a:pt x="1890350" y="2862263"/>
                </a:lnTo>
                <a:lnTo>
                  <a:pt x="1880845" y="2864486"/>
                </a:lnTo>
                <a:lnTo>
                  <a:pt x="1871656" y="2866391"/>
                </a:lnTo>
                <a:lnTo>
                  <a:pt x="1862150" y="2867978"/>
                </a:lnTo>
                <a:lnTo>
                  <a:pt x="1852011" y="2869566"/>
                </a:lnTo>
                <a:lnTo>
                  <a:pt x="1842188" y="2870201"/>
                </a:lnTo>
                <a:lnTo>
                  <a:pt x="1831732" y="2871471"/>
                </a:lnTo>
                <a:lnTo>
                  <a:pt x="1831732" y="2918143"/>
                </a:lnTo>
                <a:lnTo>
                  <a:pt x="1831415" y="2921001"/>
                </a:lnTo>
                <a:lnTo>
                  <a:pt x="1830148" y="2923858"/>
                </a:lnTo>
                <a:lnTo>
                  <a:pt x="1828564" y="2926081"/>
                </a:lnTo>
                <a:lnTo>
                  <a:pt x="1826346" y="2928303"/>
                </a:lnTo>
                <a:lnTo>
                  <a:pt x="1823811" y="2929573"/>
                </a:lnTo>
                <a:lnTo>
                  <a:pt x="1820959" y="2931161"/>
                </a:lnTo>
                <a:lnTo>
                  <a:pt x="1817474" y="2931796"/>
                </a:lnTo>
                <a:lnTo>
                  <a:pt x="1813988" y="2932113"/>
                </a:lnTo>
                <a:lnTo>
                  <a:pt x="1753153" y="2932113"/>
                </a:lnTo>
                <a:lnTo>
                  <a:pt x="1749350" y="2931796"/>
                </a:lnTo>
                <a:lnTo>
                  <a:pt x="1745865" y="2931161"/>
                </a:lnTo>
                <a:lnTo>
                  <a:pt x="1743013" y="2929573"/>
                </a:lnTo>
                <a:lnTo>
                  <a:pt x="1740478" y="2928303"/>
                </a:lnTo>
                <a:lnTo>
                  <a:pt x="1738261" y="2926081"/>
                </a:lnTo>
                <a:lnTo>
                  <a:pt x="1736676" y="2923858"/>
                </a:lnTo>
                <a:lnTo>
                  <a:pt x="1735726" y="2921001"/>
                </a:lnTo>
                <a:lnTo>
                  <a:pt x="1735409" y="2918143"/>
                </a:lnTo>
                <a:lnTo>
                  <a:pt x="1735409" y="2867661"/>
                </a:lnTo>
                <a:lnTo>
                  <a:pt x="1722418" y="2865438"/>
                </a:lnTo>
                <a:lnTo>
                  <a:pt x="1708793" y="2863216"/>
                </a:lnTo>
                <a:lnTo>
                  <a:pt x="1696436" y="2860041"/>
                </a:lnTo>
                <a:lnTo>
                  <a:pt x="1683444" y="2857183"/>
                </a:lnTo>
                <a:lnTo>
                  <a:pt x="1670770" y="2853373"/>
                </a:lnTo>
                <a:lnTo>
                  <a:pt x="1658413" y="2849246"/>
                </a:lnTo>
                <a:lnTo>
                  <a:pt x="1646689" y="2844801"/>
                </a:lnTo>
                <a:lnTo>
                  <a:pt x="1635283" y="2840038"/>
                </a:lnTo>
                <a:lnTo>
                  <a:pt x="1624193" y="2834958"/>
                </a:lnTo>
                <a:lnTo>
                  <a:pt x="1613420" y="2829243"/>
                </a:lnTo>
                <a:lnTo>
                  <a:pt x="1603280" y="2823528"/>
                </a:lnTo>
                <a:lnTo>
                  <a:pt x="1594092" y="2816543"/>
                </a:lnTo>
                <a:lnTo>
                  <a:pt x="1585220" y="2809876"/>
                </a:lnTo>
                <a:lnTo>
                  <a:pt x="1576982" y="2802573"/>
                </a:lnTo>
                <a:lnTo>
                  <a:pt x="1569377" y="2794636"/>
                </a:lnTo>
                <a:lnTo>
                  <a:pt x="1566209" y="2790826"/>
                </a:lnTo>
                <a:lnTo>
                  <a:pt x="1563357" y="2786698"/>
                </a:lnTo>
                <a:lnTo>
                  <a:pt x="1560188" y="2782253"/>
                </a:lnTo>
                <a:lnTo>
                  <a:pt x="1558287" y="2777173"/>
                </a:lnTo>
                <a:lnTo>
                  <a:pt x="1557337" y="2772411"/>
                </a:lnTo>
                <a:lnTo>
                  <a:pt x="1557337" y="2767331"/>
                </a:lnTo>
                <a:lnTo>
                  <a:pt x="1557654" y="2761933"/>
                </a:lnTo>
                <a:lnTo>
                  <a:pt x="1559238" y="2756853"/>
                </a:lnTo>
                <a:lnTo>
                  <a:pt x="1561456" y="2751456"/>
                </a:lnTo>
                <a:lnTo>
                  <a:pt x="1564308" y="2746058"/>
                </a:lnTo>
                <a:lnTo>
                  <a:pt x="1566209" y="2743201"/>
                </a:lnTo>
                <a:lnTo>
                  <a:pt x="1568743" y="2740026"/>
                </a:lnTo>
                <a:lnTo>
                  <a:pt x="1571278" y="2737168"/>
                </a:lnTo>
                <a:lnTo>
                  <a:pt x="1574447" y="2734311"/>
                </a:lnTo>
                <a:lnTo>
                  <a:pt x="1577299" y="2731136"/>
                </a:lnTo>
                <a:lnTo>
                  <a:pt x="1580784" y="2728596"/>
                </a:lnTo>
                <a:lnTo>
                  <a:pt x="1583952" y="2726056"/>
                </a:lnTo>
                <a:lnTo>
                  <a:pt x="1587755" y="2723833"/>
                </a:lnTo>
                <a:lnTo>
                  <a:pt x="1591874" y="2721611"/>
                </a:lnTo>
                <a:lnTo>
                  <a:pt x="1595359" y="2719706"/>
                </a:lnTo>
                <a:lnTo>
                  <a:pt x="1599478" y="2717801"/>
                </a:lnTo>
                <a:lnTo>
                  <a:pt x="1603914" y="2716531"/>
                </a:lnTo>
                <a:lnTo>
                  <a:pt x="1608033" y="2715261"/>
                </a:lnTo>
                <a:lnTo>
                  <a:pt x="1612469" y="2714626"/>
                </a:lnTo>
                <a:lnTo>
                  <a:pt x="1616905" y="2713673"/>
                </a:lnTo>
                <a:lnTo>
                  <a:pt x="1621341" y="2713673"/>
                </a:lnTo>
                <a:lnTo>
                  <a:pt x="1626411" y="2713673"/>
                </a:lnTo>
                <a:lnTo>
                  <a:pt x="1631480" y="2714943"/>
                </a:lnTo>
                <a:lnTo>
                  <a:pt x="1635916" y="2715896"/>
                </a:lnTo>
                <a:lnTo>
                  <a:pt x="1640352" y="2717801"/>
                </a:lnTo>
                <a:lnTo>
                  <a:pt x="1644471" y="2720023"/>
                </a:lnTo>
                <a:lnTo>
                  <a:pt x="1648274" y="2723198"/>
                </a:lnTo>
                <a:lnTo>
                  <a:pt x="1651759" y="2726056"/>
                </a:lnTo>
                <a:lnTo>
                  <a:pt x="1654928" y="2729866"/>
                </a:lnTo>
                <a:lnTo>
                  <a:pt x="1657462" y="2733041"/>
                </a:lnTo>
                <a:lnTo>
                  <a:pt x="1658096" y="2733993"/>
                </a:lnTo>
                <a:lnTo>
                  <a:pt x="1659364" y="2734946"/>
                </a:lnTo>
                <a:lnTo>
                  <a:pt x="1665701" y="2740026"/>
                </a:lnTo>
                <a:lnTo>
                  <a:pt x="1671721" y="2744471"/>
                </a:lnTo>
                <a:lnTo>
                  <a:pt x="1678692" y="2748598"/>
                </a:lnTo>
                <a:lnTo>
                  <a:pt x="1685662" y="2752726"/>
                </a:lnTo>
                <a:lnTo>
                  <a:pt x="1692634" y="2756853"/>
                </a:lnTo>
                <a:lnTo>
                  <a:pt x="1699921" y="2760346"/>
                </a:lnTo>
                <a:lnTo>
                  <a:pt x="1707526" y="2763521"/>
                </a:lnTo>
                <a:lnTo>
                  <a:pt x="1714497" y="2766061"/>
                </a:lnTo>
                <a:lnTo>
                  <a:pt x="1720834" y="2768283"/>
                </a:lnTo>
                <a:lnTo>
                  <a:pt x="1731607" y="2771458"/>
                </a:lnTo>
                <a:lnTo>
                  <a:pt x="1742380" y="2773998"/>
                </a:lnTo>
                <a:lnTo>
                  <a:pt x="1753153" y="2776221"/>
                </a:lnTo>
                <a:lnTo>
                  <a:pt x="1764242" y="2778126"/>
                </a:lnTo>
                <a:lnTo>
                  <a:pt x="1775016" y="2779396"/>
                </a:lnTo>
                <a:lnTo>
                  <a:pt x="1785789" y="2780666"/>
                </a:lnTo>
                <a:lnTo>
                  <a:pt x="1795928" y="2780983"/>
                </a:lnTo>
                <a:lnTo>
                  <a:pt x="1806067" y="2781301"/>
                </a:lnTo>
                <a:lnTo>
                  <a:pt x="1817157" y="2780983"/>
                </a:lnTo>
                <a:lnTo>
                  <a:pt x="1827613" y="2780348"/>
                </a:lnTo>
                <a:lnTo>
                  <a:pt x="1837119" y="2778761"/>
                </a:lnTo>
                <a:lnTo>
                  <a:pt x="1845991" y="2776856"/>
                </a:lnTo>
                <a:lnTo>
                  <a:pt x="1854546" y="2774633"/>
                </a:lnTo>
                <a:lnTo>
                  <a:pt x="1862467" y="2771776"/>
                </a:lnTo>
                <a:lnTo>
                  <a:pt x="1869121" y="2768283"/>
                </a:lnTo>
                <a:lnTo>
                  <a:pt x="1875458" y="2764791"/>
                </a:lnTo>
                <a:lnTo>
                  <a:pt x="1879260" y="2761616"/>
                </a:lnTo>
                <a:lnTo>
                  <a:pt x="1882429" y="2758441"/>
                </a:lnTo>
                <a:lnTo>
                  <a:pt x="1885280" y="2754948"/>
                </a:lnTo>
                <a:lnTo>
                  <a:pt x="1888132" y="2751456"/>
                </a:lnTo>
                <a:lnTo>
                  <a:pt x="1890350" y="2747646"/>
                </a:lnTo>
                <a:lnTo>
                  <a:pt x="1892251" y="2743518"/>
                </a:lnTo>
                <a:lnTo>
                  <a:pt x="1893519" y="2739391"/>
                </a:lnTo>
                <a:lnTo>
                  <a:pt x="1894786" y="2734946"/>
                </a:lnTo>
                <a:lnTo>
                  <a:pt x="1895420" y="2730818"/>
                </a:lnTo>
                <a:lnTo>
                  <a:pt x="1895737" y="2726373"/>
                </a:lnTo>
                <a:lnTo>
                  <a:pt x="1895420" y="2721928"/>
                </a:lnTo>
                <a:lnTo>
                  <a:pt x="1895103" y="2717483"/>
                </a:lnTo>
                <a:lnTo>
                  <a:pt x="1893836" y="2713038"/>
                </a:lnTo>
                <a:lnTo>
                  <a:pt x="1892885" y="2708911"/>
                </a:lnTo>
                <a:lnTo>
                  <a:pt x="1890984" y="2704783"/>
                </a:lnTo>
                <a:lnTo>
                  <a:pt x="1888766" y="2700656"/>
                </a:lnTo>
                <a:lnTo>
                  <a:pt x="1885280" y="2696211"/>
                </a:lnTo>
                <a:lnTo>
                  <a:pt x="1881478" y="2691766"/>
                </a:lnTo>
                <a:lnTo>
                  <a:pt x="1876092" y="2687321"/>
                </a:lnTo>
                <a:lnTo>
                  <a:pt x="1870705" y="2682876"/>
                </a:lnTo>
                <a:lnTo>
                  <a:pt x="1864368" y="2678748"/>
                </a:lnTo>
                <a:lnTo>
                  <a:pt x="1857714" y="2674621"/>
                </a:lnTo>
                <a:lnTo>
                  <a:pt x="1850110" y="2671128"/>
                </a:lnTo>
                <a:lnTo>
                  <a:pt x="1842188" y="2667318"/>
                </a:lnTo>
                <a:lnTo>
                  <a:pt x="1817474" y="2657158"/>
                </a:lnTo>
                <a:lnTo>
                  <a:pt x="1720517" y="2617471"/>
                </a:lnTo>
                <a:lnTo>
                  <a:pt x="1673305" y="2597786"/>
                </a:lnTo>
                <a:lnTo>
                  <a:pt x="1644471" y="2585086"/>
                </a:lnTo>
                <a:lnTo>
                  <a:pt x="1639085" y="2582546"/>
                </a:lnTo>
                <a:lnTo>
                  <a:pt x="1634015" y="2580006"/>
                </a:lnTo>
                <a:lnTo>
                  <a:pt x="1624827" y="2574608"/>
                </a:lnTo>
                <a:lnTo>
                  <a:pt x="1615638" y="2567623"/>
                </a:lnTo>
                <a:lnTo>
                  <a:pt x="1607083" y="2560638"/>
                </a:lnTo>
                <a:lnTo>
                  <a:pt x="1598845" y="2552383"/>
                </a:lnTo>
                <a:lnTo>
                  <a:pt x="1591874" y="2544446"/>
                </a:lnTo>
                <a:lnTo>
                  <a:pt x="1588072" y="2540001"/>
                </a:lnTo>
                <a:lnTo>
                  <a:pt x="1585220" y="2534921"/>
                </a:lnTo>
                <a:lnTo>
                  <a:pt x="1581734" y="2530476"/>
                </a:lnTo>
                <a:lnTo>
                  <a:pt x="1579200" y="2525713"/>
                </a:lnTo>
                <a:lnTo>
                  <a:pt x="1576348" y="2520633"/>
                </a:lnTo>
                <a:lnTo>
                  <a:pt x="1574130" y="2515236"/>
                </a:lnTo>
                <a:lnTo>
                  <a:pt x="1571912" y="2510156"/>
                </a:lnTo>
                <a:lnTo>
                  <a:pt x="1570011" y="2505076"/>
                </a:lnTo>
                <a:lnTo>
                  <a:pt x="1568110" y="2499678"/>
                </a:lnTo>
                <a:lnTo>
                  <a:pt x="1566525" y="2494598"/>
                </a:lnTo>
                <a:lnTo>
                  <a:pt x="1565575" y="2488883"/>
                </a:lnTo>
                <a:lnTo>
                  <a:pt x="1564624" y="2483803"/>
                </a:lnTo>
                <a:lnTo>
                  <a:pt x="1563991" y="2478088"/>
                </a:lnTo>
                <a:lnTo>
                  <a:pt x="1563674" y="2473008"/>
                </a:lnTo>
                <a:lnTo>
                  <a:pt x="1563357" y="2467293"/>
                </a:lnTo>
                <a:lnTo>
                  <a:pt x="1563674" y="2461896"/>
                </a:lnTo>
                <a:lnTo>
                  <a:pt x="1563991" y="2456816"/>
                </a:lnTo>
                <a:lnTo>
                  <a:pt x="1564308" y="2451101"/>
                </a:lnTo>
                <a:lnTo>
                  <a:pt x="1565575" y="2446021"/>
                </a:lnTo>
                <a:lnTo>
                  <a:pt x="1566525" y="2440306"/>
                </a:lnTo>
                <a:lnTo>
                  <a:pt x="1567793" y="2435226"/>
                </a:lnTo>
                <a:lnTo>
                  <a:pt x="1569060" y="2429828"/>
                </a:lnTo>
                <a:lnTo>
                  <a:pt x="1570961" y="2424748"/>
                </a:lnTo>
                <a:lnTo>
                  <a:pt x="1573179" y="2419668"/>
                </a:lnTo>
                <a:lnTo>
                  <a:pt x="1575397" y="2414271"/>
                </a:lnTo>
                <a:lnTo>
                  <a:pt x="1577932" y="2409191"/>
                </a:lnTo>
                <a:lnTo>
                  <a:pt x="1580784" y="2404428"/>
                </a:lnTo>
                <a:lnTo>
                  <a:pt x="1583636" y="2399031"/>
                </a:lnTo>
                <a:lnTo>
                  <a:pt x="1586804" y="2394268"/>
                </a:lnTo>
                <a:lnTo>
                  <a:pt x="1590290" y="2389506"/>
                </a:lnTo>
                <a:lnTo>
                  <a:pt x="1594092" y="2385061"/>
                </a:lnTo>
                <a:lnTo>
                  <a:pt x="1598211" y="2379981"/>
                </a:lnTo>
                <a:lnTo>
                  <a:pt x="1602013" y="2375536"/>
                </a:lnTo>
                <a:lnTo>
                  <a:pt x="1606766" y="2371091"/>
                </a:lnTo>
                <a:lnTo>
                  <a:pt x="1611202" y="2367281"/>
                </a:lnTo>
                <a:lnTo>
                  <a:pt x="1615955" y="2363153"/>
                </a:lnTo>
                <a:lnTo>
                  <a:pt x="1621658" y="2358073"/>
                </a:lnTo>
                <a:lnTo>
                  <a:pt x="1627678" y="2353628"/>
                </a:lnTo>
                <a:lnTo>
                  <a:pt x="1634015" y="2349818"/>
                </a:lnTo>
                <a:lnTo>
                  <a:pt x="1640669" y="2345691"/>
                </a:lnTo>
                <a:lnTo>
                  <a:pt x="1647323" y="2341881"/>
                </a:lnTo>
                <a:lnTo>
                  <a:pt x="1654294" y="2338071"/>
                </a:lnTo>
                <a:lnTo>
                  <a:pt x="1661898" y="2334896"/>
                </a:lnTo>
                <a:lnTo>
                  <a:pt x="1669186" y="2331403"/>
                </a:lnTo>
                <a:lnTo>
                  <a:pt x="1676790" y="2328546"/>
                </a:lnTo>
                <a:lnTo>
                  <a:pt x="1684395" y="2325371"/>
                </a:lnTo>
                <a:lnTo>
                  <a:pt x="1692634" y="2322831"/>
                </a:lnTo>
                <a:lnTo>
                  <a:pt x="1700872" y="2320608"/>
                </a:lnTo>
                <a:lnTo>
                  <a:pt x="1709427" y="2318386"/>
                </a:lnTo>
                <a:lnTo>
                  <a:pt x="1717982" y="2316163"/>
                </a:lnTo>
                <a:lnTo>
                  <a:pt x="1726220" y="2314893"/>
                </a:lnTo>
                <a:lnTo>
                  <a:pt x="1735409" y="2312988"/>
                </a:lnTo>
                <a:lnTo>
                  <a:pt x="1735409" y="2259966"/>
                </a:lnTo>
                <a:lnTo>
                  <a:pt x="1735726" y="2257426"/>
                </a:lnTo>
                <a:lnTo>
                  <a:pt x="1736676" y="2254886"/>
                </a:lnTo>
                <a:lnTo>
                  <a:pt x="1738261" y="2252346"/>
                </a:lnTo>
                <a:lnTo>
                  <a:pt x="1740478" y="2250441"/>
                </a:lnTo>
                <a:lnTo>
                  <a:pt x="1743013" y="2248536"/>
                </a:lnTo>
                <a:lnTo>
                  <a:pt x="1745865" y="2247583"/>
                </a:lnTo>
                <a:lnTo>
                  <a:pt x="1749350" y="2246631"/>
                </a:lnTo>
                <a:lnTo>
                  <a:pt x="1753153" y="2246313"/>
                </a:lnTo>
                <a:close/>
                <a:moveTo>
                  <a:pt x="1796891" y="2159710"/>
                </a:moveTo>
                <a:lnTo>
                  <a:pt x="1786093" y="2160028"/>
                </a:lnTo>
                <a:lnTo>
                  <a:pt x="1775296" y="2160663"/>
                </a:lnTo>
                <a:lnTo>
                  <a:pt x="1764817" y="2161298"/>
                </a:lnTo>
                <a:lnTo>
                  <a:pt x="1754337" y="2162251"/>
                </a:lnTo>
                <a:lnTo>
                  <a:pt x="1743540" y="2163839"/>
                </a:lnTo>
                <a:lnTo>
                  <a:pt x="1733695" y="2165427"/>
                </a:lnTo>
                <a:lnTo>
                  <a:pt x="1723216" y="2167332"/>
                </a:lnTo>
                <a:lnTo>
                  <a:pt x="1712736" y="2169555"/>
                </a:lnTo>
                <a:lnTo>
                  <a:pt x="1702892" y="2171778"/>
                </a:lnTo>
                <a:lnTo>
                  <a:pt x="1692730" y="2174318"/>
                </a:lnTo>
                <a:lnTo>
                  <a:pt x="1683202" y="2177177"/>
                </a:lnTo>
                <a:lnTo>
                  <a:pt x="1673040" y="2180352"/>
                </a:lnTo>
                <a:lnTo>
                  <a:pt x="1663513" y="2183528"/>
                </a:lnTo>
                <a:lnTo>
                  <a:pt x="1653669" y="2187021"/>
                </a:lnTo>
                <a:lnTo>
                  <a:pt x="1644460" y="2190514"/>
                </a:lnTo>
                <a:lnTo>
                  <a:pt x="1635250" y="2194643"/>
                </a:lnTo>
                <a:lnTo>
                  <a:pt x="1625723" y="2198771"/>
                </a:lnTo>
                <a:lnTo>
                  <a:pt x="1616514" y="2203217"/>
                </a:lnTo>
                <a:lnTo>
                  <a:pt x="1607622" y="2207663"/>
                </a:lnTo>
                <a:lnTo>
                  <a:pt x="1598730" y="2213061"/>
                </a:lnTo>
                <a:lnTo>
                  <a:pt x="1589839" y="2217825"/>
                </a:lnTo>
                <a:lnTo>
                  <a:pt x="1581264" y="2222906"/>
                </a:lnTo>
                <a:lnTo>
                  <a:pt x="1572690" y="2228622"/>
                </a:lnTo>
                <a:lnTo>
                  <a:pt x="1564116" y="2234020"/>
                </a:lnTo>
                <a:lnTo>
                  <a:pt x="1555859" y="2240054"/>
                </a:lnTo>
                <a:lnTo>
                  <a:pt x="1547920" y="2246088"/>
                </a:lnTo>
                <a:lnTo>
                  <a:pt x="1539981" y="2252439"/>
                </a:lnTo>
                <a:lnTo>
                  <a:pt x="1532042" y="2258473"/>
                </a:lnTo>
                <a:lnTo>
                  <a:pt x="1524420" y="2265459"/>
                </a:lnTo>
                <a:lnTo>
                  <a:pt x="1517117" y="2272128"/>
                </a:lnTo>
                <a:lnTo>
                  <a:pt x="1509495" y="2279114"/>
                </a:lnTo>
                <a:lnTo>
                  <a:pt x="1502509" y="2286101"/>
                </a:lnTo>
                <a:lnTo>
                  <a:pt x="1495522" y="2293405"/>
                </a:lnTo>
                <a:lnTo>
                  <a:pt x="1488853" y="2301026"/>
                </a:lnTo>
                <a:lnTo>
                  <a:pt x="1482185" y="2308648"/>
                </a:lnTo>
                <a:lnTo>
                  <a:pt x="1475833" y="2316269"/>
                </a:lnTo>
                <a:lnTo>
                  <a:pt x="1469482" y="2324526"/>
                </a:lnTo>
                <a:lnTo>
                  <a:pt x="1463131" y="2332465"/>
                </a:lnTo>
                <a:lnTo>
                  <a:pt x="1457415" y="2340722"/>
                </a:lnTo>
                <a:lnTo>
                  <a:pt x="1451698" y="2348978"/>
                </a:lnTo>
                <a:lnTo>
                  <a:pt x="1446300" y="2357553"/>
                </a:lnTo>
                <a:lnTo>
                  <a:pt x="1440901" y="2366444"/>
                </a:lnTo>
                <a:lnTo>
                  <a:pt x="1435820" y="2375019"/>
                </a:lnTo>
                <a:lnTo>
                  <a:pt x="1431057" y="2383910"/>
                </a:lnTo>
                <a:lnTo>
                  <a:pt x="1426293" y="2393120"/>
                </a:lnTo>
                <a:lnTo>
                  <a:pt x="1421847" y="2402012"/>
                </a:lnTo>
                <a:lnTo>
                  <a:pt x="1417719" y="2411221"/>
                </a:lnTo>
                <a:lnTo>
                  <a:pt x="1413591" y="2421065"/>
                </a:lnTo>
                <a:lnTo>
                  <a:pt x="1410098" y="2430592"/>
                </a:lnTo>
                <a:lnTo>
                  <a:pt x="1406287" y="2440437"/>
                </a:lnTo>
                <a:lnTo>
                  <a:pt x="1403111" y="2449964"/>
                </a:lnTo>
                <a:lnTo>
                  <a:pt x="1399936" y="2460126"/>
                </a:lnTo>
                <a:lnTo>
                  <a:pt x="1397395" y="2469653"/>
                </a:lnTo>
                <a:lnTo>
                  <a:pt x="1394855" y="2480132"/>
                </a:lnTo>
                <a:lnTo>
                  <a:pt x="1391996" y="2490294"/>
                </a:lnTo>
                <a:lnTo>
                  <a:pt x="1390091" y="2500456"/>
                </a:lnTo>
                <a:lnTo>
                  <a:pt x="1388503" y="2510936"/>
                </a:lnTo>
                <a:lnTo>
                  <a:pt x="1386598" y="2521416"/>
                </a:lnTo>
                <a:lnTo>
                  <a:pt x="1385328" y="2532213"/>
                </a:lnTo>
                <a:lnTo>
                  <a:pt x="1384375" y="2542692"/>
                </a:lnTo>
                <a:lnTo>
                  <a:pt x="1383422" y="2553172"/>
                </a:lnTo>
                <a:lnTo>
                  <a:pt x="1382787" y="2564604"/>
                </a:lnTo>
                <a:lnTo>
                  <a:pt x="1382787" y="2575401"/>
                </a:lnTo>
                <a:lnTo>
                  <a:pt x="1382787" y="2585881"/>
                </a:lnTo>
                <a:lnTo>
                  <a:pt x="1382787" y="2596678"/>
                </a:lnTo>
                <a:lnTo>
                  <a:pt x="1383422" y="2607475"/>
                </a:lnTo>
                <a:lnTo>
                  <a:pt x="1384375" y="2617955"/>
                </a:lnTo>
                <a:lnTo>
                  <a:pt x="1385328" y="2628434"/>
                </a:lnTo>
                <a:lnTo>
                  <a:pt x="1386598" y="2638914"/>
                </a:lnTo>
                <a:lnTo>
                  <a:pt x="1388503" y="2649076"/>
                </a:lnTo>
                <a:lnTo>
                  <a:pt x="1390091" y="2659556"/>
                </a:lnTo>
                <a:lnTo>
                  <a:pt x="1391996" y="2669718"/>
                </a:lnTo>
                <a:lnTo>
                  <a:pt x="1394855" y="2680197"/>
                </a:lnTo>
                <a:lnTo>
                  <a:pt x="1397077" y="2690042"/>
                </a:lnTo>
                <a:lnTo>
                  <a:pt x="1399936" y="2699886"/>
                </a:lnTo>
                <a:lnTo>
                  <a:pt x="1402794" y="2709731"/>
                </a:lnTo>
                <a:lnTo>
                  <a:pt x="1406287" y="2719575"/>
                </a:lnTo>
                <a:lnTo>
                  <a:pt x="1409462" y="2729102"/>
                </a:lnTo>
                <a:lnTo>
                  <a:pt x="1413591" y="2738312"/>
                </a:lnTo>
                <a:lnTo>
                  <a:pt x="1417402" y="2748156"/>
                </a:lnTo>
                <a:lnTo>
                  <a:pt x="1421847" y="2757048"/>
                </a:lnTo>
                <a:lnTo>
                  <a:pt x="1425976" y="2766257"/>
                </a:lnTo>
                <a:lnTo>
                  <a:pt x="1430739" y="2775149"/>
                </a:lnTo>
                <a:lnTo>
                  <a:pt x="1435503" y="2784041"/>
                </a:lnTo>
                <a:lnTo>
                  <a:pt x="1440266" y="2792932"/>
                </a:lnTo>
                <a:lnTo>
                  <a:pt x="1445982" y="2801507"/>
                </a:lnTo>
                <a:lnTo>
                  <a:pt x="1451063" y="2810081"/>
                </a:lnTo>
                <a:lnTo>
                  <a:pt x="1456779" y="2818655"/>
                </a:lnTo>
                <a:lnTo>
                  <a:pt x="1462813" y="2826912"/>
                </a:lnTo>
                <a:lnTo>
                  <a:pt x="1468529" y="2834851"/>
                </a:lnTo>
                <a:lnTo>
                  <a:pt x="1474881" y="2842790"/>
                </a:lnTo>
                <a:lnTo>
                  <a:pt x="1481549" y="2850729"/>
                </a:lnTo>
                <a:lnTo>
                  <a:pt x="1487901" y="2858351"/>
                </a:lnTo>
                <a:lnTo>
                  <a:pt x="1494887" y="2865972"/>
                </a:lnTo>
                <a:lnTo>
                  <a:pt x="1501873" y="2873276"/>
                </a:lnTo>
                <a:lnTo>
                  <a:pt x="1509177" y="2880262"/>
                </a:lnTo>
                <a:lnTo>
                  <a:pt x="1516164" y="2887249"/>
                </a:lnTo>
                <a:lnTo>
                  <a:pt x="1524103" y="2894235"/>
                </a:lnTo>
                <a:lnTo>
                  <a:pt x="1531407" y="2900904"/>
                </a:lnTo>
                <a:lnTo>
                  <a:pt x="1539346" y="2907255"/>
                </a:lnTo>
                <a:lnTo>
                  <a:pt x="1546968" y="2913289"/>
                </a:lnTo>
                <a:lnTo>
                  <a:pt x="1555224" y="2919323"/>
                </a:lnTo>
                <a:lnTo>
                  <a:pt x="1563481" y="2925356"/>
                </a:lnTo>
                <a:lnTo>
                  <a:pt x="1572055" y="2930755"/>
                </a:lnTo>
                <a:lnTo>
                  <a:pt x="1580629" y="2936471"/>
                </a:lnTo>
                <a:lnTo>
                  <a:pt x="1589203" y="2941552"/>
                </a:lnTo>
                <a:lnTo>
                  <a:pt x="1598095" y="2946951"/>
                </a:lnTo>
                <a:lnTo>
                  <a:pt x="1606987" y="2951714"/>
                </a:lnTo>
                <a:lnTo>
                  <a:pt x="1615879" y="2956478"/>
                </a:lnTo>
                <a:lnTo>
                  <a:pt x="1625088" y="2960606"/>
                </a:lnTo>
                <a:lnTo>
                  <a:pt x="1634298" y="2965052"/>
                </a:lnTo>
                <a:lnTo>
                  <a:pt x="1643824" y="2969180"/>
                </a:lnTo>
                <a:lnTo>
                  <a:pt x="1653351" y="2972991"/>
                </a:lnTo>
                <a:lnTo>
                  <a:pt x="1662878" y="2976167"/>
                </a:lnTo>
                <a:lnTo>
                  <a:pt x="1672723" y="2979660"/>
                </a:lnTo>
                <a:lnTo>
                  <a:pt x="1682567" y="2982518"/>
                </a:lnTo>
                <a:lnTo>
                  <a:pt x="1692730" y="2985376"/>
                </a:lnTo>
                <a:lnTo>
                  <a:pt x="1702892" y="2988234"/>
                </a:lnTo>
                <a:lnTo>
                  <a:pt x="1713054" y="2990457"/>
                </a:lnTo>
                <a:lnTo>
                  <a:pt x="1723216" y="2992680"/>
                </a:lnTo>
                <a:lnTo>
                  <a:pt x="1733695" y="2994585"/>
                </a:lnTo>
                <a:lnTo>
                  <a:pt x="1744493" y="2995856"/>
                </a:lnTo>
                <a:lnTo>
                  <a:pt x="1754655" y="2997443"/>
                </a:lnTo>
                <a:lnTo>
                  <a:pt x="1765452" y="2998396"/>
                </a:lnTo>
                <a:lnTo>
                  <a:pt x="1776249" y="2999349"/>
                </a:lnTo>
                <a:lnTo>
                  <a:pt x="1787046" y="2999666"/>
                </a:lnTo>
                <a:lnTo>
                  <a:pt x="1797843" y="2999984"/>
                </a:lnTo>
                <a:lnTo>
                  <a:pt x="1808958" y="2999984"/>
                </a:lnTo>
                <a:lnTo>
                  <a:pt x="1819438" y="2999666"/>
                </a:lnTo>
                <a:lnTo>
                  <a:pt x="1830235" y="2999349"/>
                </a:lnTo>
                <a:lnTo>
                  <a:pt x="1841032" y="2998396"/>
                </a:lnTo>
                <a:lnTo>
                  <a:pt x="1851512" y="2997443"/>
                </a:lnTo>
                <a:lnTo>
                  <a:pt x="1861674" y="2995856"/>
                </a:lnTo>
                <a:lnTo>
                  <a:pt x="1872153" y="2994585"/>
                </a:lnTo>
                <a:lnTo>
                  <a:pt x="1882633" y="2992680"/>
                </a:lnTo>
                <a:lnTo>
                  <a:pt x="1892795" y="2990457"/>
                </a:lnTo>
                <a:lnTo>
                  <a:pt x="1902639" y="2988234"/>
                </a:lnTo>
                <a:lnTo>
                  <a:pt x="1912801" y="2985376"/>
                </a:lnTo>
                <a:lnTo>
                  <a:pt x="1922646" y="2982836"/>
                </a:lnTo>
                <a:lnTo>
                  <a:pt x="1932490" y="2979660"/>
                </a:lnTo>
                <a:lnTo>
                  <a:pt x="1942017" y="2976484"/>
                </a:lnTo>
                <a:lnTo>
                  <a:pt x="1951862" y="2972991"/>
                </a:lnTo>
                <a:lnTo>
                  <a:pt x="1961389" y="2969180"/>
                </a:lnTo>
                <a:lnTo>
                  <a:pt x="1970598" y="2965052"/>
                </a:lnTo>
                <a:lnTo>
                  <a:pt x="1980125" y="2960924"/>
                </a:lnTo>
                <a:lnTo>
                  <a:pt x="1989334" y="2956478"/>
                </a:lnTo>
                <a:lnTo>
                  <a:pt x="1998226" y="2952032"/>
                </a:lnTo>
                <a:lnTo>
                  <a:pt x="2007118" y="2947268"/>
                </a:lnTo>
                <a:lnTo>
                  <a:pt x="2016010" y="2942187"/>
                </a:lnTo>
                <a:lnTo>
                  <a:pt x="2024584" y="2936789"/>
                </a:lnTo>
                <a:lnTo>
                  <a:pt x="2033158" y="2931390"/>
                </a:lnTo>
                <a:lnTo>
                  <a:pt x="2041415" y="2925674"/>
                </a:lnTo>
                <a:lnTo>
                  <a:pt x="2049354" y="2919640"/>
                </a:lnTo>
                <a:lnTo>
                  <a:pt x="2057610" y="2913924"/>
                </a:lnTo>
                <a:lnTo>
                  <a:pt x="2065867" y="2907573"/>
                </a:lnTo>
                <a:lnTo>
                  <a:pt x="2073489" y="2901222"/>
                </a:lnTo>
                <a:lnTo>
                  <a:pt x="2081110" y="2894553"/>
                </a:lnTo>
                <a:lnTo>
                  <a:pt x="2088414" y="2887884"/>
                </a:lnTo>
                <a:lnTo>
                  <a:pt x="2096036" y="2880580"/>
                </a:lnTo>
                <a:lnTo>
                  <a:pt x="2103022" y="2873594"/>
                </a:lnTo>
                <a:lnTo>
                  <a:pt x="2110008" y="2866290"/>
                </a:lnTo>
                <a:lnTo>
                  <a:pt x="2116677" y="2858668"/>
                </a:lnTo>
                <a:lnTo>
                  <a:pt x="2123346" y="2851364"/>
                </a:lnTo>
                <a:lnTo>
                  <a:pt x="2130015" y="2843425"/>
                </a:lnTo>
                <a:lnTo>
                  <a:pt x="2136049" y="2835804"/>
                </a:lnTo>
                <a:lnTo>
                  <a:pt x="2142400" y="2827547"/>
                </a:lnTo>
                <a:lnTo>
                  <a:pt x="2148434" y="2819290"/>
                </a:lnTo>
                <a:lnTo>
                  <a:pt x="2153832" y="2810716"/>
                </a:lnTo>
                <a:lnTo>
                  <a:pt x="2159548" y="2802459"/>
                </a:lnTo>
                <a:lnTo>
                  <a:pt x="2164629" y="2793885"/>
                </a:lnTo>
                <a:lnTo>
                  <a:pt x="2169393" y="2784993"/>
                </a:lnTo>
                <a:lnTo>
                  <a:pt x="2174474" y="2775784"/>
                </a:lnTo>
                <a:lnTo>
                  <a:pt x="2179237" y="2766892"/>
                </a:lnTo>
                <a:lnTo>
                  <a:pt x="2183683" y="2757683"/>
                </a:lnTo>
                <a:lnTo>
                  <a:pt x="2187811" y="2748474"/>
                </a:lnTo>
                <a:lnTo>
                  <a:pt x="2191622" y="2739264"/>
                </a:lnTo>
                <a:lnTo>
                  <a:pt x="2195433" y="2729420"/>
                </a:lnTo>
                <a:lnTo>
                  <a:pt x="2199244" y="2719893"/>
                </a:lnTo>
                <a:lnTo>
                  <a:pt x="2202102" y="2710048"/>
                </a:lnTo>
                <a:lnTo>
                  <a:pt x="2205595" y="2700204"/>
                </a:lnTo>
                <a:lnTo>
                  <a:pt x="2208136" y="2690042"/>
                </a:lnTo>
                <a:lnTo>
                  <a:pt x="2210676" y="2680197"/>
                </a:lnTo>
                <a:lnTo>
                  <a:pt x="2213217" y="2669718"/>
                </a:lnTo>
                <a:lnTo>
                  <a:pt x="2215122" y="2659556"/>
                </a:lnTo>
                <a:lnTo>
                  <a:pt x="2217027" y="2649076"/>
                </a:lnTo>
                <a:lnTo>
                  <a:pt x="2218615" y="2638279"/>
                </a:lnTo>
                <a:lnTo>
                  <a:pt x="2219885" y="2628117"/>
                </a:lnTo>
                <a:lnTo>
                  <a:pt x="2221156" y="2617320"/>
                </a:lnTo>
                <a:lnTo>
                  <a:pt x="2221791" y="2606523"/>
                </a:lnTo>
                <a:lnTo>
                  <a:pt x="2222743" y="2595725"/>
                </a:lnTo>
                <a:lnTo>
                  <a:pt x="2222743" y="2584611"/>
                </a:lnTo>
                <a:lnTo>
                  <a:pt x="2222743" y="2573814"/>
                </a:lnTo>
                <a:lnTo>
                  <a:pt x="2222743" y="2563016"/>
                </a:lnTo>
                <a:lnTo>
                  <a:pt x="2221791" y="2552537"/>
                </a:lnTo>
                <a:lnTo>
                  <a:pt x="2221156" y="2541740"/>
                </a:lnTo>
                <a:lnTo>
                  <a:pt x="2219885" y="2531260"/>
                </a:lnTo>
                <a:lnTo>
                  <a:pt x="2218933" y="2521098"/>
                </a:lnTo>
                <a:lnTo>
                  <a:pt x="2217027" y="2510618"/>
                </a:lnTo>
                <a:lnTo>
                  <a:pt x="2215122" y="2500139"/>
                </a:lnTo>
                <a:lnTo>
                  <a:pt x="2213217" y="2490294"/>
                </a:lnTo>
                <a:lnTo>
                  <a:pt x="2210994" y="2479815"/>
                </a:lnTo>
                <a:lnTo>
                  <a:pt x="2208453" y="2469970"/>
                </a:lnTo>
                <a:lnTo>
                  <a:pt x="2205595" y="2460126"/>
                </a:lnTo>
                <a:lnTo>
                  <a:pt x="2202419" y="2449964"/>
                </a:lnTo>
                <a:lnTo>
                  <a:pt x="2199244" y="2440437"/>
                </a:lnTo>
                <a:lnTo>
                  <a:pt x="2195751" y="2430910"/>
                </a:lnTo>
                <a:lnTo>
                  <a:pt x="2192257" y="2421383"/>
                </a:lnTo>
                <a:lnTo>
                  <a:pt x="2188129" y="2412174"/>
                </a:lnTo>
                <a:lnTo>
                  <a:pt x="2184001" y="2402964"/>
                </a:lnTo>
                <a:lnTo>
                  <a:pt x="2179555" y="2393437"/>
                </a:lnTo>
                <a:lnTo>
                  <a:pt x="2174791" y="2384546"/>
                </a:lnTo>
                <a:lnTo>
                  <a:pt x="2169710" y="2375654"/>
                </a:lnTo>
                <a:lnTo>
                  <a:pt x="2164947" y="2366762"/>
                </a:lnTo>
                <a:lnTo>
                  <a:pt x="2159866" y="2358188"/>
                </a:lnTo>
                <a:lnTo>
                  <a:pt x="2154150" y="2349614"/>
                </a:lnTo>
                <a:lnTo>
                  <a:pt x="2148751" y="2341357"/>
                </a:lnTo>
                <a:lnTo>
                  <a:pt x="2142717" y="2333418"/>
                </a:lnTo>
                <a:lnTo>
                  <a:pt x="2136684" y="2325161"/>
                </a:lnTo>
                <a:lnTo>
                  <a:pt x="2130332" y="2316905"/>
                </a:lnTo>
                <a:lnTo>
                  <a:pt x="2124299" y="2309283"/>
                </a:lnTo>
                <a:lnTo>
                  <a:pt x="2117312" y="2301661"/>
                </a:lnTo>
                <a:lnTo>
                  <a:pt x="2110643" y="2294357"/>
                </a:lnTo>
                <a:lnTo>
                  <a:pt x="2103657" y="2286736"/>
                </a:lnTo>
                <a:lnTo>
                  <a:pt x="2096671" y="2279750"/>
                </a:lnTo>
                <a:lnTo>
                  <a:pt x="2089367" y="2272763"/>
                </a:lnTo>
                <a:lnTo>
                  <a:pt x="2081745" y="2265777"/>
                </a:lnTo>
                <a:lnTo>
                  <a:pt x="2074124" y="2259425"/>
                </a:lnTo>
                <a:lnTo>
                  <a:pt x="2066185" y="2252757"/>
                </a:lnTo>
                <a:lnTo>
                  <a:pt x="2058245" y="2246405"/>
                </a:lnTo>
                <a:lnTo>
                  <a:pt x="2050306" y="2240372"/>
                </a:lnTo>
                <a:lnTo>
                  <a:pt x="2042050" y="2234338"/>
                </a:lnTo>
                <a:lnTo>
                  <a:pt x="2033793" y="2228939"/>
                </a:lnTo>
                <a:lnTo>
                  <a:pt x="2025219" y="2223223"/>
                </a:lnTo>
                <a:lnTo>
                  <a:pt x="2016327" y="2218142"/>
                </a:lnTo>
                <a:lnTo>
                  <a:pt x="2007753" y="2213061"/>
                </a:lnTo>
                <a:lnTo>
                  <a:pt x="1998861" y="2207980"/>
                </a:lnTo>
                <a:lnTo>
                  <a:pt x="1989652" y="2203534"/>
                </a:lnTo>
                <a:lnTo>
                  <a:pt x="1980760" y="2199088"/>
                </a:lnTo>
                <a:lnTo>
                  <a:pt x="1971551" y="2194643"/>
                </a:lnTo>
                <a:lnTo>
                  <a:pt x="1961706" y="2190832"/>
                </a:lnTo>
                <a:lnTo>
                  <a:pt x="1952179" y="2187021"/>
                </a:lnTo>
                <a:lnTo>
                  <a:pt x="1942335" y="2183528"/>
                </a:lnTo>
                <a:lnTo>
                  <a:pt x="1932808" y="2180352"/>
                </a:lnTo>
                <a:lnTo>
                  <a:pt x="1922963" y="2177177"/>
                </a:lnTo>
                <a:lnTo>
                  <a:pt x="1913119" y="2174318"/>
                </a:lnTo>
                <a:lnTo>
                  <a:pt x="1902639" y="2171778"/>
                </a:lnTo>
                <a:lnTo>
                  <a:pt x="1892795" y="2169555"/>
                </a:lnTo>
                <a:lnTo>
                  <a:pt x="1882315" y="2167332"/>
                </a:lnTo>
                <a:lnTo>
                  <a:pt x="1871836" y="2165427"/>
                </a:lnTo>
                <a:lnTo>
                  <a:pt x="1861356" y="2163839"/>
                </a:lnTo>
                <a:lnTo>
                  <a:pt x="1850559" y="2162251"/>
                </a:lnTo>
                <a:lnTo>
                  <a:pt x="1840397" y="2161298"/>
                </a:lnTo>
                <a:lnTo>
                  <a:pt x="1829600" y="2160663"/>
                </a:lnTo>
                <a:lnTo>
                  <a:pt x="1818167" y="2160028"/>
                </a:lnTo>
                <a:lnTo>
                  <a:pt x="1807688" y="2159710"/>
                </a:lnTo>
                <a:lnTo>
                  <a:pt x="1796891" y="2159710"/>
                </a:lnTo>
                <a:close/>
                <a:moveTo>
                  <a:pt x="1703527" y="1784350"/>
                </a:moveTo>
                <a:lnTo>
                  <a:pt x="1960753" y="1793877"/>
                </a:lnTo>
                <a:lnTo>
                  <a:pt x="1955037" y="1945990"/>
                </a:lnTo>
                <a:lnTo>
                  <a:pt x="1970280" y="1950118"/>
                </a:lnTo>
                <a:lnTo>
                  <a:pt x="1985841" y="1954247"/>
                </a:lnTo>
                <a:lnTo>
                  <a:pt x="2000766" y="1959010"/>
                </a:lnTo>
                <a:lnTo>
                  <a:pt x="2016010" y="1963774"/>
                </a:lnTo>
                <a:lnTo>
                  <a:pt x="2030935" y="1969172"/>
                </a:lnTo>
                <a:lnTo>
                  <a:pt x="2045225" y="1975206"/>
                </a:lnTo>
                <a:lnTo>
                  <a:pt x="2059833" y="1980922"/>
                </a:lnTo>
                <a:lnTo>
                  <a:pt x="2074441" y="1987273"/>
                </a:lnTo>
                <a:lnTo>
                  <a:pt x="2088414" y="1993942"/>
                </a:lnTo>
                <a:lnTo>
                  <a:pt x="2102069" y="2001246"/>
                </a:lnTo>
                <a:lnTo>
                  <a:pt x="2116042" y="2008550"/>
                </a:lnTo>
                <a:lnTo>
                  <a:pt x="2129697" y="2016172"/>
                </a:lnTo>
                <a:lnTo>
                  <a:pt x="2143035" y="2024111"/>
                </a:lnTo>
                <a:lnTo>
                  <a:pt x="2156055" y="2032367"/>
                </a:lnTo>
                <a:lnTo>
                  <a:pt x="2169075" y="2041259"/>
                </a:lnTo>
                <a:lnTo>
                  <a:pt x="2181778" y="2050151"/>
                </a:lnTo>
                <a:lnTo>
                  <a:pt x="2293243" y="1945990"/>
                </a:lnTo>
                <a:lnTo>
                  <a:pt x="2468220" y="2134941"/>
                </a:lnTo>
                <a:lnTo>
                  <a:pt x="2357390" y="2237831"/>
                </a:lnTo>
                <a:lnTo>
                  <a:pt x="2365330" y="2251169"/>
                </a:lnTo>
                <a:lnTo>
                  <a:pt x="2373269" y="2264507"/>
                </a:lnTo>
                <a:lnTo>
                  <a:pt x="2380573" y="2278162"/>
                </a:lnTo>
                <a:lnTo>
                  <a:pt x="2387559" y="2292135"/>
                </a:lnTo>
                <a:lnTo>
                  <a:pt x="2394228" y="2306107"/>
                </a:lnTo>
                <a:lnTo>
                  <a:pt x="2400897" y="2320715"/>
                </a:lnTo>
                <a:lnTo>
                  <a:pt x="2406930" y="2335323"/>
                </a:lnTo>
                <a:lnTo>
                  <a:pt x="2412647" y="2349614"/>
                </a:lnTo>
                <a:lnTo>
                  <a:pt x="2418045" y="2364539"/>
                </a:lnTo>
                <a:lnTo>
                  <a:pt x="2423444" y="2379465"/>
                </a:lnTo>
                <a:lnTo>
                  <a:pt x="2427890" y="2394708"/>
                </a:lnTo>
                <a:lnTo>
                  <a:pt x="2432335" y="2409951"/>
                </a:lnTo>
                <a:lnTo>
                  <a:pt x="2435829" y="2425194"/>
                </a:lnTo>
                <a:lnTo>
                  <a:pt x="2439639" y="2440754"/>
                </a:lnTo>
                <a:lnTo>
                  <a:pt x="2443133" y="2456315"/>
                </a:lnTo>
                <a:lnTo>
                  <a:pt x="2445673" y="2472193"/>
                </a:lnTo>
                <a:lnTo>
                  <a:pt x="2595563" y="2477909"/>
                </a:lnTo>
                <a:lnTo>
                  <a:pt x="2586354" y="2735136"/>
                </a:lnTo>
                <a:lnTo>
                  <a:pt x="2437099" y="2729420"/>
                </a:lnTo>
                <a:lnTo>
                  <a:pt x="2432971" y="2744980"/>
                </a:lnTo>
                <a:lnTo>
                  <a:pt x="2428842" y="2760541"/>
                </a:lnTo>
                <a:lnTo>
                  <a:pt x="2424079" y="2776419"/>
                </a:lnTo>
                <a:lnTo>
                  <a:pt x="2419315" y="2791027"/>
                </a:lnTo>
                <a:lnTo>
                  <a:pt x="2413599" y="2806270"/>
                </a:lnTo>
                <a:lnTo>
                  <a:pt x="2408201" y="2821196"/>
                </a:lnTo>
                <a:lnTo>
                  <a:pt x="2402167" y="2835804"/>
                </a:lnTo>
                <a:lnTo>
                  <a:pt x="2395816" y="2850094"/>
                </a:lnTo>
                <a:lnTo>
                  <a:pt x="2388829" y="2864702"/>
                </a:lnTo>
                <a:lnTo>
                  <a:pt x="2381525" y="2878992"/>
                </a:lnTo>
                <a:lnTo>
                  <a:pt x="2374221" y="2892647"/>
                </a:lnTo>
                <a:lnTo>
                  <a:pt x="2366917" y="2906303"/>
                </a:lnTo>
                <a:lnTo>
                  <a:pt x="2358661" y="2919640"/>
                </a:lnTo>
                <a:lnTo>
                  <a:pt x="2350404" y="2932978"/>
                </a:lnTo>
                <a:lnTo>
                  <a:pt x="2341512" y="2945998"/>
                </a:lnTo>
                <a:lnTo>
                  <a:pt x="2332620" y="2958701"/>
                </a:lnTo>
                <a:lnTo>
                  <a:pt x="2433606" y="3067625"/>
                </a:lnTo>
                <a:lnTo>
                  <a:pt x="2245290" y="3242603"/>
                </a:lnTo>
                <a:lnTo>
                  <a:pt x="2144940" y="3134949"/>
                </a:lnTo>
                <a:lnTo>
                  <a:pt x="2131285" y="3143205"/>
                </a:lnTo>
                <a:lnTo>
                  <a:pt x="2117947" y="3150509"/>
                </a:lnTo>
                <a:lnTo>
                  <a:pt x="2103657" y="3157813"/>
                </a:lnTo>
                <a:lnTo>
                  <a:pt x="2089684" y="3165117"/>
                </a:lnTo>
                <a:lnTo>
                  <a:pt x="2075394" y="3172103"/>
                </a:lnTo>
                <a:lnTo>
                  <a:pt x="2061104" y="3178455"/>
                </a:lnTo>
                <a:lnTo>
                  <a:pt x="2046496" y="3184488"/>
                </a:lnTo>
                <a:lnTo>
                  <a:pt x="2031570" y="3190205"/>
                </a:lnTo>
                <a:lnTo>
                  <a:pt x="2016645" y="3195603"/>
                </a:lnTo>
                <a:lnTo>
                  <a:pt x="2001402" y="3200684"/>
                </a:lnTo>
                <a:lnTo>
                  <a:pt x="1986159" y="3205448"/>
                </a:lnTo>
                <a:lnTo>
                  <a:pt x="1970598" y="3209576"/>
                </a:lnTo>
                <a:lnTo>
                  <a:pt x="1955037" y="3213704"/>
                </a:lnTo>
                <a:lnTo>
                  <a:pt x="1939477" y="3217515"/>
                </a:lnTo>
                <a:lnTo>
                  <a:pt x="1923916" y="3220373"/>
                </a:lnTo>
                <a:lnTo>
                  <a:pt x="1908038" y="3223231"/>
                </a:lnTo>
                <a:lnTo>
                  <a:pt x="1902322" y="3370263"/>
                </a:lnTo>
                <a:lnTo>
                  <a:pt x="1645095" y="3360736"/>
                </a:lnTo>
                <a:lnTo>
                  <a:pt x="1650493" y="3213704"/>
                </a:lnTo>
                <a:lnTo>
                  <a:pt x="1634615" y="3209576"/>
                </a:lnTo>
                <a:lnTo>
                  <a:pt x="1619054" y="3205130"/>
                </a:lnTo>
                <a:lnTo>
                  <a:pt x="1603494" y="3200684"/>
                </a:lnTo>
                <a:lnTo>
                  <a:pt x="1588251" y="3195603"/>
                </a:lnTo>
                <a:lnTo>
                  <a:pt x="1573325" y="3189887"/>
                </a:lnTo>
                <a:lnTo>
                  <a:pt x="1558717" y="3184488"/>
                </a:lnTo>
                <a:lnTo>
                  <a:pt x="1543792" y="3178137"/>
                </a:lnTo>
                <a:lnTo>
                  <a:pt x="1529184" y="3171786"/>
                </a:lnTo>
                <a:lnTo>
                  <a:pt x="1515211" y="3164482"/>
                </a:lnTo>
                <a:lnTo>
                  <a:pt x="1500921" y="3157496"/>
                </a:lnTo>
                <a:lnTo>
                  <a:pt x="1486948" y="3150192"/>
                </a:lnTo>
                <a:lnTo>
                  <a:pt x="1472975" y="3142252"/>
                </a:lnTo>
                <a:lnTo>
                  <a:pt x="1459637" y="3134313"/>
                </a:lnTo>
                <a:lnTo>
                  <a:pt x="1446300" y="3125739"/>
                </a:lnTo>
                <a:lnTo>
                  <a:pt x="1433280" y="3117165"/>
                </a:lnTo>
                <a:lnTo>
                  <a:pt x="1420577" y="3107638"/>
                </a:lnTo>
                <a:lnTo>
                  <a:pt x="1312606" y="3207988"/>
                </a:lnTo>
                <a:lnTo>
                  <a:pt x="1137310" y="3019673"/>
                </a:lnTo>
                <a:lnTo>
                  <a:pt x="1245917" y="2918688"/>
                </a:lnTo>
                <a:lnTo>
                  <a:pt x="1238296" y="2905350"/>
                </a:lnTo>
                <a:lnTo>
                  <a:pt x="1230357" y="2891377"/>
                </a:lnTo>
                <a:lnTo>
                  <a:pt x="1223053" y="2877722"/>
                </a:lnTo>
                <a:lnTo>
                  <a:pt x="1216066" y="2863749"/>
                </a:lnTo>
                <a:lnTo>
                  <a:pt x="1209397" y="2849459"/>
                </a:lnTo>
                <a:lnTo>
                  <a:pt x="1203046" y="2834851"/>
                </a:lnTo>
                <a:lnTo>
                  <a:pt x="1197012" y="2820560"/>
                </a:lnTo>
                <a:lnTo>
                  <a:pt x="1191296" y="2805635"/>
                </a:lnTo>
                <a:lnTo>
                  <a:pt x="1186215" y="2790710"/>
                </a:lnTo>
                <a:lnTo>
                  <a:pt x="1181134" y="2775466"/>
                </a:lnTo>
                <a:lnTo>
                  <a:pt x="1176688" y="2760223"/>
                </a:lnTo>
                <a:lnTo>
                  <a:pt x="1172560" y="2744980"/>
                </a:lnTo>
                <a:lnTo>
                  <a:pt x="1168432" y="2729420"/>
                </a:lnTo>
                <a:lnTo>
                  <a:pt x="1164938" y="2713859"/>
                </a:lnTo>
                <a:lnTo>
                  <a:pt x="1161763" y="2697981"/>
                </a:lnTo>
                <a:lnTo>
                  <a:pt x="1159222" y="2682420"/>
                </a:lnTo>
                <a:lnTo>
                  <a:pt x="1009650" y="2676704"/>
                </a:lnTo>
                <a:lnTo>
                  <a:pt x="1019494" y="2419478"/>
                </a:lnTo>
                <a:lnTo>
                  <a:pt x="1169384" y="2425194"/>
                </a:lnTo>
                <a:lnTo>
                  <a:pt x="1173513" y="2409633"/>
                </a:lnTo>
                <a:lnTo>
                  <a:pt x="1177641" y="2393755"/>
                </a:lnTo>
                <a:lnTo>
                  <a:pt x="1182404" y="2378512"/>
                </a:lnTo>
                <a:lnTo>
                  <a:pt x="1187803" y="2363904"/>
                </a:lnTo>
                <a:lnTo>
                  <a:pt x="1193202" y="2348978"/>
                </a:lnTo>
                <a:lnTo>
                  <a:pt x="1198918" y="2334053"/>
                </a:lnTo>
                <a:lnTo>
                  <a:pt x="1205269" y="2319445"/>
                </a:lnTo>
                <a:lnTo>
                  <a:pt x="1211620" y="2305155"/>
                </a:lnTo>
                <a:lnTo>
                  <a:pt x="1218607" y="2290864"/>
                </a:lnTo>
                <a:lnTo>
                  <a:pt x="1225593" y="2277209"/>
                </a:lnTo>
                <a:lnTo>
                  <a:pt x="1233215" y="2263554"/>
                </a:lnTo>
                <a:lnTo>
                  <a:pt x="1240836" y="2249581"/>
                </a:lnTo>
                <a:lnTo>
                  <a:pt x="1248775" y="2236243"/>
                </a:lnTo>
                <a:lnTo>
                  <a:pt x="1257349" y="2223223"/>
                </a:lnTo>
                <a:lnTo>
                  <a:pt x="1265606" y="2210203"/>
                </a:lnTo>
                <a:lnTo>
                  <a:pt x="1274815" y="2197818"/>
                </a:lnTo>
                <a:lnTo>
                  <a:pt x="1171607" y="2086988"/>
                </a:lnTo>
                <a:lnTo>
                  <a:pt x="1360558" y="1912011"/>
                </a:lnTo>
                <a:lnTo>
                  <a:pt x="1464083" y="2023476"/>
                </a:lnTo>
                <a:lnTo>
                  <a:pt x="1477421" y="2015537"/>
                </a:lnTo>
                <a:lnTo>
                  <a:pt x="1491076" y="2007915"/>
                </a:lnTo>
                <a:lnTo>
                  <a:pt x="1504732" y="2000611"/>
                </a:lnTo>
                <a:lnTo>
                  <a:pt x="1518387" y="1993625"/>
                </a:lnTo>
                <a:lnTo>
                  <a:pt x="1532677" y="1986956"/>
                </a:lnTo>
                <a:lnTo>
                  <a:pt x="1546650" y="1980605"/>
                </a:lnTo>
                <a:lnTo>
                  <a:pt x="1561258" y="1974571"/>
                </a:lnTo>
                <a:lnTo>
                  <a:pt x="1575548" y="1969172"/>
                </a:lnTo>
                <a:lnTo>
                  <a:pt x="1590474" y="1963774"/>
                </a:lnTo>
                <a:lnTo>
                  <a:pt x="1605399" y="1958693"/>
                </a:lnTo>
                <a:lnTo>
                  <a:pt x="1620325" y="1954247"/>
                </a:lnTo>
                <a:lnTo>
                  <a:pt x="1635568" y="1950118"/>
                </a:lnTo>
                <a:lnTo>
                  <a:pt x="1650811" y="1945990"/>
                </a:lnTo>
                <a:lnTo>
                  <a:pt x="1666371" y="1942815"/>
                </a:lnTo>
                <a:lnTo>
                  <a:pt x="1681932" y="1939321"/>
                </a:lnTo>
                <a:lnTo>
                  <a:pt x="1697493" y="1936781"/>
                </a:lnTo>
                <a:lnTo>
                  <a:pt x="1703527" y="1784350"/>
                </a:lnTo>
                <a:close/>
                <a:moveTo>
                  <a:pt x="499967" y="1495425"/>
                </a:moveTo>
                <a:lnTo>
                  <a:pt x="512673" y="1507816"/>
                </a:lnTo>
                <a:lnTo>
                  <a:pt x="526015" y="1520207"/>
                </a:lnTo>
                <a:lnTo>
                  <a:pt x="540309" y="1532916"/>
                </a:lnTo>
                <a:lnTo>
                  <a:pt x="555557" y="1545307"/>
                </a:lnTo>
                <a:lnTo>
                  <a:pt x="571122" y="1557381"/>
                </a:lnTo>
                <a:lnTo>
                  <a:pt x="587958" y="1569136"/>
                </a:lnTo>
                <a:lnTo>
                  <a:pt x="596217" y="1574220"/>
                </a:lnTo>
                <a:lnTo>
                  <a:pt x="604794" y="1579939"/>
                </a:lnTo>
                <a:lnTo>
                  <a:pt x="613371" y="1584705"/>
                </a:lnTo>
                <a:lnTo>
                  <a:pt x="622265" y="1589788"/>
                </a:lnTo>
                <a:lnTo>
                  <a:pt x="639736" y="1608851"/>
                </a:lnTo>
                <a:lnTo>
                  <a:pt x="657525" y="1628868"/>
                </a:lnTo>
                <a:lnTo>
                  <a:pt x="692150" y="1668583"/>
                </a:lnTo>
                <a:lnTo>
                  <a:pt x="641960" y="1916723"/>
                </a:lnTo>
                <a:lnTo>
                  <a:pt x="640054" y="1924030"/>
                </a:lnTo>
                <a:lnTo>
                  <a:pt x="637830" y="1931338"/>
                </a:lnTo>
                <a:lnTo>
                  <a:pt x="635289" y="1938328"/>
                </a:lnTo>
                <a:lnTo>
                  <a:pt x="631795" y="1945000"/>
                </a:lnTo>
                <a:lnTo>
                  <a:pt x="628618" y="1951672"/>
                </a:lnTo>
                <a:lnTo>
                  <a:pt x="624489" y="1958026"/>
                </a:lnTo>
                <a:lnTo>
                  <a:pt x="620041" y="1963745"/>
                </a:lnTo>
                <a:lnTo>
                  <a:pt x="615277" y="1969464"/>
                </a:lnTo>
                <a:lnTo>
                  <a:pt x="247746" y="2374875"/>
                </a:lnTo>
                <a:lnTo>
                  <a:pt x="244252" y="2379323"/>
                </a:lnTo>
                <a:lnTo>
                  <a:pt x="240122" y="2382818"/>
                </a:lnTo>
                <a:lnTo>
                  <a:pt x="235675" y="2386631"/>
                </a:lnTo>
                <a:lnTo>
                  <a:pt x="231228" y="2390126"/>
                </a:lnTo>
                <a:lnTo>
                  <a:pt x="226781" y="2393303"/>
                </a:lnTo>
                <a:lnTo>
                  <a:pt x="222334" y="2395845"/>
                </a:lnTo>
                <a:lnTo>
                  <a:pt x="217251" y="2399022"/>
                </a:lnTo>
                <a:lnTo>
                  <a:pt x="212486" y="2401246"/>
                </a:lnTo>
                <a:lnTo>
                  <a:pt x="207404" y="2403470"/>
                </a:lnTo>
                <a:lnTo>
                  <a:pt x="202639" y="2405377"/>
                </a:lnTo>
                <a:lnTo>
                  <a:pt x="197239" y="2406965"/>
                </a:lnTo>
                <a:lnTo>
                  <a:pt x="192156" y="2408236"/>
                </a:lnTo>
                <a:lnTo>
                  <a:pt x="187074" y="2409189"/>
                </a:lnTo>
                <a:lnTo>
                  <a:pt x="181673" y="2410460"/>
                </a:lnTo>
                <a:lnTo>
                  <a:pt x="176273" y="2411095"/>
                </a:lnTo>
                <a:lnTo>
                  <a:pt x="170873" y="2411413"/>
                </a:lnTo>
                <a:lnTo>
                  <a:pt x="165473" y="2411413"/>
                </a:lnTo>
                <a:lnTo>
                  <a:pt x="160073" y="2411413"/>
                </a:lnTo>
                <a:lnTo>
                  <a:pt x="154990" y="2411095"/>
                </a:lnTo>
                <a:lnTo>
                  <a:pt x="149272" y="2410460"/>
                </a:lnTo>
                <a:lnTo>
                  <a:pt x="144190" y="2409825"/>
                </a:lnTo>
                <a:lnTo>
                  <a:pt x="139107" y="2408554"/>
                </a:lnTo>
                <a:lnTo>
                  <a:pt x="133707" y="2406965"/>
                </a:lnTo>
                <a:lnTo>
                  <a:pt x="128625" y="2405377"/>
                </a:lnTo>
                <a:lnTo>
                  <a:pt x="123224" y="2403470"/>
                </a:lnTo>
                <a:lnTo>
                  <a:pt x="118459" y="2401246"/>
                </a:lnTo>
                <a:lnTo>
                  <a:pt x="113377" y="2399022"/>
                </a:lnTo>
                <a:lnTo>
                  <a:pt x="108612" y="2395845"/>
                </a:lnTo>
                <a:lnTo>
                  <a:pt x="104165" y="2392985"/>
                </a:lnTo>
                <a:lnTo>
                  <a:pt x="99082" y="2390126"/>
                </a:lnTo>
                <a:lnTo>
                  <a:pt x="94635" y="2386313"/>
                </a:lnTo>
                <a:lnTo>
                  <a:pt x="90506" y="2382501"/>
                </a:lnTo>
                <a:lnTo>
                  <a:pt x="86058" y="2378688"/>
                </a:lnTo>
                <a:lnTo>
                  <a:pt x="82564" y="2374875"/>
                </a:lnTo>
                <a:lnTo>
                  <a:pt x="78752" y="2370427"/>
                </a:lnTo>
                <a:lnTo>
                  <a:pt x="75258" y="2365661"/>
                </a:lnTo>
                <a:lnTo>
                  <a:pt x="72081" y="2361213"/>
                </a:lnTo>
                <a:lnTo>
                  <a:pt x="69222" y="2356448"/>
                </a:lnTo>
                <a:lnTo>
                  <a:pt x="66364" y="2351999"/>
                </a:lnTo>
                <a:lnTo>
                  <a:pt x="64140" y="2346916"/>
                </a:lnTo>
                <a:lnTo>
                  <a:pt x="61916" y="2342150"/>
                </a:lnTo>
                <a:lnTo>
                  <a:pt x="60328" y="2336749"/>
                </a:lnTo>
                <a:lnTo>
                  <a:pt x="58422" y="2331983"/>
                </a:lnTo>
                <a:lnTo>
                  <a:pt x="57151" y="2326900"/>
                </a:lnTo>
                <a:lnTo>
                  <a:pt x="55563" y="2321498"/>
                </a:lnTo>
                <a:lnTo>
                  <a:pt x="54928" y="2316097"/>
                </a:lnTo>
                <a:lnTo>
                  <a:pt x="54293" y="2310696"/>
                </a:lnTo>
                <a:lnTo>
                  <a:pt x="53975" y="2305612"/>
                </a:lnTo>
                <a:lnTo>
                  <a:pt x="53975" y="2299893"/>
                </a:lnTo>
                <a:lnTo>
                  <a:pt x="53975" y="2294810"/>
                </a:lnTo>
                <a:lnTo>
                  <a:pt x="54293" y="2289726"/>
                </a:lnTo>
                <a:lnTo>
                  <a:pt x="54928" y="2284007"/>
                </a:lnTo>
                <a:lnTo>
                  <a:pt x="55563" y="2278924"/>
                </a:lnTo>
                <a:lnTo>
                  <a:pt x="56834" y="2273523"/>
                </a:lnTo>
                <a:lnTo>
                  <a:pt x="58422" y="2268439"/>
                </a:lnTo>
                <a:lnTo>
                  <a:pt x="60328" y="2263355"/>
                </a:lnTo>
                <a:lnTo>
                  <a:pt x="61916" y="2257954"/>
                </a:lnTo>
                <a:lnTo>
                  <a:pt x="64140" y="2253188"/>
                </a:lnTo>
                <a:lnTo>
                  <a:pt x="66364" y="2248105"/>
                </a:lnTo>
                <a:lnTo>
                  <a:pt x="69222" y="2243021"/>
                </a:lnTo>
                <a:lnTo>
                  <a:pt x="72081" y="2238573"/>
                </a:lnTo>
                <a:lnTo>
                  <a:pt x="75258" y="2233807"/>
                </a:lnTo>
                <a:lnTo>
                  <a:pt x="78752" y="2229359"/>
                </a:lnTo>
                <a:lnTo>
                  <a:pt x="82882" y="2224911"/>
                </a:lnTo>
                <a:lnTo>
                  <a:pt x="429129" y="1842376"/>
                </a:lnTo>
                <a:lnTo>
                  <a:pt x="499967" y="1495425"/>
                </a:lnTo>
                <a:close/>
                <a:moveTo>
                  <a:pt x="2178844" y="1055220"/>
                </a:moveTo>
                <a:lnTo>
                  <a:pt x="2166450" y="1055537"/>
                </a:lnTo>
                <a:lnTo>
                  <a:pt x="2154055" y="1056172"/>
                </a:lnTo>
                <a:lnTo>
                  <a:pt x="2141978" y="1058076"/>
                </a:lnTo>
                <a:lnTo>
                  <a:pt x="2129584" y="1059979"/>
                </a:lnTo>
                <a:lnTo>
                  <a:pt x="2117507" y="1062518"/>
                </a:lnTo>
                <a:lnTo>
                  <a:pt x="2105430" y="1066008"/>
                </a:lnTo>
                <a:lnTo>
                  <a:pt x="2093671" y="1070133"/>
                </a:lnTo>
                <a:lnTo>
                  <a:pt x="2081594" y="1074575"/>
                </a:lnTo>
                <a:lnTo>
                  <a:pt x="2070153" y="1079334"/>
                </a:lnTo>
                <a:lnTo>
                  <a:pt x="2058712" y="1085363"/>
                </a:lnTo>
                <a:lnTo>
                  <a:pt x="2047588" y="1091709"/>
                </a:lnTo>
                <a:lnTo>
                  <a:pt x="2036783" y="1098372"/>
                </a:lnTo>
                <a:lnTo>
                  <a:pt x="2025977" y="1105987"/>
                </a:lnTo>
                <a:lnTo>
                  <a:pt x="2015490" y="1114236"/>
                </a:lnTo>
                <a:lnTo>
                  <a:pt x="2005320" y="1122803"/>
                </a:lnTo>
                <a:lnTo>
                  <a:pt x="1996103" y="1132005"/>
                </a:lnTo>
                <a:lnTo>
                  <a:pt x="1987204" y="1141206"/>
                </a:lnTo>
                <a:lnTo>
                  <a:pt x="1978941" y="1151042"/>
                </a:lnTo>
                <a:lnTo>
                  <a:pt x="1971314" y="1161513"/>
                </a:lnTo>
                <a:lnTo>
                  <a:pt x="1964322" y="1171666"/>
                </a:lnTo>
                <a:lnTo>
                  <a:pt x="1957330" y="1182454"/>
                </a:lnTo>
                <a:lnTo>
                  <a:pt x="1951610" y="1193242"/>
                </a:lnTo>
                <a:lnTo>
                  <a:pt x="1945889" y="1204348"/>
                </a:lnTo>
                <a:lnTo>
                  <a:pt x="1941122" y="1216088"/>
                </a:lnTo>
                <a:lnTo>
                  <a:pt x="1936673" y="1227510"/>
                </a:lnTo>
                <a:lnTo>
                  <a:pt x="1932859" y="1239250"/>
                </a:lnTo>
                <a:lnTo>
                  <a:pt x="1929999" y="1251307"/>
                </a:lnTo>
                <a:lnTo>
                  <a:pt x="1927456" y="1263047"/>
                </a:lnTo>
                <a:lnTo>
                  <a:pt x="1925231" y="1275421"/>
                </a:lnTo>
                <a:lnTo>
                  <a:pt x="1923642" y="1287796"/>
                </a:lnTo>
                <a:lnTo>
                  <a:pt x="1923007" y="1299853"/>
                </a:lnTo>
                <a:lnTo>
                  <a:pt x="1922371" y="1312545"/>
                </a:lnTo>
                <a:lnTo>
                  <a:pt x="1923007" y="1324919"/>
                </a:lnTo>
                <a:lnTo>
                  <a:pt x="1923642" y="1336976"/>
                </a:lnTo>
                <a:lnTo>
                  <a:pt x="1925231" y="1349351"/>
                </a:lnTo>
                <a:lnTo>
                  <a:pt x="1927456" y="1361408"/>
                </a:lnTo>
                <a:lnTo>
                  <a:pt x="1929999" y="1373465"/>
                </a:lnTo>
                <a:lnTo>
                  <a:pt x="1933177" y="1385522"/>
                </a:lnTo>
                <a:lnTo>
                  <a:pt x="1936990" y="1397579"/>
                </a:lnTo>
                <a:lnTo>
                  <a:pt x="1941440" y="1409002"/>
                </a:lnTo>
                <a:lnTo>
                  <a:pt x="1946843" y="1420424"/>
                </a:lnTo>
                <a:lnTo>
                  <a:pt x="1952563" y="1432164"/>
                </a:lnTo>
                <a:lnTo>
                  <a:pt x="1958919" y="1443269"/>
                </a:lnTo>
                <a:lnTo>
                  <a:pt x="1965593" y="1454375"/>
                </a:lnTo>
                <a:lnTo>
                  <a:pt x="1973539" y="1465163"/>
                </a:lnTo>
                <a:lnTo>
                  <a:pt x="1981802" y="1475633"/>
                </a:lnTo>
                <a:lnTo>
                  <a:pt x="1990065" y="1485152"/>
                </a:lnTo>
                <a:lnTo>
                  <a:pt x="1999281" y="1494671"/>
                </a:lnTo>
                <a:lnTo>
                  <a:pt x="2008816" y="1503872"/>
                </a:lnTo>
                <a:lnTo>
                  <a:pt x="2018350" y="1511805"/>
                </a:lnTo>
                <a:lnTo>
                  <a:pt x="2028838" y="1519737"/>
                </a:lnTo>
                <a:lnTo>
                  <a:pt x="2039325" y="1526717"/>
                </a:lnTo>
                <a:lnTo>
                  <a:pt x="2049813" y="1533381"/>
                </a:lnTo>
                <a:lnTo>
                  <a:pt x="2060937" y="1539409"/>
                </a:lnTo>
                <a:lnTo>
                  <a:pt x="2072060" y="1544803"/>
                </a:lnTo>
                <a:lnTo>
                  <a:pt x="2083501" y="1549880"/>
                </a:lnTo>
                <a:lnTo>
                  <a:pt x="2094942" y="1554005"/>
                </a:lnTo>
                <a:lnTo>
                  <a:pt x="2107019" y="1557812"/>
                </a:lnTo>
                <a:lnTo>
                  <a:pt x="2118778" y="1560985"/>
                </a:lnTo>
                <a:lnTo>
                  <a:pt x="2130855" y="1563523"/>
                </a:lnTo>
                <a:lnTo>
                  <a:pt x="2142932" y="1565745"/>
                </a:lnTo>
                <a:lnTo>
                  <a:pt x="2155326" y="1567331"/>
                </a:lnTo>
                <a:lnTo>
                  <a:pt x="2167721" y="1567966"/>
                </a:lnTo>
                <a:lnTo>
                  <a:pt x="2179798" y="1568283"/>
                </a:lnTo>
                <a:lnTo>
                  <a:pt x="2192510" y="1567966"/>
                </a:lnTo>
                <a:lnTo>
                  <a:pt x="2204905" y="1567014"/>
                </a:lnTo>
                <a:lnTo>
                  <a:pt x="2216982" y="1565427"/>
                </a:lnTo>
                <a:lnTo>
                  <a:pt x="2229058" y="1563206"/>
                </a:lnTo>
                <a:lnTo>
                  <a:pt x="2241135" y="1560668"/>
                </a:lnTo>
                <a:lnTo>
                  <a:pt x="2253212" y="1557178"/>
                </a:lnTo>
                <a:lnTo>
                  <a:pt x="2264971" y="1553370"/>
                </a:lnTo>
                <a:lnTo>
                  <a:pt x="2277048" y="1548928"/>
                </a:lnTo>
                <a:lnTo>
                  <a:pt x="2288489" y="1543851"/>
                </a:lnTo>
                <a:lnTo>
                  <a:pt x="2299930" y="1538140"/>
                </a:lnTo>
                <a:lnTo>
                  <a:pt x="2311053" y="1532111"/>
                </a:lnTo>
                <a:lnTo>
                  <a:pt x="2321859" y="1524814"/>
                </a:lnTo>
                <a:lnTo>
                  <a:pt x="2332665" y="1517516"/>
                </a:lnTo>
                <a:lnTo>
                  <a:pt x="2343152" y="1509266"/>
                </a:lnTo>
                <a:lnTo>
                  <a:pt x="2353322" y="1500382"/>
                </a:lnTo>
                <a:lnTo>
                  <a:pt x="2362539" y="1491498"/>
                </a:lnTo>
                <a:lnTo>
                  <a:pt x="2371437" y="1482296"/>
                </a:lnTo>
                <a:lnTo>
                  <a:pt x="2379701" y="1472143"/>
                </a:lnTo>
                <a:lnTo>
                  <a:pt x="2387328" y="1462307"/>
                </a:lnTo>
                <a:lnTo>
                  <a:pt x="2394955" y="1451836"/>
                </a:lnTo>
                <a:lnTo>
                  <a:pt x="2400994" y="1441048"/>
                </a:lnTo>
                <a:lnTo>
                  <a:pt x="2407350" y="1430260"/>
                </a:lnTo>
                <a:lnTo>
                  <a:pt x="2412753" y="1419155"/>
                </a:lnTo>
                <a:lnTo>
                  <a:pt x="2417520" y="1407415"/>
                </a:lnTo>
                <a:lnTo>
                  <a:pt x="2421969" y="1395993"/>
                </a:lnTo>
                <a:lnTo>
                  <a:pt x="2425783" y="1384253"/>
                </a:lnTo>
                <a:lnTo>
                  <a:pt x="2428961" y="1372196"/>
                </a:lnTo>
                <a:lnTo>
                  <a:pt x="2431504" y="1360139"/>
                </a:lnTo>
                <a:lnTo>
                  <a:pt x="2433411" y="1348081"/>
                </a:lnTo>
                <a:lnTo>
                  <a:pt x="2435000" y="1336024"/>
                </a:lnTo>
                <a:lnTo>
                  <a:pt x="2435635" y="1323333"/>
                </a:lnTo>
                <a:lnTo>
                  <a:pt x="2435953" y="1310958"/>
                </a:lnTo>
                <a:lnTo>
                  <a:pt x="2435635" y="1298901"/>
                </a:lnTo>
                <a:lnTo>
                  <a:pt x="2435000" y="1286527"/>
                </a:lnTo>
                <a:lnTo>
                  <a:pt x="2433411" y="1274152"/>
                </a:lnTo>
                <a:lnTo>
                  <a:pt x="2431186" y="1262095"/>
                </a:lnTo>
                <a:lnTo>
                  <a:pt x="2428643" y="1250038"/>
                </a:lnTo>
                <a:lnTo>
                  <a:pt x="2425465" y="1237981"/>
                </a:lnTo>
                <a:lnTo>
                  <a:pt x="2421652" y="1225924"/>
                </a:lnTo>
                <a:lnTo>
                  <a:pt x="2416884" y="1214501"/>
                </a:lnTo>
                <a:lnTo>
                  <a:pt x="2411799" y="1203079"/>
                </a:lnTo>
                <a:lnTo>
                  <a:pt x="2406079" y="1191339"/>
                </a:lnTo>
                <a:lnTo>
                  <a:pt x="2399723" y="1180233"/>
                </a:lnTo>
                <a:lnTo>
                  <a:pt x="2393049" y="1169128"/>
                </a:lnTo>
                <a:lnTo>
                  <a:pt x="2385103" y="1158657"/>
                </a:lnTo>
                <a:lnTo>
                  <a:pt x="2376840" y="1148187"/>
                </a:lnTo>
                <a:lnTo>
                  <a:pt x="2368259" y="1138351"/>
                </a:lnTo>
                <a:lnTo>
                  <a:pt x="2359043" y="1128832"/>
                </a:lnTo>
                <a:lnTo>
                  <a:pt x="2349826" y="1120265"/>
                </a:lnTo>
                <a:lnTo>
                  <a:pt x="2340292" y="1111698"/>
                </a:lnTo>
                <a:lnTo>
                  <a:pt x="2329804" y="1103766"/>
                </a:lnTo>
                <a:lnTo>
                  <a:pt x="2319317" y="1096785"/>
                </a:lnTo>
                <a:lnTo>
                  <a:pt x="2308829" y="1090122"/>
                </a:lnTo>
                <a:lnTo>
                  <a:pt x="2297705" y="1084094"/>
                </a:lnTo>
                <a:lnTo>
                  <a:pt x="2286582" y="1078700"/>
                </a:lnTo>
                <a:lnTo>
                  <a:pt x="2275141" y="1073623"/>
                </a:lnTo>
                <a:lnTo>
                  <a:pt x="2263700" y="1069181"/>
                </a:lnTo>
                <a:lnTo>
                  <a:pt x="2251623" y="1065691"/>
                </a:lnTo>
                <a:lnTo>
                  <a:pt x="2239864" y="1062518"/>
                </a:lnTo>
                <a:lnTo>
                  <a:pt x="2227787" y="1059979"/>
                </a:lnTo>
                <a:lnTo>
                  <a:pt x="2215710" y="1057758"/>
                </a:lnTo>
                <a:lnTo>
                  <a:pt x="2203316" y="1056172"/>
                </a:lnTo>
                <a:lnTo>
                  <a:pt x="2190921" y="1055537"/>
                </a:lnTo>
                <a:lnTo>
                  <a:pt x="2178844" y="1055220"/>
                </a:lnTo>
                <a:close/>
                <a:moveTo>
                  <a:pt x="2144839" y="823913"/>
                </a:moveTo>
                <a:lnTo>
                  <a:pt x="2301519" y="838826"/>
                </a:lnTo>
                <a:lnTo>
                  <a:pt x="2292938" y="930841"/>
                </a:lnTo>
                <a:lnTo>
                  <a:pt x="2302155" y="933379"/>
                </a:lnTo>
                <a:lnTo>
                  <a:pt x="2311053" y="936235"/>
                </a:lnTo>
                <a:lnTo>
                  <a:pt x="2319952" y="939725"/>
                </a:lnTo>
                <a:lnTo>
                  <a:pt x="2328851" y="943215"/>
                </a:lnTo>
                <a:lnTo>
                  <a:pt x="2338067" y="946706"/>
                </a:lnTo>
                <a:lnTo>
                  <a:pt x="2346330" y="950513"/>
                </a:lnTo>
                <a:lnTo>
                  <a:pt x="2354911" y="954638"/>
                </a:lnTo>
                <a:lnTo>
                  <a:pt x="2363492" y="959080"/>
                </a:lnTo>
                <a:lnTo>
                  <a:pt x="2372073" y="963522"/>
                </a:lnTo>
                <a:lnTo>
                  <a:pt x="2380654" y="968282"/>
                </a:lnTo>
                <a:lnTo>
                  <a:pt x="2388917" y="973358"/>
                </a:lnTo>
                <a:lnTo>
                  <a:pt x="2397180" y="978752"/>
                </a:lnTo>
                <a:lnTo>
                  <a:pt x="2405125" y="983829"/>
                </a:lnTo>
                <a:lnTo>
                  <a:pt x="2413071" y="989540"/>
                </a:lnTo>
                <a:lnTo>
                  <a:pt x="2420698" y="995569"/>
                </a:lnTo>
                <a:lnTo>
                  <a:pt x="2428643" y="1001280"/>
                </a:lnTo>
                <a:lnTo>
                  <a:pt x="2499197" y="943215"/>
                </a:lnTo>
                <a:lnTo>
                  <a:pt x="2599625" y="1063787"/>
                </a:lnTo>
                <a:lnTo>
                  <a:pt x="2529389" y="1122169"/>
                </a:lnTo>
                <a:lnTo>
                  <a:pt x="2533839" y="1130736"/>
                </a:lnTo>
                <a:lnTo>
                  <a:pt x="2538288" y="1139620"/>
                </a:lnTo>
                <a:lnTo>
                  <a:pt x="2542420" y="1148504"/>
                </a:lnTo>
                <a:lnTo>
                  <a:pt x="2546551" y="1157388"/>
                </a:lnTo>
                <a:lnTo>
                  <a:pt x="2550365" y="1166590"/>
                </a:lnTo>
                <a:lnTo>
                  <a:pt x="2553543" y="1175474"/>
                </a:lnTo>
                <a:lnTo>
                  <a:pt x="2557039" y="1184676"/>
                </a:lnTo>
                <a:lnTo>
                  <a:pt x="2559899" y="1193560"/>
                </a:lnTo>
                <a:lnTo>
                  <a:pt x="2562442" y="1203079"/>
                </a:lnTo>
                <a:lnTo>
                  <a:pt x="2564984" y="1212280"/>
                </a:lnTo>
                <a:lnTo>
                  <a:pt x="2567527" y="1221799"/>
                </a:lnTo>
                <a:lnTo>
                  <a:pt x="2569116" y="1231318"/>
                </a:lnTo>
                <a:lnTo>
                  <a:pt x="2571022" y="1240519"/>
                </a:lnTo>
                <a:lnTo>
                  <a:pt x="2572612" y="1249721"/>
                </a:lnTo>
                <a:lnTo>
                  <a:pt x="2574201" y="1259557"/>
                </a:lnTo>
                <a:lnTo>
                  <a:pt x="2575154" y="1269075"/>
                </a:lnTo>
                <a:lnTo>
                  <a:pt x="2665412" y="1277325"/>
                </a:lnTo>
                <a:lnTo>
                  <a:pt x="2650793" y="1433433"/>
                </a:lnTo>
                <a:lnTo>
                  <a:pt x="2561170" y="1425501"/>
                </a:lnTo>
                <a:lnTo>
                  <a:pt x="2558310" y="1434385"/>
                </a:lnTo>
                <a:lnTo>
                  <a:pt x="2555132" y="1443587"/>
                </a:lnTo>
                <a:lnTo>
                  <a:pt x="2552272" y="1452471"/>
                </a:lnTo>
                <a:lnTo>
                  <a:pt x="2548458" y="1461355"/>
                </a:lnTo>
                <a:lnTo>
                  <a:pt x="2544644" y="1470239"/>
                </a:lnTo>
                <a:lnTo>
                  <a:pt x="2540513" y="1479124"/>
                </a:lnTo>
                <a:lnTo>
                  <a:pt x="2536381" y="1488008"/>
                </a:lnTo>
                <a:lnTo>
                  <a:pt x="2531932" y="1496575"/>
                </a:lnTo>
                <a:lnTo>
                  <a:pt x="2527482" y="1505142"/>
                </a:lnTo>
                <a:lnTo>
                  <a:pt x="2522715" y="1513708"/>
                </a:lnTo>
                <a:lnTo>
                  <a:pt x="2517630" y="1521958"/>
                </a:lnTo>
                <a:lnTo>
                  <a:pt x="2512228" y="1530208"/>
                </a:lnTo>
                <a:lnTo>
                  <a:pt x="2506825" y="1538140"/>
                </a:lnTo>
                <a:lnTo>
                  <a:pt x="2501104" y="1546390"/>
                </a:lnTo>
                <a:lnTo>
                  <a:pt x="2495384" y="1554322"/>
                </a:lnTo>
                <a:lnTo>
                  <a:pt x="2489027" y="1561937"/>
                </a:lnTo>
                <a:lnTo>
                  <a:pt x="2546233" y="1631107"/>
                </a:lnTo>
                <a:lnTo>
                  <a:pt x="2425465" y="1731372"/>
                </a:lnTo>
                <a:lnTo>
                  <a:pt x="2367624" y="1662202"/>
                </a:lnTo>
                <a:lnTo>
                  <a:pt x="2359043" y="1666644"/>
                </a:lnTo>
                <a:lnTo>
                  <a:pt x="2350144" y="1671086"/>
                </a:lnTo>
                <a:lnTo>
                  <a:pt x="2341245" y="1675211"/>
                </a:lnTo>
                <a:lnTo>
                  <a:pt x="2332029" y="1679018"/>
                </a:lnTo>
                <a:lnTo>
                  <a:pt x="2323130" y="1682826"/>
                </a:lnTo>
                <a:lnTo>
                  <a:pt x="2313596" y="1685999"/>
                </a:lnTo>
                <a:lnTo>
                  <a:pt x="2304697" y="1689489"/>
                </a:lnTo>
                <a:lnTo>
                  <a:pt x="2295481" y="1692344"/>
                </a:lnTo>
                <a:lnTo>
                  <a:pt x="2286264" y="1694883"/>
                </a:lnTo>
                <a:lnTo>
                  <a:pt x="2277048" y="1697421"/>
                </a:lnTo>
                <a:lnTo>
                  <a:pt x="2267196" y="1699642"/>
                </a:lnTo>
                <a:lnTo>
                  <a:pt x="2257979" y="1701546"/>
                </a:lnTo>
                <a:lnTo>
                  <a:pt x="2248763" y="1703450"/>
                </a:lnTo>
                <a:lnTo>
                  <a:pt x="2238910" y="1705036"/>
                </a:lnTo>
                <a:lnTo>
                  <a:pt x="2229376" y="1706623"/>
                </a:lnTo>
                <a:lnTo>
                  <a:pt x="2220160" y="1707575"/>
                </a:lnTo>
                <a:lnTo>
                  <a:pt x="2211579" y="1797051"/>
                </a:lnTo>
                <a:lnTo>
                  <a:pt x="2054898" y="1782138"/>
                </a:lnTo>
                <a:lnTo>
                  <a:pt x="2063161" y="1692027"/>
                </a:lnTo>
                <a:lnTo>
                  <a:pt x="2054263" y="1689172"/>
                </a:lnTo>
                <a:lnTo>
                  <a:pt x="2045364" y="1685999"/>
                </a:lnTo>
                <a:lnTo>
                  <a:pt x="2035830" y="1682826"/>
                </a:lnTo>
                <a:lnTo>
                  <a:pt x="2027249" y="1679335"/>
                </a:lnTo>
                <a:lnTo>
                  <a:pt x="2018350" y="1675528"/>
                </a:lnTo>
                <a:lnTo>
                  <a:pt x="2009451" y="1671720"/>
                </a:lnTo>
                <a:lnTo>
                  <a:pt x="2000870" y="1667596"/>
                </a:lnTo>
                <a:lnTo>
                  <a:pt x="1992289" y="1663154"/>
                </a:lnTo>
                <a:lnTo>
                  <a:pt x="1984026" y="1658077"/>
                </a:lnTo>
                <a:lnTo>
                  <a:pt x="1975445" y="1653317"/>
                </a:lnTo>
                <a:lnTo>
                  <a:pt x="1967182" y="1648241"/>
                </a:lnTo>
                <a:lnTo>
                  <a:pt x="1958919" y="1642847"/>
                </a:lnTo>
                <a:lnTo>
                  <a:pt x="1950656" y="1637453"/>
                </a:lnTo>
                <a:lnTo>
                  <a:pt x="1943029" y="1631742"/>
                </a:lnTo>
                <a:lnTo>
                  <a:pt x="1935084" y="1626030"/>
                </a:lnTo>
                <a:lnTo>
                  <a:pt x="1927456" y="1620002"/>
                </a:lnTo>
                <a:lnTo>
                  <a:pt x="1857220" y="1678384"/>
                </a:lnTo>
                <a:lnTo>
                  <a:pt x="1756792" y="1556860"/>
                </a:lnTo>
                <a:lnTo>
                  <a:pt x="1827346" y="1498478"/>
                </a:lnTo>
                <a:lnTo>
                  <a:pt x="1822896" y="1489594"/>
                </a:lnTo>
                <a:lnTo>
                  <a:pt x="1818765" y="1481027"/>
                </a:lnTo>
                <a:lnTo>
                  <a:pt x="1814633" y="1472143"/>
                </a:lnTo>
                <a:lnTo>
                  <a:pt x="1810820" y="1463259"/>
                </a:lnTo>
                <a:lnTo>
                  <a:pt x="1807324" y="1454057"/>
                </a:lnTo>
                <a:lnTo>
                  <a:pt x="1803828" y="1445173"/>
                </a:lnTo>
                <a:lnTo>
                  <a:pt x="1800968" y="1436289"/>
                </a:lnTo>
                <a:lnTo>
                  <a:pt x="1797789" y="1426770"/>
                </a:lnTo>
                <a:lnTo>
                  <a:pt x="1795247" y="1417569"/>
                </a:lnTo>
                <a:lnTo>
                  <a:pt x="1792704" y="1408367"/>
                </a:lnTo>
                <a:lnTo>
                  <a:pt x="1790480" y="1399166"/>
                </a:lnTo>
                <a:lnTo>
                  <a:pt x="1788573" y="1389647"/>
                </a:lnTo>
                <a:lnTo>
                  <a:pt x="1786666" y="1380445"/>
                </a:lnTo>
                <a:lnTo>
                  <a:pt x="1785395" y="1371244"/>
                </a:lnTo>
                <a:lnTo>
                  <a:pt x="1783170" y="1352206"/>
                </a:lnTo>
                <a:lnTo>
                  <a:pt x="1690687" y="1343639"/>
                </a:lnTo>
                <a:lnTo>
                  <a:pt x="1705624" y="1186897"/>
                </a:lnTo>
                <a:lnTo>
                  <a:pt x="1798425" y="1195781"/>
                </a:lnTo>
                <a:lnTo>
                  <a:pt x="1801285" y="1186897"/>
                </a:lnTo>
                <a:lnTo>
                  <a:pt x="1804146" y="1178012"/>
                </a:lnTo>
                <a:lnTo>
                  <a:pt x="1807642" y="1169128"/>
                </a:lnTo>
                <a:lnTo>
                  <a:pt x="1810820" y="1160244"/>
                </a:lnTo>
                <a:lnTo>
                  <a:pt x="1814633" y="1151677"/>
                </a:lnTo>
                <a:lnTo>
                  <a:pt x="1818765" y="1142793"/>
                </a:lnTo>
                <a:lnTo>
                  <a:pt x="1822896" y="1134226"/>
                </a:lnTo>
                <a:lnTo>
                  <a:pt x="1827346" y="1125659"/>
                </a:lnTo>
                <a:lnTo>
                  <a:pt x="1831795" y="1117727"/>
                </a:lnTo>
                <a:lnTo>
                  <a:pt x="1836562" y="1109160"/>
                </a:lnTo>
                <a:lnTo>
                  <a:pt x="1841329" y="1100910"/>
                </a:lnTo>
                <a:lnTo>
                  <a:pt x="1846732" y="1092661"/>
                </a:lnTo>
                <a:lnTo>
                  <a:pt x="1852135" y="1085045"/>
                </a:lnTo>
                <a:lnTo>
                  <a:pt x="1857856" y="1077113"/>
                </a:lnTo>
                <a:lnTo>
                  <a:pt x="1863894" y="1069181"/>
                </a:lnTo>
                <a:lnTo>
                  <a:pt x="1869615" y="1061566"/>
                </a:lnTo>
                <a:lnTo>
                  <a:pt x="1810184" y="989858"/>
                </a:lnTo>
                <a:lnTo>
                  <a:pt x="1931588" y="889593"/>
                </a:lnTo>
                <a:lnTo>
                  <a:pt x="1990700" y="961301"/>
                </a:lnTo>
                <a:lnTo>
                  <a:pt x="1999599" y="956859"/>
                </a:lnTo>
                <a:lnTo>
                  <a:pt x="2008180" y="952734"/>
                </a:lnTo>
                <a:lnTo>
                  <a:pt x="2017079" y="948609"/>
                </a:lnTo>
                <a:lnTo>
                  <a:pt x="2025977" y="944485"/>
                </a:lnTo>
                <a:lnTo>
                  <a:pt x="2034876" y="941312"/>
                </a:lnTo>
                <a:lnTo>
                  <a:pt x="2043775" y="937504"/>
                </a:lnTo>
                <a:lnTo>
                  <a:pt x="2052673" y="934649"/>
                </a:lnTo>
                <a:lnTo>
                  <a:pt x="2061890" y="931476"/>
                </a:lnTo>
                <a:lnTo>
                  <a:pt x="2071424" y="928937"/>
                </a:lnTo>
                <a:lnTo>
                  <a:pt x="2080641" y="926399"/>
                </a:lnTo>
                <a:lnTo>
                  <a:pt x="2089539" y="924178"/>
                </a:lnTo>
                <a:lnTo>
                  <a:pt x="2099074" y="922274"/>
                </a:lnTo>
                <a:lnTo>
                  <a:pt x="2108608" y="920370"/>
                </a:lnTo>
                <a:lnTo>
                  <a:pt x="2117825" y="918784"/>
                </a:lnTo>
                <a:lnTo>
                  <a:pt x="2127041" y="917515"/>
                </a:lnTo>
                <a:lnTo>
                  <a:pt x="2136258" y="916246"/>
                </a:lnTo>
                <a:lnTo>
                  <a:pt x="2144839" y="823913"/>
                </a:lnTo>
                <a:close/>
                <a:moveTo>
                  <a:pt x="1509345" y="590550"/>
                </a:moveTo>
                <a:lnTo>
                  <a:pt x="1518239" y="590550"/>
                </a:lnTo>
                <a:lnTo>
                  <a:pt x="1526817" y="591817"/>
                </a:lnTo>
                <a:lnTo>
                  <a:pt x="1535394" y="593400"/>
                </a:lnTo>
                <a:lnTo>
                  <a:pt x="1543971" y="596250"/>
                </a:lnTo>
                <a:lnTo>
                  <a:pt x="1551912" y="599417"/>
                </a:lnTo>
                <a:lnTo>
                  <a:pt x="1559854" y="603534"/>
                </a:lnTo>
                <a:lnTo>
                  <a:pt x="1566843" y="608601"/>
                </a:lnTo>
                <a:lnTo>
                  <a:pt x="1570655" y="611452"/>
                </a:lnTo>
                <a:lnTo>
                  <a:pt x="1574149" y="614302"/>
                </a:lnTo>
                <a:lnTo>
                  <a:pt x="1577326" y="617469"/>
                </a:lnTo>
                <a:lnTo>
                  <a:pt x="1580185" y="620953"/>
                </a:lnTo>
                <a:lnTo>
                  <a:pt x="1583362" y="624753"/>
                </a:lnTo>
                <a:lnTo>
                  <a:pt x="1586221" y="628237"/>
                </a:lnTo>
                <a:lnTo>
                  <a:pt x="1588762" y="632037"/>
                </a:lnTo>
                <a:lnTo>
                  <a:pt x="1591621" y="636154"/>
                </a:lnTo>
                <a:lnTo>
                  <a:pt x="1593845" y="640271"/>
                </a:lnTo>
                <a:lnTo>
                  <a:pt x="1595433" y="644388"/>
                </a:lnTo>
                <a:lnTo>
                  <a:pt x="1597339" y="648505"/>
                </a:lnTo>
                <a:lnTo>
                  <a:pt x="1598927" y="652305"/>
                </a:lnTo>
                <a:lnTo>
                  <a:pt x="1601151" y="660856"/>
                </a:lnTo>
                <a:lnTo>
                  <a:pt x="1603057" y="669724"/>
                </a:lnTo>
                <a:lnTo>
                  <a:pt x="1603375" y="678274"/>
                </a:lnTo>
                <a:lnTo>
                  <a:pt x="1603375" y="687142"/>
                </a:lnTo>
                <a:lnTo>
                  <a:pt x="1602104" y="696326"/>
                </a:lnTo>
                <a:lnTo>
                  <a:pt x="1600516" y="704560"/>
                </a:lnTo>
                <a:lnTo>
                  <a:pt x="1597657" y="712794"/>
                </a:lnTo>
                <a:lnTo>
                  <a:pt x="1594480" y="721028"/>
                </a:lnTo>
                <a:lnTo>
                  <a:pt x="1590350" y="728629"/>
                </a:lnTo>
                <a:lnTo>
                  <a:pt x="1585268" y="736229"/>
                </a:lnTo>
                <a:lnTo>
                  <a:pt x="1582409" y="739396"/>
                </a:lnTo>
                <a:lnTo>
                  <a:pt x="1579550" y="742880"/>
                </a:lnTo>
                <a:lnTo>
                  <a:pt x="1576373" y="746047"/>
                </a:lnTo>
                <a:lnTo>
                  <a:pt x="1572879" y="749531"/>
                </a:lnTo>
                <a:lnTo>
                  <a:pt x="1569384" y="752381"/>
                </a:lnTo>
                <a:lnTo>
                  <a:pt x="1565572" y="755231"/>
                </a:lnTo>
                <a:lnTo>
                  <a:pt x="1297460" y="948099"/>
                </a:lnTo>
                <a:lnTo>
                  <a:pt x="1293012" y="951266"/>
                </a:lnTo>
                <a:lnTo>
                  <a:pt x="1288247" y="953799"/>
                </a:lnTo>
                <a:lnTo>
                  <a:pt x="1283164" y="956333"/>
                </a:lnTo>
                <a:lnTo>
                  <a:pt x="1278399" y="958550"/>
                </a:lnTo>
                <a:lnTo>
                  <a:pt x="1273634" y="960450"/>
                </a:lnTo>
                <a:lnTo>
                  <a:pt x="1268869" y="962033"/>
                </a:lnTo>
                <a:lnTo>
                  <a:pt x="1263469" y="962983"/>
                </a:lnTo>
                <a:lnTo>
                  <a:pt x="1258386" y="964250"/>
                </a:lnTo>
                <a:lnTo>
                  <a:pt x="1253304" y="964884"/>
                </a:lnTo>
                <a:lnTo>
                  <a:pt x="1247903" y="965200"/>
                </a:lnTo>
                <a:lnTo>
                  <a:pt x="1242820" y="965200"/>
                </a:lnTo>
                <a:lnTo>
                  <a:pt x="1237102" y="964884"/>
                </a:lnTo>
                <a:lnTo>
                  <a:pt x="1232020" y="964567"/>
                </a:lnTo>
                <a:lnTo>
                  <a:pt x="1226937" y="963617"/>
                </a:lnTo>
                <a:lnTo>
                  <a:pt x="1221537" y="962667"/>
                </a:lnTo>
                <a:lnTo>
                  <a:pt x="1216454" y="961083"/>
                </a:lnTo>
                <a:lnTo>
                  <a:pt x="1006475" y="894894"/>
                </a:lnTo>
                <a:lnTo>
                  <a:pt x="1009652" y="885393"/>
                </a:lnTo>
                <a:lnTo>
                  <a:pt x="1013464" y="875259"/>
                </a:lnTo>
                <a:lnTo>
                  <a:pt x="1017911" y="862591"/>
                </a:lnTo>
                <a:lnTo>
                  <a:pt x="1022676" y="847706"/>
                </a:lnTo>
                <a:lnTo>
                  <a:pt x="1027123" y="832188"/>
                </a:lnTo>
                <a:lnTo>
                  <a:pt x="1029029" y="824271"/>
                </a:lnTo>
                <a:lnTo>
                  <a:pt x="1030935" y="816353"/>
                </a:lnTo>
                <a:lnTo>
                  <a:pt x="1031888" y="808753"/>
                </a:lnTo>
                <a:lnTo>
                  <a:pt x="1033159" y="801469"/>
                </a:lnTo>
                <a:lnTo>
                  <a:pt x="1033794" y="793868"/>
                </a:lnTo>
                <a:lnTo>
                  <a:pt x="1033794" y="786584"/>
                </a:lnTo>
                <a:lnTo>
                  <a:pt x="1033794" y="778666"/>
                </a:lnTo>
                <a:lnTo>
                  <a:pt x="1033477" y="770749"/>
                </a:lnTo>
                <a:lnTo>
                  <a:pt x="1032841" y="762832"/>
                </a:lnTo>
                <a:lnTo>
                  <a:pt x="1031888" y="755548"/>
                </a:lnTo>
                <a:lnTo>
                  <a:pt x="1029665" y="740980"/>
                </a:lnTo>
                <a:lnTo>
                  <a:pt x="1027441" y="727995"/>
                </a:lnTo>
                <a:lnTo>
                  <a:pt x="1025217" y="718178"/>
                </a:lnTo>
                <a:lnTo>
                  <a:pt x="1022994" y="708994"/>
                </a:lnTo>
                <a:lnTo>
                  <a:pt x="1227572" y="773599"/>
                </a:lnTo>
                <a:lnTo>
                  <a:pt x="1458835" y="607651"/>
                </a:lnTo>
                <a:lnTo>
                  <a:pt x="1462965" y="605118"/>
                </a:lnTo>
                <a:lnTo>
                  <a:pt x="1467095" y="602268"/>
                </a:lnTo>
                <a:lnTo>
                  <a:pt x="1470589" y="600051"/>
                </a:lnTo>
                <a:lnTo>
                  <a:pt x="1474719" y="598467"/>
                </a:lnTo>
                <a:lnTo>
                  <a:pt x="1479166" y="596567"/>
                </a:lnTo>
                <a:lnTo>
                  <a:pt x="1483296" y="594984"/>
                </a:lnTo>
                <a:lnTo>
                  <a:pt x="1491873" y="592767"/>
                </a:lnTo>
                <a:lnTo>
                  <a:pt x="1500768" y="591183"/>
                </a:lnTo>
                <a:lnTo>
                  <a:pt x="1509345" y="590550"/>
                </a:lnTo>
                <a:close/>
                <a:moveTo>
                  <a:pt x="690596" y="539750"/>
                </a:moveTo>
                <a:lnTo>
                  <a:pt x="691548" y="539750"/>
                </a:lnTo>
                <a:lnTo>
                  <a:pt x="693769" y="540067"/>
                </a:lnTo>
                <a:lnTo>
                  <a:pt x="702016" y="540702"/>
                </a:lnTo>
                <a:lnTo>
                  <a:pt x="727394" y="541020"/>
                </a:lnTo>
                <a:lnTo>
                  <a:pt x="757531" y="541655"/>
                </a:lnTo>
                <a:lnTo>
                  <a:pt x="770854" y="541972"/>
                </a:lnTo>
                <a:lnTo>
                  <a:pt x="781640" y="543242"/>
                </a:lnTo>
                <a:lnTo>
                  <a:pt x="781957" y="543242"/>
                </a:lnTo>
                <a:lnTo>
                  <a:pt x="785763" y="546734"/>
                </a:lnTo>
                <a:lnTo>
                  <a:pt x="789887" y="552130"/>
                </a:lnTo>
                <a:lnTo>
                  <a:pt x="794646" y="558479"/>
                </a:lnTo>
                <a:lnTo>
                  <a:pt x="799404" y="566415"/>
                </a:lnTo>
                <a:lnTo>
                  <a:pt x="804797" y="576573"/>
                </a:lnTo>
                <a:lnTo>
                  <a:pt x="809872" y="588001"/>
                </a:lnTo>
                <a:lnTo>
                  <a:pt x="812093" y="594668"/>
                </a:lnTo>
                <a:lnTo>
                  <a:pt x="814631" y="602286"/>
                </a:lnTo>
                <a:lnTo>
                  <a:pt x="817169" y="609905"/>
                </a:lnTo>
                <a:lnTo>
                  <a:pt x="820024" y="618476"/>
                </a:lnTo>
                <a:lnTo>
                  <a:pt x="822244" y="627364"/>
                </a:lnTo>
                <a:lnTo>
                  <a:pt x="824465" y="637205"/>
                </a:lnTo>
                <a:lnTo>
                  <a:pt x="826685" y="647681"/>
                </a:lnTo>
                <a:lnTo>
                  <a:pt x="828906" y="658791"/>
                </a:lnTo>
                <a:lnTo>
                  <a:pt x="830809" y="670537"/>
                </a:lnTo>
                <a:lnTo>
                  <a:pt x="832395" y="683235"/>
                </a:lnTo>
                <a:lnTo>
                  <a:pt x="834299" y="696567"/>
                </a:lnTo>
                <a:lnTo>
                  <a:pt x="835885" y="710535"/>
                </a:lnTo>
                <a:lnTo>
                  <a:pt x="836836" y="725454"/>
                </a:lnTo>
                <a:lnTo>
                  <a:pt x="838105" y="741644"/>
                </a:lnTo>
                <a:lnTo>
                  <a:pt x="839057" y="757834"/>
                </a:lnTo>
                <a:lnTo>
                  <a:pt x="840009" y="775611"/>
                </a:lnTo>
                <a:lnTo>
                  <a:pt x="840326" y="794022"/>
                </a:lnTo>
                <a:lnTo>
                  <a:pt x="840643" y="813069"/>
                </a:lnTo>
                <a:lnTo>
                  <a:pt x="840326" y="833703"/>
                </a:lnTo>
                <a:lnTo>
                  <a:pt x="840326" y="854972"/>
                </a:lnTo>
                <a:lnTo>
                  <a:pt x="844767" y="839735"/>
                </a:lnTo>
                <a:lnTo>
                  <a:pt x="849208" y="824497"/>
                </a:lnTo>
                <a:lnTo>
                  <a:pt x="857456" y="794975"/>
                </a:lnTo>
                <a:lnTo>
                  <a:pt x="864435" y="767992"/>
                </a:lnTo>
                <a:lnTo>
                  <a:pt x="870145" y="742914"/>
                </a:lnTo>
                <a:lnTo>
                  <a:pt x="878710" y="705456"/>
                </a:lnTo>
                <a:lnTo>
                  <a:pt x="881248" y="694028"/>
                </a:lnTo>
                <a:lnTo>
                  <a:pt x="882517" y="688314"/>
                </a:lnTo>
                <a:lnTo>
                  <a:pt x="878076" y="679425"/>
                </a:lnTo>
                <a:lnTo>
                  <a:pt x="874586" y="670854"/>
                </a:lnTo>
                <a:lnTo>
                  <a:pt x="871097" y="663236"/>
                </a:lnTo>
                <a:lnTo>
                  <a:pt x="868559" y="655617"/>
                </a:lnTo>
                <a:lnTo>
                  <a:pt x="864752" y="644506"/>
                </a:lnTo>
                <a:lnTo>
                  <a:pt x="863801" y="640380"/>
                </a:lnTo>
                <a:lnTo>
                  <a:pt x="867290" y="637205"/>
                </a:lnTo>
                <a:lnTo>
                  <a:pt x="876489" y="629269"/>
                </a:lnTo>
                <a:lnTo>
                  <a:pt x="881882" y="624507"/>
                </a:lnTo>
                <a:lnTo>
                  <a:pt x="888227" y="619746"/>
                </a:lnTo>
                <a:lnTo>
                  <a:pt x="894571" y="615619"/>
                </a:lnTo>
                <a:lnTo>
                  <a:pt x="900598" y="611810"/>
                </a:lnTo>
                <a:lnTo>
                  <a:pt x="921535" y="619746"/>
                </a:lnTo>
                <a:lnTo>
                  <a:pt x="939300" y="659426"/>
                </a:lnTo>
                <a:lnTo>
                  <a:pt x="934224" y="671172"/>
                </a:lnTo>
                <a:lnTo>
                  <a:pt x="928514" y="683235"/>
                </a:lnTo>
                <a:lnTo>
                  <a:pt x="922487" y="695932"/>
                </a:lnTo>
                <a:lnTo>
                  <a:pt x="923439" y="707043"/>
                </a:lnTo>
                <a:lnTo>
                  <a:pt x="924073" y="720693"/>
                </a:lnTo>
                <a:lnTo>
                  <a:pt x="924708" y="736248"/>
                </a:lnTo>
                <a:lnTo>
                  <a:pt x="924073" y="753390"/>
                </a:lnTo>
                <a:lnTo>
                  <a:pt x="923439" y="790213"/>
                </a:lnTo>
                <a:lnTo>
                  <a:pt x="921852" y="827354"/>
                </a:lnTo>
                <a:lnTo>
                  <a:pt x="920266" y="862273"/>
                </a:lnTo>
                <a:lnTo>
                  <a:pt x="918680" y="891161"/>
                </a:lnTo>
                <a:lnTo>
                  <a:pt x="916777" y="918461"/>
                </a:lnTo>
                <a:lnTo>
                  <a:pt x="918680" y="913382"/>
                </a:lnTo>
                <a:lnTo>
                  <a:pt x="923756" y="899097"/>
                </a:lnTo>
                <a:lnTo>
                  <a:pt x="927245" y="888621"/>
                </a:lnTo>
                <a:lnTo>
                  <a:pt x="931369" y="876241"/>
                </a:lnTo>
                <a:lnTo>
                  <a:pt x="935493" y="862273"/>
                </a:lnTo>
                <a:lnTo>
                  <a:pt x="939934" y="846401"/>
                </a:lnTo>
                <a:lnTo>
                  <a:pt x="943741" y="828307"/>
                </a:lnTo>
                <a:lnTo>
                  <a:pt x="947865" y="809260"/>
                </a:lnTo>
                <a:lnTo>
                  <a:pt x="951672" y="788626"/>
                </a:lnTo>
                <a:lnTo>
                  <a:pt x="955161" y="766722"/>
                </a:lnTo>
                <a:lnTo>
                  <a:pt x="957699" y="743866"/>
                </a:lnTo>
                <a:lnTo>
                  <a:pt x="958650" y="731486"/>
                </a:lnTo>
                <a:lnTo>
                  <a:pt x="959919" y="719106"/>
                </a:lnTo>
                <a:lnTo>
                  <a:pt x="960554" y="707043"/>
                </a:lnTo>
                <a:lnTo>
                  <a:pt x="960871" y="694345"/>
                </a:lnTo>
                <a:lnTo>
                  <a:pt x="961188" y="681330"/>
                </a:lnTo>
                <a:lnTo>
                  <a:pt x="961188" y="668315"/>
                </a:lnTo>
                <a:lnTo>
                  <a:pt x="969119" y="649268"/>
                </a:lnTo>
                <a:lnTo>
                  <a:pt x="970705" y="651173"/>
                </a:lnTo>
                <a:lnTo>
                  <a:pt x="973877" y="656887"/>
                </a:lnTo>
                <a:lnTo>
                  <a:pt x="976098" y="661331"/>
                </a:lnTo>
                <a:lnTo>
                  <a:pt x="978636" y="666727"/>
                </a:lnTo>
                <a:lnTo>
                  <a:pt x="981808" y="673076"/>
                </a:lnTo>
                <a:lnTo>
                  <a:pt x="984663" y="681012"/>
                </a:lnTo>
                <a:lnTo>
                  <a:pt x="988152" y="690218"/>
                </a:lnTo>
                <a:lnTo>
                  <a:pt x="991007" y="700377"/>
                </a:lnTo>
                <a:lnTo>
                  <a:pt x="993862" y="712122"/>
                </a:lnTo>
                <a:lnTo>
                  <a:pt x="997035" y="724820"/>
                </a:lnTo>
                <a:lnTo>
                  <a:pt x="999572" y="739422"/>
                </a:lnTo>
                <a:lnTo>
                  <a:pt x="1002110" y="754977"/>
                </a:lnTo>
                <a:lnTo>
                  <a:pt x="1004013" y="772436"/>
                </a:lnTo>
                <a:lnTo>
                  <a:pt x="1005600" y="790848"/>
                </a:lnTo>
                <a:lnTo>
                  <a:pt x="1005282" y="796244"/>
                </a:lnTo>
                <a:lnTo>
                  <a:pt x="1004331" y="801958"/>
                </a:lnTo>
                <a:lnTo>
                  <a:pt x="1003062" y="809260"/>
                </a:lnTo>
                <a:lnTo>
                  <a:pt x="1000841" y="817196"/>
                </a:lnTo>
                <a:lnTo>
                  <a:pt x="997669" y="826085"/>
                </a:lnTo>
                <a:lnTo>
                  <a:pt x="994497" y="836243"/>
                </a:lnTo>
                <a:lnTo>
                  <a:pt x="985932" y="858781"/>
                </a:lnTo>
                <a:lnTo>
                  <a:pt x="964043" y="914969"/>
                </a:lnTo>
                <a:lnTo>
                  <a:pt x="951037" y="948301"/>
                </a:lnTo>
                <a:lnTo>
                  <a:pt x="937079" y="985442"/>
                </a:lnTo>
                <a:lnTo>
                  <a:pt x="922804" y="1025757"/>
                </a:lnTo>
                <a:lnTo>
                  <a:pt x="915825" y="1047026"/>
                </a:lnTo>
                <a:lnTo>
                  <a:pt x="908212" y="1068929"/>
                </a:lnTo>
                <a:lnTo>
                  <a:pt x="901233" y="1091785"/>
                </a:lnTo>
                <a:lnTo>
                  <a:pt x="894254" y="1115594"/>
                </a:lnTo>
                <a:lnTo>
                  <a:pt x="886958" y="1139719"/>
                </a:lnTo>
                <a:lnTo>
                  <a:pt x="880296" y="1165115"/>
                </a:lnTo>
                <a:lnTo>
                  <a:pt x="873634" y="1190510"/>
                </a:lnTo>
                <a:lnTo>
                  <a:pt x="867290" y="1217493"/>
                </a:lnTo>
                <a:lnTo>
                  <a:pt x="861580" y="1244476"/>
                </a:lnTo>
                <a:lnTo>
                  <a:pt x="855553" y="1272728"/>
                </a:lnTo>
                <a:lnTo>
                  <a:pt x="850477" y="1301298"/>
                </a:lnTo>
                <a:lnTo>
                  <a:pt x="845402" y="1330821"/>
                </a:lnTo>
                <a:lnTo>
                  <a:pt x="840960" y="1360343"/>
                </a:lnTo>
                <a:lnTo>
                  <a:pt x="836836" y="1391135"/>
                </a:lnTo>
                <a:lnTo>
                  <a:pt x="874586" y="1434307"/>
                </a:lnTo>
                <a:lnTo>
                  <a:pt x="949768" y="1522239"/>
                </a:lnTo>
                <a:lnTo>
                  <a:pt x="990373" y="1569856"/>
                </a:lnTo>
                <a:lnTo>
                  <a:pt x="1026219" y="1613028"/>
                </a:lnTo>
                <a:lnTo>
                  <a:pt x="1041129" y="1631122"/>
                </a:lnTo>
                <a:lnTo>
                  <a:pt x="1053500" y="1646042"/>
                </a:lnTo>
                <a:lnTo>
                  <a:pt x="1062065" y="1657470"/>
                </a:lnTo>
                <a:lnTo>
                  <a:pt x="1066824" y="1664137"/>
                </a:lnTo>
                <a:lnTo>
                  <a:pt x="1071582" y="1671755"/>
                </a:lnTo>
                <a:lnTo>
                  <a:pt x="1077292" y="1680326"/>
                </a:lnTo>
                <a:lnTo>
                  <a:pt x="1080147" y="1685088"/>
                </a:lnTo>
                <a:lnTo>
                  <a:pt x="1083002" y="1689850"/>
                </a:lnTo>
                <a:lnTo>
                  <a:pt x="1085540" y="1695564"/>
                </a:lnTo>
                <a:lnTo>
                  <a:pt x="1088395" y="1701913"/>
                </a:lnTo>
                <a:lnTo>
                  <a:pt x="1090616" y="1708579"/>
                </a:lnTo>
                <a:lnTo>
                  <a:pt x="1091884" y="1715880"/>
                </a:lnTo>
                <a:lnTo>
                  <a:pt x="1093471" y="1724134"/>
                </a:lnTo>
                <a:lnTo>
                  <a:pt x="1093788" y="1733022"/>
                </a:lnTo>
                <a:lnTo>
                  <a:pt x="1093788" y="1742545"/>
                </a:lnTo>
                <a:lnTo>
                  <a:pt x="1092836" y="1753021"/>
                </a:lnTo>
                <a:lnTo>
                  <a:pt x="1090933" y="1765084"/>
                </a:lnTo>
                <a:lnTo>
                  <a:pt x="1087761" y="1777147"/>
                </a:lnTo>
                <a:lnTo>
                  <a:pt x="1086809" y="1785083"/>
                </a:lnTo>
                <a:lnTo>
                  <a:pt x="1084271" y="1801272"/>
                </a:lnTo>
                <a:lnTo>
                  <a:pt x="1076340" y="1854920"/>
                </a:lnTo>
                <a:lnTo>
                  <a:pt x="1054452" y="2009516"/>
                </a:lnTo>
                <a:lnTo>
                  <a:pt x="1023681" y="2230139"/>
                </a:lnTo>
                <a:lnTo>
                  <a:pt x="1022730" y="2236488"/>
                </a:lnTo>
                <a:lnTo>
                  <a:pt x="1021461" y="2242520"/>
                </a:lnTo>
                <a:lnTo>
                  <a:pt x="1019875" y="2248551"/>
                </a:lnTo>
                <a:lnTo>
                  <a:pt x="1018289" y="2254582"/>
                </a:lnTo>
                <a:lnTo>
                  <a:pt x="1015751" y="2259979"/>
                </a:lnTo>
                <a:lnTo>
                  <a:pt x="1013530" y="2265693"/>
                </a:lnTo>
                <a:lnTo>
                  <a:pt x="1011310" y="2271407"/>
                </a:lnTo>
                <a:lnTo>
                  <a:pt x="1008455" y="2276486"/>
                </a:lnTo>
                <a:lnTo>
                  <a:pt x="1005917" y="2281248"/>
                </a:lnTo>
                <a:lnTo>
                  <a:pt x="1002427" y="2286009"/>
                </a:lnTo>
                <a:lnTo>
                  <a:pt x="999255" y="2291088"/>
                </a:lnTo>
                <a:lnTo>
                  <a:pt x="995766" y="2295533"/>
                </a:lnTo>
                <a:lnTo>
                  <a:pt x="992276" y="2299659"/>
                </a:lnTo>
                <a:lnTo>
                  <a:pt x="988470" y="2303469"/>
                </a:lnTo>
                <a:lnTo>
                  <a:pt x="984346" y="2307278"/>
                </a:lnTo>
                <a:lnTo>
                  <a:pt x="980222" y="2311087"/>
                </a:lnTo>
                <a:lnTo>
                  <a:pt x="975781" y="2314262"/>
                </a:lnTo>
                <a:lnTo>
                  <a:pt x="971339" y="2317436"/>
                </a:lnTo>
                <a:lnTo>
                  <a:pt x="966581" y="2320293"/>
                </a:lnTo>
                <a:lnTo>
                  <a:pt x="961823" y="2322833"/>
                </a:lnTo>
                <a:lnTo>
                  <a:pt x="956747" y="2325372"/>
                </a:lnTo>
                <a:lnTo>
                  <a:pt x="951989" y="2327277"/>
                </a:lnTo>
                <a:lnTo>
                  <a:pt x="946913" y="2329182"/>
                </a:lnTo>
                <a:lnTo>
                  <a:pt x="941203" y="2331086"/>
                </a:lnTo>
                <a:lnTo>
                  <a:pt x="936128" y="2332674"/>
                </a:lnTo>
                <a:lnTo>
                  <a:pt x="930418" y="2333309"/>
                </a:lnTo>
                <a:lnTo>
                  <a:pt x="925025" y="2334578"/>
                </a:lnTo>
                <a:lnTo>
                  <a:pt x="919315" y="2334896"/>
                </a:lnTo>
                <a:lnTo>
                  <a:pt x="913605" y="2335213"/>
                </a:lnTo>
                <a:lnTo>
                  <a:pt x="907577" y="2335213"/>
                </a:lnTo>
                <a:lnTo>
                  <a:pt x="901550" y="2334896"/>
                </a:lnTo>
                <a:lnTo>
                  <a:pt x="895523" y="2333943"/>
                </a:lnTo>
                <a:lnTo>
                  <a:pt x="889813" y="2333309"/>
                </a:lnTo>
                <a:lnTo>
                  <a:pt x="883786" y="2332356"/>
                </a:lnTo>
                <a:lnTo>
                  <a:pt x="878076" y="2330769"/>
                </a:lnTo>
                <a:lnTo>
                  <a:pt x="872683" y="2328864"/>
                </a:lnTo>
                <a:lnTo>
                  <a:pt x="867290" y="2326642"/>
                </a:lnTo>
                <a:lnTo>
                  <a:pt x="862214" y="2324420"/>
                </a:lnTo>
                <a:lnTo>
                  <a:pt x="857456" y="2321881"/>
                </a:lnTo>
                <a:lnTo>
                  <a:pt x="852698" y="2319341"/>
                </a:lnTo>
                <a:lnTo>
                  <a:pt x="848257" y="2316167"/>
                </a:lnTo>
                <a:lnTo>
                  <a:pt x="843815" y="2312992"/>
                </a:lnTo>
                <a:lnTo>
                  <a:pt x="839692" y="2309183"/>
                </a:lnTo>
                <a:lnTo>
                  <a:pt x="835568" y="2305373"/>
                </a:lnTo>
                <a:lnTo>
                  <a:pt x="831761" y="2301882"/>
                </a:lnTo>
                <a:lnTo>
                  <a:pt x="827954" y="2297755"/>
                </a:lnTo>
                <a:lnTo>
                  <a:pt x="824782" y="2293311"/>
                </a:lnTo>
                <a:lnTo>
                  <a:pt x="821293" y="2288866"/>
                </a:lnTo>
                <a:lnTo>
                  <a:pt x="818755" y="2283787"/>
                </a:lnTo>
                <a:lnTo>
                  <a:pt x="815900" y="2279026"/>
                </a:lnTo>
                <a:lnTo>
                  <a:pt x="813362" y="2274264"/>
                </a:lnTo>
                <a:lnTo>
                  <a:pt x="811141" y="2269185"/>
                </a:lnTo>
                <a:lnTo>
                  <a:pt x="809238" y="2263471"/>
                </a:lnTo>
                <a:lnTo>
                  <a:pt x="807335" y="2258392"/>
                </a:lnTo>
                <a:lnTo>
                  <a:pt x="805749" y="2252678"/>
                </a:lnTo>
                <a:lnTo>
                  <a:pt x="804162" y="2246646"/>
                </a:lnTo>
                <a:lnTo>
                  <a:pt x="803211" y="2241250"/>
                </a:lnTo>
                <a:lnTo>
                  <a:pt x="802576" y="2234901"/>
                </a:lnTo>
                <a:lnTo>
                  <a:pt x="801942" y="2228869"/>
                </a:lnTo>
                <a:lnTo>
                  <a:pt x="801625" y="2222838"/>
                </a:lnTo>
                <a:lnTo>
                  <a:pt x="801625" y="2216807"/>
                </a:lnTo>
                <a:lnTo>
                  <a:pt x="801942" y="2210458"/>
                </a:lnTo>
                <a:lnTo>
                  <a:pt x="802576" y="2204109"/>
                </a:lnTo>
                <a:lnTo>
                  <a:pt x="803211" y="2197443"/>
                </a:lnTo>
                <a:lnTo>
                  <a:pt x="833981" y="1990152"/>
                </a:lnTo>
                <a:lnTo>
                  <a:pt x="855235" y="1846032"/>
                </a:lnTo>
                <a:lnTo>
                  <a:pt x="861897" y="1797146"/>
                </a:lnTo>
                <a:lnTo>
                  <a:pt x="863801" y="1783178"/>
                </a:lnTo>
                <a:lnTo>
                  <a:pt x="864435" y="1777147"/>
                </a:lnTo>
                <a:lnTo>
                  <a:pt x="861897" y="1774290"/>
                </a:lnTo>
                <a:lnTo>
                  <a:pt x="855553" y="1767623"/>
                </a:lnTo>
                <a:lnTo>
                  <a:pt x="833030" y="1744133"/>
                </a:lnTo>
                <a:lnTo>
                  <a:pt x="763558" y="1673343"/>
                </a:lnTo>
                <a:lnTo>
                  <a:pt x="687424" y="1595886"/>
                </a:lnTo>
                <a:lnTo>
                  <a:pt x="657288" y="1564777"/>
                </a:lnTo>
                <a:lnTo>
                  <a:pt x="637620" y="1543825"/>
                </a:lnTo>
                <a:lnTo>
                  <a:pt x="624931" y="1537159"/>
                </a:lnTo>
                <a:lnTo>
                  <a:pt x="612876" y="1530175"/>
                </a:lnTo>
                <a:lnTo>
                  <a:pt x="600822" y="1523192"/>
                </a:lnTo>
                <a:lnTo>
                  <a:pt x="589719" y="1516208"/>
                </a:lnTo>
                <a:lnTo>
                  <a:pt x="578933" y="1508907"/>
                </a:lnTo>
                <a:lnTo>
                  <a:pt x="569100" y="1501605"/>
                </a:lnTo>
                <a:lnTo>
                  <a:pt x="559266" y="1494622"/>
                </a:lnTo>
                <a:lnTo>
                  <a:pt x="550383" y="1487003"/>
                </a:lnTo>
                <a:lnTo>
                  <a:pt x="541818" y="1480019"/>
                </a:lnTo>
                <a:lnTo>
                  <a:pt x="533570" y="1472718"/>
                </a:lnTo>
                <a:lnTo>
                  <a:pt x="525957" y="1465099"/>
                </a:lnTo>
                <a:lnTo>
                  <a:pt x="518978" y="1458116"/>
                </a:lnTo>
                <a:lnTo>
                  <a:pt x="511682" y="1451132"/>
                </a:lnTo>
                <a:lnTo>
                  <a:pt x="505655" y="1444148"/>
                </a:lnTo>
                <a:lnTo>
                  <a:pt x="499945" y="1436847"/>
                </a:lnTo>
                <a:lnTo>
                  <a:pt x="494235" y="1430181"/>
                </a:lnTo>
                <a:lnTo>
                  <a:pt x="489159" y="1423514"/>
                </a:lnTo>
                <a:lnTo>
                  <a:pt x="484718" y="1416848"/>
                </a:lnTo>
                <a:lnTo>
                  <a:pt x="480277" y="1410499"/>
                </a:lnTo>
                <a:lnTo>
                  <a:pt x="476470" y="1404150"/>
                </a:lnTo>
                <a:lnTo>
                  <a:pt x="473298" y="1397801"/>
                </a:lnTo>
                <a:lnTo>
                  <a:pt x="469808" y="1392405"/>
                </a:lnTo>
                <a:lnTo>
                  <a:pt x="464733" y="1381294"/>
                </a:lnTo>
                <a:lnTo>
                  <a:pt x="460926" y="1371453"/>
                </a:lnTo>
                <a:lnTo>
                  <a:pt x="458706" y="1362565"/>
                </a:lnTo>
                <a:lnTo>
                  <a:pt x="457754" y="1359073"/>
                </a:lnTo>
                <a:lnTo>
                  <a:pt x="457119" y="1355264"/>
                </a:lnTo>
                <a:lnTo>
                  <a:pt x="457119" y="1352089"/>
                </a:lnTo>
                <a:lnTo>
                  <a:pt x="457119" y="1349550"/>
                </a:lnTo>
                <a:lnTo>
                  <a:pt x="456802" y="1347010"/>
                </a:lnTo>
                <a:lnTo>
                  <a:pt x="456168" y="1344788"/>
                </a:lnTo>
                <a:lnTo>
                  <a:pt x="454264" y="1342566"/>
                </a:lnTo>
                <a:lnTo>
                  <a:pt x="452361" y="1340344"/>
                </a:lnTo>
                <a:lnTo>
                  <a:pt x="449823" y="1338439"/>
                </a:lnTo>
                <a:lnTo>
                  <a:pt x="446968" y="1336217"/>
                </a:lnTo>
                <a:lnTo>
                  <a:pt x="440624" y="1332408"/>
                </a:lnTo>
                <a:lnTo>
                  <a:pt x="434279" y="1328598"/>
                </a:lnTo>
                <a:lnTo>
                  <a:pt x="431107" y="1326376"/>
                </a:lnTo>
                <a:lnTo>
                  <a:pt x="428887" y="1324472"/>
                </a:lnTo>
                <a:lnTo>
                  <a:pt x="426666" y="1322250"/>
                </a:lnTo>
                <a:lnTo>
                  <a:pt x="425397" y="1319393"/>
                </a:lnTo>
                <a:lnTo>
                  <a:pt x="424128" y="1317170"/>
                </a:lnTo>
                <a:lnTo>
                  <a:pt x="424128" y="1314631"/>
                </a:lnTo>
                <a:lnTo>
                  <a:pt x="425714" y="1302568"/>
                </a:lnTo>
                <a:lnTo>
                  <a:pt x="427618" y="1289553"/>
                </a:lnTo>
                <a:lnTo>
                  <a:pt x="429521" y="1275268"/>
                </a:lnTo>
                <a:lnTo>
                  <a:pt x="432059" y="1260983"/>
                </a:lnTo>
                <a:lnTo>
                  <a:pt x="438086" y="1229873"/>
                </a:lnTo>
                <a:lnTo>
                  <a:pt x="445382" y="1196542"/>
                </a:lnTo>
                <a:lnTo>
                  <a:pt x="453313" y="1161623"/>
                </a:lnTo>
                <a:lnTo>
                  <a:pt x="462195" y="1125117"/>
                </a:lnTo>
                <a:lnTo>
                  <a:pt x="471712" y="1087658"/>
                </a:lnTo>
                <a:lnTo>
                  <a:pt x="481229" y="1049883"/>
                </a:lnTo>
                <a:lnTo>
                  <a:pt x="501531" y="974014"/>
                </a:lnTo>
                <a:lnTo>
                  <a:pt x="521199" y="901001"/>
                </a:lnTo>
                <a:lnTo>
                  <a:pt x="538963" y="833386"/>
                </a:lnTo>
                <a:lnTo>
                  <a:pt x="546577" y="803228"/>
                </a:lnTo>
                <a:lnTo>
                  <a:pt x="553238" y="775293"/>
                </a:lnTo>
                <a:lnTo>
                  <a:pt x="622710" y="754659"/>
                </a:lnTo>
                <a:lnTo>
                  <a:pt x="591305" y="753072"/>
                </a:lnTo>
                <a:lnTo>
                  <a:pt x="520881" y="750215"/>
                </a:lnTo>
                <a:lnTo>
                  <a:pt x="482497" y="748628"/>
                </a:lnTo>
                <a:lnTo>
                  <a:pt x="448554" y="747358"/>
                </a:lnTo>
                <a:lnTo>
                  <a:pt x="423494" y="747041"/>
                </a:lnTo>
                <a:lnTo>
                  <a:pt x="415563" y="747358"/>
                </a:lnTo>
                <a:lnTo>
                  <a:pt x="411439" y="747993"/>
                </a:lnTo>
                <a:lnTo>
                  <a:pt x="409853" y="748628"/>
                </a:lnTo>
                <a:lnTo>
                  <a:pt x="406364" y="750850"/>
                </a:lnTo>
                <a:lnTo>
                  <a:pt x="396847" y="757516"/>
                </a:lnTo>
                <a:lnTo>
                  <a:pt x="382889" y="767992"/>
                </a:lnTo>
                <a:lnTo>
                  <a:pt x="366393" y="781007"/>
                </a:lnTo>
                <a:lnTo>
                  <a:pt x="325472" y="812752"/>
                </a:lnTo>
                <a:lnTo>
                  <a:pt x="279791" y="849258"/>
                </a:lnTo>
                <a:lnTo>
                  <a:pt x="195093" y="917826"/>
                </a:lnTo>
                <a:lnTo>
                  <a:pt x="154805" y="951158"/>
                </a:lnTo>
                <a:lnTo>
                  <a:pt x="154488" y="951475"/>
                </a:lnTo>
                <a:lnTo>
                  <a:pt x="150681" y="954332"/>
                </a:lnTo>
                <a:lnTo>
                  <a:pt x="146875" y="957506"/>
                </a:lnTo>
                <a:lnTo>
                  <a:pt x="143068" y="960046"/>
                </a:lnTo>
                <a:lnTo>
                  <a:pt x="139261" y="962586"/>
                </a:lnTo>
                <a:lnTo>
                  <a:pt x="135454" y="964808"/>
                </a:lnTo>
                <a:lnTo>
                  <a:pt x="131013" y="966712"/>
                </a:lnTo>
                <a:lnTo>
                  <a:pt x="126889" y="968617"/>
                </a:lnTo>
                <a:lnTo>
                  <a:pt x="122766" y="969887"/>
                </a:lnTo>
                <a:lnTo>
                  <a:pt x="113883" y="972426"/>
                </a:lnTo>
                <a:lnTo>
                  <a:pt x="105318" y="974014"/>
                </a:lnTo>
                <a:lnTo>
                  <a:pt x="96436" y="975283"/>
                </a:lnTo>
                <a:lnTo>
                  <a:pt x="87554" y="974966"/>
                </a:lnTo>
                <a:lnTo>
                  <a:pt x="78671" y="974014"/>
                </a:lnTo>
                <a:lnTo>
                  <a:pt x="70106" y="972109"/>
                </a:lnTo>
                <a:lnTo>
                  <a:pt x="61541" y="969569"/>
                </a:lnTo>
                <a:lnTo>
                  <a:pt x="52976" y="966395"/>
                </a:lnTo>
                <a:lnTo>
                  <a:pt x="48852" y="964490"/>
                </a:lnTo>
                <a:lnTo>
                  <a:pt x="45363" y="962268"/>
                </a:lnTo>
                <a:lnTo>
                  <a:pt x="41239" y="959729"/>
                </a:lnTo>
                <a:lnTo>
                  <a:pt x="37432" y="956872"/>
                </a:lnTo>
                <a:lnTo>
                  <a:pt x="33626" y="954015"/>
                </a:lnTo>
                <a:lnTo>
                  <a:pt x="30453" y="951158"/>
                </a:lnTo>
                <a:lnTo>
                  <a:pt x="26647" y="947666"/>
                </a:lnTo>
                <a:lnTo>
                  <a:pt x="23792" y="944491"/>
                </a:lnTo>
                <a:lnTo>
                  <a:pt x="20302" y="940682"/>
                </a:lnTo>
                <a:lnTo>
                  <a:pt x="17764" y="936873"/>
                </a:lnTo>
                <a:lnTo>
                  <a:pt x="14909" y="933063"/>
                </a:lnTo>
                <a:lnTo>
                  <a:pt x="12689" y="929254"/>
                </a:lnTo>
                <a:lnTo>
                  <a:pt x="10468" y="925127"/>
                </a:lnTo>
                <a:lnTo>
                  <a:pt x="8248" y="921000"/>
                </a:lnTo>
                <a:lnTo>
                  <a:pt x="6662" y="916874"/>
                </a:lnTo>
                <a:lnTo>
                  <a:pt x="4758" y="912429"/>
                </a:lnTo>
                <a:lnTo>
                  <a:pt x="2538" y="903858"/>
                </a:lnTo>
                <a:lnTo>
                  <a:pt x="634" y="894970"/>
                </a:lnTo>
                <a:lnTo>
                  <a:pt x="0" y="886399"/>
                </a:lnTo>
                <a:lnTo>
                  <a:pt x="0" y="877511"/>
                </a:lnTo>
                <a:lnTo>
                  <a:pt x="952" y="868622"/>
                </a:lnTo>
                <a:lnTo>
                  <a:pt x="2538" y="859734"/>
                </a:lnTo>
                <a:lnTo>
                  <a:pt x="5075" y="851163"/>
                </a:lnTo>
                <a:lnTo>
                  <a:pt x="8882" y="842909"/>
                </a:lnTo>
                <a:lnTo>
                  <a:pt x="10785" y="838782"/>
                </a:lnTo>
                <a:lnTo>
                  <a:pt x="13006" y="834656"/>
                </a:lnTo>
                <a:lnTo>
                  <a:pt x="15544" y="831164"/>
                </a:lnTo>
                <a:lnTo>
                  <a:pt x="18082" y="827354"/>
                </a:lnTo>
                <a:lnTo>
                  <a:pt x="20937" y="823545"/>
                </a:lnTo>
                <a:lnTo>
                  <a:pt x="24109" y="820053"/>
                </a:lnTo>
                <a:lnTo>
                  <a:pt x="27281" y="816561"/>
                </a:lnTo>
                <a:lnTo>
                  <a:pt x="30771" y="813069"/>
                </a:lnTo>
                <a:lnTo>
                  <a:pt x="80575" y="775611"/>
                </a:lnTo>
                <a:lnTo>
                  <a:pt x="189700" y="694028"/>
                </a:lnTo>
                <a:lnTo>
                  <a:pt x="248386" y="650220"/>
                </a:lnTo>
                <a:lnTo>
                  <a:pt x="300094" y="612127"/>
                </a:lnTo>
                <a:lnTo>
                  <a:pt x="321348" y="596572"/>
                </a:lnTo>
                <a:lnTo>
                  <a:pt x="337843" y="585144"/>
                </a:lnTo>
                <a:lnTo>
                  <a:pt x="349263" y="577208"/>
                </a:lnTo>
                <a:lnTo>
                  <a:pt x="352436" y="574986"/>
                </a:lnTo>
                <a:lnTo>
                  <a:pt x="354022" y="574351"/>
                </a:lnTo>
                <a:lnTo>
                  <a:pt x="460926" y="562606"/>
                </a:lnTo>
                <a:lnTo>
                  <a:pt x="554190" y="552448"/>
                </a:lnTo>
                <a:lnTo>
                  <a:pt x="595112" y="548003"/>
                </a:lnTo>
                <a:lnTo>
                  <a:pt x="631275" y="544512"/>
                </a:lnTo>
                <a:lnTo>
                  <a:pt x="663315" y="541655"/>
                </a:lnTo>
                <a:lnTo>
                  <a:pt x="690596" y="539750"/>
                </a:lnTo>
                <a:close/>
                <a:moveTo>
                  <a:pt x="912333" y="0"/>
                </a:moveTo>
                <a:lnTo>
                  <a:pt x="923772" y="0"/>
                </a:lnTo>
                <a:lnTo>
                  <a:pt x="935529" y="0"/>
                </a:lnTo>
                <a:lnTo>
                  <a:pt x="943791" y="636"/>
                </a:lnTo>
                <a:lnTo>
                  <a:pt x="952052" y="1908"/>
                </a:lnTo>
                <a:lnTo>
                  <a:pt x="960632" y="3817"/>
                </a:lnTo>
                <a:lnTo>
                  <a:pt x="969211" y="5407"/>
                </a:lnTo>
                <a:lnTo>
                  <a:pt x="977473" y="8270"/>
                </a:lnTo>
                <a:lnTo>
                  <a:pt x="986052" y="11451"/>
                </a:lnTo>
                <a:lnTo>
                  <a:pt x="993996" y="14949"/>
                </a:lnTo>
                <a:lnTo>
                  <a:pt x="1001940" y="19084"/>
                </a:lnTo>
                <a:lnTo>
                  <a:pt x="1010202" y="22901"/>
                </a:lnTo>
                <a:lnTo>
                  <a:pt x="1017828" y="27990"/>
                </a:lnTo>
                <a:lnTo>
                  <a:pt x="1025454" y="33080"/>
                </a:lnTo>
                <a:lnTo>
                  <a:pt x="1032762" y="39123"/>
                </a:lnTo>
                <a:lnTo>
                  <a:pt x="1039753" y="44848"/>
                </a:lnTo>
                <a:lnTo>
                  <a:pt x="1047061" y="51210"/>
                </a:lnTo>
                <a:lnTo>
                  <a:pt x="1053734" y="57889"/>
                </a:lnTo>
                <a:lnTo>
                  <a:pt x="1060407" y="65523"/>
                </a:lnTo>
                <a:lnTo>
                  <a:pt x="1066127" y="72839"/>
                </a:lnTo>
                <a:lnTo>
                  <a:pt x="1072164" y="80791"/>
                </a:lnTo>
                <a:lnTo>
                  <a:pt x="1077884" y="89061"/>
                </a:lnTo>
                <a:lnTo>
                  <a:pt x="1082968" y="97331"/>
                </a:lnTo>
                <a:lnTo>
                  <a:pt x="1087734" y="106555"/>
                </a:lnTo>
                <a:lnTo>
                  <a:pt x="1092183" y="115779"/>
                </a:lnTo>
                <a:lnTo>
                  <a:pt x="1096313" y="125003"/>
                </a:lnTo>
                <a:lnTo>
                  <a:pt x="1100127" y="134546"/>
                </a:lnTo>
                <a:lnTo>
                  <a:pt x="1103304" y="145042"/>
                </a:lnTo>
                <a:lnTo>
                  <a:pt x="1106164" y="155220"/>
                </a:lnTo>
                <a:lnTo>
                  <a:pt x="1108706" y="166035"/>
                </a:lnTo>
                <a:lnTo>
                  <a:pt x="1110612" y="176849"/>
                </a:lnTo>
                <a:lnTo>
                  <a:pt x="1111566" y="187982"/>
                </a:lnTo>
                <a:lnTo>
                  <a:pt x="1112519" y="199433"/>
                </a:lnTo>
                <a:lnTo>
                  <a:pt x="1112837" y="210883"/>
                </a:lnTo>
                <a:lnTo>
                  <a:pt x="1112519" y="222970"/>
                </a:lnTo>
                <a:lnTo>
                  <a:pt x="1110930" y="247144"/>
                </a:lnTo>
                <a:lnTo>
                  <a:pt x="1109024" y="271636"/>
                </a:lnTo>
                <a:lnTo>
                  <a:pt x="1106164" y="296764"/>
                </a:lnTo>
                <a:lnTo>
                  <a:pt x="1104575" y="308851"/>
                </a:lnTo>
                <a:lnTo>
                  <a:pt x="1102351" y="321574"/>
                </a:lnTo>
                <a:lnTo>
                  <a:pt x="1100444" y="333978"/>
                </a:lnTo>
                <a:lnTo>
                  <a:pt x="1097902" y="345747"/>
                </a:lnTo>
                <a:lnTo>
                  <a:pt x="1095360" y="358152"/>
                </a:lnTo>
                <a:lnTo>
                  <a:pt x="1092183" y="369921"/>
                </a:lnTo>
                <a:lnTo>
                  <a:pt x="1089323" y="381372"/>
                </a:lnTo>
                <a:lnTo>
                  <a:pt x="1085510" y="393140"/>
                </a:lnTo>
                <a:lnTo>
                  <a:pt x="1082014" y="404273"/>
                </a:lnTo>
                <a:lnTo>
                  <a:pt x="1077884" y="415406"/>
                </a:lnTo>
                <a:lnTo>
                  <a:pt x="1073753" y="425902"/>
                </a:lnTo>
                <a:lnTo>
                  <a:pt x="1068986" y="436080"/>
                </a:lnTo>
                <a:lnTo>
                  <a:pt x="1063585" y="445941"/>
                </a:lnTo>
                <a:lnTo>
                  <a:pt x="1058501" y="455483"/>
                </a:lnTo>
                <a:lnTo>
                  <a:pt x="1052463" y="464389"/>
                </a:lnTo>
                <a:lnTo>
                  <a:pt x="1046108" y="472977"/>
                </a:lnTo>
                <a:lnTo>
                  <a:pt x="1039753" y="481247"/>
                </a:lnTo>
                <a:lnTo>
                  <a:pt x="1032762" y="488563"/>
                </a:lnTo>
                <a:lnTo>
                  <a:pt x="1025454" y="495242"/>
                </a:lnTo>
                <a:lnTo>
                  <a:pt x="1017510" y="501922"/>
                </a:lnTo>
                <a:lnTo>
                  <a:pt x="1009248" y="507647"/>
                </a:lnTo>
                <a:lnTo>
                  <a:pt x="1000351" y="512736"/>
                </a:lnTo>
                <a:lnTo>
                  <a:pt x="991454" y="516871"/>
                </a:lnTo>
                <a:lnTo>
                  <a:pt x="981921" y="520688"/>
                </a:lnTo>
                <a:lnTo>
                  <a:pt x="971435" y="523551"/>
                </a:lnTo>
                <a:lnTo>
                  <a:pt x="960949" y="525778"/>
                </a:lnTo>
                <a:lnTo>
                  <a:pt x="953005" y="526732"/>
                </a:lnTo>
                <a:lnTo>
                  <a:pt x="944426" y="527050"/>
                </a:lnTo>
                <a:lnTo>
                  <a:pt x="935847" y="526414"/>
                </a:lnTo>
                <a:lnTo>
                  <a:pt x="926314" y="525141"/>
                </a:lnTo>
                <a:lnTo>
                  <a:pt x="917099" y="523233"/>
                </a:lnTo>
                <a:lnTo>
                  <a:pt x="907884" y="520688"/>
                </a:lnTo>
                <a:lnTo>
                  <a:pt x="898669" y="517190"/>
                </a:lnTo>
                <a:lnTo>
                  <a:pt x="888819" y="513373"/>
                </a:lnTo>
                <a:lnTo>
                  <a:pt x="879286" y="508283"/>
                </a:lnTo>
                <a:lnTo>
                  <a:pt x="869118" y="503194"/>
                </a:lnTo>
                <a:lnTo>
                  <a:pt x="859585" y="496833"/>
                </a:lnTo>
                <a:lnTo>
                  <a:pt x="849735" y="490153"/>
                </a:lnTo>
                <a:lnTo>
                  <a:pt x="840202" y="482837"/>
                </a:lnTo>
                <a:lnTo>
                  <a:pt x="830987" y="474886"/>
                </a:lnTo>
                <a:lnTo>
                  <a:pt x="821454" y="465979"/>
                </a:lnTo>
                <a:lnTo>
                  <a:pt x="812239" y="456755"/>
                </a:lnTo>
                <a:lnTo>
                  <a:pt x="803342" y="446577"/>
                </a:lnTo>
                <a:lnTo>
                  <a:pt x="794445" y="435762"/>
                </a:lnTo>
                <a:lnTo>
                  <a:pt x="786183" y="424630"/>
                </a:lnTo>
                <a:lnTo>
                  <a:pt x="778240" y="412225"/>
                </a:lnTo>
                <a:lnTo>
                  <a:pt x="770296" y="400138"/>
                </a:lnTo>
                <a:lnTo>
                  <a:pt x="762987" y="386779"/>
                </a:lnTo>
                <a:lnTo>
                  <a:pt x="756314" y="372784"/>
                </a:lnTo>
                <a:lnTo>
                  <a:pt x="749324" y="358470"/>
                </a:lnTo>
                <a:lnTo>
                  <a:pt x="743604" y="343203"/>
                </a:lnTo>
                <a:lnTo>
                  <a:pt x="738202" y="327617"/>
                </a:lnTo>
                <a:lnTo>
                  <a:pt x="733436" y="311077"/>
                </a:lnTo>
                <a:lnTo>
                  <a:pt x="728987" y="294219"/>
                </a:lnTo>
                <a:lnTo>
                  <a:pt x="725810" y="276725"/>
                </a:lnTo>
                <a:lnTo>
                  <a:pt x="722632" y="258595"/>
                </a:lnTo>
                <a:lnTo>
                  <a:pt x="720408" y="240146"/>
                </a:lnTo>
                <a:lnTo>
                  <a:pt x="719137" y="221062"/>
                </a:lnTo>
                <a:lnTo>
                  <a:pt x="719772" y="209293"/>
                </a:lnTo>
                <a:lnTo>
                  <a:pt x="721361" y="197206"/>
                </a:lnTo>
                <a:lnTo>
                  <a:pt x="722632" y="185756"/>
                </a:lnTo>
                <a:lnTo>
                  <a:pt x="724856" y="174623"/>
                </a:lnTo>
                <a:lnTo>
                  <a:pt x="727399" y="163490"/>
                </a:lnTo>
                <a:lnTo>
                  <a:pt x="730576" y="152676"/>
                </a:lnTo>
                <a:lnTo>
                  <a:pt x="734389" y="142179"/>
                </a:lnTo>
                <a:lnTo>
                  <a:pt x="737884" y="131683"/>
                </a:lnTo>
                <a:lnTo>
                  <a:pt x="742333" y="121823"/>
                </a:lnTo>
                <a:lnTo>
                  <a:pt x="746782" y="111962"/>
                </a:lnTo>
                <a:lnTo>
                  <a:pt x="752184" y="102420"/>
                </a:lnTo>
                <a:lnTo>
                  <a:pt x="757268" y="93514"/>
                </a:lnTo>
                <a:lnTo>
                  <a:pt x="763305" y="84290"/>
                </a:lnTo>
                <a:lnTo>
                  <a:pt x="769660" y="76338"/>
                </a:lnTo>
                <a:lnTo>
                  <a:pt x="776015" y="68068"/>
                </a:lnTo>
                <a:lnTo>
                  <a:pt x="783006" y="60116"/>
                </a:lnTo>
                <a:lnTo>
                  <a:pt x="790314" y="53118"/>
                </a:lnTo>
                <a:lnTo>
                  <a:pt x="797940" y="46121"/>
                </a:lnTo>
                <a:lnTo>
                  <a:pt x="805567" y="39759"/>
                </a:lnTo>
                <a:lnTo>
                  <a:pt x="813828" y="33398"/>
                </a:lnTo>
                <a:lnTo>
                  <a:pt x="822725" y="27990"/>
                </a:lnTo>
                <a:lnTo>
                  <a:pt x="831305" y="22901"/>
                </a:lnTo>
                <a:lnTo>
                  <a:pt x="840520" y="18130"/>
                </a:lnTo>
                <a:lnTo>
                  <a:pt x="849735" y="13995"/>
                </a:lnTo>
                <a:lnTo>
                  <a:pt x="859903" y="10496"/>
                </a:lnTo>
                <a:lnTo>
                  <a:pt x="870071" y="7316"/>
                </a:lnTo>
                <a:lnTo>
                  <a:pt x="879922" y="4771"/>
                </a:lnTo>
                <a:lnTo>
                  <a:pt x="890725" y="2544"/>
                </a:lnTo>
                <a:lnTo>
                  <a:pt x="901529" y="954"/>
                </a:lnTo>
                <a:lnTo>
                  <a:pt x="912333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8" name="十字形 317"/>
          <p:cNvSpPr/>
          <p:nvPr/>
        </p:nvSpPr>
        <p:spPr>
          <a:xfrm>
            <a:off x="4411773" y="3654071"/>
            <a:ext cx="454286" cy="450197"/>
          </a:xfrm>
          <a:prstGeom prst="plus">
            <a:avLst>
              <a:gd name="adj" fmla="val 38242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75" y="2319690"/>
            <a:ext cx="2574962" cy="25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96" grpId="0" animBg="1"/>
      <p:bldP spid="297" grpId="0" animBg="1"/>
      <p:bldP spid="3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群組 39"/>
          <p:cNvGrpSpPr/>
          <p:nvPr/>
        </p:nvGrpSpPr>
        <p:grpSpPr>
          <a:xfrm>
            <a:off x="251520" y="1268760"/>
            <a:ext cx="8784976" cy="5589240"/>
            <a:chOff x="1115616" y="620689"/>
            <a:chExt cx="6264696" cy="5003507"/>
          </a:xfrm>
        </p:grpSpPr>
        <p:grpSp>
          <p:nvGrpSpPr>
            <p:cNvPr id="41" name="组合 237"/>
            <p:cNvGrpSpPr/>
            <p:nvPr/>
          </p:nvGrpSpPr>
          <p:grpSpPr>
            <a:xfrm>
              <a:off x="1115616" y="620689"/>
              <a:ext cx="6264696" cy="5003507"/>
              <a:chOff x="10328275" y="5759450"/>
              <a:chExt cx="869950" cy="754508"/>
            </a:xfrm>
          </p:grpSpPr>
          <p:sp>
            <p:nvSpPr>
              <p:cNvPr id="43" name="Freeform 50449"/>
              <p:cNvSpPr>
                <a:spLocks/>
              </p:cNvSpPr>
              <p:nvPr/>
            </p:nvSpPr>
            <p:spPr bwMode="auto">
              <a:xfrm>
                <a:off x="10628313" y="6425737"/>
                <a:ext cx="271462" cy="61233"/>
              </a:xfrm>
              <a:custGeom>
                <a:avLst/>
                <a:gdLst>
                  <a:gd name="T0" fmla="*/ 154 w 171"/>
                  <a:gd name="T1" fmla="*/ 0 h 103"/>
                  <a:gd name="T2" fmla="*/ 17 w 171"/>
                  <a:gd name="T3" fmla="*/ 0 h 103"/>
                  <a:gd name="T4" fmla="*/ 0 w 171"/>
                  <a:gd name="T5" fmla="*/ 103 h 103"/>
                  <a:gd name="T6" fmla="*/ 171 w 171"/>
                  <a:gd name="T7" fmla="*/ 103 h 103"/>
                  <a:gd name="T8" fmla="*/ 154 w 171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03">
                    <a:moveTo>
                      <a:pt x="154" y="0"/>
                    </a:moveTo>
                    <a:lnTo>
                      <a:pt x="17" y="0"/>
                    </a:lnTo>
                    <a:lnTo>
                      <a:pt x="0" y="103"/>
                    </a:lnTo>
                    <a:lnTo>
                      <a:pt x="171" y="103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EB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50450"/>
              <p:cNvSpPr>
                <a:spLocks/>
              </p:cNvSpPr>
              <p:nvPr/>
            </p:nvSpPr>
            <p:spPr bwMode="auto">
              <a:xfrm>
                <a:off x="10328275" y="6275388"/>
                <a:ext cx="869950" cy="150349"/>
              </a:xfrm>
              <a:custGeom>
                <a:avLst/>
                <a:gdLst>
                  <a:gd name="T0" fmla="*/ 0 w 256"/>
                  <a:gd name="T1" fmla="*/ 0 h 32"/>
                  <a:gd name="T2" fmla="*/ 0 w 256"/>
                  <a:gd name="T3" fmla="*/ 16 h 32"/>
                  <a:gd name="T4" fmla="*/ 16 w 256"/>
                  <a:gd name="T5" fmla="*/ 32 h 32"/>
                  <a:gd name="T6" fmla="*/ 240 w 256"/>
                  <a:gd name="T7" fmla="*/ 32 h 32"/>
                  <a:gd name="T8" fmla="*/ 256 w 256"/>
                  <a:gd name="T9" fmla="*/ 16 h 32"/>
                  <a:gd name="T10" fmla="*/ 256 w 256"/>
                  <a:gd name="T11" fmla="*/ 0 h 32"/>
                  <a:gd name="T12" fmla="*/ 0 w 25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3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40" y="32"/>
                      <a:pt x="240" y="32"/>
                      <a:pt x="240" y="32"/>
                    </a:cubicBezTo>
                    <a:cubicBezTo>
                      <a:pt x="249" y="32"/>
                      <a:pt x="256" y="25"/>
                      <a:pt x="256" y="16"/>
                    </a:cubicBezTo>
                    <a:cubicBezTo>
                      <a:pt x="256" y="0"/>
                      <a:pt x="256" y="0"/>
                      <a:pt x="2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50451"/>
              <p:cNvSpPr>
                <a:spLocks/>
              </p:cNvSpPr>
              <p:nvPr/>
            </p:nvSpPr>
            <p:spPr bwMode="auto">
              <a:xfrm>
                <a:off x="10328275" y="5759450"/>
                <a:ext cx="869950" cy="605054"/>
              </a:xfrm>
              <a:custGeom>
                <a:avLst/>
                <a:gdLst>
                  <a:gd name="T0" fmla="*/ 240 w 256"/>
                  <a:gd name="T1" fmla="*/ 0 h 152"/>
                  <a:gd name="T2" fmla="*/ 16 w 256"/>
                  <a:gd name="T3" fmla="*/ 0 h 152"/>
                  <a:gd name="T4" fmla="*/ 0 w 256"/>
                  <a:gd name="T5" fmla="*/ 16 h 152"/>
                  <a:gd name="T6" fmla="*/ 0 w 256"/>
                  <a:gd name="T7" fmla="*/ 152 h 152"/>
                  <a:gd name="T8" fmla="*/ 256 w 256"/>
                  <a:gd name="T9" fmla="*/ 152 h 152"/>
                  <a:gd name="T10" fmla="*/ 256 w 256"/>
                  <a:gd name="T11" fmla="*/ 16 h 152"/>
                  <a:gd name="T12" fmla="*/ 240 w 256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2">
                    <a:moveTo>
                      <a:pt x="24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56" y="152"/>
                      <a:pt x="256" y="152"/>
                      <a:pt x="256" y="152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7"/>
                      <a:pt x="249" y="0"/>
                      <a:pt x="240" y="0"/>
                    </a:cubicBezTo>
                    <a:close/>
                  </a:path>
                </a:pathLst>
              </a:custGeom>
              <a:solidFill>
                <a:srgbClr val="464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Rectangle 50452"/>
              <p:cNvSpPr>
                <a:spLocks noChangeArrowheads="1"/>
              </p:cNvSpPr>
              <p:nvPr/>
            </p:nvSpPr>
            <p:spPr bwMode="auto">
              <a:xfrm>
                <a:off x="10363929" y="5813425"/>
                <a:ext cx="798642" cy="506021"/>
              </a:xfrm>
              <a:prstGeom prst="rect">
                <a:avLst/>
              </a:prstGeom>
              <a:solidFill>
                <a:srgbClr val="41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50453"/>
              <p:cNvSpPr>
                <a:spLocks/>
              </p:cNvSpPr>
              <p:nvPr/>
            </p:nvSpPr>
            <p:spPr bwMode="auto">
              <a:xfrm>
                <a:off x="10587037" y="6486970"/>
                <a:ext cx="352425" cy="26988"/>
              </a:xfrm>
              <a:custGeom>
                <a:avLst/>
                <a:gdLst>
                  <a:gd name="T0" fmla="*/ 214 w 222"/>
                  <a:gd name="T1" fmla="*/ 0 h 17"/>
                  <a:gd name="T2" fmla="*/ 8 w 222"/>
                  <a:gd name="T3" fmla="*/ 0 h 17"/>
                  <a:gd name="T4" fmla="*/ 0 w 222"/>
                  <a:gd name="T5" fmla="*/ 17 h 17"/>
                  <a:gd name="T6" fmla="*/ 222 w 222"/>
                  <a:gd name="T7" fmla="*/ 17 h 17"/>
                  <a:gd name="T8" fmla="*/ 214 w 2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7">
                    <a:moveTo>
                      <a:pt x="214" y="0"/>
                    </a:moveTo>
                    <a:lnTo>
                      <a:pt x="8" y="0"/>
                    </a:lnTo>
                    <a:lnTo>
                      <a:pt x="0" y="17"/>
                    </a:lnTo>
                    <a:lnTo>
                      <a:pt x="222" y="17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D3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50454"/>
              <p:cNvSpPr>
                <a:spLocks/>
              </p:cNvSpPr>
              <p:nvPr/>
            </p:nvSpPr>
            <p:spPr bwMode="auto">
              <a:xfrm>
                <a:off x="10599738" y="5976938"/>
                <a:ext cx="163512" cy="161925"/>
              </a:xfrm>
              <a:custGeom>
                <a:avLst/>
                <a:gdLst>
                  <a:gd name="T0" fmla="*/ 77 w 103"/>
                  <a:gd name="T1" fmla="*/ 102 h 102"/>
                  <a:gd name="T2" fmla="*/ 0 w 103"/>
                  <a:gd name="T3" fmla="*/ 25 h 102"/>
                  <a:gd name="T4" fmla="*/ 26 w 103"/>
                  <a:gd name="T5" fmla="*/ 0 h 102"/>
                  <a:gd name="T6" fmla="*/ 103 w 103"/>
                  <a:gd name="T7" fmla="*/ 76 h 102"/>
                  <a:gd name="T8" fmla="*/ 77 w 10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2">
                    <a:moveTo>
                      <a:pt x="77" y="102"/>
                    </a:moveTo>
                    <a:lnTo>
                      <a:pt x="0" y="25"/>
                    </a:lnTo>
                    <a:lnTo>
                      <a:pt x="26" y="0"/>
                    </a:lnTo>
                    <a:lnTo>
                      <a:pt x="103" y="76"/>
                    </a:lnTo>
                    <a:lnTo>
                      <a:pt x="77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50455"/>
              <p:cNvSpPr>
                <a:spLocks/>
              </p:cNvSpPr>
              <p:nvPr/>
            </p:nvSpPr>
            <p:spPr bwMode="auto">
              <a:xfrm>
                <a:off x="10682288" y="5894388"/>
                <a:ext cx="244475" cy="244475"/>
              </a:xfrm>
              <a:custGeom>
                <a:avLst/>
                <a:gdLst>
                  <a:gd name="T0" fmla="*/ 25 w 154"/>
                  <a:gd name="T1" fmla="*/ 154 h 154"/>
                  <a:gd name="T2" fmla="*/ 0 w 154"/>
                  <a:gd name="T3" fmla="*/ 128 h 154"/>
                  <a:gd name="T4" fmla="*/ 128 w 154"/>
                  <a:gd name="T5" fmla="*/ 0 h 154"/>
                  <a:gd name="T6" fmla="*/ 154 w 154"/>
                  <a:gd name="T7" fmla="*/ 26 h 154"/>
                  <a:gd name="T8" fmla="*/ 25 w 154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54">
                    <a:moveTo>
                      <a:pt x="25" y="154"/>
                    </a:moveTo>
                    <a:lnTo>
                      <a:pt x="0" y="128"/>
                    </a:lnTo>
                    <a:lnTo>
                      <a:pt x="128" y="0"/>
                    </a:lnTo>
                    <a:lnTo>
                      <a:pt x="154" y="26"/>
                    </a:lnTo>
                    <a:lnTo>
                      <a:pt x="25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2" name="Oval 98"/>
            <p:cNvSpPr>
              <a:spLocks noChangeArrowheads="1"/>
            </p:cNvSpPr>
            <p:nvPr/>
          </p:nvSpPr>
          <p:spPr bwMode="auto">
            <a:xfrm>
              <a:off x="4149573" y="4740362"/>
              <a:ext cx="231968" cy="2291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0" name="圖片 49"/>
          <p:cNvPicPr>
            <a:picLocks noChangeAspect="1"/>
          </p:cNvPicPr>
          <p:nvPr/>
        </p:nvPicPr>
        <p:blipFill rotWithShape="1">
          <a:blip r:embed="rId2"/>
          <a:srcRect b="27044"/>
          <a:stretch/>
        </p:blipFill>
        <p:spPr>
          <a:xfrm>
            <a:off x="611562" y="1654013"/>
            <a:ext cx="8073469" cy="3763082"/>
          </a:xfrm>
          <a:prstGeom prst="rect">
            <a:avLst/>
          </a:prstGeom>
        </p:spPr>
      </p:pic>
      <p:grpSp>
        <p:nvGrpSpPr>
          <p:cNvPr id="51" name="群組 50"/>
          <p:cNvGrpSpPr/>
          <p:nvPr/>
        </p:nvGrpSpPr>
        <p:grpSpPr>
          <a:xfrm>
            <a:off x="1688012" y="3335603"/>
            <a:ext cx="216025" cy="288032"/>
            <a:chOff x="410521" y="5918444"/>
            <a:chExt cx="403923" cy="496303"/>
          </a:xfrm>
        </p:grpSpPr>
        <p:sp>
          <p:nvSpPr>
            <p:cNvPr id="52" name="矩形 51"/>
            <p:cNvSpPr/>
            <p:nvPr/>
          </p:nvSpPr>
          <p:spPr>
            <a:xfrm rot="8100000">
              <a:off x="693810" y="6054707"/>
              <a:ext cx="72008" cy="360040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稻壳儿小白白(http://dwz.cn/Wu2UP)"/>
            <p:cNvSpPr>
              <a:spLocks/>
            </p:cNvSpPr>
            <p:nvPr/>
          </p:nvSpPr>
          <p:spPr bwMode="auto">
            <a:xfrm flipH="1">
              <a:off x="410521" y="5918444"/>
              <a:ext cx="403923" cy="418545"/>
            </a:xfrm>
            <a:custGeom>
              <a:avLst/>
              <a:gdLst>
                <a:gd name="T0" fmla="*/ 904781520 w 38"/>
                <a:gd name="T1" fmla="*/ 1673832537 h 38"/>
                <a:gd name="T2" fmla="*/ 859542444 w 38"/>
                <a:gd name="T3" fmla="*/ 1719071436 h 38"/>
                <a:gd name="T4" fmla="*/ 814303368 w 38"/>
                <a:gd name="T5" fmla="*/ 1719071436 h 38"/>
                <a:gd name="T6" fmla="*/ 769064292 w 38"/>
                <a:gd name="T7" fmla="*/ 1628593638 h 38"/>
                <a:gd name="T8" fmla="*/ 769064292 w 38"/>
                <a:gd name="T9" fmla="*/ 904771254 h 38"/>
                <a:gd name="T10" fmla="*/ 45239076 w 38"/>
                <a:gd name="T11" fmla="*/ 904771254 h 38"/>
                <a:gd name="T12" fmla="*/ 0 w 38"/>
                <a:gd name="T13" fmla="*/ 859539081 h 38"/>
                <a:gd name="T14" fmla="*/ 45239076 w 38"/>
                <a:gd name="T15" fmla="*/ 769061283 h 38"/>
                <a:gd name="T16" fmla="*/ 1583367660 w 38"/>
                <a:gd name="T17" fmla="*/ 0 h 38"/>
                <a:gd name="T18" fmla="*/ 1628606736 w 38"/>
                <a:gd name="T19" fmla="*/ 0 h 38"/>
                <a:gd name="T20" fmla="*/ 1673845812 w 38"/>
                <a:gd name="T21" fmla="*/ 0 h 38"/>
                <a:gd name="T22" fmla="*/ 1673845812 w 38"/>
                <a:gd name="T23" fmla="*/ 90477798 h 38"/>
                <a:gd name="T24" fmla="*/ 904781520 w 38"/>
                <a:gd name="T25" fmla="*/ 1673832537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8">
                  <a:moveTo>
                    <a:pt x="20" y="37"/>
                  </a:move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2"/>
                    <a:pt x="37" y="2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8100000">
              <a:off x="549569" y="6062079"/>
              <a:ext cx="125824" cy="130133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7" name="圓角矩形 56"/>
          <p:cNvSpPr/>
          <p:nvPr/>
        </p:nvSpPr>
        <p:spPr>
          <a:xfrm>
            <a:off x="683568" y="357092"/>
            <a:ext cx="1666672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向右箭號 57"/>
          <p:cNvSpPr/>
          <p:nvPr/>
        </p:nvSpPr>
        <p:spPr>
          <a:xfrm>
            <a:off x="2616623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圓角矩形 58"/>
          <p:cNvSpPr/>
          <p:nvPr/>
        </p:nvSpPr>
        <p:spPr>
          <a:xfrm>
            <a:off x="3178361" y="360139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規劃人力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向右箭號 59"/>
          <p:cNvSpPr/>
          <p:nvPr/>
        </p:nvSpPr>
        <p:spPr>
          <a:xfrm>
            <a:off x="4772786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圓角矩形 60"/>
          <p:cNvSpPr/>
          <p:nvPr/>
        </p:nvSpPr>
        <p:spPr>
          <a:xfrm>
            <a:off x="5364088" y="350747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向右箭號 76"/>
          <p:cNvSpPr/>
          <p:nvPr/>
        </p:nvSpPr>
        <p:spPr>
          <a:xfrm>
            <a:off x="6948264" y="604690"/>
            <a:ext cx="288032" cy="288032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圓角矩形 77"/>
          <p:cNvSpPr/>
          <p:nvPr/>
        </p:nvSpPr>
        <p:spPr>
          <a:xfrm>
            <a:off x="7520764" y="360138"/>
            <a:ext cx="1296144" cy="734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填寫工時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01" y="1654014"/>
            <a:ext cx="8064891" cy="3763081"/>
          </a:xfrm>
          <a:prstGeom prst="rect">
            <a:avLst/>
          </a:prstGeom>
        </p:spPr>
      </p:pic>
      <p:sp>
        <p:nvSpPr>
          <p:cNvPr id="3" name="矩形圖說文字 2"/>
          <p:cNvSpPr/>
          <p:nvPr/>
        </p:nvSpPr>
        <p:spPr>
          <a:xfrm>
            <a:off x="1858775" y="2521543"/>
            <a:ext cx="1967657" cy="587259"/>
          </a:xfrm>
          <a:prstGeom prst="wedgeRectCallout">
            <a:avLst>
              <a:gd name="adj1" fmla="val -63751"/>
              <a:gd name="adj2" fmla="val -631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輸入規劃人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</a:p>
        </p:txBody>
      </p:sp>
      <p:sp>
        <p:nvSpPr>
          <p:cNvPr id="85" name="矩形圖說文字 84"/>
          <p:cNvSpPr/>
          <p:nvPr/>
        </p:nvSpPr>
        <p:spPr>
          <a:xfrm>
            <a:off x="5128467" y="3230079"/>
            <a:ext cx="1967657" cy="587259"/>
          </a:xfrm>
          <a:prstGeom prst="wedgeRectCallout">
            <a:avLst>
              <a:gd name="adj1" fmla="val -62442"/>
              <a:gd name="adj2" fmla="val -1059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新增參與計畫</a:t>
            </a:r>
            <a:endParaRPr lang="zh-TW" altLang="en-US" sz="2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130673" y="2363787"/>
            <a:ext cx="980962" cy="2376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STEP</a:t>
            </a:r>
            <a:r>
              <a:rPr lang="zh-TW" altLang="en-US" dirty="0" smtClean="0"/>
              <a:t>  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86" name="圓角矩形 85"/>
          <p:cNvSpPr/>
          <p:nvPr/>
        </p:nvSpPr>
        <p:spPr>
          <a:xfrm>
            <a:off x="6423441" y="3060896"/>
            <a:ext cx="980962" cy="2376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STEP</a:t>
            </a:r>
            <a:r>
              <a:rPr lang="zh-TW" altLang="en-US" dirty="0" smtClean="0"/>
              <a:t>  </a:t>
            </a:r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89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3" grpId="0" animBg="1"/>
      <p:bldP spid="85" grpId="0" animBg="1"/>
      <p:bldP spid="14" grpId="0" animBg="1"/>
      <p:bldP spid="8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自訂 6">
      <a:dk1>
        <a:srgbClr val="FFFFFF"/>
      </a:dk1>
      <a:lt1>
        <a:sysClr val="window" lastClr="FFFFFF"/>
      </a:lt1>
      <a:dk2>
        <a:srgbClr val="95373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301</Words>
  <Application>Microsoft Office PowerPoint</Application>
  <PresentationFormat>如螢幕大小 (4:3)</PresentationFormat>
  <Paragraphs>119</Paragraphs>
  <Slides>15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Microsoft YaHei</vt:lpstr>
      <vt:lpstr>Segoe</vt:lpstr>
      <vt:lpstr>SimSun</vt:lpstr>
      <vt:lpstr>華康超黑體</vt:lpstr>
      <vt:lpstr>華康超黑體(P)</vt:lpstr>
      <vt:lpstr>微軟正黑體</vt:lpstr>
      <vt:lpstr>新細明體</vt:lpstr>
      <vt:lpstr>Arial</vt:lpstr>
      <vt:lpstr>Calibri</vt:lpstr>
      <vt:lpstr>Century Gothic</vt:lpstr>
      <vt:lpstr>Office 佈景主題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蔡昀芳</dc:creator>
  <cp:lastModifiedBy>蔡昀芳</cp:lastModifiedBy>
  <cp:revision>95</cp:revision>
  <dcterms:created xsi:type="dcterms:W3CDTF">2017-12-07T07:55:08Z</dcterms:created>
  <dcterms:modified xsi:type="dcterms:W3CDTF">2018-11-08T03:15:15Z</dcterms:modified>
</cp:coreProperties>
</file>