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7" r:id="rId1"/>
  </p:sldMasterIdLst>
  <p:notesMasterIdLst>
    <p:notesMasterId r:id="rId40"/>
  </p:notesMasterIdLst>
  <p:handoutMasterIdLst>
    <p:handoutMasterId r:id="rId41"/>
  </p:handoutMasterIdLst>
  <p:sldIdLst>
    <p:sldId id="256" r:id="rId2"/>
    <p:sldId id="258" r:id="rId3"/>
    <p:sldId id="259" r:id="rId4"/>
    <p:sldId id="266" r:id="rId5"/>
    <p:sldId id="279" r:id="rId6"/>
    <p:sldId id="281" r:id="rId7"/>
    <p:sldId id="282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305" r:id="rId30"/>
    <p:sldId id="306" r:id="rId31"/>
    <p:sldId id="307" r:id="rId32"/>
    <p:sldId id="308" r:id="rId33"/>
    <p:sldId id="309" r:id="rId34"/>
    <p:sldId id="310" r:id="rId35"/>
    <p:sldId id="311" r:id="rId36"/>
    <p:sldId id="312" r:id="rId37"/>
    <p:sldId id="313" r:id="rId38"/>
    <p:sldId id="261" r:id="rId39"/>
  </p:sldIdLst>
  <p:sldSz cx="9144000" cy="6858000" type="screen4x3"/>
  <p:notesSz cx="6807200" cy="9939338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0000FF"/>
    <a:srgbClr val="DDDDDD"/>
    <a:srgbClr val="FF0000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66" autoAdjust="0"/>
    <p:restoredTop sz="88903" autoAdjust="0"/>
  </p:normalViewPr>
  <p:slideViewPr>
    <p:cSldViewPr snapToGrid="0">
      <p:cViewPr>
        <p:scale>
          <a:sx n="80" d="100"/>
          <a:sy n="80" d="100"/>
        </p:scale>
        <p:origin x="-756" y="7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50375" cy="49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335" tIns="44167" rIns="88335" bIns="44167" numCol="1" anchor="t" anchorCtr="0" compatLnSpc="1">
            <a:prstTxWarp prst="textNoShape">
              <a:avLst/>
            </a:prstTxWarp>
          </a:bodyPr>
          <a:lstStyle>
            <a:lvl1pPr defTabSz="883924" eaLnBrk="0" hangingPunct="0">
              <a:defRPr sz="120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5221" y="1"/>
            <a:ext cx="2950374" cy="49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335" tIns="44167" rIns="88335" bIns="44167" numCol="1" anchor="t" anchorCtr="0" compatLnSpc="1">
            <a:prstTxWarp prst="textNoShape">
              <a:avLst/>
            </a:prstTxWarp>
          </a:bodyPr>
          <a:lstStyle>
            <a:lvl1pPr algn="r" defTabSz="883924" eaLnBrk="0" hangingPunct="0">
              <a:defRPr sz="1200" smtClean="0"/>
            </a:lvl1pPr>
          </a:lstStyle>
          <a:p>
            <a:pPr>
              <a:defRPr/>
            </a:pPr>
            <a:fld id="{194D7E39-C853-4375-BE0E-77EC8E3C4CA9}" type="datetimeFigureOut">
              <a:rPr lang="zh-TW" altLang="en-US"/>
              <a:pPr>
                <a:defRPr/>
              </a:pPr>
              <a:t>2018/11/7</a:t>
            </a:fld>
            <a:endParaRPr lang="en-US" altLang="zh-TW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42132"/>
            <a:ext cx="2950375" cy="49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335" tIns="44167" rIns="88335" bIns="44167" numCol="1" anchor="b" anchorCtr="0" compatLnSpc="1">
            <a:prstTxWarp prst="textNoShape">
              <a:avLst/>
            </a:prstTxWarp>
          </a:bodyPr>
          <a:lstStyle>
            <a:lvl1pPr defTabSz="883924" eaLnBrk="0" hangingPunct="0">
              <a:defRPr sz="1200" smtClean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5221" y="9442132"/>
            <a:ext cx="2950374" cy="49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335" tIns="44167" rIns="88335" bIns="44167" numCol="1" anchor="b" anchorCtr="0" compatLnSpc="1">
            <a:prstTxWarp prst="textNoShape">
              <a:avLst/>
            </a:prstTxWarp>
          </a:bodyPr>
          <a:lstStyle>
            <a:lvl1pPr algn="r" defTabSz="883924" eaLnBrk="0" hangingPunct="0">
              <a:defRPr sz="1200" smtClean="0"/>
            </a:lvl1pPr>
          </a:lstStyle>
          <a:p>
            <a:pPr>
              <a:defRPr/>
            </a:pPr>
            <a:fld id="{DCB9B6DB-8331-4BD4-8BEB-6B245D7792A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242113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 bwMode="auto">
          <a:xfrm>
            <a:off x="2" y="1"/>
            <a:ext cx="2950375" cy="49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0" tIns="45775" rIns="91550" bIns="45775" numCol="1" anchor="t" anchorCtr="0" compatLnSpc="1">
            <a:prstTxWarp prst="textNoShape">
              <a:avLst/>
            </a:prstTxWarp>
          </a:bodyPr>
          <a:lstStyle>
            <a:lvl1pPr defTabSz="883924" eaLnBrk="0" hangingPunct="0">
              <a:defRPr sz="1200" smtClean="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 bwMode="auto">
          <a:xfrm>
            <a:off x="3855221" y="1"/>
            <a:ext cx="2950374" cy="49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0" tIns="45775" rIns="91550" bIns="45775" numCol="1" anchor="t" anchorCtr="0" compatLnSpc="1">
            <a:prstTxWarp prst="textNoShape">
              <a:avLst/>
            </a:prstTxWarp>
          </a:bodyPr>
          <a:lstStyle>
            <a:lvl1pPr algn="r" defTabSz="883924" eaLnBrk="0" hangingPunct="0">
              <a:defRPr sz="1200" smtClean="0"/>
            </a:lvl1pPr>
          </a:lstStyle>
          <a:p>
            <a:pPr>
              <a:defRPr/>
            </a:pPr>
            <a:fld id="{82FD1795-F88C-465D-B394-BC2EA9270A51}" type="datetimeFigureOut">
              <a:rPr lang="zh-TW" altLang="en-US"/>
              <a:pPr>
                <a:defRPr/>
              </a:pPr>
              <a:t>2018/11/7</a:t>
            </a:fld>
            <a:endParaRPr lang="en-US" altLang="zh-TW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69988" y="1243013"/>
            <a:ext cx="4471987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92" tIns="47796" rIns="95592" bIns="47796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 bwMode="auto">
          <a:xfrm>
            <a:off x="680239" y="4783416"/>
            <a:ext cx="5446723" cy="391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0" tIns="45775" rIns="91550" bIns="457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zh-TW" altLang="en-US" noProof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 bwMode="auto">
          <a:xfrm>
            <a:off x="2" y="9442131"/>
            <a:ext cx="2950375" cy="49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0" tIns="45775" rIns="91550" bIns="45775" numCol="1" anchor="b" anchorCtr="0" compatLnSpc="1">
            <a:prstTxWarp prst="textNoShape">
              <a:avLst/>
            </a:prstTxWarp>
          </a:bodyPr>
          <a:lstStyle>
            <a:lvl1pPr defTabSz="883924" eaLnBrk="0" hangingPunct="0">
              <a:defRPr sz="1200" smtClean="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 bwMode="auto">
          <a:xfrm>
            <a:off x="3855221" y="9442131"/>
            <a:ext cx="2950374" cy="49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550" tIns="45775" rIns="91550" bIns="45775" numCol="1" anchor="b" anchorCtr="0" compatLnSpc="1">
            <a:prstTxWarp prst="textNoShape">
              <a:avLst/>
            </a:prstTxWarp>
          </a:bodyPr>
          <a:lstStyle>
            <a:lvl1pPr algn="r" defTabSz="883924" eaLnBrk="0" hangingPunct="0">
              <a:defRPr sz="1200" smtClean="0"/>
            </a:lvl1pPr>
          </a:lstStyle>
          <a:p>
            <a:pPr>
              <a:defRPr/>
            </a:pPr>
            <a:fld id="{B36B95FE-6008-4B32-8A81-AF26413ABE5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149735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3013"/>
            <a:ext cx="4471987" cy="33528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標題</a:t>
            </a:r>
            <a:r>
              <a:rPr lang="en-US" altLang="zh-TW" dirty="0" smtClean="0"/>
              <a:t>:</a:t>
            </a:r>
            <a:r>
              <a:rPr lang="zh-TW" altLang="en-US" dirty="0" smtClean="0"/>
              <a:t> </a:t>
            </a:r>
            <a:r>
              <a:rPr lang="en-US" altLang="zh-TW" dirty="0" smtClean="0"/>
              <a:t>44</a:t>
            </a:r>
            <a:r>
              <a:rPr lang="zh-TW" altLang="en-US" dirty="0" smtClean="0"/>
              <a:t>點標楷體加粗</a:t>
            </a:r>
            <a:endParaRPr lang="en-US" altLang="zh-TW" dirty="0" smtClean="0"/>
          </a:p>
          <a:p>
            <a:r>
              <a:rPr lang="zh-TW" altLang="en-US" dirty="0" smtClean="0"/>
              <a:t>副標題</a:t>
            </a:r>
            <a:r>
              <a:rPr lang="en-US" altLang="zh-TW" dirty="0" smtClean="0"/>
              <a:t>:</a:t>
            </a:r>
            <a:r>
              <a:rPr lang="zh-TW" altLang="en-US" dirty="0" smtClean="0"/>
              <a:t> </a:t>
            </a:r>
            <a:r>
              <a:rPr lang="en-US" altLang="zh-TW" dirty="0" smtClean="0"/>
              <a:t>32</a:t>
            </a:r>
            <a:r>
              <a:rPr lang="zh-TW" altLang="en-US" dirty="0" smtClean="0"/>
              <a:t>點標楷體加粗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6B95FE-6008-4B32-8A81-AF26413ABE5B}" type="slidenum">
              <a:rPr lang="zh-TW" altLang="en-US" smtClean="0"/>
              <a:pPr>
                <a:defRPr/>
              </a:pPr>
              <a:t>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94680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3013"/>
            <a:ext cx="4471987" cy="33528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6B95FE-6008-4B32-8A81-AF26413ABE5B}" type="slidenum">
              <a:rPr lang="zh-TW" altLang="en-US" smtClean="0"/>
              <a:pPr>
                <a:defRPr/>
              </a:pPr>
              <a:t>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95359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3013"/>
            <a:ext cx="4471987" cy="33528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6B95FE-6008-4B32-8A81-AF26413ABE5B}" type="slidenum">
              <a:rPr lang="zh-TW" altLang="en-US" smtClean="0"/>
              <a:pPr>
                <a:defRPr/>
              </a:pPr>
              <a:t>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63786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3013"/>
            <a:ext cx="4471987" cy="33528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6B95FE-6008-4B32-8A81-AF26413ABE5B}" type="slidenum">
              <a:rPr lang="zh-TW" altLang="en-US" smtClean="0"/>
              <a:pPr>
                <a:defRPr/>
              </a:pPr>
              <a:t>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25281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3013"/>
            <a:ext cx="4471987" cy="33528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6B95FE-6008-4B32-8A81-AF26413ABE5B}" type="slidenum">
              <a:rPr lang="zh-TW" altLang="en-US" smtClean="0"/>
              <a:pPr>
                <a:defRPr/>
              </a:pPr>
              <a:t>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83326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169988" y="1243013"/>
            <a:ext cx="4471987" cy="33528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6B95FE-6008-4B32-8A81-AF26413ABE5B}" type="slidenum">
              <a:rPr lang="zh-TW" altLang="en-US" smtClean="0"/>
              <a:pPr>
                <a:defRPr/>
              </a:pPr>
              <a:t>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79096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6B95FE-6008-4B32-8A81-AF26413ABE5B}" type="slidenum">
              <a:rPr lang="zh-TW" altLang="en-US" smtClean="0"/>
              <a:pPr>
                <a:defRPr/>
              </a:pPr>
              <a:t>13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19213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6643690"/>
            <a:ext cx="9144000" cy="53975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endParaRPr lang="zh-TW" altLang="en-US" smtClean="0"/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755650" y="1628777"/>
            <a:ext cx="7775575" cy="73025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zh-TW" altLang="en-US">
              <a:ln w="0"/>
              <a:solidFill>
                <a:srgbClr val="99FF3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755650" y="3573465"/>
            <a:ext cx="7775575" cy="73025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endParaRPr lang="zh-TW" altLang="en-US" smtClean="0"/>
          </a:p>
        </p:txBody>
      </p:sp>
      <p:pic>
        <p:nvPicPr>
          <p:cNvPr id="8" name="圖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726240"/>
            <a:ext cx="9153525" cy="12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27088" y="1916115"/>
            <a:ext cx="7632700" cy="1470025"/>
          </a:xfrm>
        </p:spPr>
        <p:txBody>
          <a:bodyPr/>
          <a:lstStyle>
            <a:lvl1pPr>
              <a:defRPr sz="4400" b="1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  <a:endParaRPr lang="zh-TW" altLang="en-US" noProof="0" dirty="0" smtClean="0"/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43037" y="3955258"/>
            <a:ext cx="6400800" cy="1393825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lvl="0"/>
            <a:r>
              <a:rPr lang="zh-TW" altLang="en-US" noProof="0" dirty="0" smtClean="0"/>
              <a:t>按一下以編輯母片副標題樣式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503C708-75E0-42E3-9F8F-D137891E66A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234" y="360536"/>
            <a:ext cx="3177865" cy="101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71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B48C4-A93A-463D-8A70-2BEFBE5005D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8021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497639" y="908050"/>
            <a:ext cx="1962150" cy="521811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11188" y="908050"/>
            <a:ext cx="5734050" cy="521811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737B8-65F7-4F03-9B36-77F208EA355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05060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386E3-A356-4CD5-AF4C-F24117DCB97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02440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E200F3-629E-49C0-BEEB-47D471E5ECC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13417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11188" y="1773240"/>
            <a:ext cx="3848100" cy="43529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11688" y="1773240"/>
            <a:ext cx="3848100" cy="43529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B65F2-344B-47DF-9DD2-F5E5908C2B5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60548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9" y="365127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917A1-97C9-4E79-8443-FDF0B96719D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29268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77B1A-4BD5-43E6-923C-B1812ECB55A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59206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2A511-9D61-4AFE-9B60-3786D44D905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14475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DF0A9-3F4A-46FE-921E-B0E9E4F3BA8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03221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62134-19F9-4E5B-B1EB-4D54311453F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62570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807244"/>
            <a:ext cx="78486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按一下以編輯母片標題樣式</a:t>
            </a:r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735140"/>
            <a:ext cx="784860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608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18C6C0D5-EB53-4496-850A-1856A6EAB58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1031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" y="-26988"/>
            <a:ext cx="9124950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9"/>
          <p:cNvSpPr>
            <a:spLocks noChangeArrowheads="1"/>
          </p:cNvSpPr>
          <p:nvPr/>
        </p:nvSpPr>
        <p:spPr bwMode="auto">
          <a:xfrm>
            <a:off x="-9525" y="6650040"/>
            <a:ext cx="9163050" cy="47625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noFill/>
          </a:ln>
          <a:extLst/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endParaRPr lang="zh-TW" altLang="en-US" smtClean="0"/>
          </a:p>
        </p:txBody>
      </p:sp>
      <p:pic>
        <p:nvPicPr>
          <p:cNvPr id="1033" name="圖片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721475"/>
            <a:ext cx="9153525" cy="12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" y="2"/>
            <a:ext cx="9129713" cy="7143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b="1" kern="1200">
          <a:solidFill>
            <a:schemeClr val="tx2"/>
          </a:solidFill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微軟正黑體" panose="020B0604030504040204" pitchFamily="34" charset="-120"/>
          <a:ea typeface="微軟正黑體" panose="020B0604030504040204" pitchFamily="34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Arial" panose="020B0604020202020204" pitchFamily="34" charset="0"/>
          <a:ea typeface="華康儷中黑" pitchFamily="49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Arial" panose="020B0604020202020204" pitchFamily="34" charset="0"/>
          <a:ea typeface="華康儷中黑" pitchFamily="49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Arial" panose="020B0604020202020204" pitchFamily="34" charset="0"/>
          <a:ea typeface="華康儷中黑" pitchFamily="49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3500">
          <a:solidFill>
            <a:schemeClr val="tx2"/>
          </a:solidFill>
          <a:latin typeface="Arial" panose="020B0604020202020204" pitchFamily="34" charset="0"/>
          <a:ea typeface="華康儷中黑" pitchFamily="49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70000"/>
        <a:buFont typeface="Wingdings" panose="05000000000000000000" pitchFamily="2" charset="2"/>
        <a:buChar char="p"/>
        <a:defRPr kumimoji="1" sz="3200" b="1" kern="1200">
          <a:solidFill>
            <a:srgbClr val="000066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70000"/>
        <a:buFont typeface="Wingdings" panose="05000000000000000000" pitchFamily="2" charset="2"/>
        <a:buChar char="l"/>
        <a:defRPr kumimoji="1" sz="2800" b="1" kern="1200">
          <a:solidFill>
            <a:srgbClr val="663300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CC00"/>
        </a:buClr>
        <a:buSzPct val="60000"/>
        <a:buFont typeface="Wingdings" panose="05000000000000000000" pitchFamily="2" charset="2"/>
        <a:buChar char="u"/>
        <a:defRPr kumimoji="1" sz="2400" b="1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l"/>
        <a:defRPr kumimoji="1" sz="2000" b="1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b="1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00FF"/>
                </a:solidFill>
              </a:rPr>
              <a:t>圖書館介紹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443037" y="3955258"/>
            <a:ext cx="6400800" cy="1768211"/>
          </a:xfrm>
        </p:spPr>
        <p:txBody>
          <a:bodyPr/>
          <a:lstStyle/>
          <a:p>
            <a:r>
              <a:rPr lang="zh-TW" altLang="en-US" dirty="0" smtClean="0"/>
              <a:t>丁麗娟</a:t>
            </a:r>
            <a:endParaRPr lang="en-US" altLang="zh-TW" dirty="0" smtClean="0"/>
          </a:p>
          <a:p>
            <a:r>
              <a:rPr lang="zh-TW" altLang="en-US" dirty="0" smtClean="0"/>
              <a:t>綜合</a:t>
            </a:r>
            <a:r>
              <a:rPr lang="zh-TW" altLang="en-US" dirty="0"/>
              <a:t>計畫</a:t>
            </a:r>
            <a:r>
              <a:rPr lang="zh-TW" altLang="en-US" dirty="0" smtClean="0"/>
              <a:t>組  圖書資訊科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2812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2A511-9D61-4AFE-9B60-3786D44D9059}" type="slidenum">
              <a:rPr lang="en-US" altLang="zh-TW" smtClean="0"/>
              <a:pPr>
                <a:defRPr/>
              </a:pPr>
              <a:t>10</a:t>
            </a:fld>
            <a:endParaRPr lang="en-US" altLang="zh-TW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44" y="932883"/>
            <a:ext cx="8074067" cy="491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943" y="2035175"/>
            <a:ext cx="1093788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705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2A511-9D61-4AFE-9B60-3786D44D9059}" type="slidenum">
              <a:rPr lang="en-US" altLang="zh-TW" smtClean="0"/>
              <a:pPr>
                <a:defRPr/>
              </a:pPr>
              <a:t>11</a:t>
            </a:fld>
            <a:endParaRPr lang="en-US" altLang="zh-TW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76" y="985961"/>
            <a:ext cx="8040440" cy="540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圓角矩形 2"/>
          <p:cNvSpPr>
            <a:spLocks noChangeArrowheads="1"/>
          </p:cNvSpPr>
          <p:nvPr/>
        </p:nvSpPr>
        <p:spPr bwMode="auto">
          <a:xfrm>
            <a:off x="461176" y="3144092"/>
            <a:ext cx="2287008" cy="355600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kumimoji="0" lang="zh-TW" altLang="en-US"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1760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2A511-9D61-4AFE-9B60-3786D44D9059}" type="slidenum">
              <a:rPr lang="en-US" altLang="zh-TW" smtClean="0"/>
              <a:pPr>
                <a:defRPr/>
              </a:pPr>
              <a:t>12</a:t>
            </a:fld>
            <a:endParaRPr lang="en-US" altLang="zh-TW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56" y="866031"/>
            <a:ext cx="8261407" cy="560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789" y="2297928"/>
            <a:ext cx="5659519" cy="3705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向右箭號 4"/>
          <p:cNvSpPr/>
          <p:nvPr/>
        </p:nvSpPr>
        <p:spPr bwMode="auto">
          <a:xfrm>
            <a:off x="691763" y="3816626"/>
            <a:ext cx="763326" cy="45719"/>
          </a:xfrm>
          <a:prstGeom prst="rightArrow">
            <a:avLst/>
          </a:prstGeom>
          <a:solidFill>
            <a:schemeClr val="accent1"/>
          </a:solidFill>
          <a:ln w="127000" cap="flat" cmpd="tri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0626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2A511-9D61-4AFE-9B60-3786D44D9059}" type="slidenum">
              <a:rPr lang="en-US" altLang="zh-TW" smtClean="0"/>
              <a:pPr>
                <a:defRPr/>
              </a:pPr>
              <a:t>13</a:t>
            </a:fld>
            <a:endParaRPr lang="en-US" altLang="zh-TW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19" y="850787"/>
            <a:ext cx="8436334" cy="5386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圓角矩形 1"/>
          <p:cNvSpPr>
            <a:spLocks noChangeArrowheads="1"/>
          </p:cNvSpPr>
          <p:nvPr/>
        </p:nvSpPr>
        <p:spPr bwMode="auto">
          <a:xfrm>
            <a:off x="2914485" y="2907501"/>
            <a:ext cx="4408666" cy="1067599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57150" algn="ctr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kumimoji="0" lang="zh-TW" altLang="en-US" b="1" dirty="0">
                <a:solidFill>
                  <a:srgbClr val="FF0000"/>
                </a:solidFill>
                <a:ea typeface="標楷體" pitchFamily="65" charset="-120"/>
              </a:rPr>
              <a:t>圖書、期刊、視聽資料、電子資源、</a:t>
            </a:r>
            <a:endParaRPr kumimoji="0" lang="en-US" altLang="zh-TW" b="1" dirty="0">
              <a:solidFill>
                <a:srgbClr val="FF0000"/>
              </a:solidFill>
              <a:ea typeface="標楷體" pitchFamily="65" charset="-120"/>
            </a:endParaRPr>
          </a:p>
          <a:p>
            <a:pPr algn="ctr"/>
            <a:r>
              <a:rPr kumimoji="0" lang="zh-TW" altLang="en-US" b="1" dirty="0">
                <a:solidFill>
                  <a:srgbClr val="FF0000"/>
                </a:solidFill>
                <a:ea typeface="標楷體" pitchFamily="65" charset="-120"/>
              </a:rPr>
              <a:t>論著報告等</a:t>
            </a:r>
            <a:r>
              <a:rPr kumimoji="0" lang="en-US" altLang="zh-TW" b="1" dirty="0">
                <a:solidFill>
                  <a:srgbClr val="FF0000"/>
                </a:solidFill>
                <a:ea typeface="標楷體" pitchFamily="65" charset="-120"/>
              </a:rPr>
              <a:t>...</a:t>
            </a:r>
            <a:r>
              <a:rPr kumimoji="0" lang="zh-TW" altLang="en-US" b="1" dirty="0">
                <a:solidFill>
                  <a:srgbClr val="FF0000"/>
                </a:solidFill>
                <a:ea typeface="標楷體" pitchFamily="65" charset="-120"/>
              </a:rPr>
              <a:t>整合查詢</a:t>
            </a:r>
          </a:p>
        </p:txBody>
      </p:sp>
      <p:cxnSp>
        <p:nvCxnSpPr>
          <p:cNvPr id="5" name="直線單箭頭接點 4"/>
          <p:cNvCxnSpPr/>
          <p:nvPr/>
        </p:nvCxnSpPr>
        <p:spPr bwMode="auto">
          <a:xfrm flipH="1" flipV="1">
            <a:off x="4834502" y="2390029"/>
            <a:ext cx="888457" cy="800122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/>
          </a:ln>
          <a:ex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008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2A511-9D61-4AFE-9B60-3786D44D9059}" type="slidenum">
              <a:rPr lang="en-US" altLang="zh-TW" smtClean="0"/>
              <a:pPr>
                <a:defRPr/>
              </a:pPr>
              <a:t>14</a:t>
            </a:fld>
            <a:endParaRPr lang="en-US" altLang="zh-TW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73" y="1001560"/>
            <a:ext cx="8165990" cy="5080883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橢圓 4"/>
          <p:cNvSpPr>
            <a:spLocks noChangeArrowheads="1"/>
          </p:cNvSpPr>
          <p:nvPr/>
        </p:nvSpPr>
        <p:spPr bwMode="auto">
          <a:xfrm>
            <a:off x="3554233" y="4308309"/>
            <a:ext cx="1606122" cy="56515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kumimoji="0" lang="zh-TW" altLang="en-US">
              <a:ea typeface="標楷體" pitchFamily="65" charset="-120"/>
            </a:endParaRPr>
          </a:p>
        </p:txBody>
      </p:sp>
      <p:sp>
        <p:nvSpPr>
          <p:cNvPr id="5" name="橢圓 4"/>
          <p:cNvSpPr>
            <a:spLocks noChangeArrowheads="1"/>
          </p:cNvSpPr>
          <p:nvPr/>
        </p:nvSpPr>
        <p:spPr bwMode="auto">
          <a:xfrm>
            <a:off x="3554233" y="3259427"/>
            <a:ext cx="1598212" cy="565150"/>
          </a:xfrm>
          <a:prstGeom prst="ellipse">
            <a:avLst/>
          </a:prstGeom>
          <a:noFill/>
          <a:ln w="3810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kumimoji="0" lang="zh-TW" altLang="en-US">
              <a:ea typeface="標楷體" pitchFamily="65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265" y="1958901"/>
            <a:ext cx="1584325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315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2A511-9D61-4AFE-9B60-3786D44D9059}" type="slidenum">
              <a:rPr lang="en-US" altLang="zh-TW" smtClean="0"/>
              <a:pPr>
                <a:defRPr/>
              </a:pPr>
              <a:t>15</a:t>
            </a:fld>
            <a:endParaRPr lang="en-US" altLang="zh-TW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" y="1001865"/>
            <a:ext cx="8173941" cy="510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337" y="1386729"/>
            <a:ext cx="1584325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071" y="2579426"/>
            <a:ext cx="1584325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21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2A511-9D61-4AFE-9B60-3786D44D9059}" type="slidenum">
              <a:rPr lang="en-US" altLang="zh-TW" smtClean="0"/>
              <a:pPr>
                <a:defRPr/>
              </a:pPr>
              <a:t>16</a:t>
            </a:fld>
            <a:endParaRPr lang="en-US" altLang="zh-TW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46" y="978010"/>
            <a:ext cx="7720717" cy="5319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849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2A511-9D61-4AFE-9B60-3786D44D9059}" type="slidenum">
              <a:rPr lang="en-US" altLang="zh-TW" smtClean="0"/>
              <a:pPr>
                <a:defRPr/>
              </a:pPr>
              <a:t>17</a:t>
            </a:fld>
            <a:endParaRPr lang="en-US" altLang="zh-TW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24" y="2803525"/>
            <a:ext cx="8428839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555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2A511-9D61-4AFE-9B60-3786D44D9059}" type="slidenum">
              <a:rPr lang="en-US" altLang="zh-TW" smtClean="0"/>
              <a:pPr>
                <a:defRPr/>
              </a:pPr>
              <a:t>18</a:t>
            </a:fld>
            <a:endParaRPr lang="en-US" altLang="zh-TW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880911"/>
            <a:ext cx="8555603" cy="518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61" y="2581317"/>
            <a:ext cx="2378075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87" y="3370195"/>
            <a:ext cx="1354137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028" y="4535902"/>
            <a:ext cx="1354137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869" y="5342311"/>
            <a:ext cx="1354137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17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2A511-9D61-4AFE-9B60-3786D44D9059}" type="slidenum">
              <a:rPr lang="en-US" altLang="zh-TW" smtClean="0"/>
              <a:pPr>
                <a:defRPr/>
              </a:pPr>
              <a:t>19</a:t>
            </a:fld>
            <a:endParaRPr lang="en-US" altLang="zh-TW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82" y="978010"/>
            <a:ext cx="8364772" cy="530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043" y="2660767"/>
            <a:ext cx="15843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397" y="3465679"/>
            <a:ext cx="3054350" cy="72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947" y="2992394"/>
            <a:ext cx="10668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873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188" y="692944"/>
            <a:ext cx="7848600" cy="669131"/>
          </a:xfrm>
        </p:spPr>
        <p:txBody>
          <a:bodyPr/>
          <a:lstStyle/>
          <a:p>
            <a:pPr eaLnBrk="1" hangingPunct="1"/>
            <a:r>
              <a:rPr lang="zh-TW" altLang="en-US" sz="3600" u="sng" dirty="0">
                <a:solidFill>
                  <a:srgbClr val="FF0000"/>
                </a:solidFill>
              </a:rPr>
              <a:t>環境介紹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386E3-A356-4CD5-AF4C-F24117DCB973}" type="slidenum">
              <a:rPr lang="en-US" altLang="zh-TW" smtClean="0"/>
              <a:pPr>
                <a:defRPr/>
              </a:pPr>
              <a:t>2</a:t>
            </a:fld>
            <a:endParaRPr lang="en-US" altLang="zh-TW"/>
          </a:p>
        </p:txBody>
      </p:sp>
      <p:sp>
        <p:nvSpPr>
          <p:cNvPr id="3" name="矩形 2"/>
          <p:cNvSpPr/>
          <p:nvPr/>
        </p:nvSpPr>
        <p:spPr>
          <a:xfrm>
            <a:off x="3538331" y="1994761"/>
            <a:ext cx="3319670" cy="286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1" hangingPunct="1">
              <a:spcBef>
                <a:spcPct val="20000"/>
              </a:spcBef>
              <a:buClr>
                <a:srgbClr val="839EE3"/>
              </a:buClr>
              <a:buFontTx/>
              <a:buChar char="•"/>
            </a:pPr>
            <a:r>
              <a:rPr kumimoji="0" lang="zh-TW" altLang="en-US" sz="2200" kern="0" dirty="0">
                <a:solidFill>
                  <a:srgbClr val="000000"/>
                </a:solidFill>
                <a:latin typeface="標楷體"/>
                <a:ea typeface="標楷體"/>
              </a:rPr>
              <a:t>閱覽規則</a:t>
            </a:r>
            <a:endParaRPr kumimoji="0" lang="en-US" altLang="zh-TW" sz="2200" kern="0" dirty="0">
              <a:solidFill>
                <a:srgbClr val="000000"/>
              </a:solidFill>
              <a:latin typeface="標楷體"/>
              <a:ea typeface="標楷體"/>
            </a:endParaRPr>
          </a:p>
          <a:p>
            <a:pPr marL="342900" lvl="0" indent="-342900" eaLnBrk="1" hangingPunct="1">
              <a:spcBef>
                <a:spcPct val="20000"/>
              </a:spcBef>
              <a:buClr>
                <a:srgbClr val="839EE3"/>
              </a:buClr>
              <a:buFontTx/>
              <a:buChar char="•"/>
            </a:pPr>
            <a:r>
              <a:rPr kumimoji="0" lang="zh-TW" altLang="en-US" sz="2200" kern="0" dirty="0">
                <a:solidFill>
                  <a:srgbClr val="000000"/>
                </a:solidFill>
                <a:latin typeface="標楷體"/>
                <a:ea typeface="標楷體"/>
              </a:rPr>
              <a:t>服務項目</a:t>
            </a:r>
          </a:p>
          <a:p>
            <a:pPr marL="342900" lvl="0" indent="-342900" eaLnBrk="1" hangingPunct="1">
              <a:spcBef>
                <a:spcPct val="20000"/>
              </a:spcBef>
              <a:buClr>
                <a:srgbClr val="839EE3"/>
              </a:buClr>
              <a:buFontTx/>
              <a:buChar char="•"/>
            </a:pPr>
            <a:r>
              <a:rPr kumimoji="0" lang="zh-TW" altLang="en-US" sz="2200" kern="0" dirty="0">
                <a:solidFill>
                  <a:srgbClr val="000000"/>
                </a:solidFill>
                <a:latin typeface="標楷體"/>
                <a:ea typeface="標楷體"/>
              </a:rPr>
              <a:t>圖書館資源</a:t>
            </a:r>
            <a:endParaRPr kumimoji="0" lang="en-US" altLang="zh-TW" sz="2200" kern="0" dirty="0">
              <a:solidFill>
                <a:srgbClr val="000000"/>
              </a:solidFill>
              <a:latin typeface="標楷體"/>
              <a:ea typeface="標楷體"/>
            </a:endParaRPr>
          </a:p>
          <a:p>
            <a:pPr marL="342900" lvl="0" indent="-342900" eaLnBrk="1" hangingPunct="1">
              <a:spcBef>
                <a:spcPct val="20000"/>
              </a:spcBef>
              <a:buClr>
                <a:srgbClr val="839EE3"/>
              </a:buClr>
              <a:buFontTx/>
              <a:buChar char="•"/>
            </a:pPr>
            <a:r>
              <a:rPr kumimoji="0" lang="zh-TW" altLang="en-US" sz="2200" kern="0" dirty="0">
                <a:solidFill>
                  <a:srgbClr val="000000"/>
                </a:solidFill>
                <a:latin typeface="標楷體"/>
                <a:ea typeface="標楷體"/>
              </a:rPr>
              <a:t>館際合作</a:t>
            </a:r>
            <a:endParaRPr kumimoji="0" lang="en-US" altLang="zh-TW" sz="2200" kern="0" dirty="0">
              <a:solidFill>
                <a:srgbClr val="000000"/>
              </a:solidFill>
              <a:latin typeface="標楷體"/>
              <a:ea typeface="標楷體"/>
            </a:endParaRPr>
          </a:p>
          <a:p>
            <a:pPr marL="342900" lvl="0" indent="-342900" eaLnBrk="1" hangingPunct="1">
              <a:spcBef>
                <a:spcPct val="20000"/>
              </a:spcBef>
              <a:buClr>
                <a:srgbClr val="839EE3"/>
              </a:buClr>
              <a:buFontTx/>
              <a:buChar char="•"/>
            </a:pPr>
            <a:r>
              <a:rPr kumimoji="0" lang="zh-TW" altLang="en-US" sz="2200" kern="0" dirty="0">
                <a:solidFill>
                  <a:srgbClr val="000000"/>
                </a:solidFill>
                <a:latin typeface="標楷體"/>
                <a:ea typeface="標楷體"/>
              </a:rPr>
              <a:t>論著查詢</a:t>
            </a:r>
            <a:endParaRPr kumimoji="0" lang="en-US" altLang="zh-TW" sz="2200" kern="0" dirty="0">
              <a:solidFill>
                <a:srgbClr val="000000"/>
              </a:solidFill>
              <a:latin typeface="標楷體"/>
              <a:ea typeface="標楷體"/>
            </a:endParaRPr>
          </a:p>
          <a:p>
            <a:pPr marL="342900" lvl="0" indent="-342900" eaLnBrk="1" hangingPunct="1">
              <a:spcBef>
                <a:spcPct val="20000"/>
              </a:spcBef>
              <a:buClr>
                <a:srgbClr val="839EE3"/>
              </a:buClr>
              <a:buFontTx/>
              <a:buChar char="•"/>
            </a:pPr>
            <a:r>
              <a:rPr kumimoji="0" lang="zh-TW" altLang="en-US" sz="2200" kern="0" dirty="0">
                <a:solidFill>
                  <a:srgbClr val="000000"/>
                </a:solidFill>
                <a:latin typeface="標楷體"/>
                <a:ea typeface="標楷體"/>
              </a:rPr>
              <a:t>圖書推薦</a:t>
            </a:r>
            <a:endParaRPr kumimoji="0" lang="en-US" altLang="zh-TW" sz="2200" kern="0" dirty="0">
              <a:solidFill>
                <a:srgbClr val="000000"/>
              </a:solidFill>
              <a:latin typeface="標楷體"/>
              <a:ea typeface="標楷體"/>
            </a:endParaRPr>
          </a:p>
          <a:p>
            <a:pPr marL="342900" lvl="0" indent="-342900" eaLnBrk="1" hangingPunct="1">
              <a:spcBef>
                <a:spcPct val="20000"/>
              </a:spcBef>
              <a:buClr>
                <a:srgbClr val="839EE3"/>
              </a:buClr>
              <a:buFontTx/>
              <a:buChar char="•"/>
            </a:pPr>
            <a:r>
              <a:rPr kumimoji="0" lang="zh-TW" altLang="en-US" sz="2200" kern="0" dirty="0">
                <a:solidFill>
                  <a:srgbClr val="000000"/>
                </a:solidFill>
                <a:latin typeface="標楷體"/>
                <a:ea typeface="標楷體"/>
              </a:rPr>
              <a:t>表單申請</a:t>
            </a:r>
          </a:p>
        </p:txBody>
      </p:sp>
    </p:spTree>
    <p:extLst>
      <p:ext uri="{BB962C8B-B14F-4D97-AF65-F5344CB8AC3E}">
        <p14:creationId xmlns:p14="http://schemas.microsoft.com/office/powerpoint/2010/main" val="34766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2A511-9D61-4AFE-9B60-3786D44D9059}" type="slidenum">
              <a:rPr lang="en-US" altLang="zh-TW" smtClean="0"/>
              <a:pPr>
                <a:defRPr/>
              </a:pPr>
              <a:t>20</a:t>
            </a:fld>
            <a:endParaRPr lang="en-US" altLang="zh-TW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10" y="1089329"/>
            <a:ext cx="7617349" cy="5041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21" y="1639226"/>
            <a:ext cx="1543050" cy="142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11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2A511-9D61-4AFE-9B60-3786D44D9059}" type="slidenum">
              <a:rPr lang="en-US" altLang="zh-TW" smtClean="0"/>
              <a:pPr>
                <a:defRPr/>
              </a:pPr>
              <a:t>21</a:t>
            </a:fld>
            <a:endParaRPr lang="en-US" altLang="zh-TW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27" y="1033671"/>
            <a:ext cx="8484042" cy="511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558" y="3634360"/>
            <a:ext cx="1347787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382" y="1338884"/>
            <a:ext cx="1347787" cy="41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0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2A511-9D61-4AFE-9B60-3786D44D9059}" type="slidenum">
              <a:rPr lang="en-US" altLang="zh-TW" smtClean="0"/>
              <a:pPr>
                <a:defRPr/>
              </a:pPr>
              <a:t>22</a:t>
            </a:fld>
            <a:endParaRPr lang="en-US" altLang="zh-TW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07" y="1017767"/>
            <a:ext cx="8261406" cy="508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104" y="2864803"/>
            <a:ext cx="457200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719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2A511-9D61-4AFE-9B60-3786D44D9059}" type="slidenum">
              <a:rPr lang="en-US" altLang="zh-TW" smtClean="0"/>
              <a:pPr>
                <a:defRPr/>
              </a:pPr>
              <a:t>23</a:t>
            </a:fld>
            <a:endParaRPr lang="en-US" altLang="zh-TW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886" y="4292181"/>
            <a:ext cx="3713163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886" y="2737224"/>
            <a:ext cx="1584325" cy="310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9" y="2973664"/>
            <a:ext cx="8588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52" y="922351"/>
            <a:ext cx="8014915" cy="537508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19" y="3132814"/>
            <a:ext cx="5907819" cy="2989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238" y="2449222"/>
            <a:ext cx="1584325" cy="310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91" y="3609892"/>
            <a:ext cx="8588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46" y="2540677"/>
            <a:ext cx="3713163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354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2A511-9D61-4AFE-9B60-3786D44D9059}" type="slidenum">
              <a:rPr lang="en-US" altLang="zh-TW" smtClean="0"/>
              <a:pPr>
                <a:defRPr/>
              </a:pPr>
              <a:t>24</a:t>
            </a:fld>
            <a:endParaRPr lang="en-US" altLang="zh-TW"/>
          </a:p>
        </p:txBody>
      </p:sp>
      <p:grpSp>
        <p:nvGrpSpPr>
          <p:cNvPr id="3" name="群組 2"/>
          <p:cNvGrpSpPr>
            <a:grpSpLocks/>
          </p:cNvGrpSpPr>
          <p:nvPr/>
        </p:nvGrpSpPr>
        <p:grpSpPr bwMode="auto">
          <a:xfrm>
            <a:off x="612250" y="1137037"/>
            <a:ext cx="8102379" cy="5064980"/>
            <a:chOff x="163513" y="381000"/>
            <a:chExt cx="9742487" cy="6391275"/>
          </a:xfrm>
        </p:grpSpPr>
        <p:pic>
          <p:nvPicPr>
            <p:cNvPr id="4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513" y="381000"/>
              <a:ext cx="7867650" cy="4838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8350" y="1933575"/>
              <a:ext cx="7867650" cy="4838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313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2A511-9D61-4AFE-9B60-3786D44D9059}" type="slidenum">
              <a:rPr lang="en-US" altLang="zh-TW" smtClean="0"/>
              <a:pPr>
                <a:defRPr/>
              </a:pPr>
              <a:t>25</a:t>
            </a:fld>
            <a:endParaRPr lang="en-US" altLang="zh-TW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55" y="938254"/>
            <a:ext cx="8364773" cy="5502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31" y="3847893"/>
            <a:ext cx="1347787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18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2A511-9D61-4AFE-9B60-3786D44D9059}" type="slidenum">
              <a:rPr lang="en-US" altLang="zh-TW" smtClean="0"/>
              <a:pPr>
                <a:defRPr/>
              </a:pPr>
              <a:t>26</a:t>
            </a:fld>
            <a:endParaRPr lang="en-US" altLang="zh-TW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866693"/>
            <a:ext cx="8690776" cy="5390984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6" y="4085107"/>
            <a:ext cx="2109787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3" y="3392688"/>
            <a:ext cx="1793570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825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2A511-9D61-4AFE-9B60-3786D44D9059}" type="slidenum">
              <a:rPr lang="en-US" altLang="zh-TW" smtClean="0"/>
              <a:pPr>
                <a:defRPr/>
              </a:pPr>
              <a:t>27</a:t>
            </a:fld>
            <a:endParaRPr lang="en-US" altLang="zh-TW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39" y="914401"/>
            <a:ext cx="8635117" cy="533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289" y="3247280"/>
            <a:ext cx="3968750" cy="119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629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2A511-9D61-4AFE-9B60-3786D44D9059}" type="slidenum">
              <a:rPr lang="en-US" altLang="zh-TW" smtClean="0"/>
              <a:pPr>
                <a:defRPr/>
              </a:pPr>
              <a:t>28</a:t>
            </a:fld>
            <a:endParaRPr lang="en-US" altLang="zh-TW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90" y="811032"/>
            <a:ext cx="8181892" cy="5367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117" y="3895601"/>
            <a:ext cx="1347787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2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2A511-9D61-4AFE-9B60-3786D44D9059}" type="slidenum">
              <a:rPr lang="en-US" altLang="zh-TW" smtClean="0"/>
              <a:pPr>
                <a:defRPr/>
              </a:pPr>
              <a:t>29</a:t>
            </a:fld>
            <a:endParaRPr lang="en-US" altLang="zh-TW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23" y="970059"/>
            <a:ext cx="8205746" cy="5367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35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5B65F2-344B-47DF-9DD2-F5E5908C2B55}" type="slidenum">
              <a:rPr lang="en-US" altLang="zh-TW" smtClean="0"/>
              <a:pPr>
                <a:defRPr/>
              </a:pPr>
              <a:t>3</a:t>
            </a:fld>
            <a:endParaRPr lang="en-US" altLang="zh-TW"/>
          </a:p>
        </p:txBody>
      </p:sp>
      <p:sp>
        <p:nvSpPr>
          <p:cNvPr id="9" name="文字方塊 8"/>
          <p:cNvSpPr txBox="1"/>
          <p:nvPr/>
        </p:nvSpPr>
        <p:spPr>
          <a:xfrm>
            <a:off x="1890317" y="5040655"/>
            <a:ext cx="1916207" cy="379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Picture 6" descr="IMG_15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29" y="1057523"/>
            <a:ext cx="7275443" cy="508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53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2A511-9D61-4AFE-9B60-3786D44D9059}" type="slidenum">
              <a:rPr lang="en-US" altLang="zh-TW" smtClean="0"/>
              <a:pPr>
                <a:defRPr/>
              </a:pPr>
              <a:t>30</a:t>
            </a:fld>
            <a:endParaRPr lang="en-US" altLang="zh-TW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72" y="956558"/>
            <a:ext cx="8173941" cy="524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638" y="3101284"/>
            <a:ext cx="3646487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26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2A511-9D61-4AFE-9B60-3786D44D9059}" type="slidenum">
              <a:rPr lang="en-US" altLang="zh-TW" smtClean="0"/>
              <a:pPr>
                <a:defRPr/>
              </a:pPr>
              <a:t>31</a:t>
            </a:fld>
            <a:endParaRPr lang="en-US" altLang="zh-TW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58" y="922352"/>
            <a:ext cx="8507896" cy="5216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6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2A511-9D61-4AFE-9B60-3786D44D9059}" type="slidenum">
              <a:rPr lang="en-US" altLang="zh-TW" smtClean="0"/>
              <a:pPr>
                <a:defRPr/>
              </a:pPr>
              <a:t>32</a:t>
            </a:fld>
            <a:endParaRPr lang="en-US" altLang="zh-TW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32" y="771277"/>
            <a:ext cx="8165989" cy="5565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090" y="4075306"/>
            <a:ext cx="1347787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36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2A511-9D61-4AFE-9B60-3786D44D9059}" type="slidenum">
              <a:rPr lang="en-US" altLang="zh-TW" smtClean="0"/>
              <a:pPr>
                <a:defRPr/>
              </a:pPr>
              <a:t>33</a:t>
            </a:fld>
            <a:endParaRPr lang="en-US" altLang="zh-TW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06" y="1049573"/>
            <a:ext cx="8651019" cy="506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056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2A511-9D61-4AFE-9B60-3786D44D9059}" type="slidenum">
              <a:rPr lang="en-US" altLang="zh-TW" smtClean="0"/>
              <a:pPr>
                <a:defRPr/>
              </a:pPr>
              <a:t>34</a:t>
            </a:fld>
            <a:endParaRPr lang="en-US" altLang="zh-TW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47" y="826936"/>
            <a:ext cx="8515847" cy="5383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873" y="4375150"/>
            <a:ext cx="1347787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388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2A511-9D61-4AFE-9B60-3786D44D9059}" type="slidenum">
              <a:rPr lang="en-US" altLang="zh-TW" smtClean="0"/>
              <a:pPr>
                <a:defRPr/>
              </a:pPr>
              <a:t>35</a:t>
            </a:fld>
            <a:endParaRPr lang="en-US" altLang="zh-TW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68" y="747424"/>
            <a:ext cx="8261405" cy="547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64" y="3072282"/>
            <a:ext cx="293846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777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2A511-9D61-4AFE-9B60-3786D44D9059}" type="slidenum">
              <a:rPr lang="en-US" altLang="zh-TW" smtClean="0"/>
              <a:pPr>
                <a:defRPr/>
              </a:pPr>
              <a:t>36</a:t>
            </a:fld>
            <a:endParaRPr lang="en-US" altLang="zh-TW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15" y="1009817"/>
            <a:ext cx="8277308" cy="523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255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2A511-9D61-4AFE-9B60-3786D44D9059}" type="slidenum">
              <a:rPr lang="en-US" altLang="zh-TW" smtClean="0"/>
              <a:pPr>
                <a:defRPr/>
              </a:pPr>
              <a:t>37</a:t>
            </a:fld>
            <a:endParaRPr lang="en-US" altLang="zh-TW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17" y="914400"/>
            <a:ext cx="8468139" cy="5287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56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報告完畢、敬請指教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E200F3-629E-49C0-BEEB-47D471E5ECCF}" type="slidenum">
              <a:rPr lang="en-US" altLang="zh-TW" smtClean="0"/>
              <a:pPr>
                <a:defRPr/>
              </a:pPr>
              <a:t>38</a:t>
            </a:fld>
            <a:endParaRPr lang="en-US" altLang="zh-TW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304" y="1295456"/>
            <a:ext cx="3121606" cy="2338191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855" y="4984742"/>
            <a:ext cx="6303963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811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5B65F2-344B-47DF-9DD2-F5E5908C2B55}" type="slidenum">
              <a:rPr lang="en-US" altLang="zh-TW" smtClean="0"/>
              <a:pPr>
                <a:defRPr/>
              </a:pPr>
              <a:t>4</a:t>
            </a:fld>
            <a:endParaRPr lang="en-US" altLang="zh-TW"/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03" y="912414"/>
            <a:ext cx="7800230" cy="53313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橢圓 1"/>
          <p:cNvSpPr>
            <a:spLocks noChangeArrowheads="1"/>
          </p:cNvSpPr>
          <p:nvPr/>
        </p:nvSpPr>
        <p:spPr bwMode="auto">
          <a:xfrm>
            <a:off x="4428049" y="2043486"/>
            <a:ext cx="899326" cy="985962"/>
          </a:xfrm>
          <a:prstGeom prst="ellipse">
            <a:avLst/>
          </a:prstGeom>
          <a:noFill/>
          <a:ln w="762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128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5B65F2-344B-47DF-9DD2-F5E5908C2B55}" type="slidenum">
              <a:rPr lang="en-US" altLang="zh-TW" smtClean="0"/>
              <a:pPr>
                <a:defRPr/>
              </a:pPr>
              <a:t>5</a:t>
            </a:fld>
            <a:endParaRPr lang="en-US" altLang="zh-TW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22" y="993913"/>
            <a:ext cx="8473831" cy="5231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640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5B65F2-344B-47DF-9DD2-F5E5908C2B55}" type="slidenum">
              <a:rPr lang="en-US" altLang="zh-TW" smtClean="0"/>
              <a:pPr>
                <a:defRPr/>
              </a:pPr>
              <a:t>6</a:t>
            </a:fld>
            <a:endParaRPr lang="en-US" altLang="zh-TW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84" y="970060"/>
            <a:ext cx="8392160" cy="5104737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橢圓 9"/>
          <p:cNvSpPr/>
          <p:nvPr/>
        </p:nvSpPr>
        <p:spPr bwMode="auto">
          <a:xfrm>
            <a:off x="6313336" y="5581816"/>
            <a:ext cx="1184744" cy="270344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3298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2A511-9D61-4AFE-9B60-3786D44D9059}" type="slidenum">
              <a:rPr lang="en-US" altLang="zh-TW" smtClean="0"/>
              <a:pPr>
                <a:defRPr/>
              </a:pPr>
              <a:t>7</a:t>
            </a:fld>
            <a:endParaRPr lang="en-US" altLang="zh-TW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304" y="881269"/>
            <a:ext cx="6806317" cy="5622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526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2A511-9D61-4AFE-9B60-3786D44D9059}" type="slidenum">
              <a:rPr lang="en-US" altLang="zh-TW" smtClean="0"/>
              <a:pPr>
                <a:defRPr/>
              </a:pPr>
              <a:t>8</a:t>
            </a:fld>
            <a:endParaRPr lang="en-US" altLang="zh-TW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09" y="922351"/>
            <a:ext cx="7959256" cy="527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977" y="1537667"/>
            <a:ext cx="1055688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橢圓 1"/>
          <p:cNvSpPr>
            <a:spLocks noChangeArrowheads="1"/>
          </p:cNvSpPr>
          <p:nvPr/>
        </p:nvSpPr>
        <p:spPr bwMode="auto">
          <a:xfrm>
            <a:off x="2963863" y="4301657"/>
            <a:ext cx="3625850" cy="1486894"/>
          </a:xfrm>
          <a:prstGeom prst="ellipse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kumimoji="0" lang="zh-TW" altLang="en-US">
              <a:ea typeface="標楷體" pitchFamily="65" charset="-120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556" y="2190350"/>
            <a:ext cx="1055687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66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D2A511-9D61-4AFE-9B60-3786D44D9059}" type="slidenum">
              <a:rPr lang="en-US" altLang="zh-TW" smtClean="0"/>
              <a:pPr>
                <a:defRPr/>
              </a:pPr>
              <a:t>9</a:t>
            </a:fld>
            <a:endParaRPr lang="en-US" altLang="zh-TW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63" y="906450"/>
            <a:ext cx="8380674" cy="5510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460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佈景主題1">
  <a:themeElements>
    <a:clrScheme name="AEC2009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EC2009">
      <a:majorFont>
        <a:latin typeface="Arial"/>
        <a:ea typeface="華康儷中黑"/>
        <a:cs typeface=""/>
      </a:majorFont>
      <a:minorFont>
        <a:latin typeface="Arial"/>
        <a:ea typeface="華康儷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0" cap="flat" cmpd="tri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新細明體" panose="02020500000000000000" pitchFamily="18" charset="-120"/>
          </a:defRPr>
        </a:defPPr>
      </a:lstStyle>
    </a:spDef>
    <a:lnDef>
      <a:spPr bwMode="auto">
        <a:solidFill>
          <a:schemeClr val="accent1"/>
        </a:solidFill>
        <a:ln w="19050" cap="flat" cmpd="tri" algn="ctr">
          <a:solidFill>
            <a:schemeClr val="tx1"/>
          </a:solidFill>
          <a:prstDash val="solid"/>
          <a:round/>
          <a:headEnd type="none" w="med" len="med"/>
          <a:tailEnd type="triangle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AEC200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C2009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C2009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C2009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C2009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EC2009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EC2009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簡報1" id="{55EC7766-C1C1-4CD9-A20C-01EAA9385243}" vid="{051D9F98-01E4-4A39-A991-D0CA52EB9A04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原能會母片</Template>
  <TotalTime>1887</TotalTime>
  <Words>105</Words>
  <Application>Microsoft Office PowerPoint</Application>
  <PresentationFormat>如螢幕大小 (4:3)</PresentationFormat>
  <Paragraphs>60</Paragraphs>
  <Slides>38</Slides>
  <Notes>7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38</vt:i4>
      </vt:variant>
    </vt:vector>
  </HeadingPairs>
  <TitlesOfParts>
    <vt:vector size="39" baseType="lpstr">
      <vt:lpstr>佈景主題1</vt:lpstr>
      <vt:lpstr>圖書館介紹</vt:lpstr>
      <vt:lpstr>環境介紹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報告完畢、敬請指教</vt:lpstr>
    </vt:vector>
  </TitlesOfParts>
  <Company>原能會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林琦峰</dc:creator>
  <cp:lastModifiedBy>丁麗娟 ljting</cp:lastModifiedBy>
  <cp:revision>190</cp:revision>
  <cp:lastPrinted>2018-07-25T02:34:40Z</cp:lastPrinted>
  <dcterms:created xsi:type="dcterms:W3CDTF">2017-05-11T07:05:38Z</dcterms:created>
  <dcterms:modified xsi:type="dcterms:W3CDTF">2018-11-07T08:33:05Z</dcterms:modified>
</cp:coreProperties>
</file>