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1"/>
    <p:sldMasterId id="2147483773" r:id="rId2"/>
  </p:sldMasterIdLst>
  <p:notesMasterIdLst>
    <p:notesMasterId r:id="rId18"/>
  </p:notesMasterIdLst>
  <p:handoutMasterIdLst>
    <p:handoutMasterId r:id="rId19"/>
  </p:handoutMasterIdLst>
  <p:sldIdLst>
    <p:sldId id="1150" r:id="rId3"/>
    <p:sldId id="1288" r:id="rId4"/>
    <p:sldId id="1300" r:id="rId5"/>
    <p:sldId id="1316" r:id="rId6"/>
    <p:sldId id="1315" r:id="rId7"/>
    <p:sldId id="1293" r:id="rId8"/>
    <p:sldId id="1309" r:id="rId9"/>
    <p:sldId id="1291" r:id="rId10"/>
    <p:sldId id="1297" r:id="rId11"/>
    <p:sldId id="1314" r:id="rId12"/>
    <p:sldId id="1307" r:id="rId13"/>
    <p:sldId id="1313" r:id="rId14"/>
    <p:sldId id="1311" r:id="rId15"/>
    <p:sldId id="1299" r:id="rId16"/>
    <p:sldId id="1296" r:id="rId17"/>
  </p:sldIdLst>
  <p:sldSz cx="10693400" cy="756126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1pPr>
    <a:lvl2pPr marL="495924" indent="-3961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2pPr>
    <a:lvl3pPr marL="993432" indent="-80807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3pPr>
    <a:lvl4pPr marL="1489357" indent="-120416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4pPr>
    <a:lvl5pPr marL="1986864" indent="-161611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5pPr>
    <a:lvl6pPr marL="2281568" algn="l" defTabSz="912620" rtl="0" eaLnBrk="1" latinLnBrk="0" hangingPunct="1"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6pPr>
    <a:lvl7pPr marL="2737881" algn="l" defTabSz="912620" rtl="0" eaLnBrk="1" latinLnBrk="0" hangingPunct="1"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7pPr>
    <a:lvl8pPr marL="3194194" algn="l" defTabSz="912620" rtl="0" eaLnBrk="1" latinLnBrk="0" hangingPunct="1"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8pPr>
    <a:lvl9pPr marL="3650506" algn="l" defTabSz="912620" rtl="0" eaLnBrk="1" latinLnBrk="0" hangingPunct="1">
      <a:defRPr kumimoji="1" sz="1900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101"/>
    <a:srgbClr val="CCFFCC"/>
    <a:srgbClr val="006600"/>
    <a:srgbClr val="FFFF99"/>
    <a:srgbClr val="99CCFF"/>
    <a:srgbClr val="000000"/>
    <a:srgbClr val="82EA84"/>
    <a:srgbClr val="CC00CC"/>
    <a:srgbClr val="113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68" autoAdjust="0"/>
    <p:restoredTop sz="93466" autoAdjust="0"/>
  </p:normalViewPr>
  <p:slideViewPr>
    <p:cSldViewPr>
      <p:cViewPr varScale="1">
        <p:scale>
          <a:sx n="98" d="100"/>
          <a:sy n="98" d="100"/>
        </p:scale>
        <p:origin x="-1404" y="-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948"/>
    </p:cViewPr>
  </p:sorter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313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4F504-2432-451B-A97D-2181394B05B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586AA31-7DDD-4DC2-B70B-8C8A5A044F13}">
      <dgm:prSet phldrT="[文字]"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人力資源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20D59540-E378-4F27-A407-73825379220A}" type="parTrans" cxnId="{FF71B0B2-9C73-40F9-BD98-DFAE7BCE7E9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B1C62D48-6355-4859-BA2E-1182EC04683B}" type="sibTrans" cxnId="{FF71B0B2-9C73-40F9-BD98-DFAE7BCE7E9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3DB1BE8-187D-4F14-9282-8333781120EC}">
      <dgm:prSet phldrT="[文字]"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經驗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E9767822-41CC-4841-9876-073EADE57DF7}" type="parTrans" cxnId="{FC606CAF-29EE-4EEE-B336-ED7E74B14115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C3FCDE0-F265-42B1-B1FE-6BC8A2346BCB}" type="sibTrans" cxnId="{FC606CAF-29EE-4EEE-B336-ED7E74B14115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BA09A4F-FBC4-42BA-8377-F64552C7E392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智慧資產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07A26078-8EEB-4E1C-970F-01AAD3C6CFFE}" type="parTrans" cxnId="{D57B8F17-A2BA-46EF-9BB4-E94A324BC9E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5C215C16-6109-4138-94F5-C45B02B806B2}" type="sibTrans" cxnId="{D57B8F17-A2BA-46EF-9BB4-E94A324BC9E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A4218144-32AF-4100-A3BE-292D5A043C89}">
      <dgm:prSet phldrT="[文字]"/>
      <dgm:spPr/>
      <dgm:t>
        <a:bodyPr/>
        <a:lstStyle/>
        <a:p>
          <a:endParaRPr lang="en-US" altLang="zh-TW" dirty="0" smtClean="0">
            <a:latin typeface="+mn-lt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系統         配方</a:t>
          </a:r>
          <a:endParaRPr lang="en-US" altLang="zh-TW" dirty="0" smtClean="0">
            <a:latin typeface="+mn-lt"/>
            <a:ea typeface="標楷體" panose="03000509000000000000" pitchFamily="65" charset="-120"/>
          </a:endParaRPr>
        </a:p>
      </dgm:t>
    </dgm:pt>
    <dgm:pt modelId="{3B79CE36-CC61-4FD0-88BB-7167A6F78B6B}" type="parTrans" cxnId="{78F3A448-DF33-4270-B95A-EB1C1B326384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8E91C9E-1E58-45B5-B859-41632E330B0F}" type="sibTrans" cxnId="{78F3A448-DF33-4270-B95A-EB1C1B326384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F21B8793-D790-480D-88AB-53ECA2DA7A56}">
      <dgm:prSet phldrT="[文字]"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智慧財產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F6DBFCE5-3295-43F4-8A4B-BA2AC443EF55}" type="parTrans" cxnId="{199EB041-F521-4EC4-AABB-E396EDE804B7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FE1C39D6-42A7-40B5-8548-6DDDD321A9A1}" type="sibTrans" cxnId="{199EB041-F521-4EC4-AABB-E396EDE804B7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B3B5D2C0-1106-4DBF-8F39-4E68691B2EAA}">
      <dgm:prSet phldrT="[文字]"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專利權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E307F9AC-5515-4862-ACBB-4DDBDAAE148A}" type="parTrans" cxnId="{62161DD7-B986-44B6-B803-6261BD36F6E1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92A3E10-A7D5-4730-97CE-F504EEAC4A99}" type="sibTrans" cxnId="{62161DD7-B986-44B6-B803-6261BD36F6E1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24CAE3D1-6285-4C68-A219-3741D7DD46C4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技術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50AB3FDD-E3A2-4B2F-A633-BF03CFC6A5BC}" type="parTrans" cxnId="{5454D516-AAD8-4D6B-87A9-048683637536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70A3633A-A601-4219-A658-ED0B757DB39D}" type="sibTrans" cxnId="{5454D516-AAD8-4D6B-87A9-048683637536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74B8C1CB-7B22-42F1-A33F-2BA960F5132E}">
      <dgm:prSet/>
      <dgm:spPr/>
      <dgm:t>
        <a:bodyPr/>
        <a:lstStyle/>
        <a:p>
          <a:r>
            <a:rPr lang="zh-TW" altLang="en-US" smtClean="0">
              <a:latin typeface="+mn-lt"/>
              <a:ea typeface="標楷體" panose="03000509000000000000" pitchFamily="65" charset="-120"/>
            </a:rPr>
            <a:t>技巧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A906D0AD-E462-47E6-9B08-5BC6B33A422C}" type="parTrans" cxnId="{01D5CAA4-6820-41BB-9C3C-0217428DC184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B32F3C89-2E9C-4860-B049-B546B4D253C1}" type="sibTrans" cxnId="{01D5CAA4-6820-41BB-9C3C-0217428DC184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34A3F0A6-73D4-4111-A95A-20271E7808C4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創意發想</a:t>
          </a:r>
          <a:endParaRPr lang="en-US" altLang="zh-TW" dirty="0" smtClean="0">
            <a:latin typeface="+mn-lt"/>
            <a:ea typeface="標楷體" panose="03000509000000000000" pitchFamily="65" charset="-120"/>
          </a:endParaRPr>
        </a:p>
      </dgm:t>
    </dgm:pt>
    <dgm:pt modelId="{CC584548-6C6F-4AD5-B82E-D9EDCB680BE6}" type="parTrans" cxnId="{BA72A4B9-AA52-469B-BE76-DD516977F41A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BFD1EBC1-6F63-4B4E-A01B-88AD754B4E15}" type="sibTrans" cxnId="{BA72A4B9-AA52-469B-BE76-DD516977F41A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1F0D7E59-6C97-4309-8C19-137920C17485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研發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1FCDF755-EB89-41BA-9771-4EF0FE56743D}" type="parTrans" cxnId="{CD28E24F-2D2D-4D57-AE7D-A529B7777F0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60DE47EE-051F-435D-9582-5E7C4B523787}" type="sibTrans" cxnId="{CD28E24F-2D2D-4D57-AE7D-A529B7777F0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B18EC35-FBF2-4A2A-998A-E83594BC186E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圖表         操作方法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B00B93ED-3986-4115-B9F5-AA20E3C00EF8}" type="parTrans" cxnId="{4A2EC57B-1456-4543-9F18-B68A053010F6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0B5A9286-A283-408F-9CE9-139C9549E6EB}" type="sibTrans" cxnId="{4A2EC57B-1456-4543-9F18-B68A053010F6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50A78CC6-4178-43B8-B3EB-3BB663DC5298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程式         製程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F6077DEF-9DDB-4056-A7D9-67E01369A813}" type="parTrans" cxnId="{EDB13D44-5A15-47DC-B081-1968741E1380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102FA56A-2F6C-4E31-A405-D8B95AAEF8FA}" type="sibTrans" cxnId="{EDB13D44-5A15-47DC-B081-1968741E1380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71C4119D-6C37-40A5-8AB2-A4E60E7A7241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資料         程序</a:t>
          </a:r>
          <a:endParaRPr lang="en-US" altLang="zh-TW" dirty="0" smtClean="0">
            <a:latin typeface="+mn-lt"/>
            <a:ea typeface="標楷體" panose="03000509000000000000" pitchFamily="65" charset="-120"/>
          </a:endParaRPr>
        </a:p>
      </dgm:t>
    </dgm:pt>
    <dgm:pt modelId="{CD8C592F-9487-4938-B949-33ABE691A36D}" type="parTrans" cxnId="{1DC5BF76-881F-49A9-A9D5-D9436572822E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1BA56D0-FA14-4980-AA30-A1AF11CA7EBC}" type="sibTrans" cxnId="{1DC5BF76-881F-49A9-A9D5-D9436572822E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B3636202-5251-4503-8662-3746FE56F816}">
      <dgm:prSet/>
      <dgm:spPr/>
      <dgm:t>
        <a:bodyPr/>
        <a:lstStyle/>
        <a:p>
          <a:endParaRPr lang="en-US" altLang="zh-TW" dirty="0" smtClean="0">
            <a:latin typeface="+mn-lt"/>
            <a:ea typeface="標楷體" panose="03000509000000000000" pitchFamily="65" charset="-120"/>
          </a:endParaRPr>
        </a:p>
      </dgm:t>
    </dgm:pt>
    <dgm:pt modelId="{33005E35-46E1-4120-8AC4-84214C549E4A}" type="parTrans" cxnId="{EA7E9ED7-2C0A-405F-B602-0DCED9CDF3F6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04419B35-C032-4D5A-BF58-0E8F95D2FF29}" type="sibTrans" cxnId="{EA7E9ED7-2C0A-405F-B602-0DCED9CDF3F6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F3E37B64-8753-48D9-8878-480A7F7D1A77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著作權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22398D9A-F4DD-407F-8E06-24815B54C912}" type="parTrans" cxnId="{DF76692A-1DAE-48E8-85B4-3D0343FC9EB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093E8185-CCCF-4D21-9178-24A1BE381E4A}" type="sibTrans" cxnId="{DF76692A-1DAE-48E8-85B4-3D0343FC9EB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42D34F5C-50B1-4DE2-91F1-2C2D109B9835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商標權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02DD216E-E45E-4947-8657-3459D54FB61B}" type="parTrans" cxnId="{8B329827-78F2-4587-9806-12CFC8B9575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6C57CC7B-CE88-43B2-957B-D208E827A766}" type="sibTrans" cxnId="{8B329827-78F2-4587-9806-12CFC8B9575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9ECE2CB-C408-47BC-BB75-DE971E3AD62F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電路布局權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A4FCC71B-AEB8-437A-8911-0878A56D11F9}" type="parTrans" cxnId="{4B0150CC-5D88-4BA2-BC56-364565F1A96A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D2D88E8-F73E-4F0D-9F19-0E387632C43B}" type="sibTrans" cxnId="{4B0150CC-5D88-4BA2-BC56-364565F1A96A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A88B9FE1-0BBF-4064-BEC9-62A69359D928}">
      <dgm:prSet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營業秘密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8F3B48E0-5D3D-41F1-9308-F2624C3CF862}" type="parTrans" cxnId="{FF574269-D504-4007-B9F7-902F74C8391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2BA2DB7-8036-4EFE-A321-40F9C8632667}" type="sibTrans" cxnId="{FF574269-D504-4007-B9F7-902F74C8391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538DF092-CD65-4302-BE5A-B6E88DDF1EF1}" type="pres">
      <dgm:prSet presAssocID="{5E44F504-2432-451B-A97D-2181394B05B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C12308-723E-4FCC-B0CC-83DEBFF4026A}" type="pres">
      <dgm:prSet presAssocID="{9586AA31-7DDD-4DC2-B70B-8C8A5A044F1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0DBDB0-BCC2-413F-B7E1-E9A25FF1E715}" type="pres">
      <dgm:prSet presAssocID="{9586AA31-7DDD-4DC2-B70B-8C8A5A044F1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43C988-BDC0-4681-8398-28DC21384F37}" type="pres">
      <dgm:prSet presAssocID="{8BA09A4F-FBC4-42BA-8377-F64552C7E39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1BEB50-B3FC-49B6-8BDB-958C10449AA5}" type="pres">
      <dgm:prSet presAssocID="{8BA09A4F-FBC4-42BA-8377-F64552C7E392}" presName="childText2" presStyleLbl="solidAlignAcc1" presStyleIdx="1" presStyleCnt="3" custScaleY="112402" custLinFactNeighborX="-149" custLinFactNeighborY="-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A746F2-46D7-456E-A34B-6EA853DC99E9}" type="pres">
      <dgm:prSet presAssocID="{F21B8793-D790-480D-88AB-53ECA2DA7A5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24D87D-D652-4756-826D-E0486D6D8362}" type="pres">
      <dgm:prSet presAssocID="{F21B8793-D790-480D-88AB-53ECA2DA7A56}" presName="childText3" presStyleLbl="solidAlignAcc1" presStyleIdx="2" presStyleCnt="3" custLinFactNeighborX="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EA51A5-446E-496F-AC77-561EC0ADB046}" type="presOf" srcId="{34A3F0A6-73D4-4111-A95A-20271E7808C4}" destId="{1D0DBDB0-BCC2-413F-B7E1-E9A25FF1E715}" srcOrd="0" destOrd="3" presId="urn:microsoft.com/office/officeart/2009/3/layout/IncreasingArrowsProcess"/>
    <dgm:cxn modelId="{6D93EA96-ACC7-4B86-97BA-3EFDBC9A0830}" type="presOf" srcId="{B3B5D2C0-1106-4DBF-8F39-4E68691B2EAA}" destId="{DF24D87D-D652-4756-826D-E0486D6D8362}" srcOrd="0" destOrd="0" presId="urn:microsoft.com/office/officeart/2009/3/layout/IncreasingArrowsProcess"/>
    <dgm:cxn modelId="{FF71B0B2-9C73-40F9-BD98-DFAE7BCE7E92}" srcId="{5E44F504-2432-451B-A97D-2181394B05BC}" destId="{9586AA31-7DDD-4DC2-B70B-8C8A5A044F13}" srcOrd="0" destOrd="0" parTransId="{20D59540-E378-4F27-A407-73825379220A}" sibTransId="{B1C62D48-6355-4859-BA2E-1182EC04683B}"/>
    <dgm:cxn modelId="{50007D1F-DFC6-4C3E-B861-7657F19771B4}" type="presOf" srcId="{50A78CC6-4178-43B8-B3EB-3BB663DC5298}" destId="{921BEB50-B3FC-49B6-8BDB-958C10449AA5}" srcOrd="0" destOrd="2" presId="urn:microsoft.com/office/officeart/2009/3/layout/IncreasingArrowsProcess"/>
    <dgm:cxn modelId="{7954D067-ECD5-4F50-A296-5A58D0A23C4E}" type="presOf" srcId="{1F0D7E59-6C97-4309-8C19-137920C17485}" destId="{1D0DBDB0-BCC2-413F-B7E1-E9A25FF1E715}" srcOrd="0" destOrd="4" presId="urn:microsoft.com/office/officeart/2009/3/layout/IncreasingArrowsProcess"/>
    <dgm:cxn modelId="{FF574269-D504-4007-B9F7-902F74C83918}" srcId="{F21B8793-D790-480D-88AB-53ECA2DA7A56}" destId="{A88B9FE1-0BBF-4064-BEC9-62A69359D928}" srcOrd="4" destOrd="0" parTransId="{8F3B48E0-5D3D-41F1-9308-F2624C3CF862}" sibTransId="{E2BA2DB7-8036-4EFE-A321-40F9C8632667}"/>
    <dgm:cxn modelId="{01D5CAA4-6820-41BB-9C3C-0217428DC184}" srcId="{9586AA31-7DDD-4DC2-B70B-8C8A5A044F13}" destId="{74B8C1CB-7B22-42F1-A33F-2BA960F5132E}" srcOrd="2" destOrd="0" parTransId="{A906D0AD-E462-47E6-9B08-5BC6B33A422C}" sibTransId="{B32F3C89-2E9C-4860-B049-B546B4D253C1}"/>
    <dgm:cxn modelId="{FC606CAF-29EE-4EEE-B336-ED7E74B14115}" srcId="{9586AA31-7DDD-4DC2-B70B-8C8A5A044F13}" destId="{E3DB1BE8-187D-4F14-9282-8333781120EC}" srcOrd="0" destOrd="0" parTransId="{E9767822-41CC-4841-9876-073EADE57DF7}" sibTransId="{EC3FCDE0-F265-42B1-B1FE-6BC8A2346BCB}"/>
    <dgm:cxn modelId="{EDB13D44-5A15-47DC-B081-1968741E1380}" srcId="{8BA09A4F-FBC4-42BA-8377-F64552C7E392}" destId="{50A78CC6-4178-43B8-B3EB-3BB663DC5298}" srcOrd="2" destOrd="0" parTransId="{F6077DEF-9DDB-4056-A7D9-67E01369A813}" sibTransId="{102FA56A-2F6C-4E31-A405-D8B95AAEF8FA}"/>
    <dgm:cxn modelId="{4B0150CC-5D88-4BA2-BC56-364565F1A96A}" srcId="{F21B8793-D790-480D-88AB-53ECA2DA7A56}" destId="{C9ECE2CB-C408-47BC-BB75-DE971E3AD62F}" srcOrd="3" destOrd="0" parTransId="{A4FCC71B-AEB8-437A-8911-0878A56D11F9}" sibTransId="{8D2D88E8-F73E-4F0D-9F19-0E387632C43B}"/>
    <dgm:cxn modelId="{4A2EC57B-1456-4543-9F18-B68A053010F6}" srcId="{8BA09A4F-FBC4-42BA-8377-F64552C7E392}" destId="{9B18EC35-FBF2-4A2A-998A-E83594BC186E}" srcOrd="1" destOrd="0" parTransId="{B00B93ED-3986-4115-B9F5-AA20E3C00EF8}" sibTransId="{0B5A9286-A283-408F-9CE9-139C9549E6EB}"/>
    <dgm:cxn modelId="{1E18A4B5-0260-4ECC-8179-16A5CF0010EF}" type="presOf" srcId="{A4218144-32AF-4100-A3BE-292D5A043C89}" destId="{921BEB50-B3FC-49B6-8BDB-958C10449AA5}" srcOrd="0" destOrd="0" presId="urn:microsoft.com/office/officeart/2009/3/layout/IncreasingArrowsProcess"/>
    <dgm:cxn modelId="{C2BA69A8-EF0F-4D7D-9C5B-3850AA240B9F}" type="presOf" srcId="{8BA09A4F-FBC4-42BA-8377-F64552C7E392}" destId="{1943C988-BDC0-4681-8398-28DC21384F37}" srcOrd="0" destOrd="0" presId="urn:microsoft.com/office/officeart/2009/3/layout/IncreasingArrowsProcess"/>
    <dgm:cxn modelId="{CE761772-FDAB-4CBF-AC62-ADE468B16FCC}" type="presOf" srcId="{5E44F504-2432-451B-A97D-2181394B05BC}" destId="{538DF092-CD65-4302-BE5A-B6E88DDF1EF1}" srcOrd="0" destOrd="0" presId="urn:microsoft.com/office/officeart/2009/3/layout/IncreasingArrowsProcess"/>
    <dgm:cxn modelId="{520B635C-155D-46FA-801E-EE07DD226B32}" type="presOf" srcId="{24CAE3D1-6285-4C68-A219-3741D7DD46C4}" destId="{1D0DBDB0-BCC2-413F-B7E1-E9A25FF1E715}" srcOrd="0" destOrd="1" presId="urn:microsoft.com/office/officeart/2009/3/layout/IncreasingArrowsProcess"/>
    <dgm:cxn modelId="{78F3A448-DF33-4270-B95A-EB1C1B326384}" srcId="{8BA09A4F-FBC4-42BA-8377-F64552C7E392}" destId="{A4218144-32AF-4100-A3BE-292D5A043C89}" srcOrd="0" destOrd="0" parTransId="{3B79CE36-CC61-4FD0-88BB-7167A6F78B6B}" sibTransId="{E8E91C9E-1E58-45B5-B859-41632E330B0F}"/>
    <dgm:cxn modelId="{199EB041-F521-4EC4-AABB-E396EDE804B7}" srcId="{5E44F504-2432-451B-A97D-2181394B05BC}" destId="{F21B8793-D790-480D-88AB-53ECA2DA7A56}" srcOrd="2" destOrd="0" parTransId="{F6DBFCE5-3295-43F4-8A4B-BA2AC443EF55}" sibTransId="{FE1C39D6-42A7-40B5-8548-6DDDD321A9A1}"/>
    <dgm:cxn modelId="{259F47CF-5C85-425E-AF51-4657E10007BD}" type="presOf" srcId="{B3636202-5251-4503-8662-3746FE56F816}" destId="{921BEB50-B3FC-49B6-8BDB-958C10449AA5}" srcOrd="0" destOrd="4" presId="urn:microsoft.com/office/officeart/2009/3/layout/IncreasingArrowsProcess"/>
    <dgm:cxn modelId="{F5729A6F-9E77-45B9-900E-4BC0A3F9EF6C}" type="presOf" srcId="{42D34F5C-50B1-4DE2-91F1-2C2D109B9835}" destId="{DF24D87D-D652-4756-826D-E0486D6D8362}" srcOrd="0" destOrd="2" presId="urn:microsoft.com/office/officeart/2009/3/layout/IncreasingArrowsProcess"/>
    <dgm:cxn modelId="{62161DD7-B986-44B6-B803-6261BD36F6E1}" srcId="{F21B8793-D790-480D-88AB-53ECA2DA7A56}" destId="{B3B5D2C0-1106-4DBF-8F39-4E68691B2EAA}" srcOrd="0" destOrd="0" parTransId="{E307F9AC-5515-4862-ACBB-4DDBDAAE148A}" sibTransId="{992A3E10-A7D5-4730-97CE-F504EEAC4A99}"/>
    <dgm:cxn modelId="{4267ED60-4EA4-4786-86D8-15D5676797E3}" type="presOf" srcId="{9586AA31-7DDD-4DC2-B70B-8C8A5A044F13}" destId="{49C12308-723E-4FCC-B0CC-83DEBFF4026A}" srcOrd="0" destOrd="0" presId="urn:microsoft.com/office/officeart/2009/3/layout/IncreasingArrowsProcess"/>
    <dgm:cxn modelId="{18055596-85F3-4573-B6FE-39A51ABC8B1C}" type="presOf" srcId="{C9ECE2CB-C408-47BC-BB75-DE971E3AD62F}" destId="{DF24D87D-D652-4756-826D-E0486D6D8362}" srcOrd="0" destOrd="3" presId="urn:microsoft.com/office/officeart/2009/3/layout/IncreasingArrowsProcess"/>
    <dgm:cxn modelId="{27CB4837-CC1D-4A4B-A85C-96798ADEEFF8}" type="presOf" srcId="{9B18EC35-FBF2-4A2A-998A-E83594BC186E}" destId="{921BEB50-B3FC-49B6-8BDB-958C10449AA5}" srcOrd="0" destOrd="1" presId="urn:microsoft.com/office/officeart/2009/3/layout/IncreasingArrowsProcess"/>
    <dgm:cxn modelId="{781A920B-4A64-42BA-97E7-3982ECA2C07B}" type="presOf" srcId="{F21B8793-D790-480D-88AB-53ECA2DA7A56}" destId="{24A746F2-46D7-456E-A34B-6EA853DC99E9}" srcOrd="0" destOrd="0" presId="urn:microsoft.com/office/officeart/2009/3/layout/IncreasingArrowsProcess"/>
    <dgm:cxn modelId="{DF76692A-1DAE-48E8-85B4-3D0343FC9EB2}" srcId="{F21B8793-D790-480D-88AB-53ECA2DA7A56}" destId="{F3E37B64-8753-48D9-8878-480A7F7D1A77}" srcOrd="1" destOrd="0" parTransId="{22398D9A-F4DD-407F-8E06-24815B54C912}" sibTransId="{093E8185-CCCF-4D21-9178-24A1BE381E4A}"/>
    <dgm:cxn modelId="{8B329827-78F2-4587-9806-12CFC8B95758}" srcId="{F21B8793-D790-480D-88AB-53ECA2DA7A56}" destId="{42D34F5C-50B1-4DE2-91F1-2C2D109B9835}" srcOrd="2" destOrd="0" parTransId="{02DD216E-E45E-4947-8657-3459D54FB61B}" sibTransId="{6C57CC7B-CE88-43B2-957B-D208E827A766}"/>
    <dgm:cxn modelId="{BA72A4B9-AA52-469B-BE76-DD516977F41A}" srcId="{9586AA31-7DDD-4DC2-B70B-8C8A5A044F13}" destId="{34A3F0A6-73D4-4111-A95A-20271E7808C4}" srcOrd="3" destOrd="0" parTransId="{CC584548-6C6F-4AD5-B82E-D9EDCB680BE6}" sibTransId="{BFD1EBC1-6F63-4B4E-A01B-88AD754B4E15}"/>
    <dgm:cxn modelId="{D57B8F17-A2BA-46EF-9BB4-E94A324BC9EC}" srcId="{5E44F504-2432-451B-A97D-2181394B05BC}" destId="{8BA09A4F-FBC4-42BA-8377-F64552C7E392}" srcOrd="1" destOrd="0" parTransId="{07A26078-8EEB-4E1C-970F-01AAD3C6CFFE}" sibTransId="{5C215C16-6109-4138-94F5-C45B02B806B2}"/>
    <dgm:cxn modelId="{1DC5BF76-881F-49A9-A9D5-D9436572822E}" srcId="{8BA09A4F-FBC4-42BA-8377-F64552C7E392}" destId="{71C4119D-6C37-40A5-8AB2-A4E60E7A7241}" srcOrd="3" destOrd="0" parTransId="{CD8C592F-9487-4938-B949-33ABE691A36D}" sibTransId="{C1BA56D0-FA14-4980-AA30-A1AF11CA7EBC}"/>
    <dgm:cxn modelId="{5454D516-AAD8-4D6B-87A9-048683637536}" srcId="{9586AA31-7DDD-4DC2-B70B-8C8A5A044F13}" destId="{24CAE3D1-6285-4C68-A219-3741D7DD46C4}" srcOrd="1" destOrd="0" parTransId="{50AB3FDD-E3A2-4B2F-A633-BF03CFC6A5BC}" sibTransId="{70A3633A-A601-4219-A658-ED0B757DB39D}"/>
    <dgm:cxn modelId="{54B29E5F-FBF8-4718-9C53-9493DB504419}" type="presOf" srcId="{A88B9FE1-0BBF-4064-BEC9-62A69359D928}" destId="{DF24D87D-D652-4756-826D-E0486D6D8362}" srcOrd="0" destOrd="4" presId="urn:microsoft.com/office/officeart/2009/3/layout/IncreasingArrowsProcess"/>
    <dgm:cxn modelId="{EA7E9ED7-2C0A-405F-B602-0DCED9CDF3F6}" srcId="{8BA09A4F-FBC4-42BA-8377-F64552C7E392}" destId="{B3636202-5251-4503-8662-3746FE56F816}" srcOrd="4" destOrd="0" parTransId="{33005E35-46E1-4120-8AC4-84214C549E4A}" sibTransId="{04419B35-C032-4D5A-BF58-0E8F95D2FF29}"/>
    <dgm:cxn modelId="{99103FA2-89F1-402E-B89C-55EAAC3D7686}" type="presOf" srcId="{F3E37B64-8753-48D9-8878-480A7F7D1A77}" destId="{DF24D87D-D652-4756-826D-E0486D6D8362}" srcOrd="0" destOrd="1" presId="urn:microsoft.com/office/officeart/2009/3/layout/IncreasingArrowsProcess"/>
    <dgm:cxn modelId="{CD28E24F-2D2D-4D57-AE7D-A529B7777F08}" srcId="{9586AA31-7DDD-4DC2-B70B-8C8A5A044F13}" destId="{1F0D7E59-6C97-4309-8C19-137920C17485}" srcOrd="4" destOrd="0" parTransId="{1FCDF755-EB89-41BA-9771-4EF0FE56743D}" sibTransId="{60DE47EE-051F-435D-9582-5E7C4B523787}"/>
    <dgm:cxn modelId="{8F71BFFD-ACD9-49AB-BC7B-C34D953B4E91}" type="presOf" srcId="{71C4119D-6C37-40A5-8AB2-A4E60E7A7241}" destId="{921BEB50-B3FC-49B6-8BDB-958C10449AA5}" srcOrd="0" destOrd="3" presId="urn:microsoft.com/office/officeart/2009/3/layout/IncreasingArrowsProcess"/>
    <dgm:cxn modelId="{DE6C713E-E257-4BD5-8363-2EE7EB056AB0}" type="presOf" srcId="{74B8C1CB-7B22-42F1-A33F-2BA960F5132E}" destId="{1D0DBDB0-BCC2-413F-B7E1-E9A25FF1E715}" srcOrd="0" destOrd="2" presId="urn:microsoft.com/office/officeart/2009/3/layout/IncreasingArrowsProcess"/>
    <dgm:cxn modelId="{32E93380-6B2F-4273-A8D8-25129D435ECE}" type="presOf" srcId="{E3DB1BE8-187D-4F14-9282-8333781120EC}" destId="{1D0DBDB0-BCC2-413F-B7E1-E9A25FF1E715}" srcOrd="0" destOrd="0" presId="urn:microsoft.com/office/officeart/2009/3/layout/IncreasingArrowsProcess"/>
    <dgm:cxn modelId="{BE0620AD-EBD4-4202-8DE2-70668D77136C}" type="presParOf" srcId="{538DF092-CD65-4302-BE5A-B6E88DDF1EF1}" destId="{49C12308-723E-4FCC-B0CC-83DEBFF4026A}" srcOrd="0" destOrd="0" presId="urn:microsoft.com/office/officeart/2009/3/layout/IncreasingArrowsProcess"/>
    <dgm:cxn modelId="{CA29E87B-8ACC-44DC-890F-55B7773D2848}" type="presParOf" srcId="{538DF092-CD65-4302-BE5A-B6E88DDF1EF1}" destId="{1D0DBDB0-BCC2-413F-B7E1-E9A25FF1E715}" srcOrd="1" destOrd="0" presId="urn:microsoft.com/office/officeart/2009/3/layout/IncreasingArrowsProcess"/>
    <dgm:cxn modelId="{B3B99FA8-5627-4670-9A59-586758697D94}" type="presParOf" srcId="{538DF092-CD65-4302-BE5A-B6E88DDF1EF1}" destId="{1943C988-BDC0-4681-8398-28DC21384F37}" srcOrd="2" destOrd="0" presId="urn:microsoft.com/office/officeart/2009/3/layout/IncreasingArrowsProcess"/>
    <dgm:cxn modelId="{6F840AFE-2922-482F-8B4C-6E7029B45F66}" type="presParOf" srcId="{538DF092-CD65-4302-BE5A-B6E88DDF1EF1}" destId="{921BEB50-B3FC-49B6-8BDB-958C10449AA5}" srcOrd="3" destOrd="0" presId="urn:microsoft.com/office/officeart/2009/3/layout/IncreasingArrowsProcess"/>
    <dgm:cxn modelId="{E738D61F-AB9F-487B-B626-575FA7A571F8}" type="presParOf" srcId="{538DF092-CD65-4302-BE5A-B6E88DDF1EF1}" destId="{24A746F2-46D7-456E-A34B-6EA853DC99E9}" srcOrd="4" destOrd="0" presId="urn:microsoft.com/office/officeart/2009/3/layout/IncreasingArrowsProcess"/>
    <dgm:cxn modelId="{6FDE0B89-456B-414C-BA24-8A286197730A}" type="presParOf" srcId="{538DF092-CD65-4302-BE5A-B6E88DDF1EF1}" destId="{DF24D87D-D652-4756-826D-E0486D6D836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F91A4-E526-436F-8331-FD9926C982C1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495DEB-949D-4CAD-8B04-18E34AD305B1}">
      <dgm:prSet phldrT="[文字]"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著作權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A262EA70-674F-49B1-A8D2-EF3DEAF9BE0F}" type="parTrans" cxnId="{6BF6C1FF-5473-4467-8E47-EE7DC44C092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9D5F61D-33F6-44A9-9FBD-87BB50DE06BC}" type="sibTrans" cxnId="{6BF6C1FF-5473-4467-8E47-EE7DC44C092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B06032F-8775-423D-9F8B-DE902CE9D8F4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0" i="0" dirty="0" smtClean="0">
              <a:latin typeface="+mn-lt"/>
              <a:ea typeface="標楷體" panose="03000509000000000000" pitchFamily="65" charset="-120"/>
            </a:rPr>
            <a:t>保護著作的</a:t>
          </a:r>
          <a:r>
            <a:rPr lang="zh-TW" altLang="en-US" b="0" i="0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rPr>
            <a:t>表達</a:t>
          </a:r>
          <a:r>
            <a:rPr lang="zh-TW" altLang="en-US" b="0" i="0" dirty="0" smtClean="0">
              <a:latin typeface="+mn-lt"/>
              <a:ea typeface="標楷體" panose="03000509000000000000" pitchFamily="65" charset="-120"/>
            </a:rPr>
            <a:t>，不及於其所表達的技術思想之創作。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79633DD3-A818-4B79-9CFC-B2A90923ABAF}" type="parTrans" cxnId="{DBB40BD3-AD64-415A-BEFC-544D8C1322F9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74719EBF-0356-4555-B7F9-3635897B132A}" type="sibTrans" cxnId="{DBB40BD3-AD64-415A-BEFC-544D8C1322F9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0C9638C7-C70F-4D23-BDD9-48CF3D9F5A5F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發表論著、期刊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250A2908-812A-4214-BB32-E423AD6D5833}" type="parTrans" cxnId="{8CBA1005-6DEA-40C9-9C6C-E57DAB608E5B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9EB5A09-2733-485B-B251-FF3233405A6D}" type="sibTrans" cxnId="{8CBA1005-6DEA-40C9-9C6C-E57DAB608E5B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2E2DFFA9-F8CE-4F25-8C78-F524EF9689B9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專利權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E34EA148-CFDD-43D3-BF87-EC1D37F8CF59}" type="parTrans" cxnId="{07F06043-99B5-4C5E-8D66-8DC22A08BA4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BDCB092-98C7-4FD2-8112-D98CA94B256F}" type="sibTrans" cxnId="{07F06043-99B5-4C5E-8D66-8DC22A08BA4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38A8913-2512-4D4E-B8C6-8AED21FD8EF9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0" i="0" dirty="0" smtClean="0">
              <a:latin typeface="+mn-lt"/>
              <a:ea typeface="標楷體" panose="03000509000000000000" pitchFamily="65" charset="-120"/>
            </a:rPr>
            <a:t>保護技術思想之創作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84E4B083-4D4F-421C-B6EA-06CC84E157D5}" type="parTrans" cxnId="{963966EA-94F3-45E6-8731-4E5E3EB676C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A3BE254-6B84-43B4-9F1B-CD039AE41B0E}" type="sibTrans" cxnId="{963966EA-94F3-45E6-8731-4E5E3EB676C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7A466DB-9481-48E1-94C8-C419FF913EF8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發明、新型、設計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C127940F-6F8A-42BE-8B54-707E37F9A3F9}" type="parTrans" cxnId="{5D2E35C7-50D6-4A87-83F9-26881403B23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46C6F6FD-7E13-4E36-BE2A-3F77E1FBDEC6}" type="sibTrans" cxnId="{5D2E35C7-50D6-4A87-83F9-26881403B23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111C32DD-C9E7-4041-ACB3-F239E35BB1E6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營業秘密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9EC2B9C9-977B-41DC-998C-CC4479D86E2C}" type="parTrans" cxnId="{10E49A9C-D464-4EC9-97E1-4DB7D60BCB5B}">
      <dgm:prSet/>
      <dgm:spPr/>
      <dgm:t>
        <a:bodyPr/>
        <a:lstStyle/>
        <a:p>
          <a:endParaRPr lang="zh-TW" altLang="en-US"/>
        </a:p>
      </dgm:t>
    </dgm:pt>
    <dgm:pt modelId="{0F023CC0-9813-4640-973F-29200229C9C9}" type="sibTrans" cxnId="{10E49A9C-D464-4EC9-97E1-4DB7D60BCB5B}">
      <dgm:prSet/>
      <dgm:spPr/>
      <dgm:t>
        <a:bodyPr/>
        <a:lstStyle/>
        <a:p>
          <a:endParaRPr lang="zh-TW" altLang="en-US"/>
        </a:p>
      </dgm:t>
    </dgm:pt>
    <dgm:pt modelId="{1E96C4D4-AA3F-48B1-8C70-CBB72741D242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2800" dirty="0" smtClean="0">
              <a:latin typeface="+mn-lt"/>
              <a:ea typeface="標楷體" panose="03000509000000000000" pitchFamily="65" charset="-120"/>
            </a:rPr>
            <a:t>秘密性</a:t>
          </a:r>
          <a:r>
            <a:rPr lang="zh-TW" altLang="en-US" sz="2800" dirty="0" smtClean="0">
              <a:latin typeface="+mn-lt"/>
              <a:ea typeface="標楷體" panose="03000509000000000000" pitchFamily="65" charset="-120"/>
            </a:rPr>
            <a:t>、</a:t>
          </a:r>
          <a:r>
            <a:rPr lang="zh-TW" sz="2800" dirty="0" smtClean="0">
              <a:latin typeface="+mn-lt"/>
              <a:ea typeface="標楷體" panose="03000509000000000000" pitchFamily="65" charset="-120"/>
            </a:rPr>
            <a:t>價值性</a:t>
          </a:r>
          <a:r>
            <a:rPr lang="zh-TW" altLang="en-US" sz="2800" dirty="0" smtClean="0">
              <a:latin typeface="+mn-lt"/>
              <a:ea typeface="標楷體" panose="03000509000000000000" pitchFamily="65" charset="-120"/>
            </a:rPr>
            <a:t>、採取</a:t>
          </a:r>
          <a:r>
            <a:rPr lang="zh-TW" sz="2800" dirty="0" smtClean="0">
              <a:latin typeface="+mn-lt"/>
              <a:ea typeface="標楷體" panose="03000509000000000000" pitchFamily="65" charset="-120"/>
            </a:rPr>
            <a:t>合理保密措施</a:t>
          </a:r>
          <a:endParaRPr lang="zh-TW" altLang="en-US" sz="2800" dirty="0">
            <a:latin typeface="+mn-lt"/>
            <a:ea typeface="標楷體" panose="03000509000000000000" pitchFamily="65" charset="-120"/>
          </a:endParaRPr>
        </a:p>
      </dgm:t>
    </dgm:pt>
    <dgm:pt modelId="{CBCDE29A-5C26-40CC-B41A-28185284E4FB}" type="parTrans" cxnId="{EDC8A49D-6A49-47D7-B294-7C36B8AB17BE}">
      <dgm:prSet/>
      <dgm:spPr/>
      <dgm:t>
        <a:bodyPr/>
        <a:lstStyle/>
        <a:p>
          <a:endParaRPr lang="zh-TW" altLang="en-US"/>
        </a:p>
      </dgm:t>
    </dgm:pt>
    <dgm:pt modelId="{3C8261F6-0D6F-4DBD-8846-A072649F7B07}" type="sibTrans" cxnId="{EDC8A49D-6A49-47D7-B294-7C36B8AB17BE}">
      <dgm:prSet/>
      <dgm:spPr/>
      <dgm:t>
        <a:bodyPr/>
        <a:lstStyle/>
        <a:p>
          <a:endParaRPr lang="zh-TW" altLang="en-US"/>
        </a:p>
      </dgm:t>
    </dgm:pt>
    <dgm:pt modelId="{F8166684-EAA7-4C9B-B985-88C62A9C8C91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2400" dirty="0" smtClean="0">
              <a:latin typeface="+mn-lt"/>
              <a:ea typeface="標楷體" panose="03000509000000000000" pitchFamily="65" charset="-120"/>
            </a:rPr>
            <a:t>Know how</a:t>
          </a:r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、秘方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1BDF847A-DE73-4944-A3CA-BD0E95850892}" type="parTrans" cxnId="{C8BD8326-B5F8-40F0-9D41-A8A1E7963295}">
      <dgm:prSet/>
      <dgm:spPr/>
      <dgm:t>
        <a:bodyPr/>
        <a:lstStyle/>
        <a:p>
          <a:endParaRPr lang="zh-TW" altLang="en-US"/>
        </a:p>
      </dgm:t>
    </dgm:pt>
    <dgm:pt modelId="{06F6677E-E0B0-4323-AD90-6706CB0BA936}" type="sibTrans" cxnId="{C8BD8326-B5F8-40F0-9D41-A8A1E7963295}">
      <dgm:prSet/>
      <dgm:spPr/>
      <dgm:t>
        <a:bodyPr/>
        <a:lstStyle/>
        <a:p>
          <a:endParaRPr lang="zh-TW" altLang="en-US"/>
        </a:p>
      </dgm:t>
    </dgm:pt>
    <dgm:pt modelId="{04A5A40E-129D-4630-ACBA-5C99BAB2F396}" type="pres">
      <dgm:prSet presAssocID="{8BFF91A4-E526-436F-8331-FD9926C982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EB4F36-3C02-499E-B3B6-1458C3C482B3}" type="pres">
      <dgm:prSet presAssocID="{D4495DEB-949D-4CAD-8B04-18E34AD305B1}" presName="vertFlow" presStyleCnt="0"/>
      <dgm:spPr/>
      <dgm:t>
        <a:bodyPr/>
        <a:lstStyle/>
        <a:p>
          <a:endParaRPr lang="zh-TW" altLang="en-US"/>
        </a:p>
      </dgm:t>
    </dgm:pt>
    <dgm:pt modelId="{E7DA5335-1D3C-4D4F-81E0-E8A0AD5C35AC}" type="pres">
      <dgm:prSet presAssocID="{D4495DEB-949D-4CAD-8B04-18E34AD305B1}" presName="header" presStyleLbl="node1" presStyleIdx="0" presStyleCnt="3"/>
      <dgm:spPr/>
      <dgm:t>
        <a:bodyPr/>
        <a:lstStyle/>
        <a:p>
          <a:endParaRPr lang="zh-TW" altLang="en-US"/>
        </a:p>
      </dgm:t>
    </dgm:pt>
    <dgm:pt modelId="{D5EFFCAE-0884-49BC-98CC-9D65CBB1FCE6}" type="pres">
      <dgm:prSet presAssocID="{79633DD3-A818-4B79-9CFC-B2A90923ABAF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E154A74D-F80A-4500-929E-E94916A7AB0E}" type="pres">
      <dgm:prSet presAssocID="{9B06032F-8775-423D-9F8B-DE902CE9D8F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1A55F-1A31-4C06-AA9D-693F4660E6F9}" type="pres">
      <dgm:prSet presAssocID="{74719EBF-0356-4555-B7F9-3635897B132A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DB7F6764-4E10-4FB4-8A3C-35A7AAB4189E}" type="pres">
      <dgm:prSet presAssocID="{0C9638C7-C70F-4D23-BDD9-48CF3D9F5A5F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4FE07A-CD27-42E5-9B31-6071C6A2ACB0}" type="pres">
      <dgm:prSet presAssocID="{D4495DEB-949D-4CAD-8B04-18E34AD305B1}" presName="hSp" presStyleCnt="0"/>
      <dgm:spPr/>
      <dgm:t>
        <a:bodyPr/>
        <a:lstStyle/>
        <a:p>
          <a:endParaRPr lang="zh-TW" altLang="en-US"/>
        </a:p>
      </dgm:t>
    </dgm:pt>
    <dgm:pt modelId="{A57C3C9F-7D77-47BB-BC7D-D601C06F40CD}" type="pres">
      <dgm:prSet presAssocID="{2E2DFFA9-F8CE-4F25-8C78-F524EF9689B9}" presName="vertFlow" presStyleCnt="0"/>
      <dgm:spPr/>
      <dgm:t>
        <a:bodyPr/>
        <a:lstStyle/>
        <a:p>
          <a:endParaRPr lang="zh-TW" altLang="en-US"/>
        </a:p>
      </dgm:t>
    </dgm:pt>
    <dgm:pt modelId="{EC41B9AE-140B-4595-9409-958973BEECD3}" type="pres">
      <dgm:prSet presAssocID="{2E2DFFA9-F8CE-4F25-8C78-F524EF9689B9}" presName="header" presStyleLbl="node1" presStyleIdx="1" presStyleCnt="3"/>
      <dgm:spPr/>
      <dgm:t>
        <a:bodyPr/>
        <a:lstStyle/>
        <a:p>
          <a:endParaRPr lang="zh-TW" altLang="en-US"/>
        </a:p>
      </dgm:t>
    </dgm:pt>
    <dgm:pt modelId="{80C5E7DE-1AEC-4226-B089-45E483725CD2}" type="pres">
      <dgm:prSet presAssocID="{84E4B083-4D4F-421C-B6EA-06CC84E157D5}" presName="parTrans" presStyleLbl="sibTrans2D1" presStyleIdx="2" presStyleCnt="6"/>
      <dgm:spPr/>
      <dgm:t>
        <a:bodyPr/>
        <a:lstStyle/>
        <a:p>
          <a:endParaRPr lang="zh-TW" altLang="en-US"/>
        </a:p>
      </dgm:t>
    </dgm:pt>
    <dgm:pt modelId="{B8D6D66C-5180-47F4-B9FC-EE9F8760AC70}" type="pres">
      <dgm:prSet presAssocID="{938A8913-2512-4D4E-B8C6-8AED21FD8EF9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61D0CE-59B4-4ADF-A9A4-9E86D799943F}" type="pres">
      <dgm:prSet presAssocID="{CA3BE254-6B84-43B4-9F1B-CD039AE41B0E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D29E42B0-8AE2-4B0E-9706-0BC83BDD2732}" type="pres">
      <dgm:prSet presAssocID="{E7A466DB-9481-48E1-94C8-C419FF913EF8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B4494C-BDF2-4362-A28D-BDBFCB70822B}" type="pres">
      <dgm:prSet presAssocID="{2E2DFFA9-F8CE-4F25-8C78-F524EF9689B9}" presName="hSp" presStyleCnt="0"/>
      <dgm:spPr/>
    </dgm:pt>
    <dgm:pt modelId="{2CC31CE8-54F8-4A0C-BD88-302703938D35}" type="pres">
      <dgm:prSet presAssocID="{111C32DD-C9E7-4041-ACB3-F239E35BB1E6}" presName="vertFlow" presStyleCnt="0"/>
      <dgm:spPr/>
    </dgm:pt>
    <dgm:pt modelId="{17F6647E-EE8B-4194-9522-FAB3487BF4C8}" type="pres">
      <dgm:prSet presAssocID="{111C32DD-C9E7-4041-ACB3-F239E35BB1E6}" presName="header" presStyleLbl="node1" presStyleIdx="2" presStyleCnt="3"/>
      <dgm:spPr/>
      <dgm:t>
        <a:bodyPr/>
        <a:lstStyle/>
        <a:p>
          <a:endParaRPr lang="zh-TW" altLang="en-US"/>
        </a:p>
      </dgm:t>
    </dgm:pt>
    <dgm:pt modelId="{FFE5AC24-4756-4DB1-80EF-C21321D450D7}" type="pres">
      <dgm:prSet presAssocID="{CBCDE29A-5C26-40CC-B41A-28185284E4FB}" presName="parTrans" presStyleLbl="sibTrans2D1" presStyleIdx="4" presStyleCnt="6"/>
      <dgm:spPr/>
      <dgm:t>
        <a:bodyPr/>
        <a:lstStyle/>
        <a:p>
          <a:endParaRPr lang="zh-TW" altLang="en-US"/>
        </a:p>
      </dgm:t>
    </dgm:pt>
    <dgm:pt modelId="{E843E750-6C13-4037-B9EA-1969505498AB}" type="pres">
      <dgm:prSet presAssocID="{1E96C4D4-AA3F-48B1-8C70-CBB72741D242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1B56A7-A833-4B53-8F75-1C05AC0A4061}" type="pres">
      <dgm:prSet presAssocID="{3C8261F6-0D6F-4DBD-8846-A072649F7B07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ED00984D-0DB3-4655-81F1-A436E73ED6B0}" type="pres">
      <dgm:prSet presAssocID="{F8166684-EAA7-4C9B-B985-88C62A9C8C91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3966EA-94F3-45E6-8731-4E5E3EB676C8}" srcId="{2E2DFFA9-F8CE-4F25-8C78-F524EF9689B9}" destId="{938A8913-2512-4D4E-B8C6-8AED21FD8EF9}" srcOrd="0" destOrd="0" parTransId="{84E4B083-4D4F-421C-B6EA-06CC84E157D5}" sibTransId="{CA3BE254-6B84-43B4-9F1B-CD039AE41B0E}"/>
    <dgm:cxn modelId="{DBB40BD3-AD64-415A-BEFC-544D8C1322F9}" srcId="{D4495DEB-949D-4CAD-8B04-18E34AD305B1}" destId="{9B06032F-8775-423D-9F8B-DE902CE9D8F4}" srcOrd="0" destOrd="0" parTransId="{79633DD3-A818-4B79-9CFC-B2A90923ABAF}" sibTransId="{74719EBF-0356-4555-B7F9-3635897B132A}"/>
    <dgm:cxn modelId="{10E49A9C-D464-4EC9-97E1-4DB7D60BCB5B}" srcId="{8BFF91A4-E526-436F-8331-FD9926C982C1}" destId="{111C32DD-C9E7-4041-ACB3-F239E35BB1E6}" srcOrd="2" destOrd="0" parTransId="{9EC2B9C9-977B-41DC-998C-CC4479D86E2C}" sibTransId="{0F023CC0-9813-4640-973F-29200229C9C9}"/>
    <dgm:cxn modelId="{B49F6DAB-6828-4495-8837-EB4EBBD312B4}" type="presOf" srcId="{F8166684-EAA7-4C9B-B985-88C62A9C8C91}" destId="{ED00984D-0DB3-4655-81F1-A436E73ED6B0}" srcOrd="0" destOrd="0" presId="urn:microsoft.com/office/officeart/2005/8/layout/lProcess1"/>
    <dgm:cxn modelId="{00D10F5B-408A-4949-A0B5-0EFA728F484E}" type="presOf" srcId="{CA3BE254-6B84-43B4-9F1B-CD039AE41B0E}" destId="{E061D0CE-59B4-4ADF-A9A4-9E86D799943F}" srcOrd="0" destOrd="0" presId="urn:microsoft.com/office/officeart/2005/8/layout/lProcess1"/>
    <dgm:cxn modelId="{C8BD8326-B5F8-40F0-9D41-A8A1E7963295}" srcId="{111C32DD-C9E7-4041-ACB3-F239E35BB1E6}" destId="{F8166684-EAA7-4C9B-B985-88C62A9C8C91}" srcOrd="1" destOrd="0" parTransId="{1BDF847A-DE73-4944-A3CA-BD0E95850892}" sibTransId="{06F6677E-E0B0-4323-AD90-6706CB0BA936}"/>
    <dgm:cxn modelId="{212E0BC1-4A52-4627-BEC9-B8F73F0D41C1}" type="presOf" srcId="{3C8261F6-0D6F-4DBD-8846-A072649F7B07}" destId="{AC1B56A7-A833-4B53-8F75-1C05AC0A4061}" srcOrd="0" destOrd="0" presId="urn:microsoft.com/office/officeart/2005/8/layout/lProcess1"/>
    <dgm:cxn modelId="{6BF6C1FF-5473-4467-8E47-EE7DC44C092C}" srcId="{8BFF91A4-E526-436F-8331-FD9926C982C1}" destId="{D4495DEB-949D-4CAD-8B04-18E34AD305B1}" srcOrd="0" destOrd="0" parTransId="{A262EA70-674F-49B1-A8D2-EF3DEAF9BE0F}" sibTransId="{C9D5F61D-33F6-44A9-9FBD-87BB50DE06BC}"/>
    <dgm:cxn modelId="{E4A526E1-62A0-4392-AB78-C1493881CDB5}" type="presOf" srcId="{111C32DD-C9E7-4041-ACB3-F239E35BB1E6}" destId="{17F6647E-EE8B-4194-9522-FAB3487BF4C8}" srcOrd="0" destOrd="0" presId="urn:microsoft.com/office/officeart/2005/8/layout/lProcess1"/>
    <dgm:cxn modelId="{07453036-14B8-4396-8AC6-4F63A01D7694}" type="presOf" srcId="{8BFF91A4-E526-436F-8331-FD9926C982C1}" destId="{04A5A40E-129D-4630-ACBA-5C99BAB2F396}" srcOrd="0" destOrd="0" presId="urn:microsoft.com/office/officeart/2005/8/layout/lProcess1"/>
    <dgm:cxn modelId="{675479F8-28ED-4478-87F8-D17D651B878C}" type="presOf" srcId="{D4495DEB-949D-4CAD-8B04-18E34AD305B1}" destId="{E7DA5335-1D3C-4D4F-81E0-E8A0AD5C35AC}" srcOrd="0" destOrd="0" presId="urn:microsoft.com/office/officeart/2005/8/layout/lProcess1"/>
    <dgm:cxn modelId="{5036FC0F-6284-4810-9CF9-2D13E93C9378}" type="presOf" srcId="{84E4B083-4D4F-421C-B6EA-06CC84E157D5}" destId="{80C5E7DE-1AEC-4226-B089-45E483725CD2}" srcOrd="0" destOrd="0" presId="urn:microsoft.com/office/officeart/2005/8/layout/lProcess1"/>
    <dgm:cxn modelId="{FEE7EC18-AA62-4086-A884-C32AD57BF5C8}" type="presOf" srcId="{2E2DFFA9-F8CE-4F25-8C78-F524EF9689B9}" destId="{EC41B9AE-140B-4595-9409-958973BEECD3}" srcOrd="0" destOrd="0" presId="urn:microsoft.com/office/officeart/2005/8/layout/lProcess1"/>
    <dgm:cxn modelId="{EDC8A49D-6A49-47D7-B294-7C36B8AB17BE}" srcId="{111C32DD-C9E7-4041-ACB3-F239E35BB1E6}" destId="{1E96C4D4-AA3F-48B1-8C70-CBB72741D242}" srcOrd="0" destOrd="0" parTransId="{CBCDE29A-5C26-40CC-B41A-28185284E4FB}" sibTransId="{3C8261F6-0D6F-4DBD-8846-A072649F7B07}"/>
    <dgm:cxn modelId="{E80CCF9D-8E2D-4B6D-ABBD-B25E9A3B26AD}" type="presOf" srcId="{E7A466DB-9481-48E1-94C8-C419FF913EF8}" destId="{D29E42B0-8AE2-4B0E-9706-0BC83BDD2732}" srcOrd="0" destOrd="0" presId="urn:microsoft.com/office/officeart/2005/8/layout/lProcess1"/>
    <dgm:cxn modelId="{DDF9547C-A911-4409-A775-0344064B320C}" type="presOf" srcId="{938A8913-2512-4D4E-B8C6-8AED21FD8EF9}" destId="{B8D6D66C-5180-47F4-B9FC-EE9F8760AC70}" srcOrd="0" destOrd="0" presId="urn:microsoft.com/office/officeart/2005/8/layout/lProcess1"/>
    <dgm:cxn modelId="{445E68E1-496C-4D60-8CF2-27FF8CF535A8}" type="presOf" srcId="{9B06032F-8775-423D-9F8B-DE902CE9D8F4}" destId="{E154A74D-F80A-4500-929E-E94916A7AB0E}" srcOrd="0" destOrd="0" presId="urn:microsoft.com/office/officeart/2005/8/layout/lProcess1"/>
    <dgm:cxn modelId="{04E4442B-82F9-4247-B90D-6F9C38C54547}" type="presOf" srcId="{74719EBF-0356-4555-B7F9-3635897B132A}" destId="{64C1A55F-1A31-4C06-AA9D-693F4660E6F9}" srcOrd="0" destOrd="0" presId="urn:microsoft.com/office/officeart/2005/8/layout/lProcess1"/>
    <dgm:cxn modelId="{6D90CAE8-F118-43FC-8508-FB3990380997}" type="presOf" srcId="{79633DD3-A818-4B79-9CFC-B2A90923ABAF}" destId="{D5EFFCAE-0884-49BC-98CC-9D65CBB1FCE6}" srcOrd="0" destOrd="0" presId="urn:microsoft.com/office/officeart/2005/8/layout/lProcess1"/>
    <dgm:cxn modelId="{FCBB8B80-71E0-45AB-8AC1-DF40CDB22FED}" type="presOf" srcId="{CBCDE29A-5C26-40CC-B41A-28185284E4FB}" destId="{FFE5AC24-4756-4DB1-80EF-C21321D450D7}" srcOrd="0" destOrd="0" presId="urn:microsoft.com/office/officeart/2005/8/layout/lProcess1"/>
    <dgm:cxn modelId="{5D2E35C7-50D6-4A87-83F9-26881403B232}" srcId="{2E2DFFA9-F8CE-4F25-8C78-F524EF9689B9}" destId="{E7A466DB-9481-48E1-94C8-C419FF913EF8}" srcOrd="1" destOrd="0" parTransId="{C127940F-6F8A-42BE-8B54-707E37F9A3F9}" sibTransId="{46C6F6FD-7E13-4E36-BE2A-3F77E1FBDEC6}"/>
    <dgm:cxn modelId="{23AC237F-49E6-41F5-B918-AFA8E45141E6}" type="presOf" srcId="{1E96C4D4-AA3F-48B1-8C70-CBB72741D242}" destId="{E843E750-6C13-4037-B9EA-1969505498AB}" srcOrd="0" destOrd="0" presId="urn:microsoft.com/office/officeart/2005/8/layout/lProcess1"/>
    <dgm:cxn modelId="{E98E1FC7-BB1E-477C-9B35-14E360E10AB0}" type="presOf" srcId="{0C9638C7-C70F-4D23-BDD9-48CF3D9F5A5F}" destId="{DB7F6764-4E10-4FB4-8A3C-35A7AAB4189E}" srcOrd="0" destOrd="0" presId="urn:microsoft.com/office/officeart/2005/8/layout/lProcess1"/>
    <dgm:cxn modelId="{07F06043-99B5-4C5E-8D66-8DC22A08BA42}" srcId="{8BFF91A4-E526-436F-8331-FD9926C982C1}" destId="{2E2DFFA9-F8CE-4F25-8C78-F524EF9689B9}" srcOrd="1" destOrd="0" parTransId="{E34EA148-CFDD-43D3-BF87-EC1D37F8CF59}" sibTransId="{8BDCB092-98C7-4FD2-8112-D98CA94B256F}"/>
    <dgm:cxn modelId="{8CBA1005-6DEA-40C9-9C6C-E57DAB608E5B}" srcId="{D4495DEB-949D-4CAD-8B04-18E34AD305B1}" destId="{0C9638C7-C70F-4D23-BDD9-48CF3D9F5A5F}" srcOrd="1" destOrd="0" parTransId="{250A2908-812A-4214-BB32-E423AD6D5833}" sibTransId="{89EB5A09-2733-485B-B251-FF3233405A6D}"/>
    <dgm:cxn modelId="{33C0F89C-CCB5-4F8D-B56D-F32B69C816C7}" type="presParOf" srcId="{04A5A40E-129D-4630-ACBA-5C99BAB2F396}" destId="{C1EB4F36-3C02-499E-B3B6-1458C3C482B3}" srcOrd="0" destOrd="0" presId="urn:microsoft.com/office/officeart/2005/8/layout/lProcess1"/>
    <dgm:cxn modelId="{ACA0E14C-419A-45D3-8B00-2CEF41C4F7FC}" type="presParOf" srcId="{C1EB4F36-3C02-499E-B3B6-1458C3C482B3}" destId="{E7DA5335-1D3C-4D4F-81E0-E8A0AD5C35AC}" srcOrd="0" destOrd="0" presId="urn:microsoft.com/office/officeart/2005/8/layout/lProcess1"/>
    <dgm:cxn modelId="{D1095730-E7BF-4CE1-AAF2-6AD8BAA6C3D7}" type="presParOf" srcId="{C1EB4F36-3C02-499E-B3B6-1458C3C482B3}" destId="{D5EFFCAE-0884-49BC-98CC-9D65CBB1FCE6}" srcOrd="1" destOrd="0" presId="urn:microsoft.com/office/officeart/2005/8/layout/lProcess1"/>
    <dgm:cxn modelId="{A2C136B0-BFDB-4215-8F61-4FA9C08D7F89}" type="presParOf" srcId="{C1EB4F36-3C02-499E-B3B6-1458C3C482B3}" destId="{E154A74D-F80A-4500-929E-E94916A7AB0E}" srcOrd="2" destOrd="0" presId="urn:microsoft.com/office/officeart/2005/8/layout/lProcess1"/>
    <dgm:cxn modelId="{C620D668-8CD2-41D8-9A95-09264AE42172}" type="presParOf" srcId="{C1EB4F36-3C02-499E-B3B6-1458C3C482B3}" destId="{64C1A55F-1A31-4C06-AA9D-693F4660E6F9}" srcOrd="3" destOrd="0" presId="urn:microsoft.com/office/officeart/2005/8/layout/lProcess1"/>
    <dgm:cxn modelId="{C1F8A5B2-DDB1-4DE4-A9CC-A41F30168752}" type="presParOf" srcId="{C1EB4F36-3C02-499E-B3B6-1458C3C482B3}" destId="{DB7F6764-4E10-4FB4-8A3C-35A7AAB4189E}" srcOrd="4" destOrd="0" presId="urn:microsoft.com/office/officeart/2005/8/layout/lProcess1"/>
    <dgm:cxn modelId="{A966E1A9-39D7-4543-819F-03EAA1D86575}" type="presParOf" srcId="{04A5A40E-129D-4630-ACBA-5C99BAB2F396}" destId="{044FE07A-CD27-42E5-9B31-6071C6A2ACB0}" srcOrd="1" destOrd="0" presId="urn:microsoft.com/office/officeart/2005/8/layout/lProcess1"/>
    <dgm:cxn modelId="{D62105EC-5AF9-47FB-83B1-85A93BA214B2}" type="presParOf" srcId="{04A5A40E-129D-4630-ACBA-5C99BAB2F396}" destId="{A57C3C9F-7D77-47BB-BC7D-D601C06F40CD}" srcOrd="2" destOrd="0" presId="urn:microsoft.com/office/officeart/2005/8/layout/lProcess1"/>
    <dgm:cxn modelId="{CB69E98F-2346-4CE0-9396-A3EF840794EE}" type="presParOf" srcId="{A57C3C9F-7D77-47BB-BC7D-D601C06F40CD}" destId="{EC41B9AE-140B-4595-9409-958973BEECD3}" srcOrd="0" destOrd="0" presId="urn:microsoft.com/office/officeart/2005/8/layout/lProcess1"/>
    <dgm:cxn modelId="{75C06379-DCC8-481B-BB2B-13E1315DC4FA}" type="presParOf" srcId="{A57C3C9F-7D77-47BB-BC7D-D601C06F40CD}" destId="{80C5E7DE-1AEC-4226-B089-45E483725CD2}" srcOrd="1" destOrd="0" presId="urn:microsoft.com/office/officeart/2005/8/layout/lProcess1"/>
    <dgm:cxn modelId="{3B576599-89BB-4C61-9E87-0444641644BD}" type="presParOf" srcId="{A57C3C9F-7D77-47BB-BC7D-D601C06F40CD}" destId="{B8D6D66C-5180-47F4-B9FC-EE9F8760AC70}" srcOrd="2" destOrd="0" presId="urn:microsoft.com/office/officeart/2005/8/layout/lProcess1"/>
    <dgm:cxn modelId="{0304DD61-B609-4A91-9AE5-C701BA326BD3}" type="presParOf" srcId="{A57C3C9F-7D77-47BB-BC7D-D601C06F40CD}" destId="{E061D0CE-59B4-4ADF-A9A4-9E86D799943F}" srcOrd="3" destOrd="0" presId="urn:microsoft.com/office/officeart/2005/8/layout/lProcess1"/>
    <dgm:cxn modelId="{2A07859B-EDCF-4FFC-B339-1AE274F83D17}" type="presParOf" srcId="{A57C3C9F-7D77-47BB-BC7D-D601C06F40CD}" destId="{D29E42B0-8AE2-4B0E-9706-0BC83BDD2732}" srcOrd="4" destOrd="0" presId="urn:microsoft.com/office/officeart/2005/8/layout/lProcess1"/>
    <dgm:cxn modelId="{088DF306-6BC5-458B-B5C4-53A4CA8F70C2}" type="presParOf" srcId="{04A5A40E-129D-4630-ACBA-5C99BAB2F396}" destId="{8EB4494C-BDF2-4362-A28D-BDBFCB70822B}" srcOrd="3" destOrd="0" presId="urn:microsoft.com/office/officeart/2005/8/layout/lProcess1"/>
    <dgm:cxn modelId="{87D5F08F-F3EC-4D68-A0F5-5A894BFB9A57}" type="presParOf" srcId="{04A5A40E-129D-4630-ACBA-5C99BAB2F396}" destId="{2CC31CE8-54F8-4A0C-BD88-302703938D35}" srcOrd="4" destOrd="0" presId="urn:microsoft.com/office/officeart/2005/8/layout/lProcess1"/>
    <dgm:cxn modelId="{7AA9FC1D-CA38-48A9-BA79-7053809AE6F6}" type="presParOf" srcId="{2CC31CE8-54F8-4A0C-BD88-302703938D35}" destId="{17F6647E-EE8B-4194-9522-FAB3487BF4C8}" srcOrd="0" destOrd="0" presId="urn:microsoft.com/office/officeart/2005/8/layout/lProcess1"/>
    <dgm:cxn modelId="{85936D60-643A-43D9-9D6D-34AD45E33980}" type="presParOf" srcId="{2CC31CE8-54F8-4A0C-BD88-302703938D35}" destId="{FFE5AC24-4756-4DB1-80EF-C21321D450D7}" srcOrd="1" destOrd="0" presId="urn:microsoft.com/office/officeart/2005/8/layout/lProcess1"/>
    <dgm:cxn modelId="{4A6F4F82-4A6B-4963-A8D8-DE21C0BD39C7}" type="presParOf" srcId="{2CC31CE8-54F8-4A0C-BD88-302703938D35}" destId="{E843E750-6C13-4037-B9EA-1969505498AB}" srcOrd="2" destOrd="0" presId="urn:microsoft.com/office/officeart/2005/8/layout/lProcess1"/>
    <dgm:cxn modelId="{4C255F2C-2884-4907-9634-B0F648D9ADD4}" type="presParOf" srcId="{2CC31CE8-54F8-4A0C-BD88-302703938D35}" destId="{AC1B56A7-A833-4B53-8F75-1C05AC0A4061}" srcOrd="3" destOrd="0" presId="urn:microsoft.com/office/officeart/2005/8/layout/lProcess1"/>
    <dgm:cxn modelId="{6ED02BC5-A9D3-4D7D-87CF-4A7AB1BC35F7}" type="presParOf" srcId="{2CC31CE8-54F8-4A0C-BD88-302703938D35}" destId="{ED00984D-0DB3-4655-81F1-A436E73ED6B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2308-723E-4FCC-B0CC-83DEBFF4026A}">
      <dsp:nvSpPr>
        <dsp:cNvPr id="0" name=""/>
        <dsp:cNvSpPr/>
      </dsp:nvSpPr>
      <dsp:spPr>
        <a:xfrm>
          <a:off x="0" y="670119"/>
          <a:ext cx="8962890" cy="130533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0722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+mn-lt"/>
              <a:ea typeface="標楷體" panose="03000509000000000000" pitchFamily="65" charset="-120"/>
            </a:rPr>
            <a:t>人力資源</a:t>
          </a:r>
          <a:endParaRPr lang="zh-TW" altLang="en-US" sz="2300" kern="1200" dirty="0">
            <a:latin typeface="+mn-lt"/>
            <a:ea typeface="標楷體" panose="03000509000000000000" pitchFamily="65" charset="-120"/>
          </a:endParaRPr>
        </a:p>
      </dsp:txBody>
      <dsp:txXfrm>
        <a:off x="0" y="996454"/>
        <a:ext cx="8636556" cy="652669"/>
      </dsp:txXfrm>
    </dsp:sp>
    <dsp:sp modelId="{1D0DBDB0-BCC2-413F-B7E1-E9A25FF1E715}">
      <dsp:nvSpPr>
        <dsp:cNvPr id="0" name=""/>
        <dsp:cNvSpPr/>
      </dsp:nvSpPr>
      <dsp:spPr>
        <a:xfrm>
          <a:off x="0" y="1676724"/>
          <a:ext cx="2760570" cy="2514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經驗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技術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smtClean="0">
              <a:latin typeface="+mn-lt"/>
              <a:ea typeface="標楷體" panose="03000509000000000000" pitchFamily="65" charset="-120"/>
            </a:rPr>
            <a:t>技巧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創意發想</a:t>
          </a:r>
          <a:endParaRPr lang="en-US" altLang="zh-TW" sz="2200" kern="1200" dirty="0" smtClean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研發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</dsp:txBody>
      <dsp:txXfrm>
        <a:off x="0" y="1676724"/>
        <a:ext cx="2760570" cy="2514562"/>
      </dsp:txXfrm>
    </dsp:sp>
    <dsp:sp modelId="{1943C988-BDC0-4681-8398-28DC21384F37}">
      <dsp:nvSpPr>
        <dsp:cNvPr id="0" name=""/>
        <dsp:cNvSpPr/>
      </dsp:nvSpPr>
      <dsp:spPr>
        <a:xfrm>
          <a:off x="2760570" y="1105232"/>
          <a:ext cx="6202319" cy="1305338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tint val="96000"/>
                <a:satMod val="120000"/>
                <a:lumMod val="120000"/>
              </a:schemeClr>
            </a:gs>
            <a:gs pos="100000">
              <a:schemeClr val="accent4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254000" bIns="20722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+mn-lt"/>
              <a:ea typeface="標楷體" panose="03000509000000000000" pitchFamily="65" charset="-120"/>
            </a:rPr>
            <a:t>智慧資產</a:t>
          </a:r>
          <a:endParaRPr lang="zh-TW" altLang="en-US" sz="2300" kern="1200" dirty="0">
            <a:latin typeface="+mn-lt"/>
            <a:ea typeface="標楷體" panose="03000509000000000000" pitchFamily="65" charset="-120"/>
          </a:endParaRPr>
        </a:p>
      </dsp:txBody>
      <dsp:txXfrm>
        <a:off x="2760570" y="1431567"/>
        <a:ext cx="5875985" cy="652669"/>
      </dsp:txXfrm>
    </dsp:sp>
    <dsp:sp modelId="{921BEB50-B3FC-49B6-8BDB-958C10449AA5}">
      <dsp:nvSpPr>
        <dsp:cNvPr id="0" name=""/>
        <dsp:cNvSpPr/>
      </dsp:nvSpPr>
      <dsp:spPr>
        <a:xfrm>
          <a:off x="2756456" y="1938508"/>
          <a:ext cx="2760570" cy="2826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200" kern="1200" dirty="0" smtClean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系統         配方</a:t>
          </a:r>
          <a:endParaRPr lang="en-US" altLang="zh-TW" sz="2200" kern="1200" dirty="0" smtClean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圖表         操作方法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程式         製程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資料         程序</a:t>
          </a:r>
          <a:endParaRPr lang="en-US" altLang="zh-TW" sz="2200" kern="1200" dirty="0" smtClean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200" kern="1200" dirty="0" smtClean="0">
            <a:latin typeface="+mn-lt"/>
            <a:ea typeface="標楷體" panose="03000509000000000000" pitchFamily="65" charset="-120"/>
          </a:endParaRPr>
        </a:p>
      </dsp:txBody>
      <dsp:txXfrm>
        <a:off x="2756456" y="1938508"/>
        <a:ext cx="2760570" cy="2826418"/>
      </dsp:txXfrm>
    </dsp:sp>
    <dsp:sp modelId="{24A746F2-46D7-456E-A34B-6EA853DC99E9}">
      <dsp:nvSpPr>
        <dsp:cNvPr id="0" name=""/>
        <dsp:cNvSpPr/>
      </dsp:nvSpPr>
      <dsp:spPr>
        <a:xfrm>
          <a:off x="5521140" y="1540345"/>
          <a:ext cx="3441749" cy="130533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-17325818"/>
              <a:satOff val="15657"/>
              <a:lumOff val="1768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0722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+mn-lt"/>
              <a:ea typeface="標楷體" panose="03000509000000000000" pitchFamily="65" charset="-120"/>
            </a:rPr>
            <a:t>智慧財產</a:t>
          </a:r>
          <a:endParaRPr lang="zh-TW" altLang="en-US" sz="2300" kern="1200" dirty="0">
            <a:latin typeface="+mn-lt"/>
            <a:ea typeface="標楷體" panose="03000509000000000000" pitchFamily="65" charset="-120"/>
          </a:endParaRPr>
        </a:p>
      </dsp:txBody>
      <dsp:txXfrm>
        <a:off x="5521140" y="1866680"/>
        <a:ext cx="3115415" cy="652669"/>
      </dsp:txXfrm>
    </dsp:sp>
    <dsp:sp modelId="{DF24D87D-D652-4756-826D-E0486D6D8362}">
      <dsp:nvSpPr>
        <dsp:cNvPr id="0" name=""/>
        <dsp:cNvSpPr/>
      </dsp:nvSpPr>
      <dsp:spPr>
        <a:xfrm>
          <a:off x="5544605" y="2546949"/>
          <a:ext cx="2760570" cy="24777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專利權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著作權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商標權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電路布局權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lt"/>
              <a:ea typeface="標楷體" panose="03000509000000000000" pitchFamily="65" charset="-120"/>
            </a:rPr>
            <a:t>營業秘密</a:t>
          </a:r>
          <a:endParaRPr lang="zh-TW" altLang="en-US" sz="2200" kern="1200" dirty="0">
            <a:latin typeface="+mn-lt"/>
            <a:ea typeface="標楷體" panose="03000509000000000000" pitchFamily="65" charset="-120"/>
          </a:endParaRPr>
        </a:p>
      </dsp:txBody>
      <dsp:txXfrm>
        <a:off x="5544605" y="2546949"/>
        <a:ext cx="2760570" cy="2477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A5335-1D3C-4D4F-81E0-E8A0AD5C35AC}">
      <dsp:nvSpPr>
        <dsp:cNvPr id="0" name=""/>
        <dsp:cNvSpPr/>
      </dsp:nvSpPr>
      <dsp:spPr>
        <a:xfrm>
          <a:off x="2888" y="1173237"/>
          <a:ext cx="3068215" cy="76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+mn-lt"/>
              <a:ea typeface="標楷體" panose="03000509000000000000" pitchFamily="65" charset="-120"/>
            </a:rPr>
            <a:t>著作權</a:t>
          </a:r>
          <a:endParaRPr lang="zh-TW" altLang="en-US" sz="4000" kern="1200" dirty="0">
            <a:latin typeface="+mn-lt"/>
            <a:ea typeface="標楷體" panose="03000509000000000000" pitchFamily="65" charset="-120"/>
          </a:endParaRPr>
        </a:p>
      </dsp:txBody>
      <dsp:txXfrm>
        <a:off x="25354" y="1195703"/>
        <a:ext cx="3023283" cy="722121"/>
      </dsp:txXfrm>
    </dsp:sp>
    <dsp:sp modelId="{D5EFFCAE-0884-49BC-98CC-9D65CBB1FCE6}">
      <dsp:nvSpPr>
        <dsp:cNvPr id="0" name=""/>
        <dsp:cNvSpPr/>
      </dsp:nvSpPr>
      <dsp:spPr>
        <a:xfrm rot="5400000">
          <a:off x="1469879" y="2007408"/>
          <a:ext cx="134234" cy="1342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54A74D-F80A-4500-929E-E94916A7AB0E}">
      <dsp:nvSpPr>
        <dsp:cNvPr id="0" name=""/>
        <dsp:cNvSpPr/>
      </dsp:nvSpPr>
      <dsp:spPr>
        <a:xfrm>
          <a:off x="2888" y="2208760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0" i="0" kern="1200" dirty="0" smtClean="0">
              <a:latin typeface="+mn-lt"/>
              <a:ea typeface="標楷體" panose="03000509000000000000" pitchFamily="65" charset="-120"/>
            </a:rPr>
            <a:t>保護著作的</a:t>
          </a:r>
          <a:r>
            <a:rPr lang="zh-TW" altLang="en-US" sz="1900" b="0" i="0" kern="1200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rPr>
            <a:t>表達</a:t>
          </a:r>
          <a:r>
            <a:rPr lang="zh-TW" altLang="en-US" sz="1900" b="0" i="0" kern="1200" dirty="0" smtClean="0">
              <a:latin typeface="+mn-lt"/>
              <a:ea typeface="標楷體" panose="03000509000000000000" pitchFamily="65" charset="-120"/>
            </a:rPr>
            <a:t>，不及於其所表達的技術思想之創作。</a:t>
          </a:r>
          <a:endParaRPr lang="zh-TW" altLang="en-US" sz="1900" kern="1200" dirty="0">
            <a:latin typeface="+mn-lt"/>
            <a:ea typeface="標楷體" panose="03000509000000000000" pitchFamily="65" charset="-120"/>
          </a:endParaRPr>
        </a:p>
      </dsp:txBody>
      <dsp:txXfrm>
        <a:off x="25354" y="2231226"/>
        <a:ext cx="3023283" cy="722121"/>
      </dsp:txXfrm>
    </dsp:sp>
    <dsp:sp modelId="{64C1A55F-1A31-4C06-AA9D-693F4660E6F9}">
      <dsp:nvSpPr>
        <dsp:cNvPr id="0" name=""/>
        <dsp:cNvSpPr/>
      </dsp:nvSpPr>
      <dsp:spPr>
        <a:xfrm rot="5400000">
          <a:off x="1469879" y="3042931"/>
          <a:ext cx="134234" cy="1342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7F6764-4E10-4FB4-8A3C-35A7AAB4189E}">
      <dsp:nvSpPr>
        <dsp:cNvPr id="0" name=""/>
        <dsp:cNvSpPr/>
      </dsp:nvSpPr>
      <dsp:spPr>
        <a:xfrm>
          <a:off x="2888" y="3244283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lt"/>
              <a:ea typeface="標楷體" panose="03000509000000000000" pitchFamily="65" charset="-120"/>
            </a:rPr>
            <a:t>發表論著、期刊</a:t>
          </a:r>
          <a:endParaRPr lang="zh-TW" altLang="en-US" sz="2400" kern="1200" dirty="0">
            <a:latin typeface="+mn-lt"/>
            <a:ea typeface="標楷體" panose="03000509000000000000" pitchFamily="65" charset="-120"/>
          </a:endParaRPr>
        </a:p>
      </dsp:txBody>
      <dsp:txXfrm>
        <a:off x="25354" y="3266749"/>
        <a:ext cx="3023283" cy="722121"/>
      </dsp:txXfrm>
    </dsp:sp>
    <dsp:sp modelId="{EC41B9AE-140B-4595-9409-958973BEECD3}">
      <dsp:nvSpPr>
        <dsp:cNvPr id="0" name=""/>
        <dsp:cNvSpPr/>
      </dsp:nvSpPr>
      <dsp:spPr>
        <a:xfrm>
          <a:off x="3500654" y="1173237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6000"/>
                <a:satMod val="120000"/>
                <a:lumMod val="120000"/>
              </a:schemeClr>
            </a:gs>
            <a:gs pos="100000">
              <a:schemeClr val="accent4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+mn-lt"/>
              <a:ea typeface="標楷體" panose="03000509000000000000" pitchFamily="65" charset="-120"/>
            </a:rPr>
            <a:t>專利權</a:t>
          </a:r>
          <a:endParaRPr lang="zh-TW" altLang="en-US" sz="4000" kern="1200" dirty="0">
            <a:latin typeface="+mn-lt"/>
            <a:ea typeface="標楷體" panose="03000509000000000000" pitchFamily="65" charset="-120"/>
          </a:endParaRPr>
        </a:p>
      </dsp:txBody>
      <dsp:txXfrm>
        <a:off x="3523120" y="1195703"/>
        <a:ext cx="3023283" cy="722121"/>
      </dsp:txXfrm>
    </dsp:sp>
    <dsp:sp modelId="{80C5E7DE-1AEC-4226-B089-45E483725CD2}">
      <dsp:nvSpPr>
        <dsp:cNvPr id="0" name=""/>
        <dsp:cNvSpPr/>
      </dsp:nvSpPr>
      <dsp:spPr>
        <a:xfrm rot="5400000">
          <a:off x="4967644" y="2007408"/>
          <a:ext cx="134234" cy="1342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D6D66C-5180-47F4-B9FC-EE9F8760AC70}">
      <dsp:nvSpPr>
        <dsp:cNvPr id="0" name=""/>
        <dsp:cNvSpPr/>
      </dsp:nvSpPr>
      <dsp:spPr>
        <a:xfrm>
          <a:off x="3500654" y="2208760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+mn-lt"/>
              <a:ea typeface="標楷體" panose="03000509000000000000" pitchFamily="65" charset="-120"/>
            </a:rPr>
            <a:t>保護技術思想之創作</a:t>
          </a:r>
          <a:endParaRPr lang="zh-TW" altLang="en-US" sz="2400" kern="1200" dirty="0">
            <a:latin typeface="+mn-lt"/>
            <a:ea typeface="標楷體" panose="03000509000000000000" pitchFamily="65" charset="-120"/>
          </a:endParaRPr>
        </a:p>
      </dsp:txBody>
      <dsp:txXfrm>
        <a:off x="3523120" y="2231226"/>
        <a:ext cx="3023283" cy="722121"/>
      </dsp:txXfrm>
    </dsp:sp>
    <dsp:sp modelId="{E061D0CE-59B4-4ADF-A9A4-9E86D799943F}">
      <dsp:nvSpPr>
        <dsp:cNvPr id="0" name=""/>
        <dsp:cNvSpPr/>
      </dsp:nvSpPr>
      <dsp:spPr>
        <a:xfrm rot="5400000">
          <a:off x="4967644" y="3042931"/>
          <a:ext cx="134234" cy="1342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9E42B0-8AE2-4B0E-9706-0BC83BDD2732}">
      <dsp:nvSpPr>
        <dsp:cNvPr id="0" name=""/>
        <dsp:cNvSpPr/>
      </dsp:nvSpPr>
      <dsp:spPr>
        <a:xfrm>
          <a:off x="3500654" y="3244283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lt"/>
              <a:ea typeface="標楷體" panose="03000509000000000000" pitchFamily="65" charset="-120"/>
            </a:rPr>
            <a:t>發明、新型、設計</a:t>
          </a:r>
          <a:endParaRPr lang="zh-TW" altLang="en-US" sz="2400" kern="1200" dirty="0">
            <a:latin typeface="+mn-lt"/>
            <a:ea typeface="標楷體" panose="03000509000000000000" pitchFamily="65" charset="-120"/>
          </a:endParaRPr>
        </a:p>
      </dsp:txBody>
      <dsp:txXfrm>
        <a:off x="3523120" y="3266749"/>
        <a:ext cx="3023283" cy="722121"/>
      </dsp:txXfrm>
    </dsp:sp>
    <dsp:sp modelId="{17F6647E-EE8B-4194-9522-FAB3487BF4C8}">
      <dsp:nvSpPr>
        <dsp:cNvPr id="0" name=""/>
        <dsp:cNvSpPr/>
      </dsp:nvSpPr>
      <dsp:spPr>
        <a:xfrm>
          <a:off x="6998419" y="1173237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6000"/>
                <a:satMod val="120000"/>
                <a:lumMod val="120000"/>
              </a:schemeClr>
            </a:gs>
            <a:gs pos="100000">
              <a:schemeClr val="accent4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+mn-lt"/>
              <a:ea typeface="標楷體" panose="03000509000000000000" pitchFamily="65" charset="-120"/>
            </a:rPr>
            <a:t>營業秘密</a:t>
          </a:r>
          <a:endParaRPr lang="zh-TW" altLang="en-US" sz="4000" kern="1200" dirty="0">
            <a:latin typeface="+mn-lt"/>
            <a:ea typeface="標楷體" panose="03000509000000000000" pitchFamily="65" charset="-120"/>
          </a:endParaRPr>
        </a:p>
      </dsp:txBody>
      <dsp:txXfrm>
        <a:off x="7020885" y="1195703"/>
        <a:ext cx="3023283" cy="722121"/>
      </dsp:txXfrm>
    </dsp:sp>
    <dsp:sp modelId="{FFE5AC24-4756-4DB1-80EF-C21321D450D7}">
      <dsp:nvSpPr>
        <dsp:cNvPr id="0" name=""/>
        <dsp:cNvSpPr/>
      </dsp:nvSpPr>
      <dsp:spPr>
        <a:xfrm rot="5400000">
          <a:off x="8465410" y="2007408"/>
          <a:ext cx="134234" cy="1342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43E750-6C13-4037-B9EA-1969505498AB}">
      <dsp:nvSpPr>
        <dsp:cNvPr id="0" name=""/>
        <dsp:cNvSpPr/>
      </dsp:nvSpPr>
      <dsp:spPr>
        <a:xfrm>
          <a:off x="6998419" y="2208760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6000"/>
                <a:satMod val="120000"/>
                <a:lumMod val="120000"/>
              </a:schemeClr>
            </a:gs>
            <a:gs pos="100000">
              <a:schemeClr val="accent4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+mn-lt"/>
              <a:ea typeface="標楷體" panose="03000509000000000000" pitchFamily="65" charset="-120"/>
            </a:rPr>
            <a:t>秘密性</a:t>
          </a:r>
          <a:r>
            <a:rPr lang="zh-TW" altLang="en-US" sz="2800" kern="1200" dirty="0" smtClean="0">
              <a:latin typeface="+mn-lt"/>
              <a:ea typeface="標楷體" panose="03000509000000000000" pitchFamily="65" charset="-120"/>
            </a:rPr>
            <a:t>、</a:t>
          </a:r>
          <a:r>
            <a:rPr lang="zh-TW" sz="2800" kern="1200" dirty="0" smtClean="0">
              <a:latin typeface="+mn-lt"/>
              <a:ea typeface="標楷體" panose="03000509000000000000" pitchFamily="65" charset="-120"/>
            </a:rPr>
            <a:t>價值性</a:t>
          </a:r>
          <a:r>
            <a:rPr lang="zh-TW" altLang="en-US" sz="2800" kern="1200" dirty="0" smtClean="0">
              <a:latin typeface="+mn-lt"/>
              <a:ea typeface="標楷體" panose="03000509000000000000" pitchFamily="65" charset="-120"/>
            </a:rPr>
            <a:t>、採取</a:t>
          </a:r>
          <a:r>
            <a:rPr lang="zh-TW" sz="2800" kern="1200" dirty="0" smtClean="0">
              <a:latin typeface="+mn-lt"/>
              <a:ea typeface="標楷體" panose="03000509000000000000" pitchFamily="65" charset="-120"/>
            </a:rPr>
            <a:t>合理保密措施</a:t>
          </a:r>
          <a:endParaRPr lang="zh-TW" altLang="en-US" sz="2800" kern="1200" dirty="0">
            <a:latin typeface="+mn-lt"/>
            <a:ea typeface="標楷體" panose="03000509000000000000" pitchFamily="65" charset="-120"/>
          </a:endParaRPr>
        </a:p>
      </dsp:txBody>
      <dsp:txXfrm>
        <a:off x="7020885" y="2231226"/>
        <a:ext cx="3023283" cy="722121"/>
      </dsp:txXfrm>
    </dsp:sp>
    <dsp:sp modelId="{AC1B56A7-A833-4B53-8F75-1C05AC0A4061}">
      <dsp:nvSpPr>
        <dsp:cNvPr id="0" name=""/>
        <dsp:cNvSpPr/>
      </dsp:nvSpPr>
      <dsp:spPr>
        <a:xfrm rot="5400000">
          <a:off x="8465410" y="3042931"/>
          <a:ext cx="134234" cy="1342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00984D-0DB3-4655-81F1-A436E73ED6B0}">
      <dsp:nvSpPr>
        <dsp:cNvPr id="0" name=""/>
        <dsp:cNvSpPr/>
      </dsp:nvSpPr>
      <dsp:spPr>
        <a:xfrm>
          <a:off x="6998419" y="3244283"/>
          <a:ext cx="3068215" cy="767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6000"/>
                <a:satMod val="120000"/>
                <a:lumMod val="120000"/>
              </a:schemeClr>
            </a:gs>
            <a:gs pos="100000">
              <a:schemeClr val="accent4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lt"/>
              <a:ea typeface="標楷體" panose="03000509000000000000" pitchFamily="65" charset="-120"/>
            </a:rPr>
            <a:t>Know how</a:t>
          </a:r>
          <a:r>
            <a:rPr lang="zh-TW" altLang="en-US" sz="2400" kern="1200" dirty="0" smtClean="0">
              <a:latin typeface="+mn-lt"/>
              <a:ea typeface="標楷體" panose="03000509000000000000" pitchFamily="65" charset="-120"/>
            </a:rPr>
            <a:t>、秘方</a:t>
          </a:r>
          <a:endParaRPr lang="zh-TW" altLang="en-US" sz="2400" kern="1200" dirty="0">
            <a:latin typeface="+mn-lt"/>
            <a:ea typeface="標楷體" panose="03000509000000000000" pitchFamily="65" charset="-120"/>
          </a:endParaRPr>
        </a:p>
      </dsp:txBody>
      <dsp:txXfrm>
        <a:off x="7020885" y="3266749"/>
        <a:ext cx="3023283" cy="722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2948468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>
            <a:lvl1pPr defTabSz="921194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733" y="5"/>
            <a:ext cx="2948467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>
            <a:lvl1pPr algn="r" defTabSz="921194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917"/>
            <a:ext cx="2948468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b" anchorCtr="0" compatLnSpc="1">
            <a:prstTxWarp prst="textNoShape">
              <a:avLst/>
            </a:prstTxWarp>
          </a:bodyPr>
          <a:lstStyle>
            <a:lvl1pPr defTabSz="921194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733" y="9442917"/>
            <a:ext cx="2948467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b" anchorCtr="0" compatLnSpc="1">
            <a:prstTxWarp prst="textNoShape">
              <a:avLst/>
            </a:prstTxWarp>
          </a:bodyPr>
          <a:lstStyle>
            <a:lvl1pPr algn="r" defTabSz="921194">
              <a:defRPr sz="1200">
                <a:ea typeface="新細明體" pitchFamily="18" charset="-120"/>
              </a:defRPr>
            </a:lvl1pPr>
          </a:lstStyle>
          <a:p>
            <a:fld id="{F777EB81-4B6C-48BB-AC0D-B3B942B527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24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2948468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>
            <a:lvl1pPr defTabSz="921194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215" y="5"/>
            <a:ext cx="2948468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>
            <a:lvl1pPr algn="r" defTabSz="921194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6125"/>
            <a:ext cx="5267325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41" y="4720686"/>
            <a:ext cx="5443326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374"/>
            <a:ext cx="2948468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b" anchorCtr="0" compatLnSpc="1">
            <a:prstTxWarp prst="textNoShape">
              <a:avLst/>
            </a:prstTxWarp>
          </a:bodyPr>
          <a:lstStyle>
            <a:lvl1pPr defTabSz="921194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215" y="9441374"/>
            <a:ext cx="2948468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1" tIns="45971" rIns="91941" bIns="45971" numCol="1" anchor="b" anchorCtr="0" compatLnSpc="1">
            <a:prstTxWarp prst="textNoShape">
              <a:avLst/>
            </a:prstTxWarp>
          </a:bodyPr>
          <a:lstStyle>
            <a:lvl1pPr algn="r" defTabSz="921194">
              <a:defRPr sz="1200">
                <a:ea typeface="新細明體" pitchFamily="18" charset="-120"/>
              </a:defRPr>
            </a:lvl1pPr>
          </a:lstStyle>
          <a:p>
            <a:fld id="{DC3559F8-814A-4FDB-880E-E71C34E955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171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95924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93432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489357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986864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484400" algn="l" defTabSz="993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1275" algn="l" defTabSz="993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8157" algn="l" defTabSz="993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5037" algn="l" defTabSz="993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535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515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03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61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61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61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61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-INER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559550"/>
            <a:ext cx="1008063" cy="67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663957" y="6770694"/>
            <a:ext cx="4339526" cy="4590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079" tIns="52039" rIns="104079" bIns="52039">
            <a:spAutoFit/>
          </a:bodyPr>
          <a:lstStyle>
            <a:lvl1pPr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477838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958850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36688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16113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23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159873"/>
            <a:ext cx="9089390" cy="1620771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970833"/>
            <a:ext cx="7485380" cy="113769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2863" y="6885000"/>
            <a:ext cx="2495550" cy="525461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1AE72CC9-6754-4C2A-B44B-1077CE14A3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9" name="Picture 9" descr="C-INERC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" y="114312"/>
            <a:ext cx="1093787" cy="72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0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1DAC-CAD5-4D7C-AA62-AC3C425D30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5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908664" y="208290"/>
            <a:ext cx="2406015" cy="654609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90629" y="208290"/>
            <a:ext cx="7053531" cy="654609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12AC-CE96-4DF9-B37A-9D221BE7DB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70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9778" y="208286"/>
            <a:ext cx="8275390" cy="10326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90615" y="1479010"/>
            <a:ext cx="9624060" cy="5275381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2EF5-3119-489D-81FB-3A1F9A8A21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52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9778" y="208286"/>
            <a:ext cx="8275390" cy="10326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90617" y="1479010"/>
            <a:ext cx="4729772" cy="52753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84906" y="1479010"/>
            <a:ext cx="4729772" cy="52753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F5BD-1D30-480F-AED0-8E5AFC719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40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449778" y="208286"/>
            <a:ext cx="8275390" cy="10326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90617" y="1478998"/>
            <a:ext cx="4729772" cy="25536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584906" y="1478998"/>
            <a:ext cx="4729772" cy="25536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90617" y="4200714"/>
            <a:ext cx="4729772" cy="255367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84906" y="4200714"/>
            <a:ext cx="4729772" cy="255367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D94D-65A1-45EF-AEBF-F8DBF70BD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599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35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b="19701"/>
          <a:stretch>
            <a:fillRect/>
          </a:stretch>
        </p:blipFill>
        <p:spPr bwMode="auto">
          <a:xfrm>
            <a:off x="-60325" y="0"/>
            <a:ext cx="107537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7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739188" y="7115177"/>
            <a:ext cx="543050" cy="396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B690-E724-46C4-AA34-E503232024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933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3175"/>
            <a:ext cx="1069657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9811196" y="7115177"/>
            <a:ext cx="471042" cy="396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DD2C-34FF-4556-8C81-38D45F9DAA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66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b="5901"/>
          <a:stretch>
            <a:fillRect/>
          </a:stretch>
        </p:blipFill>
        <p:spPr bwMode="auto">
          <a:xfrm>
            <a:off x="12" y="3175"/>
            <a:ext cx="1069657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739188" y="7115177"/>
            <a:ext cx="543050" cy="396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32EF-8EEC-4363-8F04-EA85E6D244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89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9890-301C-4103-BA30-5F28D46AAC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17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8"/>
          <a:stretch>
            <a:fillRect/>
          </a:stretch>
        </p:blipFill>
        <p:spPr bwMode="auto">
          <a:xfrm>
            <a:off x="13" y="0"/>
            <a:ext cx="107283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E662-D8CD-41B1-BD55-6C08928B6B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91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6227"/>
          <a:stretch>
            <a:fillRect/>
          </a:stretch>
        </p:blipFill>
        <p:spPr bwMode="auto">
          <a:xfrm>
            <a:off x="0" y="0"/>
            <a:ext cx="1069340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444E-585E-4E44-B052-B3CC29F9C1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145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9811196" y="7115177"/>
            <a:ext cx="471042" cy="396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D9145-09BF-45C1-8A3E-DF80A9B52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8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920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5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2CC9-6754-4C2A-B44B-1077CE14A3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Picture 9" descr="C-INERC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" y="114312"/>
            <a:ext cx="1093787" cy="72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09890-301C-4103-BA30-5F28D46AAC6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39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B5757-785A-48F0-9967-8ABC701FAD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52" descr="Light horizontal"/>
          <p:cNvSpPr>
            <a:spLocks noChangeArrowheads="1"/>
          </p:cNvSpPr>
          <p:nvPr userDrawn="1"/>
        </p:nvSpPr>
        <p:spPr bwMode="gray">
          <a:xfrm>
            <a:off x="12700" y="838200"/>
            <a:ext cx="9893300" cy="136683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660400" y="1230313"/>
            <a:ext cx="89154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lIns="103849" tIns="51925" rIns="103849" bIns="51925" rtlCol="0" anchor="ctr">
            <a:normAutofit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mtClean="0"/>
              <a:t>按一下以編輯母片標題樣式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099300" y="6400800"/>
            <a:ext cx="2311400" cy="320675"/>
          </a:xfrm>
          <a:prstGeom prst="rect">
            <a:avLst/>
          </a:prstGeom>
        </p:spPr>
        <p:txBody>
          <a:bodyPr vert="horz" lIns="103849" tIns="51925" rIns="103849" bIns="51925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  <a:cs typeface="+mn-cs"/>
              </a:defRPr>
            </a:lvl1pPr>
            <a:lvl2pPr marL="495924" indent="-39610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2pPr>
            <a:lvl3pPr marL="993432" indent="-80807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3pPr>
            <a:lvl4pPr marL="1489357" indent="-120416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4pPr>
            <a:lvl5pPr marL="1986864" indent="-161611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5pPr>
            <a:lvl6pPr marL="2281568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6pPr>
            <a:lvl7pPr marL="2737881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7pPr>
            <a:lvl8pPr marL="3194194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8pPr>
            <a:lvl9pPr marL="3650506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9pPr>
          </a:lstStyle>
          <a:p>
            <a:fld id="{A2AB4CE2-3AB6-46D2-B2BC-0BED4150DE65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11" name="Rectangle 48"/>
          <p:cNvSpPr>
            <a:spLocks noChangeArrowheads="1"/>
          </p:cNvSpPr>
          <p:nvPr userDrawn="1"/>
        </p:nvSpPr>
        <p:spPr bwMode="gray">
          <a:xfrm>
            <a:off x="1951038" y="2574925"/>
            <a:ext cx="1509712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49"/>
          <p:cNvSpPr>
            <a:spLocks noChangeArrowheads="1"/>
          </p:cNvSpPr>
          <p:nvPr userDrawn="1"/>
        </p:nvSpPr>
        <p:spPr bwMode="gray">
          <a:xfrm>
            <a:off x="4968875" y="2574925"/>
            <a:ext cx="1509713" cy="12160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gray">
          <a:xfrm>
            <a:off x="3460750" y="3787775"/>
            <a:ext cx="1508125" cy="12160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gray">
          <a:xfrm>
            <a:off x="6478588" y="3787775"/>
            <a:ext cx="1509712" cy="12160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5" name="Picture 36" descr="j031555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68875" y="2573338"/>
            <a:ext cx="1509713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j031556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48050" y="3778250"/>
            <a:ext cx="1509713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3" descr="j031558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77000" y="3789363"/>
            <a:ext cx="150971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j017486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3738" y="2574925"/>
            <a:ext cx="15081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6"/>
          <p:cNvSpPr>
            <a:spLocks noChangeArrowheads="1"/>
          </p:cNvSpPr>
          <p:nvPr userDrawn="1"/>
        </p:nvSpPr>
        <p:spPr bwMode="gray">
          <a:xfrm>
            <a:off x="3460750" y="2574925"/>
            <a:ext cx="1508125" cy="1216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Rectangle 47"/>
          <p:cNvSpPr>
            <a:spLocks noChangeArrowheads="1"/>
          </p:cNvSpPr>
          <p:nvPr userDrawn="1"/>
        </p:nvSpPr>
        <p:spPr bwMode="gray">
          <a:xfrm>
            <a:off x="4968875" y="3787775"/>
            <a:ext cx="1509713" cy="12128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1" name="Picture 61" descr="a0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787775"/>
            <a:ext cx="1497012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2" descr="a0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574925"/>
            <a:ext cx="1566862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4" descr="a0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574925"/>
            <a:ext cx="14986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5" descr="p-100kW太陽電池-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790950"/>
            <a:ext cx="1509712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6" descr="C-INERC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5924550"/>
            <a:ext cx="863600" cy="609600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87"/>
          <p:cNvSpPr txBox="1">
            <a:spLocks noChangeArrowheads="1"/>
          </p:cNvSpPr>
          <p:nvPr userDrawn="1"/>
        </p:nvSpPr>
        <p:spPr bwMode="auto">
          <a:xfrm>
            <a:off x="3598863" y="6115050"/>
            <a:ext cx="374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行政院原子能委員會核能研究所</a:t>
            </a:r>
          </a:p>
        </p:txBody>
      </p:sp>
    </p:spTree>
    <p:extLst>
      <p:ext uri="{BB962C8B-B14F-4D97-AF65-F5344CB8AC3E}">
        <p14:creationId xmlns:p14="http://schemas.microsoft.com/office/powerpoint/2010/main" val="379570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41810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6809-C649-45FC-B4B9-993A97A564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430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33" indent="0">
              <a:buNone/>
              <a:defRPr sz="2300" b="1"/>
            </a:lvl2pPr>
            <a:lvl3pPr marL="1038462" indent="0">
              <a:buNone/>
              <a:defRPr sz="2100" b="1"/>
            </a:lvl3pPr>
            <a:lvl4pPr marL="1557698" indent="0">
              <a:buNone/>
              <a:defRPr sz="1800" b="1"/>
            </a:lvl4pPr>
            <a:lvl5pPr marL="2076931" indent="0">
              <a:buNone/>
              <a:defRPr sz="1800" b="1"/>
            </a:lvl5pPr>
            <a:lvl6pPr marL="2596160" indent="0">
              <a:buNone/>
              <a:defRPr sz="1800" b="1"/>
            </a:lvl6pPr>
            <a:lvl7pPr marL="3115391" indent="0">
              <a:buNone/>
              <a:defRPr sz="1800" b="1"/>
            </a:lvl7pPr>
            <a:lvl8pPr marL="3634627" indent="0">
              <a:buNone/>
              <a:defRPr sz="1800" b="1"/>
            </a:lvl8pPr>
            <a:lvl9pPr marL="415385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2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33" indent="0">
              <a:buNone/>
              <a:defRPr sz="2300" b="1"/>
            </a:lvl2pPr>
            <a:lvl3pPr marL="1038462" indent="0">
              <a:buNone/>
              <a:defRPr sz="2100" b="1"/>
            </a:lvl3pPr>
            <a:lvl4pPr marL="1557698" indent="0">
              <a:buNone/>
              <a:defRPr sz="1800" b="1"/>
            </a:lvl4pPr>
            <a:lvl5pPr marL="2076931" indent="0">
              <a:buNone/>
              <a:defRPr sz="1800" b="1"/>
            </a:lvl5pPr>
            <a:lvl6pPr marL="2596160" indent="0">
              <a:buNone/>
              <a:defRPr sz="1800" b="1"/>
            </a:lvl6pPr>
            <a:lvl7pPr marL="3115391" indent="0">
              <a:buNone/>
              <a:defRPr sz="1800" b="1"/>
            </a:lvl7pPr>
            <a:lvl8pPr marL="3634627" indent="0">
              <a:buNone/>
              <a:defRPr sz="1800" b="1"/>
            </a:lvl8pPr>
            <a:lvl9pPr marL="415385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2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A0893-32CC-481D-871E-D640D28C4F9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08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5CBC-7D48-4D6F-903E-9B974DAFD8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244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BB4D-3DAA-41E6-A5B9-DDB122E0F9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17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848" y="4858824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848" y="3204786"/>
            <a:ext cx="9089390" cy="1654026"/>
          </a:xfrm>
        </p:spPr>
        <p:txBody>
          <a:bodyPr anchor="b"/>
          <a:lstStyle>
            <a:lvl1pPr marL="0" indent="0">
              <a:buNone/>
              <a:defRPr sz="2200"/>
            </a:lvl1pPr>
            <a:lvl2pPr marL="496879" indent="0">
              <a:buNone/>
              <a:defRPr sz="2100"/>
            </a:lvl2pPr>
            <a:lvl3pPr marL="993758" indent="0">
              <a:buNone/>
              <a:defRPr sz="1700"/>
            </a:lvl3pPr>
            <a:lvl4pPr marL="1490636" indent="0">
              <a:buNone/>
              <a:defRPr sz="1500"/>
            </a:lvl4pPr>
            <a:lvl5pPr marL="1987518" indent="0">
              <a:buNone/>
              <a:defRPr sz="1500"/>
            </a:lvl5pPr>
            <a:lvl6pPr marL="2484400" indent="0">
              <a:buNone/>
              <a:defRPr sz="1500"/>
            </a:lvl6pPr>
            <a:lvl7pPr marL="2981275" indent="0">
              <a:buNone/>
              <a:defRPr sz="1500"/>
            </a:lvl7pPr>
            <a:lvl8pPr marL="3478157" indent="0">
              <a:buNone/>
              <a:defRPr sz="1500"/>
            </a:lvl8pPr>
            <a:lvl9pPr marL="3975037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5757-785A-48F0-9967-8ABC701FAD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07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700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700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9233" indent="0">
              <a:buNone/>
              <a:defRPr sz="1400"/>
            </a:lvl2pPr>
            <a:lvl3pPr marL="1038462" indent="0">
              <a:buNone/>
              <a:defRPr sz="1100"/>
            </a:lvl3pPr>
            <a:lvl4pPr marL="1557698" indent="0">
              <a:buNone/>
              <a:defRPr sz="1000"/>
            </a:lvl4pPr>
            <a:lvl5pPr marL="2076931" indent="0">
              <a:buNone/>
              <a:defRPr sz="1000"/>
            </a:lvl5pPr>
            <a:lvl6pPr marL="2596160" indent="0">
              <a:buNone/>
              <a:defRPr sz="1000"/>
            </a:lvl6pPr>
            <a:lvl7pPr marL="3115391" indent="0">
              <a:buNone/>
              <a:defRPr sz="1000"/>
            </a:lvl7pPr>
            <a:lvl8pPr marL="3634627" indent="0">
              <a:buNone/>
              <a:defRPr sz="1000"/>
            </a:lvl8pPr>
            <a:lvl9pPr marL="415385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4CCFB-CC86-4C01-915D-8984E23BA1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349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9233" indent="0">
              <a:buNone/>
              <a:defRPr sz="3200"/>
            </a:lvl2pPr>
            <a:lvl3pPr marL="1038462" indent="0">
              <a:buNone/>
              <a:defRPr sz="2700"/>
            </a:lvl3pPr>
            <a:lvl4pPr marL="1557698" indent="0">
              <a:buNone/>
              <a:defRPr sz="2300"/>
            </a:lvl4pPr>
            <a:lvl5pPr marL="2076931" indent="0">
              <a:buNone/>
              <a:defRPr sz="2300"/>
            </a:lvl5pPr>
            <a:lvl6pPr marL="2596160" indent="0">
              <a:buNone/>
              <a:defRPr sz="2300"/>
            </a:lvl6pPr>
            <a:lvl7pPr marL="3115391" indent="0">
              <a:buNone/>
              <a:defRPr sz="2300"/>
            </a:lvl7pPr>
            <a:lvl8pPr marL="3634627" indent="0">
              <a:buNone/>
              <a:defRPr sz="2300"/>
            </a:lvl8pPr>
            <a:lvl9pPr marL="4153857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9233" indent="0">
              <a:buNone/>
              <a:defRPr sz="1400"/>
            </a:lvl2pPr>
            <a:lvl3pPr marL="1038462" indent="0">
              <a:buNone/>
              <a:defRPr sz="1100"/>
            </a:lvl3pPr>
            <a:lvl4pPr marL="1557698" indent="0">
              <a:buNone/>
              <a:defRPr sz="1000"/>
            </a:lvl4pPr>
            <a:lvl5pPr marL="2076931" indent="0">
              <a:buNone/>
              <a:defRPr sz="1000"/>
            </a:lvl5pPr>
            <a:lvl6pPr marL="2596160" indent="0">
              <a:buNone/>
              <a:defRPr sz="1000"/>
            </a:lvl6pPr>
            <a:lvl7pPr marL="3115391" indent="0">
              <a:buNone/>
              <a:defRPr sz="1000"/>
            </a:lvl7pPr>
            <a:lvl8pPr marL="3634627" indent="0">
              <a:buNone/>
              <a:defRPr sz="1000"/>
            </a:lvl8pPr>
            <a:lvl9pPr marL="415385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E40B-B9AD-48F7-B9E8-717F1258A89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47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B1DAC-CAD5-4D7C-AA62-AC3C425D30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38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112AC-CE96-4DF9-B37A-9D221BE7DB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14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90617" y="1479010"/>
            <a:ext cx="4729772" cy="527538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84906" y="1479010"/>
            <a:ext cx="4729772" cy="527538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6809-C649-45FC-B4B9-993A97A564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03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633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79" indent="0">
              <a:buNone/>
              <a:defRPr sz="2200" b="1"/>
            </a:lvl2pPr>
            <a:lvl3pPr marL="993758" indent="0">
              <a:buNone/>
              <a:defRPr sz="2100" b="1"/>
            </a:lvl3pPr>
            <a:lvl4pPr marL="1490636" indent="0">
              <a:buNone/>
              <a:defRPr sz="1700" b="1"/>
            </a:lvl4pPr>
            <a:lvl5pPr marL="1987518" indent="0">
              <a:buNone/>
              <a:defRPr sz="1700" b="1"/>
            </a:lvl5pPr>
            <a:lvl6pPr marL="2484400" indent="0">
              <a:buNone/>
              <a:defRPr sz="1700" b="1"/>
            </a:lvl6pPr>
            <a:lvl7pPr marL="2981275" indent="0">
              <a:buNone/>
              <a:defRPr sz="1700" b="1"/>
            </a:lvl7pPr>
            <a:lvl8pPr marL="3478157" indent="0">
              <a:buNone/>
              <a:defRPr sz="1700" b="1"/>
            </a:lvl8pPr>
            <a:lvl9pPr marL="3975037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633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388" y="1692533"/>
            <a:ext cx="472634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79" indent="0">
              <a:buNone/>
              <a:defRPr sz="2200" b="1"/>
            </a:lvl2pPr>
            <a:lvl3pPr marL="993758" indent="0">
              <a:buNone/>
              <a:defRPr sz="2100" b="1"/>
            </a:lvl3pPr>
            <a:lvl4pPr marL="1490636" indent="0">
              <a:buNone/>
              <a:defRPr sz="1700" b="1"/>
            </a:lvl4pPr>
            <a:lvl5pPr marL="1987518" indent="0">
              <a:buNone/>
              <a:defRPr sz="1700" b="1"/>
            </a:lvl5pPr>
            <a:lvl6pPr marL="2484400" indent="0">
              <a:buNone/>
              <a:defRPr sz="1700" b="1"/>
            </a:lvl6pPr>
            <a:lvl7pPr marL="2981275" indent="0">
              <a:buNone/>
              <a:defRPr sz="1700" b="1"/>
            </a:lvl7pPr>
            <a:lvl8pPr marL="3478157" indent="0">
              <a:buNone/>
              <a:defRPr sz="1700" b="1"/>
            </a:lvl8pPr>
            <a:lvl9pPr marL="3975037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388" y="2397901"/>
            <a:ext cx="472634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0893-32CC-481D-871E-D640D28C4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018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5CBC-7D48-4D6F-903E-9B974DAFD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499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BB4D-3DAA-41E6-A5B9-DDB122E0F9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894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19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1397" y="301051"/>
            <a:ext cx="597733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5"/>
            <a:ext cx="351819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79" indent="0">
              <a:buNone/>
              <a:defRPr sz="1300"/>
            </a:lvl2pPr>
            <a:lvl3pPr marL="993758" indent="0">
              <a:buNone/>
              <a:defRPr sz="1100"/>
            </a:lvl3pPr>
            <a:lvl4pPr marL="1490636" indent="0">
              <a:buNone/>
              <a:defRPr sz="1000"/>
            </a:lvl4pPr>
            <a:lvl5pPr marL="1987518" indent="0">
              <a:buNone/>
              <a:defRPr sz="1000"/>
            </a:lvl5pPr>
            <a:lvl6pPr marL="2484400" indent="0">
              <a:buNone/>
              <a:defRPr sz="1000"/>
            </a:lvl6pPr>
            <a:lvl7pPr marL="2981275" indent="0">
              <a:buNone/>
              <a:defRPr sz="1000"/>
            </a:lvl7pPr>
            <a:lvl8pPr marL="3478157" indent="0">
              <a:buNone/>
              <a:defRPr sz="1000"/>
            </a:lvl8pPr>
            <a:lvl9pPr marL="397503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CCFB-CC86-4C01-915D-8984E23BA1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73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839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839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6879" indent="0">
              <a:buNone/>
              <a:defRPr sz="3000"/>
            </a:lvl2pPr>
            <a:lvl3pPr marL="993758" indent="0">
              <a:buNone/>
              <a:defRPr sz="2600"/>
            </a:lvl3pPr>
            <a:lvl4pPr marL="1490636" indent="0">
              <a:buNone/>
              <a:defRPr sz="2200"/>
            </a:lvl4pPr>
            <a:lvl5pPr marL="1987518" indent="0">
              <a:buNone/>
              <a:defRPr sz="2200"/>
            </a:lvl5pPr>
            <a:lvl6pPr marL="2484400" indent="0">
              <a:buNone/>
              <a:defRPr sz="2200"/>
            </a:lvl6pPr>
            <a:lvl7pPr marL="2981275" indent="0">
              <a:buNone/>
              <a:defRPr sz="2200"/>
            </a:lvl7pPr>
            <a:lvl8pPr marL="3478157" indent="0">
              <a:buNone/>
              <a:defRPr sz="2200"/>
            </a:lvl8pPr>
            <a:lvl9pPr marL="3975037" indent="0">
              <a:buNone/>
              <a:defRPr sz="22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839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6879" indent="0">
              <a:buNone/>
              <a:defRPr sz="1300"/>
            </a:lvl2pPr>
            <a:lvl3pPr marL="993758" indent="0">
              <a:buNone/>
              <a:defRPr sz="1100"/>
            </a:lvl3pPr>
            <a:lvl4pPr marL="1490636" indent="0">
              <a:buNone/>
              <a:defRPr sz="1000"/>
            </a:lvl4pPr>
            <a:lvl5pPr marL="1987518" indent="0">
              <a:buNone/>
              <a:defRPr sz="1000"/>
            </a:lvl5pPr>
            <a:lvl6pPr marL="2484400" indent="0">
              <a:buNone/>
              <a:defRPr sz="1000"/>
            </a:lvl6pPr>
            <a:lvl7pPr marL="2981275" indent="0">
              <a:buNone/>
              <a:defRPr sz="1000"/>
            </a:lvl7pPr>
            <a:lvl8pPr marL="3478157" indent="0">
              <a:buNone/>
              <a:defRPr sz="1000"/>
            </a:lvl8pPr>
            <a:lvl9pPr marL="397503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E40B-B9AD-48F7-B9E8-717F1258A8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961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9388" y="207965"/>
            <a:ext cx="8275637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104079" tIns="52039" rIns="104079" bIns="520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76" y="1479550"/>
            <a:ext cx="9623425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79" tIns="52039" rIns="104079" bIns="52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5000"/>
            <a:ext cx="2495550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79" tIns="52039" rIns="104079" bIns="52039" numCol="1" anchor="t" anchorCtr="0" compatLnSpc="1">
            <a:prstTxWarp prst="textNoShape">
              <a:avLst/>
            </a:prstTxWarp>
          </a:bodyPr>
          <a:lstStyle>
            <a:lvl1pPr defTabSz="1042066">
              <a:defRPr sz="16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50" y="6885000"/>
            <a:ext cx="3387725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79" tIns="52039" rIns="104079" bIns="52039" numCol="1" anchor="t" anchorCtr="0" compatLnSpc="1">
            <a:prstTxWarp prst="textNoShape">
              <a:avLst/>
            </a:prstTxWarp>
          </a:bodyPr>
          <a:lstStyle>
            <a:lvl1pPr algn="ctr" defTabSz="1042066">
              <a:defRPr sz="16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9" y="7115177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79" tIns="52039" rIns="104079" bIns="52039" numCol="1" anchor="t" anchorCtr="0" compatLnSpc="1">
            <a:prstTxWarp prst="textNoShape">
              <a:avLst/>
            </a:prstTxWarp>
          </a:bodyPr>
          <a:lstStyle>
            <a:lvl1pPr algn="r" defTabSz="1042066">
              <a:defRPr sz="13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7D229C-989D-4F06-9AFD-21D9FBA750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25426" y="1241425"/>
            <a:ext cx="1048543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77" tIns="49696" rIns="99377" bIns="49696"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25426" y="6956425"/>
            <a:ext cx="1048543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77" tIns="49696" rIns="99377" bIns="49696"/>
          <a:lstStyle/>
          <a:p>
            <a:endParaRPr lang="zh-TW" altLang="en-US"/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9" y="7226309"/>
            <a:ext cx="3082772" cy="3513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079" tIns="52039" rIns="104079" bIns="52039">
            <a:spAutoFit/>
          </a:bodyPr>
          <a:lstStyle>
            <a:lvl1pPr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477838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958850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36688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16113" defTabSz="9588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16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40966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+mj-lt"/>
          <a:ea typeface="+mj-ea"/>
          <a:cs typeface="+mj-cs"/>
        </a:defRPr>
      </a:lvl1pPr>
      <a:lvl2pPr algn="ctr" defTabSz="1040966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defTabSz="1040966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defTabSz="1040966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defTabSz="1040966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96879" algn="ctr" defTabSz="1042066" rtl="0" fontAlgn="base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93758" algn="ctr" defTabSz="1042066" rtl="0" fontAlgn="base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490636" algn="ctr" defTabSz="1042066" rtl="0" fontAlgn="base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987518" algn="ctr" defTabSz="1042066" rtl="0" fontAlgn="base">
        <a:spcBef>
          <a:spcPct val="0"/>
        </a:spcBef>
        <a:spcAft>
          <a:spcPct val="0"/>
        </a:spcAft>
        <a:defRPr kumimoji="1" sz="40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91354" indent="-391354" algn="l" defTabSz="1040966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600" b="1">
          <a:solidFill>
            <a:schemeClr val="tx1"/>
          </a:solidFill>
          <a:latin typeface="+mn-lt"/>
          <a:ea typeface="+mn-ea"/>
          <a:cs typeface="+mn-cs"/>
        </a:defRPr>
      </a:lvl1pPr>
      <a:lvl2pPr marL="846080" indent="-326396" algn="l" defTabSz="1040966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300811" indent="-258261" algn="l" defTabSz="1040966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820500" indent="-259845" algn="l" defTabSz="1040966" rtl="0" eaLnBrk="0" fontAlgn="base" hangingPunct="0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2340191" indent="-258261" algn="l" defTabSz="1040966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2838081" indent="-258792" algn="l" defTabSz="1042066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3334959" indent="-258792" algn="l" defTabSz="1042066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3831839" indent="-258792" algn="l" defTabSz="1042066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4328720" indent="-258792" algn="l" defTabSz="1042066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79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58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36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18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00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75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57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37" algn="l" defTabSz="9937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849" tIns="51925" rIns="103849" bIns="51925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1" y="7008199"/>
            <a:ext cx="2495127" cy="402567"/>
          </a:xfrm>
          <a:prstGeom prst="rect">
            <a:avLst/>
          </a:prstGeom>
        </p:spPr>
        <p:txBody>
          <a:bodyPr vert="horz" lIns="103849" tIns="51925" rIns="103849" bIns="519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82" y="7008199"/>
            <a:ext cx="3386243" cy="402567"/>
          </a:xfrm>
          <a:prstGeom prst="rect">
            <a:avLst/>
          </a:prstGeom>
        </p:spPr>
        <p:txBody>
          <a:bodyPr vert="horz" lIns="103849" tIns="51925" rIns="103849" bIns="519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綜合計畫組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99"/>
            <a:ext cx="2495127" cy="402567"/>
          </a:xfrm>
          <a:prstGeom prst="rect">
            <a:avLst/>
          </a:prstGeom>
        </p:spPr>
        <p:txBody>
          <a:bodyPr vert="horz" lIns="103849" tIns="51925" rIns="103849" bIns="519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7D229C-989D-4F06-9AFD-21D9FBA750A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91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384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89421" indent="-389421" algn="l" defTabSz="10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j-ea"/>
          <a:ea typeface="+mj-ea"/>
          <a:cs typeface="+mn-cs"/>
        </a:defRPr>
      </a:lvl1pPr>
      <a:lvl2pPr marL="843752" indent="-324527" algn="l" defTabSz="103846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j-ea"/>
          <a:ea typeface="+mj-ea"/>
          <a:cs typeface="+mn-cs"/>
        </a:defRPr>
      </a:lvl2pPr>
      <a:lvl3pPr marL="1298080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ea"/>
          <a:ea typeface="+mj-ea"/>
          <a:cs typeface="+mn-cs"/>
        </a:defRPr>
      </a:lvl3pPr>
      <a:lvl4pPr marL="1817314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j-ea"/>
          <a:ea typeface="+mj-ea"/>
          <a:cs typeface="+mn-cs"/>
        </a:defRPr>
      </a:lvl4pPr>
      <a:lvl5pPr marL="2336547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j-ea"/>
          <a:ea typeface="+mj-ea"/>
          <a:cs typeface="+mn-cs"/>
        </a:defRPr>
      </a:lvl5pPr>
      <a:lvl6pPr marL="2855778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5011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4241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3477" indent="-259616" algn="l" defTabSz="10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33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462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698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931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160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391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627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857" algn="l" defTabSz="1038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slide" Target="slide14.xml"/><Relationship Id="rId4" Type="http://schemas.openxmlformats.org/officeDocument/2006/relationships/image" Target="../media/image29.png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2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967813" y="1476388"/>
            <a:ext cx="8980047" cy="562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endParaRPr lang="en-US" altLang="zh-TW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9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0" name="投影片編號版面配置區 3"/>
          <p:cNvSpPr txBox="1">
            <a:spLocks noGrp="1"/>
          </p:cNvSpPr>
          <p:nvPr/>
        </p:nvSpPr>
        <p:spPr bwMode="auto">
          <a:xfrm>
            <a:off x="8168569" y="709919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Calibri" pitchFamily="34" charset="0"/>
                <a:ea typeface="新細明體" pitchFamily="18" charset="-120"/>
              </a:rPr>
              <a:pPr algn="r" eaLnBrk="1" hangingPunct="1"/>
              <a:t>0</a:t>
            </a:fld>
            <a:endParaRPr lang="en-US" altLang="zh-TW" sz="1600" b="1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" name="Rectangle 52" descr="Light horizontal"/>
          <p:cNvSpPr>
            <a:spLocks noChangeArrowheads="1"/>
          </p:cNvSpPr>
          <p:nvPr/>
        </p:nvSpPr>
        <p:spPr bwMode="gray">
          <a:xfrm>
            <a:off x="12700" y="838200"/>
            <a:ext cx="9893300" cy="13668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zh-TW" altLang="en-US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660400" y="1230313"/>
            <a:ext cx="88627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智慧財產管理及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4400" dirty="0" smtClean="0">
                <a:ea typeface="標楷體" pitchFamily="65" charset="-120"/>
              </a:rPr>
              <a:t>作業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79066" y="5695503"/>
            <a:ext cx="7512050" cy="85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2400" b="1" dirty="0">
                <a:latin typeface="+mj-lt"/>
                <a:ea typeface="標楷體" panose="03000509000000000000" pitchFamily="65" charset="-120"/>
              </a:rPr>
              <a:t>核能研究所  </a:t>
            </a:r>
            <a:r>
              <a:rPr lang="zh-TW" altLang="en-US" sz="2400" b="1" dirty="0" smtClean="0">
                <a:latin typeface="+mj-lt"/>
                <a:ea typeface="標楷體" panose="03000509000000000000" pitchFamily="65" charset="-120"/>
              </a:rPr>
              <a:t>綜合計畫組</a:t>
            </a:r>
            <a:endParaRPr lang="en-US" altLang="zh-TW" sz="2400" b="1" dirty="0" smtClean="0">
              <a:latin typeface="+mj-lt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b="1" dirty="0" smtClean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2015/04/01</a:t>
            </a:r>
            <a:endParaRPr lang="zh-TW" altLang="en-US" sz="2400" b="1" dirty="0"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5300" y="6400800"/>
            <a:ext cx="2311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384550" y="6400800"/>
            <a:ext cx="3136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gray">
          <a:xfrm>
            <a:off x="1951038" y="2574925"/>
            <a:ext cx="1509712" cy="1216025"/>
          </a:xfrm>
          <a:prstGeom prst="rect">
            <a:avLst/>
          </a:prstGeom>
          <a:solidFill>
            <a:srgbClr val="9FCA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gray">
          <a:xfrm>
            <a:off x="4968875" y="2574925"/>
            <a:ext cx="1509713" cy="1216025"/>
          </a:xfrm>
          <a:prstGeom prst="rect">
            <a:avLst/>
          </a:prstGeom>
          <a:solidFill>
            <a:srgbClr val="515F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gray">
          <a:xfrm>
            <a:off x="3460750" y="3787775"/>
            <a:ext cx="1508125" cy="1216025"/>
          </a:xfrm>
          <a:prstGeom prst="rect">
            <a:avLst/>
          </a:prstGeom>
          <a:solidFill>
            <a:srgbClr val="68CC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gray">
          <a:xfrm>
            <a:off x="6478588" y="3787775"/>
            <a:ext cx="1509712" cy="1216025"/>
          </a:xfrm>
          <a:prstGeom prst="rect">
            <a:avLst/>
          </a:prstGeom>
          <a:solidFill>
            <a:srgbClr val="F4D1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4" name="Picture 36" descr="j03155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68875" y="2573338"/>
            <a:ext cx="1509713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j03155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48050" y="3778250"/>
            <a:ext cx="1509713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j03155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77000" y="3789363"/>
            <a:ext cx="150971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j01748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3738" y="2574925"/>
            <a:ext cx="15081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6"/>
          <p:cNvSpPr>
            <a:spLocks noChangeArrowheads="1"/>
          </p:cNvSpPr>
          <p:nvPr/>
        </p:nvSpPr>
        <p:spPr bwMode="gray">
          <a:xfrm>
            <a:off x="3460750" y="2574925"/>
            <a:ext cx="1508125" cy="1216025"/>
          </a:xfrm>
          <a:prstGeom prst="rect">
            <a:avLst/>
          </a:prstGeom>
          <a:solidFill>
            <a:srgbClr val="F4D1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gray">
          <a:xfrm>
            <a:off x="4968875" y="3787775"/>
            <a:ext cx="1509713" cy="1212850"/>
          </a:xfrm>
          <a:prstGeom prst="rect">
            <a:avLst/>
          </a:prstGeom>
          <a:solidFill>
            <a:srgbClr val="9FCA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20" name="Picture 61" descr="a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787775"/>
            <a:ext cx="1497012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2" descr="a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571750"/>
            <a:ext cx="1566862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4" descr="a0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574925"/>
            <a:ext cx="14986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5" descr="p-100kW太陽電池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790950"/>
            <a:ext cx="1509712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6" descr="C-INERC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6516935"/>
            <a:ext cx="863600" cy="609600"/>
          </a:xfrm>
          <a:prstGeom prst="rect">
            <a:avLst/>
          </a:prstGeom>
          <a:noFill/>
          <a:effectLst>
            <a:outerShdw dist="17961" dir="2700000" algn="ctr" rotWithShape="0">
              <a:srgbClr val="CACAC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3598863" y="6707435"/>
            <a:ext cx="374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行政院原子能委員會核能研究所</a:t>
            </a:r>
          </a:p>
        </p:txBody>
      </p:sp>
    </p:spTree>
    <p:extLst>
      <p:ext uri="{BB962C8B-B14F-4D97-AF65-F5344CB8AC3E}">
        <p14:creationId xmlns:p14="http://schemas.microsoft.com/office/powerpoint/2010/main" val="34530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"/>
    </mc:Choice>
    <mc:Fallback xmlns="">
      <p:transition spd="slow" advTm="44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3">
            <a:hlinkClick r:id="rId3" action="ppaction://hlinksldjump"/>
          </p:cNvPr>
          <p:cNvSpPr txBox="1">
            <a:spLocks noGrp="1"/>
          </p:cNvSpPr>
          <p:nvPr/>
        </p:nvSpPr>
        <p:spPr bwMode="auto">
          <a:xfrm>
            <a:off x="8168569" y="7237027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3" action="ppaction://hlinksldjump"/>
              </a:rPr>
              <a:pPr algn="r" eaLnBrk="1" hangingPunct="1"/>
              <a:t>9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18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7008199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0" y="207963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85000" lnSpcReduction="200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57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四、如何申辦</a:t>
            </a:r>
            <a:endParaRPr lang="en-US" altLang="zh-TW" sz="57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專利管理系統</a:t>
            </a:r>
            <a:r>
              <a:rPr kumimoji="0"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31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241425"/>
            <a:ext cx="8784976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2" y="4860751"/>
            <a:ext cx="2321471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 rot="10800000">
            <a:off x="90116" y="3996655"/>
            <a:ext cx="10501572" cy="3564608"/>
          </a:xfrm>
          <a:prstGeom prst="wedgeRoundRectCallout">
            <a:avLst>
              <a:gd name="adj1" fmla="val -44806"/>
              <a:gd name="adj2" fmla="val 57601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3">
            <a:hlinkClick r:id="rId5" action="ppaction://hlinksldjump"/>
          </p:cNvPr>
          <p:cNvSpPr txBox="1">
            <a:spLocks noGrp="1"/>
          </p:cNvSpPr>
          <p:nvPr/>
        </p:nvSpPr>
        <p:spPr bwMode="auto">
          <a:xfrm>
            <a:off x="8168569" y="7237027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n-lt"/>
                <a:hlinkClick r:id="rId5" action="ppaction://hlinksldjump"/>
              </a:rPr>
              <a:pPr algn="r" eaLnBrk="1" hangingPunct="1"/>
              <a:t>10</a:t>
            </a:fld>
            <a:endParaRPr lang="en-US" altLang="zh-TW" sz="1600" b="1" dirty="0">
              <a:latin typeface="+mn-lt"/>
            </a:endParaRPr>
          </a:p>
        </p:txBody>
      </p:sp>
      <p:sp>
        <p:nvSpPr>
          <p:cNvPr id="1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7122480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+mn-lt"/>
              </a:rPr>
              <a:t>綜合計畫組</a:t>
            </a:r>
            <a:endParaRPr lang="en-US" altLang="zh-TW" dirty="0">
              <a:latin typeface="+mn-lt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17395"/>
              </p:ext>
            </p:extLst>
          </p:nvPr>
        </p:nvGraphicFramePr>
        <p:xfrm>
          <a:off x="90118" y="1188343"/>
          <a:ext cx="10573579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47"/>
                <a:gridCol w="841567"/>
                <a:gridCol w="1008112"/>
                <a:gridCol w="1440160"/>
                <a:gridCol w="1224136"/>
                <a:gridCol w="1872208"/>
                <a:gridCol w="1224136"/>
                <a:gridCol w="792088"/>
                <a:gridCol w="1068525"/>
              </a:tblGrid>
              <a:tr h="5716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負責人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8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項目</a:t>
                      </a:r>
                    </a:p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專利申請相關事項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993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李宗衞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#3216</a:t>
                      </a:r>
                    </a:p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林芬枝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#3066</a:t>
                      </a: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蕭煥琳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#3212</a:t>
                      </a:r>
                      <a:endParaRPr lang="zh-TW" altLang="en-US" sz="1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專利管理系統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發明人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計畫主持人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綜計組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分項計畫主持人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單位主管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所部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事務所</a:t>
                      </a:r>
                      <a:endParaRPr lang="zh-TW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zh-TW" altLang="zh-TW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基本資料、自評表及構想書</a:t>
                      </a:r>
                      <a:endParaRPr lang="zh-TW" altLang="zh-TW" sz="2000" b="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審查</a:t>
                      </a:r>
                      <a:endParaRPr lang="zh-TW" altLang="zh-TW" sz="2000" b="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格式審查</a:t>
                      </a:r>
                      <a:endParaRPr lang="zh-TW" altLang="zh-TW" sz="20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交付三位專業審查委員審查</a:t>
                      </a:r>
                      <a:endParaRPr lang="zh-TW" altLang="zh-TW" sz="20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審核</a:t>
                      </a:r>
                      <a:endParaRPr lang="zh-TW" altLang="zh-TW" sz="20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核示</a:t>
                      </a:r>
                      <a:endParaRPr lang="zh-TW" altLang="zh-TW" sz="2000" u="none" strike="noStrike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依開口合約辦理</a:t>
                      </a:r>
                      <a:endParaRPr lang="zh-TW" altLang="zh-TW" sz="20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向右箭號 27"/>
          <p:cNvSpPr/>
          <p:nvPr/>
        </p:nvSpPr>
        <p:spPr>
          <a:xfrm>
            <a:off x="8710600" y="2058549"/>
            <a:ext cx="23650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0" y="207963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85000" lnSpcReduction="200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57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四、如何申辦</a:t>
            </a:r>
            <a:endParaRPr lang="en-US" altLang="zh-TW" sz="57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專利管理系統</a:t>
            </a:r>
            <a:r>
              <a:rPr kumimoji="0"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0"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31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"/>
          <p:cNvSpPr txBox="1"/>
          <p:nvPr/>
        </p:nvSpPr>
        <p:spPr>
          <a:xfrm>
            <a:off x="2358028" y="4299095"/>
            <a:ext cx="6275672" cy="3136590"/>
          </a:xfrm>
          <a:prstGeom prst="rect">
            <a:avLst/>
          </a:prstGeom>
        </p:spPr>
        <p:txBody>
          <a:bodyPr wrap="square" lIns="91264" tIns="45633" rIns="91264" bIns="45633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合作事務所聯絡人查詢：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專利查詢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→簽約廠商→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簽約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</a:t>
            </a:r>
            <a:endParaRPr lang="en-US" altLang="zh-TW" sz="280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合作事務所介紹查詢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專利查詢→簽約廠商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→廠商簡介</a:t>
            </a:r>
            <a:endParaRPr lang="en-US" altLang="zh-TW" sz="280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1800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897973" y="5193159"/>
            <a:ext cx="792088" cy="387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9523164" y="2061757"/>
            <a:ext cx="23650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7472164" y="2058549"/>
            <a:ext cx="23650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5562724" y="2052439"/>
            <a:ext cx="23650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4410596" y="2058549"/>
            <a:ext cx="23650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>
            <a:off x="2898428" y="2052439"/>
            <a:ext cx="23650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7578948" y="4145582"/>
            <a:ext cx="1390650" cy="3019425"/>
            <a:chOff x="7708664" y="4011888"/>
            <a:chExt cx="1390650" cy="3019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664" y="4011888"/>
              <a:ext cx="1390650" cy="301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橢圓 24"/>
            <p:cNvSpPr/>
            <p:nvPr/>
          </p:nvSpPr>
          <p:spPr>
            <a:xfrm>
              <a:off x="7849640" y="5014786"/>
              <a:ext cx="1108698" cy="37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51" y="4149982"/>
            <a:ext cx="11906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950955"/>
              </p:ext>
            </p:extLst>
          </p:nvPr>
        </p:nvGraphicFramePr>
        <p:xfrm>
          <a:off x="2677728" y="5255244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件" showAsIcon="1" r:id="rId8" imgW="914400" imgH="800280" progId="Word.Document.12">
                  <p:embed/>
                </p:oleObj>
              </mc:Choice>
              <mc:Fallback>
                <p:oleObj name="文件" showAsIcon="1" r:id="rId8" imgW="914400" imgH="800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7728" y="5255244"/>
                        <a:ext cx="914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5706738" y="3363357"/>
            <a:ext cx="3888432" cy="2820376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t" anchorCtr="0" compatLnSpc="1">
            <a:prstTxWarp prst="textNoShape">
              <a:avLst/>
            </a:prstTxWarp>
          </a:bodyPr>
          <a:lstStyle/>
          <a:p>
            <a:pPr algn="ctr" defTabSz="854004"/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0" y="207963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975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五、權益說明</a:t>
            </a:r>
            <a:endParaRPr kumimoji="0" lang="zh-TW" altLang="en-US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投影片編號版面配置區 3">
            <a:hlinkClick r:id="rId3" action="ppaction://hlinksldjump"/>
          </p:cNvPr>
          <p:cNvSpPr txBox="1">
            <a:spLocks noGrp="1"/>
          </p:cNvSpPr>
          <p:nvPr/>
        </p:nvSpPr>
        <p:spPr bwMode="auto">
          <a:xfrm>
            <a:off x="8168569" y="7237027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3" action="ppaction://hlinksldjump"/>
              </a:rPr>
              <a:pPr algn="r" eaLnBrk="1" hangingPunct="1"/>
              <a:t>11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5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7008199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sp>
        <p:nvSpPr>
          <p:cNvPr id="8" name="矩形 7"/>
          <p:cNvSpPr/>
          <p:nvPr/>
        </p:nvSpPr>
        <p:spPr bwMode="auto">
          <a:xfrm>
            <a:off x="1026220" y="3369136"/>
            <a:ext cx="3888432" cy="1800189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t" anchorCtr="0" compatLnSpc="1">
            <a:prstTxWarp prst="textNoShape">
              <a:avLst/>
            </a:prstTxWarp>
          </a:bodyPr>
          <a:lstStyle/>
          <a:p>
            <a:pPr algn="ctr" defTabSz="854004"/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18308" y="3335347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004"/>
            <a:r>
              <a:rPr lang="zh-TW" altLang="en-US" sz="2800" u="sng" dirty="0" smtClean="0">
                <a:latin typeface="標楷體" panose="03000509000000000000" pitchFamily="65" charset="-120"/>
              </a:rPr>
              <a:t>佐證資料</a:t>
            </a:r>
            <a:endParaRPr lang="en-US" altLang="zh-TW" sz="2800" u="sng" dirty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latin typeface="標楷體" panose="03000509000000000000" pitchFamily="65" charset="-120"/>
              </a:rPr>
              <a:t>實驗紀錄簿</a:t>
            </a: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zh-TW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期刊</a:t>
            </a:r>
            <a:endParaRPr lang="en-US" altLang="zh-TW" sz="28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zh-TW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</a:t>
            </a:r>
            <a:endParaRPr lang="zh-TW" altLang="en-US" sz="2800" dirty="0">
              <a:latin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5" y="3886577"/>
            <a:ext cx="3600399" cy="21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6336274" y="337542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004"/>
            <a:r>
              <a:rPr lang="zh-TW" altLang="en-US" sz="2800" u="sng" dirty="0" smtClean="0">
                <a:latin typeface="標楷體" panose="03000509000000000000" pitchFamily="65" charset="-120"/>
              </a:rPr>
              <a:t>專利管理系統</a:t>
            </a:r>
            <a:endParaRPr lang="en-US" altLang="zh-TW" sz="2800" u="sng" dirty="0">
              <a:latin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258468" y="1370483"/>
            <a:ext cx="3888432" cy="1800189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264" tIns="45633" rIns="91264" bIns="45633" numCol="1" rtlCol="0" anchor="t" anchorCtr="0" compatLnSpc="1">
            <a:prstTxWarp prst="textNoShape">
              <a:avLst/>
            </a:prstTxWarp>
          </a:bodyPr>
          <a:lstStyle/>
          <a:p>
            <a:pPr algn="ctr" defTabSz="854004"/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38488" y="1336694"/>
            <a:ext cx="342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004"/>
            <a:r>
              <a:rPr lang="zh-TW" altLang="en-US" sz="2800" u="sng" dirty="0" smtClean="0">
                <a:latin typeface="標楷體" panose="03000509000000000000" pitchFamily="65" charset="-120"/>
              </a:rPr>
              <a:t>個人權益</a:t>
            </a:r>
            <a:endParaRPr lang="en-US" altLang="zh-TW" sz="2800" u="sng" dirty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latin typeface="標楷體" panose="03000509000000000000" pitchFamily="65" charset="-120"/>
              </a:rPr>
              <a:t>貢獻比例與績效</a:t>
            </a: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latin typeface="標楷體" panose="03000509000000000000" pitchFamily="65" charset="-120"/>
              </a:rPr>
              <a:t>發明人漏</a:t>
            </a:r>
            <a:r>
              <a:rPr lang="zh-TW" altLang="en-US" sz="2800" dirty="0">
                <a:latin typeface="標楷體" panose="03000509000000000000" pitchFamily="65" charset="-120"/>
              </a:rPr>
              <a:t>列</a:t>
            </a:r>
          </a:p>
        </p:txBody>
      </p:sp>
      <p:sp>
        <p:nvSpPr>
          <p:cNvPr id="12" name="橢圓 11"/>
          <p:cNvSpPr/>
          <p:nvPr/>
        </p:nvSpPr>
        <p:spPr>
          <a:xfrm>
            <a:off x="6858868" y="5436815"/>
            <a:ext cx="2013256" cy="6749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3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標題 1"/>
          <p:cNvSpPr txBox="1">
            <a:spLocks/>
          </p:cNvSpPr>
          <p:nvPr/>
        </p:nvSpPr>
        <p:spPr>
          <a:xfrm>
            <a:off x="0" y="207963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975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六、申復管道</a:t>
            </a:r>
            <a:endParaRPr kumimoji="0" lang="zh-TW" altLang="en-US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投影片編號版面配置區 3">
            <a:hlinkClick r:id="rId3" action="ppaction://hlinksldjump"/>
          </p:cNvPr>
          <p:cNvSpPr txBox="1">
            <a:spLocks noGrp="1"/>
          </p:cNvSpPr>
          <p:nvPr/>
        </p:nvSpPr>
        <p:spPr bwMode="auto">
          <a:xfrm>
            <a:off x="8168569" y="7237027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3" action="ppaction://hlinksldjump"/>
              </a:rPr>
              <a:pPr algn="r" eaLnBrk="1" hangingPunct="1"/>
              <a:t>12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5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7008199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20"/>
              </p:ext>
            </p:extLst>
          </p:nvPr>
        </p:nvGraphicFramePr>
        <p:xfrm>
          <a:off x="342143" y="2772519"/>
          <a:ext cx="10009114" cy="312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7"/>
                <a:gridCol w="1188131"/>
                <a:gridCol w="684077"/>
                <a:gridCol w="1728192"/>
                <a:gridCol w="2304256"/>
                <a:gridCol w="234026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項目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相關人員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15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貢獻比例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計畫主持人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單位主管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人事室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吳美錡 科長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#2107</a:t>
                      </a:r>
                      <a:endParaRPr lang="zh-TW" altLang="en-US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綜計組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郭木進 科長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#3020</a:t>
                      </a:r>
                      <a:endParaRPr lang="zh-TW" altLang="en-US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2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發明人漏列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填寫「</a:t>
                      </a:r>
                      <a:r>
                        <a:rPr kumimoji="1"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專利貢獻人員漏列補正申復表</a:t>
                      </a:r>
                      <a:r>
                        <a:rPr kumimoji="1"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」送至綜計組</a:t>
                      </a:r>
                      <a:r>
                        <a:rPr kumimoji="1"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林芬枝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#3066</a:t>
                      </a:r>
                      <a:r>
                        <a:rPr kumimoji="1"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97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上簽核可後，委託事務所處理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3762524" y="3867025"/>
            <a:ext cx="36004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5562724" y="3853773"/>
            <a:ext cx="36004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7859194" y="3845407"/>
            <a:ext cx="360040" cy="216024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7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標題 1"/>
          <p:cNvSpPr txBox="1">
            <a:spLocks/>
          </p:cNvSpPr>
          <p:nvPr/>
        </p:nvSpPr>
        <p:spPr>
          <a:xfrm>
            <a:off x="0" y="207963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975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七、總結</a:t>
            </a:r>
            <a:endParaRPr kumimoji="0" lang="zh-TW" altLang="en-US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投影片編號版面配置區 3">
            <a:hlinkClick r:id="rId3" action="ppaction://hlinksldjump"/>
          </p:cNvPr>
          <p:cNvSpPr txBox="1">
            <a:spLocks noGrp="1"/>
          </p:cNvSpPr>
          <p:nvPr/>
        </p:nvSpPr>
        <p:spPr bwMode="auto">
          <a:xfrm>
            <a:off x="8168569" y="7237027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3" action="ppaction://hlinksldjump"/>
              </a:rPr>
              <a:pPr algn="r" eaLnBrk="1" hangingPunct="1"/>
              <a:t>13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30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7008199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1348" y="1538287"/>
            <a:ext cx="95018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實驗記錄簿記錄著研發思想及創意延伸的過程，</a:t>
            </a:r>
            <a:r>
              <a:rPr lang="zh-TW" altLang="en-US" sz="3200" dirty="0" smtClean="0"/>
              <a:t>另外可幫助研發成果貢獻的認定，應確實記錄。</a:t>
            </a:r>
            <a:endParaRPr lang="en-US" altLang="zh-TW" sz="3200" dirty="0" smtClean="0"/>
          </a:p>
          <a:p>
            <a:pPr marL="571500" indent="-571500" algn="just"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專利為創作所必備的</a:t>
            </a:r>
            <a:r>
              <a:rPr lang="zh-TW" altLang="en-US" sz="3200" dirty="0"/>
              <a:t>智慧財產權</a:t>
            </a:r>
            <a:r>
              <a:rPr lang="zh-TW" altLang="en-US" sz="3200" dirty="0" smtClean="0"/>
              <a:t>，若不想公布技術內容應善盡保密的責任與義務。</a:t>
            </a:r>
            <a:endParaRPr lang="en-US" altLang="zh-TW" sz="3200" dirty="0" smtClean="0"/>
          </a:p>
          <a:p>
            <a:pPr marL="571500" indent="-571500" algn="just">
              <a:buFont typeface="Wingdings" panose="05000000000000000000" pitchFamily="2" charset="2"/>
              <a:buChar char="l"/>
            </a:pPr>
            <a:r>
              <a:rPr lang="zh-TW" altLang="en-US" sz="3200" dirty="0"/>
              <a:t>專利申請權</a:t>
            </a:r>
            <a:r>
              <a:rPr lang="zh-TW" altLang="en-US" sz="3200" dirty="0" smtClean="0"/>
              <a:t>歸屬</a:t>
            </a:r>
            <a:r>
              <a:rPr lang="zh-TW" altLang="en-US" sz="3200" dirty="0"/>
              <a:t>。</a:t>
            </a:r>
            <a:endParaRPr lang="en-US" altLang="zh-TW" sz="3200" dirty="0" smtClean="0"/>
          </a:p>
          <a:p>
            <a:pPr marL="571500" indent="-571500" algn="just"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善用所內申復管道。</a:t>
            </a:r>
            <a:endParaRPr lang="en-US" altLang="zh-TW" sz="3200" dirty="0" smtClean="0"/>
          </a:p>
          <a:p>
            <a:pPr marL="571500" indent="-571500" algn="just">
              <a:buFont typeface="Wingdings" panose="05000000000000000000" pitchFamily="2" charset="2"/>
              <a:buChar char="l"/>
            </a:pPr>
            <a:endParaRPr lang="en-US" altLang="zh-TW" sz="3200" dirty="0" smtClean="0"/>
          </a:p>
          <a:p>
            <a:endParaRPr lang="zh-TW" altLang="en-US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8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3908" y="1955079"/>
            <a:ext cx="9640768" cy="5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marL="809694" indent="-809694" algn="just">
              <a:spcBef>
                <a:spcPct val="50000"/>
              </a:spcBef>
            </a:pPr>
            <a:endParaRPr lang="en-US" altLang="zh-TW" sz="3200" b="1">
              <a:latin typeface="+mj-lt"/>
              <a:sym typeface="Wingdings" pitchFamily="2" charset="2"/>
            </a:endParaRPr>
          </a:p>
        </p:txBody>
      </p:sp>
      <p:sp>
        <p:nvSpPr>
          <p:cNvPr id="33874" name="Text Box 340"/>
          <p:cNvSpPr txBox="1">
            <a:spLocks noChangeArrowheads="1"/>
          </p:cNvSpPr>
          <p:nvPr/>
        </p:nvSpPr>
        <p:spPr bwMode="auto">
          <a:xfrm>
            <a:off x="7873387" y="1240960"/>
            <a:ext cx="1431356" cy="4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en-US">
              <a:latin typeface="+mj-lt"/>
            </a:endParaRPr>
          </a:p>
        </p:txBody>
      </p:sp>
      <p:sp>
        <p:nvSpPr>
          <p:cNvPr id="30" name="投影片編號版面配置區 3">
            <a:hlinkClick r:id="rId3" action="ppaction://hlinksldjump"/>
          </p:cNvPr>
          <p:cNvSpPr txBox="1">
            <a:spLocks noGrp="1"/>
          </p:cNvSpPr>
          <p:nvPr/>
        </p:nvSpPr>
        <p:spPr bwMode="auto">
          <a:xfrm>
            <a:off x="8168569" y="7165019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ea"/>
                <a:ea typeface="+mj-ea"/>
                <a:hlinkClick r:id="rId3" action="ppaction://hlinksldjump"/>
              </a:rPr>
              <a:pPr algn="r" eaLnBrk="1" hangingPunct="1"/>
              <a:t>14</a:t>
            </a:fld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4942" y="3060551"/>
            <a:ext cx="815926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00B5B"/>
            </a:outerShdw>
          </a:effectLst>
        </p:spPr>
        <p:txBody>
          <a:bodyPr lIns="91264" tIns="45633" rIns="91264" bIns="45633" anchor="ctr"/>
          <a:lstStyle/>
          <a:p>
            <a:pPr algn="ctr">
              <a:defRPr/>
            </a:pP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Q&amp;A</a:t>
            </a:r>
            <a:endParaRPr lang="zh-TW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8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投影片編號版面配置區 3"/>
          <p:cNvSpPr txBox="1">
            <a:spLocks noGrp="1"/>
          </p:cNvSpPr>
          <p:nvPr/>
        </p:nvSpPr>
        <p:spPr bwMode="auto">
          <a:xfrm>
            <a:off x="8168569" y="709919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Calibri" pitchFamily="34" charset="0"/>
                <a:ea typeface="新細明體" pitchFamily="18" charset="-120"/>
              </a:rPr>
              <a:pPr algn="r" eaLnBrk="1" hangingPunct="1"/>
              <a:t>1</a:t>
            </a:fld>
            <a:endParaRPr lang="en-US" altLang="zh-TW" sz="1600" b="1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26420" y="108225"/>
            <a:ext cx="4967975" cy="87339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4105" tIns="52052" rIns="104105" bIns="52052" anchor="ctr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600" b="1" dirty="0" smtClean="0">
                <a:latin typeface="標楷體" panose="03000509000000000000" pitchFamily="65" charset="-120"/>
              </a:rPr>
              <a:t>大綱</a:t>
            </a:r>
            <a:endParaRPr lang="zh-TW" altLang="en-US" sz="4600" b="1" dirty="0">
              <a:latin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262572" y="1476375"/>
            <a:ext cx="103618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學術倫理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規範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83387" lvl="1" indent="-5715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科技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部學術倫理規範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cs typeface="Arial" panose="020B0604020202020204" pitchFamily="34" charset="0"/>
            </a:endParaRPr>
          </a:p>
          <a:p>
            <a:pPr marL="715963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二、智財概況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669088" lvl="3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簡介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1513" lvl="1" indent="0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所專利及實驗記錄簿與專利管理要點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696221" lvl="2" indent="-45720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OWL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科技行政知識管理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(OWL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1513" lvl="1" indent="0"/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、如何申辦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696221" lvl="2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專利管理系統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1513" lvl="1" indent="0"/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權益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1513" lvl="1" indent="0"/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、申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復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管道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1513" lvl="1" indent="0"/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七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總結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197825" lvl="1" indent="-456312">
              <a:buFont typeface="+mj-lt"/>
              <a:buAutoNum type="arabicPeriod"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chemeClr val="tx1"/>
                </a:solidFill>
              </a:rPr>
              <a:t>綜合計畫組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9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"/>
    </mc:Choice>
    <mc:Fallback xmlns="">
      <p:transition spd="slow" advTm="44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 txBox="1">
            <a:spLocks noGrp="1"/>
          </p:cNvSpPr>
          <p:nvPr/>
        </p:nvSpPr>
        <p:spPr bwMode="auto">
          <a:xfrm>
            <a:off x="8168569" y="709919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n-lt"/>
                <a:hlinkClick r:id="rId3" action="ppaction://hlinksldjump"/>
              </a:rPr>
              <a:pPr algn="r" eaLnBrk="1" hangingPunct="1"/>
              <a:t>2</a:t>
            </a:fld>
            <a:endParaRPr lang="en-US" altLang="zh-TW" sz="1600" b="1" dirty="0">
              <a:latin typeface="+mn-lt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537110" y="180231"/>
            <a:ext cx="10117137" cy="1033462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一、學術</a:t>
            </a:r>
            <a:r>
              <a:rPr lang="zh-TW" altLang="en-US" sz="53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倫理</a:t>
            </a:r>
            <a:r>
              <a:rPr lang="zh-TW" altLang="en-US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規範</a:t>
            </a:r>
            <a:r>
              <a:rPr lang="en-US" altLang="zh-TW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/>
            </a:r>
            <a:br>
              <a:rPr lang="en-US" altLang="zh-TW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</a:br>
            <a:r>
              <a:rPr lang="zh-TW" altLang="en-US" sz="31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科技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部學術倫理規範</a:t>
            </a:r>
            <a:r>
              <a:rPr lang="en-US" altLang="zh-TW" sz="31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一</a:t>
            </a:r>
            <a: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latin typeface="+mn-lt"/>
              </a:rPr>
              <a:t>綜合計畫組</a:t>
            </a:r>
            <a:endParaRPr lang="en-US" altLang="zh-TW">
              <a:latin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490717" y="3683199"/>
            <a:ext cx="4392487" cy="236149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t" anchorCtr="0" compatLnSpc="1">
            <a:prstTxWarp prst="textNoShape">
              <a:avLst/>
            </a:prstTxWarp>
          </a:bodyPr>
          <a:lstStyle/>
          <a:p>
            <a:pPr algn="ctr" defTabSz="854004"/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38190" y="3688978"/>
            <a:ext cx="4176462" cy="2355711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t" anchorCtr="0" compatLnSpc="1">
            <a:prstTxWarp prst="textNoShape">
              <a:avLst/>
            </a:prstTxWarp>
          </a:bodyPr>
          <a:lstStyle/>
          <a:p>
            <a:pPr algn="ctr" defTabSz="854004"/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8190" y="3655189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004"/>
            <a:r>
              <a:rPr lang="zh-TW" altLang="en-US" sz="2800" u="sng" dirty="0">
                <a:latin typeface="標楷體" panose="03000509000000000000" pitchFamily="65" charset="-120"/>
              </a:rPr>
              <a:t>研究</a:t>
            </a:r>
            <a:r>
              <a:rPr lang="zh-TW" altLang="en-US" sz="2800" u="sng" dirty="0" smtClean="0">
                <a:latin typeface="標楷體" panose="03000509000000000000" pitchFamily="65" charset="-120"/>
              </a:rPr>
              <a:t>資料</a:t>
            </a:r>
            <a:endParaRPr lang="en-US" altLang="zh-TW" sz="2800" u="sng" dirty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latin typeface="標楷體" panose="03000509000000000000" pitchFamily="65" charset="-120"/>
              </a:rPr>
              <a:t>確實記錄、保存與備查</a:t>
            </a: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>
                <a:latin typeface="標楷體" panose="03000509000000000000" pitchFamily="65" charset="-120"/>
              </a:rPr>
              <a:t>客觀地分析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資料</a:t>
            </a:r>
            <a:endParaRPr lang="en-US" altLang="zh-TW" sz="2800" dirty="0" smtClean="0">
              <a:latin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38788" y="3695263"/>
            <a:ext cx="3277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004"/>
            <a:r>
              <a:rPr lang="zh-TW" altLang="en-US" sz="2800" u="sng" dirty="0" smtClean="0">
                <a:latin typeface="標楷體" panose="03000509000000000000" pitchFamily="65" charset="-120"/>
              </a:rPr>
              <a:t>研究計畫與論文</a:t>
            </a:r>
            <a:endParaRPr lang="en-US" altLang="zh-TW" sz="2800" u="sng" dirty="0" smtClean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註明出處</a:t>
            </a:r>
            <a:endParaRPr lang="en-US" altLang="zh-TW" sz="28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自我抄襲</a:t>
            </a:r>
            <a:endParaRPr lang="en-US" altLang="zh-TW" sz="28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避免</a:t>
            </a:r>
            <a:r>
              <a:rPr lang="zh-TW" alt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稿多</a:t>
            </a:r>
            <a:r>
              <a:rPr lang="zh-TW" alt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</a:t>
            </a:r>
            <a:endParaRPr lang="en-US" altLang="zh-TW" sz="28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latin typeface="標楷體" panose="03000509000000000000" pitchFamily="65" charset="-120"/>
              </a:rPr>
              <a:t>共同作者的認定</a:t>
            </a:r>
            <a:endParaRPr lang="zh-TW" altLang="en-US" sz="2800" dirty="0">
              <a:latin typeface="標楷體" panose="03000509000000000000" pitchFamily="65" charset="-120"/>
            </a:endParaRPr>
          </a:p>
          <a:p>
            <a:pPr algn="ctr" defTabSz="854004"/>
            <a:endParaRPr lang="en-US" altLang="zh-TW" sz="2800" u="sng" dirty="0">
              <a:latin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746300" y="1796228"/>
            <a:ext cx="7200799" cy="1800189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264" tIns="45633" rIns="91264" bIns="45633" numCol="1" rtlCol="0" anchor="t" anchorCtr="0" compatLnSpc="1">
            <a:prstTxWarp prst="textNoShape">
              <a:avLst/>
            </a:prstTxWarp>
          </a:bodyPr>
          <a:lstStyle/>
          <a:p>
            <a:pPr algn="ctr" defTabSz="854004"/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62328" y="2012241"/>
            <a:ext cx="7344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004"/>
            <a:r>
              <a:rPr lang="zh-TW" altLang="en-US" sz="2800" u="sng" dirty="0" smtClean="0">
                <a:latin typeface="標楷體" panose="03000509000000000000" pitchFamily="65" charset="-120"/>
              </a:rPr>
              <a:t>避免不當行為</a:t>
            </a:r>
            <a:endParaRPr lang="en-US" altLang="zh-TW" sz="2800" u="sng" dirty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 smtClean="0">
                <a:latin typeface="標楷體" panose="03000509000000000000" pitchFamily="65" charset="-120"/>
              </a:rPr>
              <a:t>造假、變造、抄襲</a:t>
            </a: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457200" indent="-457200" defTabSz="854004">
              <a:buBlip>
                <a:blip r:embed="rId4"/>
              </a:buBlip>
            </a:pPr>
            <a:r>
              <a:rPr lang="zh-TW" altLang="en-US" sz="2800" dirty="0">
                <a:latin typeface="標楷體" panose="03000509000000000000" pitchFamily="65" charset="-120"/>
              </a:rPr>
              <a:t>研究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成果發表、作者定義相關之不當行為</a:t>
            </a:r>
            <a:endParaRPr lang="zh-TW" altLang="en-US" sz="2800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06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 txBox="1">
            <a:spLocks noGrp="1"/>
          </p:cNvSpPr>
          <p:nvPr/>
        </p:nvSpPr>
        <p:spPr bwMode="auto">
          <a:xfrm>
            <a:off x="8168569" y="709919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n-lt"/>
                <a:hlinkClick r:id="rId3" action="ppaction://hlinksldjump"/>
              </a:rPr>
              <a:pPr algn="r" eaLnBrk="1" hangingPunct="1"/>
              <a:t>3</a:t>
            </a:fld>
            <a:endParaRPr lang="en-US" altLang="zh-TW" sz="1600" b="1" dirty="0">
              <a:latin typeface="+mn-lt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546559" y="180231"/>
            <a:ext cx="10117137" cy="1033462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一、學術</a:t>
            </a:r>
            <a:r>
              <a:rPr lang="zh-TW" altLang="en-US" sz="53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倫理</a:t>
            </a:r>
            <a:r>
              <a:rPr lang="zh-TW" altLang="en-US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規範</a:t>
            </a:r>
            <a:r>
              <a:rPr lang="en-US" altLang="zh-TW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/>
            </a:r>
            <a:br>
              <a:rPr lang="en-US" altLang="zh-TW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</a:br>
            <a:r>
              <a:rPr lang="zh-TW" altLang="en-US" sz="31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科技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部學術倫理規範</a:t>
            </a:r>
            <a:r>
              <a:rPr lang="en-US" altLang="zh-TW" sz="31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31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二</a:t>
            </a:r>
            <a:r>
              <a:rPr lang="en-US" altLang="zh-TW" sz="31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)</a:t>
            </a:r>
            <a:endParaRPr lang="zh-TW" altLang="en-US" sz="3100" b="1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latin typeface="+mn-lt"/>
              </a:rPr>
              <a:t>綜合計畫組</a:t>
            </a:r>
            <a:endParaRPr lang="en-US" altLang="zh-TW"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172" y="1332359"/>
            <a:ext cx="95770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「國科會對學術倫理的七點說明」</a:t>
            </a:r>
            <a:endParaRPr lang="en-US" altLang="zh-TW" sz="3200" dirty="0"/>
          </a:p>
          <a:p>
            <a:r>
              <a:rPr lang="zh-TW" altLang="en-US" sz="3200" dirty="0"/>
              <a:t>「研究人員學術倫理規範」</a:t>
            </a:r>
            <a:endParaRPr lang="en-US" altLang="zh-TW" sz="3200" dirty="0"/>
          </a:p>
          <a:p>
            <a:r>
              <a:rPr lang="zh-TW" altLang="en-US" sz="3200" dirty="0"/>
              <a:t>「學術倫理案件處理及審議要點」</a:t>
            </a:r>
          </a:p>
          <a:p>
            <a:endParaRPr lang="en-US" altLang="zh-TW" sz="3200" dirty="0" smtClean="0"/>
          </a:p>
          <a:p>
            <a:r>
              <a:rPr lang="en-US" altLang="zh-TW" sz="2800" dirty="0" smtClean="0"/>
              <a:t>GOOGLE</a:t>
            </a:r>
            <a:r>
              <a:rPr lang="zh-TW" altLang="en-US" sz="2800" dirty="0"/>
              <a:t>→科技部學術倫理</a:t>
            </a:r>
            <a:r>
              <a:rPr lang="zh-TW" altLang="en-US" sz="2800" dirty="0" smtClean="0"/>
              <a:t>規範→第一個連結→網頁下方</a:t>
            </a:r>
            <a:endParaRPr lang="en-US" altLang="zh-TW" sz="2800" dirty="0" smtClean="0"/>
          </a:p>
          <a:p>
            <a:r>
              <a:rPr lang="zh-TW" altLang="en-US" sz="2800" dirty="0" smtClean="0"/>
              <a:t>網址：</a:t>
            </a:r>
            <a:r>
              <a:rPr lang="en-US" altLang="zh-TW" sz="2000" dirty="0" smtClean="0"/>
              <a:t>http</a:t>
            </a:r>
            <a:r>
              <a:rPr lang="en-US" altLang="zh-TW" sz="2000" dirty="0"/>
              <a:t>://www.most.gov.tw/ct.aspx?xItem=16429&amp;ctNode=1637&amp;mp=1</a:t>
            </a:r>
            <a:endParaRPr lang="en-US" altLang="zh-TW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4" y="4259905"/>
            <a:ext cx="835292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 txBox="1">
            <a:spLocks noGrp="1"/>
          </p:cNvSpPr>
          <p:nvPr/>
        </p:nvSpPr>
        <p:spPr bwMode="auto">
          <a:xfrm>
            <a:off x="8168569" y="709919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n-lt"/>
                <a:hlinkClick r:id="rId3" action="ppaction://hlinksldjump"/>
              </a:rPr>
              <a:pPr algn="r" eaLnBrk="1" hangingPunct="1"/>
              <a:t>4</a:t>
            </a:fld>
            <a:endParaRPr lang="en-US" altLang="zh-TW" sz="1600" b="1" dirty="0">
              <a:latin typeface="+mn-lt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537110" y="180231"/>
            <a:ext cx="10117137" cy="103346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二、智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財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概況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</a:br>
            <a:r>
              <a:rPr lang="zh-TW" altLang="en-US" sz="29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簡介</a:t>
            </a:r>
            <a:r>
              <a:rPr lang="en-US" altLang="zh-TW" sz="29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9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一</a:t>
            </a:r>
            <a:r>
              <a:rPr lang="en-US" altLang="zh-TW" sz="29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zh-TW" altLang="en-US" sz="2900" b="1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latin typeface="+mn-lt"/>
              </a:rPr>
              <a:t>綜合計畫組</a:t>
            </a:r>
            <a:endParaRPr lang="en-US" altLang="zh-TW">
              <a:latin typeface="+mn-lt"/>
            </a:endParaRPr>
          </a:p>
        </p:txBody>
      </p:sp>
      <p:graphicFrame>
        <p:nvGraphicFramePr>
          <p:cNvPr id="48" name="資料庫圖表 47"/>
          <p:cNvGraphicFramePr/>
          <p:nvPr>
            <p:extLst>
              <p:ext uri="{D42A27DB-BD31-4B8C-83A1-F6EECF244321}">
                <p14:modId xmlns:p14="http://schemas.microsoft.com/office/powerpoint/2010/main" val="691924903"/>
              </p:ext>
            </p:extLst>
          </p:nvPr>
        </p:nvGraphicFramePr>
        <p:xfrm>
          <a:off x="1208346" y="2334272"/>
          <a:ext cx="8962890" cy="569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94172" y="1538287"/>
            <a:ext cx="950185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+mn-lt"/>
              </a:rPr>
              <a:t>智慧財產權</a:t>
            </a:r>
            <a:r>
              <a:rPr lang="zh-TW" altLang="en-US" sz="3200" dirty="0">
                <a:latin typeface="+mn-lt"/>
              </a:rPr>
              <a:t>的定義係指人類精神活動之成果而能產生財產上之價值者，並由法律所創設之一種權利，</a:t>
            </a:r>
            <a:r>
              <a:rPr lang="zh-TW" altLang="en-US" sz="3200" dirty="0" smtClean="0">
                <a:latin typeface="+mn-lt"/>
              </a:rPr>
              <a:t>提供</a:t>
            </a:r>
            <a:r>
              <a:rPr lang="zh-TW" altLang="en-US" sz="3200" dirty="0" smtClean="0">
                <a:solidFill>
                  <a:srgbClr val="FF0000"/>
                </a:solidFill>
                <a:latin typeface="+mn-lt"/>
              </a:rPr>
              <a:t>發明人在</a:t>
            </a:r>
            <a:r>
              <a:rPr lang="zh-TW" altLang="en-US" sz="3200" dirty="0">
                <a:solidFill>
                  <a:srgbClr val="FF0000"/>
                </a:solidFill>
                <a:latin typeface="+mn-lt"/>
              </a:rPr>
              <a:t>一定時間內專有排他的權利</a:t>
            </a:r>
            <a:r>
              <a:rPr lang="zh-TW" altLang="en-US" sz="3200" dirty="0">
                <a:latin typeface="+mn-lt"/>
              </a:rPr>
              <a:t>。</a:t>
            </a:r>
            <a:endParaRPr lang="en-US" altLang="zh-TW" sz="32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TW" sz="3600" dirty="0" smtClean="0">
              <a:latin typeface="+mn-lt"/>
              <a:cs typeface="Arial" pitchFamily="34" charset="0"/>
            </a:endParaRPr>
          </a:p>
          <a:p>
            <a:endParaRPr lang="zh-TW" altLang="en-US" dirty="0">
              <a:latin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56651"/>
              </p:ext>
            </p:extLst>
          </p:nvPr>
        </p:nvGraphicFramePr>
        <p:xfrm>
          <a:off x="4019883" y="4233247"/>
          <a:ext cx="2650434" cy="411480"/>
        </p:xfrm>
        <a:graphic>
          <a:graphicData uri="http://schemas.openxmlformats.org/drawingml/2006/table">
            <a:tbl>
              <a:tblPr/>
              <a:tblGrid>
                <a:gridCol w="2650434"/>
              </a:tblGrid>
              <a:tr h="267464">
                <a:tc>
                  <a:txBody>
                    <a:bodyPr/>
                    <a:lstStyle/>
                    <a:p>
                      <a:pPr marL="0" marR="0" lvl="0" indent="0" algn="ctr" defTabSz="1038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+mn-lt"/>
                          <a:ea typeface="標楷體" panose="03000509000000000000" pitchFamily="65" charset="-120"/>
                        </a:rPr>
                        <a:t>實驗紀錄簿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 txBox="1">
            <a:spLocks noGrp="1"/>
          </p:cNvSpPr>
          <p:nvPr/>
        </p:nvSpPr>
        <p:spPr bwMode="auto">
          <a:xfrm>
            <a:off x="8168569" y="709919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n-lt"/>
                <a:hlinkClick r:id="rId3" action="ppaction://hlinksldjump"/>
              </a:rPr>
              <a:pPr algn="r" eaLnBrk="1" hangingPunct="1"/>
              <a:t>5</a:t>
            </a:fld>
            <a:endParaRPr lang="en-US" altLang="zh-TW" sz="1600" b="1" dirty="0">
              <a:latin typeface="+mn-lt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546559" y="0"/>
            <a:ext cx="10117137" cy="103346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二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、智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財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概況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</a:br>
            <a:r>
              <a:rPr lang="zh-TW" altLang="en-US" sz="2900" b="1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簡介</a:t>
            </a:r>
            <a:r>
              <a:rPr lang="en-US" altLang="zh-TW" sz="29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900" b="1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二</a:t>
            </a:r>
            <a:r>
              <a:rPr lang="en-US" altLang="zh-TW" sz="29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)</a:t>
            </a:r>
            <a:endParaRPr lang="zh-TW" altLang="en-US" sz="2900" b="1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+mn-lt"/>
              </a:rPr>
              <a:t>綜合計畫組</a:t>
            </a:r>
            <a:endParaRPr lang="en-US" altLang="zh-TW" dirty="0">
              <a:latin typeface="+mn-lt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64870938"/>
              </p:ext>
            </p:extLst>
          </p:nvPr>
        </p:nvGraphicFramePr>
        <p:xfrm>
          <a:off x="378148" y="396255"/>
          <a:ext cx="10069524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234132" y="4716735"/>
            <a:ext cx="10297144" cy="2160241"/>
            <a:chOff x="3338" y="2795488"/>
            <a:chExt cx="3328157" cy="95687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圓角矩形 13"/>
            <p:cNvSpPr/>
            <p:nvPr/>
          </p:nvSpPr>
          <p:spPr>
            <a:xfrm>
              <a:off x="3338" y="2795488"/>
              <a:ext cx="3328157" cy="9568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233051" y="2969066"/>
              <a:ext cx="3028623" cy="78329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kern="1200" dirty="0" smtClean="0">
                  <a:ea typeface="標楷體" panose="03000509000000000000" pitchFamily="65" charset="-120"/>
                </a:rPr>
                <a:t>1.</a:t>
              </a:r>
              <a:r>
                <a:rPr lang="zh-TW" altLang="en-US" sz="2000" kern="1200" dirty="0" smtClean="0">
                  <a:ea typeface="標楷體" panose="03000509000000000000" pitchFamily="65" charset="-120"/>
                </a:rPr>
                <a:t>發表</a:t>
              </a:r>
              <a:r>
                <a:rPr lang="zh-TW" altLang="en-US" sz="2000" dirty="0" smtClean="0">
                  <a:ea typeface="標楷體" panose="03000509000000000000" pitchFamily="65" charset="-120"/>
                </a:rPr>
                <a:t>論文、成果後，別人仍可申請專利，先申請主義。</a:t>
              </a:r>
              <a:endParaRPr lang="en-US" altLang="zh-TW" sz="2000" dirty="0" smtClean="0">
                <a:ea typeface="標楷體" panose="03000509000000000000" pitchFamily="65" charset="-120"/>
              </a:endParaRPr>
            </a:p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kern="1200" dirty="0" smtClean="0">
                  <a:ea typeface="標楷體" panose="03000509000000000000" pitchFamily="65" charset="-120"/>
                </a:rPr>
                <a:t>2.</a:t>
              </a:r>
              <a:r>
                <a:rPr lang="zh-TW" altLang="en-US" sz="2000" dirty="0" smtClean="0">
                  <a:ea typeface="標楷體" panose="03000509000000000000" pitchFamily="65" charset="-120"/>
                </a:rPr>
                <a:t>發表論文、成果後，影響到</a:t>
              </a:r>
              <a:r>
                <a:rPr lang="zh-TW" altLang="en-US" sz="2000" kern="1200" dirty="0" smtClean="0">
                  <a:ea typeface="標楷體" panose="03000509000000000000" pitchFamily="65" charset="-120"/>
                </a:rPr>
                <a:t>新穎性。</a:t>
              </a:r>
              <a:endParaRPr lang="en-US" altLang="zh-TW" sz="2000" kern="1200" dirty="0" smtClean="0">
                <a:ea typeface="標楷體" panose="03000509000000000000" pitchFamily="65" charset="-120"/>
              </a:endParaRPr>
            </a:p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3.</a:t>
              </a:r>
              <a:r>
                <a:rPr lang="zh-TW" altLang="en-US" sz="2000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專利申請權歸屬</a:t>
              </a:r>
              <a:r>
                <a:rPr lang="zh-TW" altLang="en-US" sz="20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，職務上發明歸屬本所，除與所外單位合作研究時依合約規定外。</a:t>
              </a:r>
              <a:endParaRPr lang="en-US" altLang="zh-TW" sz="2000" dirty="0" smtClean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kern="12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4.</a:t>
              </a:r>
              <a:r>
                <a:rPr lang="zh-TW" altLang="en-US" sz="2000" kern="12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專利申請及</a:t>
              </a:r>
              <a:r>
                <a:rPr lang="zh-TW" altLang="en-US" sz="20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維護費用，計畫支應。</a:t>
              </a:r>
              <a:endParaRPr lang="en-US" altLang="zh-TW" sz="2000" dirty="0" smtClean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5.Kow how</a:t>
              </a:r>
              <a:r>
                <a:rPr lang="zh-TW" altLang="en-US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的保護</a:t>
              </a:r>
              <a:r>
                <a:rPr lang="zh-TW" altLang="en-US" sz="20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。</a:t>
              </a:r>
              <a:endParaRPr lang="en-US" altLang="zh-TW" sz="2000" dirty="0" smtClean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endParaRPr lang="en-US" altLang="zh-TW" sz="2000" dirty="0" smtClean="0">
                <a:ea typeface="標楷體" panose="03000509000000000000" pitchFamily="65" charset="-120"/>
              </a:endParaRPr>
            </a:p>
          </p:txBody>
        </p:sp>
      </p:grpSp>
      <p:sp>
        <p:nvSpPr>
          <p:cNvPr id="2" name="左-右雙向箭號 1"/>
          <p:cNvSpPr/>
          <p:nvPr/>
        </p:nvSpPr>
        <p:spPr>
          <a:xfrm>
            <a:off x="3473872" y="2870986"/>
            <a:ext cx="432048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左-右雙向箭號 15"/>
          <p:cNvSpPr/>
          <p:nvPr/>
        </p:nvSpPr>
        <p:spPr>
          <a:xfrm>
            <a:off x="6930876" y="2844527"/>
            <a:ext cx="432048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38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>
            <a:hlinkClick r:id="rId3" action="ppaction://hlinksldjump"/>
          </p:cNvPr>
          <p:cNvSpPr txBox="1">
            <a:spLocks noGrp="1"/>
          </p:cNvSpPr>
          <p:nvPr/>
        </p:nvSpPr>
        <p:spPr bwMode="auto">
          <a:xfrm>
            <a:off x="8168569" y="719973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3" action="ppaction://hlinksldjump"/>
              </a:rPr>
              <a:pPr algn="r" eaLnBrk="1" hangingPunct="1"/>
              <a:t>6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6978464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grpSp>
        <p:nvGrpSpPr>
          <p:cNvPr id="30" name="群組 29"/>
          <p:cNvGrpSpPr/>
          <p:nvPr/>
        </p:nvGrpSpPr>
        <p:grpSpPr>
          <a:xfrm>
            <a:off x="3834532" y="4976413"/>
            <a:ext cx="3168353" cy="1612530"/>
            <a:chOff x="0" y="2304393"/>
            <a:chExt cx="1612530" cy="1612530"/>
          </a:xfrm>
        </p:grpSpPr>
        <p:sp>
          <p:nvSpPr>
            <p:cNvPr id="31" name="橢圓 30"/>
            <p:cNvSpPr/>
            <p:nvPr/>
          </p:nvSpPr>
          <p:spPr>
            <a:xfrm>
              <a:off x="0" y="2304393"/>
              <a:ext cx="1612530" cy="161253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橢圓 4"/>
            <p:cNvSpPr/>
            <p:nvPr/>
          </p:nvSpPr>
          <p:spPr>
            <a:xfrm>
              <a:off x="236150" y="2540543"/>
              <a:ext cx="1140230" cy="1140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 smtClean="0"/>
                <a:t>專利</a:t>
              </a:r>
              <a:endParaRPr lang="zh-TW" altLang="en-US" sz="4000" kern="1200" dirty="0"/>
            </a:p>
          </p:txBody>
        </p:sp>
      </p:grpSp>
      <p:sp>
        <p:nvSpPr>
          <p:cNvPr id="33" name="標題 1"/>
          <p:cNvSpPr txBox="1">
            <a:spLocks/>
          </p:cNvSpPr>
          <p:nvPr/>
        </p:nvSpPr>
        <p:spPr>
          <a:xfrm>
            <a:off x="537110" y="180231"/>
            <a:ext cx="10117137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92500" lnSpcReduction="200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二</a:t>
            </a:r>
            <a:r>
              <a:rPr kumimoji="0"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</a:rPr>
              <a:t>、智財概況</a:t>
            </a:r>
            <a:endParaRPr kumimoji="0" lang="en-US" altLang="zh-TW" b="1" dirty="0" smtClean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簡介</a:t>
            </a:r>
            <a:r>
              <a:rPr lang="en-US" altLang="zh-TW" sz="30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三</a:t>
            </a:r>
            <a:r>
              <a:rPr lang="en-US" altLang="zh-TW" sz="3000" b="1" dirty="0" smtClean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</a:rPr>
              <a:t>)</a:t>
            </a:r>
            <a:endParaRPr kumimoji="0" lang="zh-TW" altLang="en-US" sz="3000" b="1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810196" y="1548383"/>
            <a:ext cx="8902160" cy="2234910"/>
            <a:chOff x="810196" y="1548383"/>
            <a:chExt cx="8902160" cy="2234910"/>
          </a:xfrm>
        </p:grpSpPr>
        <p:sp>
          <p:nvSpPr>
            <p:cNvPr id="24" name="圓角矩形 23"/>
            <p:cNvSpPr/>
            <p:nvPr/>
          </p:nvSpPr>
          <p:spPr bwMode="auto">
            <a:xfrm>
              <a:off x="810196" y="3060551"/>
              <a:ext cx="2808312" cy="722742"/>
            </a:xfrm>
            <a:prstGeom prst="roundRect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264" tIns="45633" rIns="91264" bIns="45633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zh-TW" altLang="en-US" sz="200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顯性與隱性知識的傳承</a:t>
              </a:r>
              <a:endParaRPr lang="en-US" altLang="zh-TW" sz="200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 bwMode="auto">
            <a:xfrm>
              <a:off x="3834532" y="3060551"/>
              <a:ext cx="3168353" cy="722742"/>
            </a:xfrm>
            <a:prstGeom prst="roundRect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264" tIns="45633" rIns="91264" bIns="45633" numCol="1" rtlCol="0" anchor="ctr" anchorCtr="0" compatLnSpc="1">
              <a:prstTxWarp prst="textNoShape">
                <a:avLst/>
              </a:prstTxWarp>
            </a:bodyPr>
            <a:lstStyle/>
            <a:p>
              <a:pPr defTabSz="854004"/>
              <a:r>
                <a:rPr lang="zh-TW" altLang="en-US" sz="2000" dirty="0" smtClean="0">
                  <a:latin typeface="+mj-lt"/>
                  <a:ea typeface="標楷體" panose="03000509000000000000" pitchFamily="65" charset="-120"/>
                </a:rPr>
                <a:t>分析</a:t>
              </a:r>
              <a:r>
                <a:rPr lang="zh-TW" altLang="en-US" sz="2000" dirty="0">
                  <a:ea typeface="標楷體" panose="03000509000000000000" pitchFamily="65" charset="-120"/>
                </a:rPr>
                <a:t>、</a:t>
              </a:r>
              <a:r>
                <a:rPr lang="zh-TW" altLang="en-US" sz="2000" dirty="0" smtClean="0">
                  <a:latin typeface="+mj-lt"/>
                  <a:ea typeface="標楷體" panose="03000509000000000000" pitchFamily="65" charset="-120"/>
                </a:rPr>
                <a:t>討論</a:t>
              </a:r>
              <a:r>
                <a:rPr lang="zh-TW" altLang="en-US" sz="2000" dirty="0">
                  <a:ea typeface="標楷體" panose="03000509000000000000" pitchFamily="65" charset="-120"/>
                </a:rPr>
                <a:t>、</a:t>
              </a:r>
              <a:r>
                <a:rPr lang="zh-TW" altLang="en-US" sz="2000" dirty="0" smtClean="0">
                  <a:latin typeface="+mj-lt"/>
                  <a:ea typeface="標楷體" panose="03000509000000000000" pitchFamily="65" charset="-120"/>
                </a:rPr>
                <a:t>評估、研判</a:t>
              </a:r>
              <a:endParaRPr lang="zh-TW" altLang="en-US" sz="2000" dirty="0">
                <a:latin typeface="+mj-lt"/>
                <a:ea typeface="標楷體" panose="03000509000000000000" pitchFamily="65" charset="-120"/>
              </a:endParaRPr>
            </a:p>
          </p:txBody>
        </p:sp>
        <p:sp>
          <p:nvSpPr>
            <p:cNvPr id="23" name="圓角矩形 22"/>
            <p:cNvSpPr/>
            <p:nvPr/>
          </p:nvSpPr>
          <p:spPr bwMode="auto">
            <a:xfrm>
              <a:off x="7286105" y="3060551"/>
              <a:ext cx="2426251" cy="722742"/>
            </a:xfrm>
            <a:prstGeom prst="roundRect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264" tIns="45633" rIns="91264" bIns="45633" numCol="1" rtlCol="0" anchor="ctr" anchorCtr="0" compatLnSpc="1">
              <a:prstTxWarp prst="textNoShape">
                <a:avLst/>
              </a:prstTxWarp>
            </a:bodyPr>
            <a:lstStyle/>
            <a:p>
              <a:pPr defTabSz="854004">
                <a:lnSpc>
                  <a:spcPct val="150000"/>
                </a:lnSpc>
              </a:pPr>
              <a:r>
                <a:rPr lang="zh-TW" altLang="en-US" sz="2000" dirty="0" smtClean="0">
                  <a:latin typeface="+mj-lt"/>
                  <a:ea typeface="標楷體" panose="03000509000000000000" pitchFamily="65" charset="-120"/>
                </a:rPr>
                <a:t>權益與責任的劃分</a:t>
              </a:r>
              <a:endParaRPr lang="zh-TW" altLang="en-US" sz="2000" dirty="0">
                <a:latin typeface="+mj-lt"/>
                <a:ea typeface="標楷體" panose="03000509000000000000" pitchFamily="65" charset="-12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214352" y="1548383"/>
              <a:ext cx="6284878" cy="1066259"/>
            </a:xfrm>
            <a:prstGeom prst="rect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264" tIns="45633" rIns="91264" bIns="4563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54004"/>
              <a:r>
                <a:rPr lang="zh-TW" altLang="zh-TW" sz="4800" dirty="0">
                  <a:ea typeface="標楷體" panose="03000509000000000000" pitchFamily="65" charset="-120"/>
                </a:rPr>
                <a:t>實驗紀錄</a:t>
              </a:r>
              <a:r>
                <a:rPr lang="zh-TW" altLang="zh-TW" sz="4800" dirty="0" smtClean="0">
                  <a:ea typeface="標楷體" panose="03000509000000000000" pitchFamily="65" charset="-120"/>
                </a:rPr>
                <a:t>簿</a:t>
              </a:r>
              <a:endParaRPr lang="zh-TW" altLang="en-US" sz="4800" dirty="0">
                <a:ea typeface="標楷體" panose="03000509000000000000" pitchFamily="65" charset="-120"/>
              </a:endParaRPr>
            </a:p>
          </p:txBody>
        </p:sp>
        <p:cxnSp>
          <p:nvCxnSpPr>
            <p:cNvPr id="4" name="肘形接點 3"/>
            <p:cNvCxnSpPr>
              <a:stCxn id="27" idx="2"/>
              <a:endCxn id="24" idx="0"/>
            </p:cNvCxnSpPr>
            <p:nvPr/>
          </p:nvCxnSpPr>
          <p:spPr>
            <a:xfrm rot="5400000">
              <a:off x="3562618" y="1266377"/>
              <a:ext cx="445909" cy="314243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接點 6"/>
            <p:cNvCxnSpPr>
              <a:stCxn id="27" idx="2"/>
            </p:cNvCxnSpPr>
            <p:nvPr/>
          </p:nvCxnSpPr>
          <p:spPr>
            <a:xfrm rot="16200000" flipH="1">
              <a:off x="5133836" y="2837597"/>
              <a:ext cx="445912" cy="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接點 17"/>
            <p:cNvCxnSpPr>
              <a:endCxn id="23" idx="0"/>
            </p:cNvCxnSpPr>
            <p:nvPr/>
          </p:nvCxnSpPr>
          <p:spPr>
            <a:xfrm>
              <a:off x="5356791" y="2837597"/>
              <a:ext cx="3142440" cy="22295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單箭頭接點 4"/>
          <p:cNvCxnSpPr/>
          <p:nvPr/>
        </p:nvCxnSpPr>
        <p:spPr>
          <a:xfrm>
            <a:off x="5346700" y="3996655"/>
            <a:ext cx="0" cy="974638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7110" y="1213693"/>
            <a:ext cx="9634126" cy="278296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 bwMode="auto">
          <a:xfrm>
            <a:off x="1026220" y="4411959"/>
            <a:ext cx="2808312" cy="722742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迴避設計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378148" y="5258744"/>
            <a:ext cx="2808312" cy="722742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創意發想、腦力激盪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894618" y="4411959"/>
            <a:ext cx="2808312" cy="722742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產品改良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7715680" y="5258744"/>
            <a:ext cx="2808312" cy="722742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專利佈局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26" name="直線單箭頭接點 25"/>
          <p:cNvCxnSpPr>
            <a:stCxn id="19" idx="3"/>
          </p:cNvCxnSpPr>
          <p:nvPr/>
        </p:nvCxnSpPr>
        <p:spPr>
          <a:xfrm>
            <a:off x="3834532" y="4773330"/>
            <a:ext cx="463995" cy="361371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20" idx="3"/>
            <a:endCxn id="31" idx="2"/>
          </p:cNvCxnSpPr>
          <p:nvPr/>
        </p:nvCxnSpPr>
        <p:spPr>
          <a:xfrm>
            <a:off x="3186460" y="5620115"/>
            <a:ext cx="648072" cy="162563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21" idx="1"/>
            <a:endCxn id="31" idx="7"/>
          </p:cNvCxnSpPr>
          <p:nvPr/>
        </p:nvCxnSpPr>
        <p:spPr>
          <a:xfrm flipH="1">
            <a:off x="6538890" y="4773330"/>
            <a:ext cx="355728" cy="439233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22" idx="1"/>
            <a:endCxn id="31" idx="6"/>
          </p:cNvCxnSpPr>
          <p:nvPr/>
        </p:nvCxnSpPr>
        <p:spPr>
          <a:xfrm flipH="1">
            <a:off x="7002885" y="5620115"/>
            <a:ext cx="712795" cy="162563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圓角矩形 34"/>
          <p:cNvSpPr/>
          <p:nvPr/>
        </p:nvSpPr>
        <p:spPr bwMode="auto">
          <a:xfrm>
            <a:off x="7095074" y="6352793"/>
            <a:ext cx="2808312" cy="722742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64" tIns="45633" rIns="91264" bIns="45633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逆向工程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36" name="直線單箭頭接點 35"/>
          <p:cNvCxnSpPr>
            <a:stCxn id="35" idx="1"/>
            <a:endCxn id="31" idx="5"/>
          </p:cNvCxnSpPr>
          <p:nvPr/>
        </p:nvCxnSpPr>
        <p:spPr>
          <a:xfrm flipH="1" flipV="1">
            <a:off x="6538890" y="6352793"/>
            <a:ext cx="556184" cy="361371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3" y="2434555"/>
            <a:ext cx="267755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3">
            <a:hlinkClick r:id="rId4" action="ppaction://hlinksldjump"/>
          </p:cNvPr>
          <p:cNvSpPr txBox="1">
            <a:spLocks noGrp="1"/>
          </p:cNvSpPr>
          <p:nvPr/>
        </p:nvSpPr>
        <p:spPr bwMode="auto">
          <a:xfrm>
            <a:off x="8168569" y="7199738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4" action="ppaction://hlinksldjump"/>
              </a:rPr>
              <a:pPr algn="r" eaLnBrk="1" hangingPunct="1"/>
              <a:t>7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82" y="6978464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0" y="207963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77500" lnSpcReduction="200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kumimoji="0"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本所專利及實驗記錄簿與專利管理</a:t>
            </a:r>
            <a:r>
              <a:rPr kumimoji="0"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要點</a:t>
            </a:r>
            <a:endParaRPr kumimoji="0" lang="en-US" altLang="zh-TW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OWL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科技行政知識管理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(OWL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0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96308" y="3951937"/>
            <a:ext cx="78673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實驗</a:t>
            </a:r>
            <a:r>
              <a:rPr lang="zh-TW" altLang="zh-TW" sz="3600" dirty="0"/>
              <a:t>紀錄簿管理</a:t>
            </a:r>
            <a:r>
              <a:rPr lang="zh-TW" altLang="zh-TW" sz="3600" dirty="0" smtClean="0"/>
              <a:t>要點</a:t>
            </a:r>
            <a:endParaRPr lang="en-US" altLang="zh-TW" sz="3600" dirty="0" smtClean="0"/>
          </a:p>
          <a:p>
            <a:pPr algn="just"/>
            <a:r>
              <a:rPr lang="en-US" altLang="zh-TW" sz="2800" dirty="0" smtClean="0"/>
              <a:t>OWL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→綜計</a:t>
            </a:r>
            <a:r>
              <a:rPr lang="zh-TW" altLang="en-US" sz="2800" dirty="0" smtClean="0"/>
              <a:t>組→內定規章</a:t>
            </a:r>
            <a:endParaRPr lang="en-US" altLang="zh-TW" sz="2800" dirty="0" smtClean="0"/>
          </a:p>
          <a:p>
            <a:pPr algn="just"/>
            <a:endParaRPr lang="zh-TW" altLang="en-US" sz="2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申請</a:t>
            </a:r>
            <a:r>
              <a:rPr lang="zh-TW" altLang="zh-TW" sz="3600" dirty="0"/>
              <a:t>專利及維護作業</a:t>
            </a:r>
            <a:r>
              <a:rPr lang="zh-TW" altLang="zh-TW" sz="3600" dirty="0" smtClean="0"/>
              <a:t>要點</a:t>
            </a:r>
            <a:endParaRPr lang="en-US" altLang="zh-TW" sz="3600" dirty="0" smtClean="0"/>
          </a:p>
          <a:p>
            <a:pPr algn="just"/>
            <a:r>
              <a:rPr lang="en-US" altLang="zh-TW" sz="2800" dirty="0" smtClean="0"/>
              <a:t>OWL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→綜計</a:t>
            </a:r>
            <a:r>
              <a:rPr lang="zh-TW" altLang="en-US" sz="2800" dirty="0" smtClean="0"/>
              <a:t>組→外委計畫</a:t>
            </a:r>
            <a:r>
              <a:rPr lang="zh-TW" altLang="en-US" sz="2800" dirty="0"/>
              <a:t>→</a:t>
            </a:r>
            <a:r>
              <a:rPr lang="zh-TW" altLang="en-US" sz="2800" dirty="0" smtClean="0"/>
              <a:t>專利→專利作業要點</a:t>
            </a:r>
            <a:endParaRPr lang="zh-TW" alt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55" y="1764407"/>
            <a:ext cx="2484604" cy="19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024050" y="3103629"/>
            <a:ext cx="2087286" cy="5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56894" y="1241187"/>
            <a:ext cx="8982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</a:rPr>
              <a:t>由</a:t>
            </a:r>
            <a:r>
              <a:rPr lang="zh-TW" altLang="en-US" sz="2800" dirty="0">
                <a:latin typeface="標楷體" panose="03000509000000000000" pitchFamily="65" charset="-120"/>
              </a:rPr>
              <a:t>所內首頁畫面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右側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</a:rPr>
              <a:t>知識服務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點選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</a:rPr>
              <a:t>文件管理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進入</a:t>
            </a:r>
            <a:r>
              <a:rPr lang="en-US" altLang="zh-TW" sz="2800" dirty="0" smtClean="0">
                <a:latin typeface="標楷體" panose="03000509000000000000" pitchFamily="65" charset="-120"/>
              </a:rPr>
              <a:t>OWL</a:t>
            </a:r>
            <a:endParaRPr lang="en-US" altLang="zh-TW" sz="2800" dirty="0">
              <a:latin typeface="標楷體" panose="03000509000000000000" pitchFamily="65" charset="-120"/>
            </a:endParaRPr>
          </a:p>
        </p:txBody>
      </p:sp>
      <p:sp>
        <p:nvSpPr>
          <p:cNvPr id="12" name="文字方塊 1"/>
          <p:cNvSpPr txBox="1"/>
          <p:nvPr/>
        </p:nvSpPr>
        <p:spPr>
          <a:xfrm>
            <a:off x="7535291" y="1980431"/>
            <a:ext cx="2563937" cy="1728192"/>
          </a:xfrm>
          <a:prstGeom prst="rect">
            <a:avLst/>
          </a:prstGeom>
        </p:spPr>
        <p:txBody>
          <a:bodyPr wrap="square" lIns="91264" tIns="45633" rIns="91264" bIns="45633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負責人：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3216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林芬枝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3066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蕭煥琳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#3212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zh-TW" altLang="zh-TW" sz="1800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4146" y="3139517"/>
            <a:ext cx="736050" cy="37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>
            <a:stCxn id="8" idx="6"/>
            <a:endCxn id="10" idx="2"/>
          </p:cNvCxnSpPr>
          <p:nvPr/>
        </p:nvCxnSpPr>
        <p:spPr>
          <a:xfrm>
            <a:off x="810196" y="3328517"/>
            <a:ext cx="3213854" cy="65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5" y="1404367"/>
            <a:ext cx="9058275" cy="16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4" y="3178517"/>
            <a:ext cx="3384376" cy="4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直線單箭頭接點 46"/>
          <p:cNvCxnSpPr/>
          <p:nvPr/>
        </p:nvCxnSpPr>
        <p:spPr>
          <a:xfrm>
            <a:off x="4986660" y="2844567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3">
            <a:hlinkClick r:id="rId5" action="ppaction://hlinksldjump"/>
          </p:cNvPr>
          <p:cNvSpPr txBox="1">
            <a:spLocks noGrp="1"/>
          </p:cNvSpPr>
          <p:nvPr/>
        </p:nvSpPr>
        <p:spPr bwMode="auto">
          <a:xfrm>
            <a:off x="7964141" y="7092999"/>
            <a:ext cx="2495127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600" b="1">
                <a:latin typeface="+mj-lt"/>
                <a:hlinkClick r:id="rId5" action="ppaction://hlinksldjump"/>
              </a:rPr>
              <a:pPr algn="r" eaLnBrk="1" hangingPunct="1"/>
              <a:t>8</a:t>
            </a:fld>
            <a:endParaRPr lang="en-US" altLang="zh-TW" sz="1600" b="1" dirty="0">
              <a:latin typeface="+mj-lt"/>
            </a:endParaRPr>
          </a:p>
        </p:txBody>
      </p:sp>
      <p:sp>
        <p:nvSpPr>
          <p:cNvPr id="18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20697" y="7237015"/>
            <a:ext cx="3386243" cy="40256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綜合計畫組</a:t>
            </a: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775418" y="972319"/>
            <a:ext cx="8825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</a:rPr>
              <a:t>線上專利管理系統申請，由所內首頁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畫面上方點選</a:t>
            </a:r>
            <a:r>
              <a:rPr lang="zh-TW" altLang="en-US" sz="2800" dirty="0">
                <a:latin typeface="標楷體" panose="03000509000000000000" pitchFamily="65" charset="-120"/>
              </a:rPr>
              <a:t>進入</a:t>
            </a:r>
            <a:endParaRPr lang="en-US" altLang="zh-TW" sz="2800" dirty="0">
              <a:latin typeface="標楷體" panose="03000509000000000000" pitchFamily="65" charset="-120"/>
            </a:endParaRPr>
          </a:p>
        </p:txBody>
      </p:sp>
      <p:sp>
        <p:nvSpPr>
          <p:cNvPr id="19" name="文字方塊 1"/>
          <p:cNvSpPr txBox="1"/>
          <p:nvPr/>
        </p:nvSpPr>
        <p:spPr>
          <a:xfrm>
            <a:off x="5896018" y="3095270"/>
            <a:ext cx="3179099" cy="1728192"/>
          </a:xfrm>
          <a:prstGeom prst="rect">
            <a:avLst/>
          </a:prstGeom>
        </p:spPr>
        <p:txBody>
          <a:bodyPr wrap="square" lIns="91264" tIns="45633" rIns="91264" bIns="45633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負責人：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宗衞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3216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林芬枝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3066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蕭煥琳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#3212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zh-TW" altLang="zh-TW" sz="1800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0" y="36215"/>
            <a:ext cx="10693400" cy="1033462"/>
          </a:xfrm>
          <a:prstGeom prst="rect">
            <a:avLst/>
          </a:prstGeom>
        </p:spPr>
        <p:txBody>
          <a:bodyPr vert="horz" lIns="103849" tIns="51925" rIns="103849" bIns="51925" rtlCol="0" anchor="ctr">
            <a:normAutofit fontScale="85000" lnSpcReduction="20000"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57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四、如何申辦</a:t>
            </a:r>
            <a:endParaRPr lang="en-US" altLang="zh-TW" sz="57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專利管理系統</a:t>
            </a:r>
            <a:r>
              <a:rPr kumimoji="0"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31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5004767"/>
            <a:ext cx="6973180" cy="23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圓角矩形 20"/>
          <p:cNvSpPr/>
          <p:nvPr/>
        </p:nvSpPr>
        <p:spPr>
          <a:xfrm>
            <a:off x="3114452" y="4211394"/>
            <a:ext cx="1368152" cy="324036"/>
          </a:xfrm>
          <a:prstGeom prst="roundRect">
            <a:avLst/>
          </a:prstGeom>
          <a:noFill/>
          <a:ln w="38100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7764567" y="5905990"/>
            <a:ext cx="1368152" cy="1403367"/>
          </a:xfrm>
          <a:prstGeom prst="roundRect">
            <a:avLst/>
          </a:prstGeom>
          <a:noFill/>
          <a:ln w="38100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426820" y="1764407"/>
            <a:ext cx="1152127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2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訂 1">
      <a:majorFont>
        <a:latin typeface="Franklin Gothic Book"/>
        <a:ea typeface="微軟正黑體"/>
        <a:cs typeface=""/>
      </a:majorFont>
      <a:minorFont>
        <a:latin typeface="Perpetu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41731</TotalTime>
  <Words>884</Words>
  <Application>Microsoft Office PowerPoint</Application>
  <PresentationFormat>自訂</PresentationFormat>
  <Paragraphs>210</Paragraphs>
  <Slides>15</Slides>
  <Notes>15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INER</vt:lpstr>
      <vt:lpstr>Office 佈景主題</vt:lpstr>
      <vt:lpstr>文件</vt:lpstr>
      <vt:lpstr>PowerPoint 簡報</vt:lpstr>
      <vt:lpstr>PowerPoint 簡報</vt:lpstr>
      <vt:lpstr>一、學術倫理規範 科技部學術倫理規範(一)</vt:lpstr>
      <vt:lpstr>一、學術倫理規範 科技部學術倫理規範(二)</vt:lpstr>
      <vt:lpstr>二、智財概況 簡介(一)</vt:lpstr>
      <vt:lpstr>二、智財概況 簡介(二)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96年度科技施政架構圖</dc:title>
  <dc:creator>李海光</dc:creator>
  <cp:lastModifiedBy>李宗衞</cp:lastModifiedBy>
  <cp:revision>2802</cp:revision>
  <cp:lastPrinted>2014-11-25T07:03:37Z</cp:lastPrinted>
  <dcterms:created xsi:type="dcterms:W3CDTF">2005-07-31T21:16:01Z</dcterms:created>
  <dcterms:modified xsi:type="dcterms:W3CDTF">2015-04-01T00:21:11Z</dcterms:modified>
</cp:coreProperties>
</file>