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5"/>
  </p:notesMasterIdLst>
  <p:handoutMasterIdLst>
    <p:handoutMasterId r:id="rId36"/>
  </p:handoutMasterIdLst>
  <p:sldIdLst>
    <p:sldId id="296" r:id="rId2"/>
    <p:sldId id="376" r:id="rId3"/>
    <p:sldId id="377" r:id="rId4"/>
    <p:sldId id="356" r:id="rId5"/>
    <p:sldId id="374" r:id="rId6"/>
    <p:sldId id="357" r:id="rId7"/>
    <p:sldId id="358" r:id="rId8"/>
    <p:sldId id="363" r:id="rId9"/>
    <p:sldId id="366" r:id="rId10"/>
    <p:sldId id="367" r:id="rId11"/>
    <p:sldId id="368" r:id="rId12"/>
    <p:sldId id="369" r:id="rId13"/>
    <p:sldId id="381" r:id="rId14"/>
    <p:sldId id="349" r:id="rId15"/>
    <p:sldId id="350" r:id="rId16"/>
    <p:sldId id="382" r:id="rId17"/>
    <p:sldId id="321" r:id="rId18"/>
    <p:sldId id="322" r:id="rId19"/>
    <p:sldId id="375" r:id="rId20"/>
    <p:sldId id="325" r:id="rId21"/>
    <p:sldId id="326" r:id="rId22"/>
    <p:sldId id="327" r:id="rId23"/>
    <p:sldId id="328" r:id="rId24"/>
    <p:sldId id="329" r:id="rId25"/>
    <p:sldId id="331" r:id="rId26"/>
    <p:sldId id="379" r:id="rId27"/>
    <p:sldId id="335" r:id="rId28"/>
    <p:sldId id="336" r:id="rId29"/>
    <p:sldId id="380" r:id="rId30"/>
    <p:sldId id="344" r:id="rId31"/>
    <p:sldId id="345" r:id="rId32"/>
    <p:sldId id="346" r:id="rId33"/>
    <p:sldId id="378" r:id="rId34"/>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2" autoAdjust="0"/>
    <p:restoredTop sz="94660"/>
  </p:normalViewPr>
  <p:slideViewPr>
    <p:cSldViewPr>
      <p:cViewPr varScale="1">
        <p:scale>
          <a:sx n="121" d="100"/>
          <a:sy n="121" d="100"/>
        </p:scale>
        <p:origin x="124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BD50FC-EE4D-4AFE-B4D5-039079B2AAE1}"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zh-TW" altLang="en-US"/>
        </a:p>
      </dgm:t>
    </dgm:pt>
    <dgm:pt modelId="{8977B378-D7E8-4A2D-9C0E-6FDBED31CD21}">
      <dgm:prSet phldrT="[文字]"/>
      <dgm:spPr>
        <a:solidFill>
          <a:schemeClr val="accent5">
            <a:lumMod val="75000"/>
          </a:schemeClr>
        </a:solidFill>
      </dgm:spPr>
      <dgm:t>
        <a:bodyPr/>
        <a:lstStyle/>
        <a:p>
          <a:r>
            <a:rPr lang="zh-TW" altLang="en-US" dirty="0" smtClean="0"/>
            <a:t>博士</a:t>
          </a:r>
          <a:endParaRPr lang="en-US" altLang="zh-TW" dirty="0" smtClean="0"/>
        </a:p>
        <a:p>
          <a:r>
            <a:rPr lang="en-US" altLang="zh-TW" dirty="0" smtClean="0"/>
            <a:t>8%</a:t>
          </a:r>
          <a:endParaRPr lang="zh-TW" altLang="en-US" dirty="0"/>
        </a:p>
      </dgm:t>
    </dgm:pt>
    <dgm:pt modelId="{6365D7AB-082B-4A58-B681-9CA9D2D03B55}" type="parTrans" cxnId="{5DCC9387-FCE1-48A6-9E05-1689249AA700}">
      <dgm:prSet/>
      <dgm:spPr/>
      <dgm:t>
        <a:bodyPr/>
        <a:lstStyle/>
        <a:p>
          <a:endParaRPr lang="zh-TW" altLang="en-US"/>
        </a:p>
      </dgm:t>
    </dgm:pt>
    <dgm:pt modelId="{3EC88EE5-7904-4784-9548-F80C3B4CAA7F}" type="sibTrans" cxnId="{5DCC9387-FCE1-48A6-9E05-1689249AA700}">
      <dgm:prSet/>
      <dgm:spPr/>
      <dgm:t>
        <a:bodyPr/>
        <a:lstStyle/>
        <a:p>
          <a:endParaRPr lang="zh-TW" altLang="en-US"/>
        </a:p>
      </dgm:t>
    </dgm:pt>
    <dgm:pt modelId="{5C506419-2EF4-4B15-A96E-D5DF58A6D3E8}">
      <dgm:prSet phldrT="[文字]"/>
      <dgm:spPr>
        <a:solidFill>
          <a:schemeClr val="tx1">
            <a:lumMod val="75000"/>
            <a:lumOff val="25000"/>
          </a:schemeClr>
        </a:solidFill>
      </dgm:spPr>
      <dgm:t>
        <a:bodyPr/>
        <a:lstStyle/>
        <a:p>
          <a:r>
            <a:rPr lang="zh-TW" altLang="en-US" dirty="0" smtClean="0"/>
            <a:t>碩士</a:t>
          </a:r>
          <a:endParaRPr lang="en-US" altLang="zh-TW" dirty="0" smtClean="0"/>
        </a:p>
        <a:p>
          <a:r>
            <a:rPr lang="en-US" altLang="zh-TW" dirty="0" smtClean="0"/>
            <a:t>46%</a:t>
          </a:r>
          <a:endParaRPr lang="zh-TW" altLang="en-US" dirty="0"/>
        </a:p>
      </dgm:t>
    </dgm:pt>
    <dgm:pt modelId="{EA934AC5-74B8-4027-8DEE-2389EF5031B1}" type="parTrans" cxnId="{35DF0029-C6EC-44EA-9D7B-ABEFD5D8FE88}">
      <dgm:prSet/>
      <dgm:spPr/>
      <dgm:t>
        <a:bodyPr/>
        <a:lstStyle/>
        <a:p>
          <a:endParaRPr lang="zh-TW" altLang="en-US"/>
        </a:p>
      </dgm:t>
    </dgm:pt>
    <dgm:pt modelId="{8FD9DC1A-4240-4C60-B93F-A7C274C971F7}" type="sibTrans" cxnId="{35DF0029-C6EC-44EA-9D7B-ABEFD5D8FE88}">
      <dgm:prSet/>
      <dgm:spPr/>
      <dgm:t>
        <a:bodyPr/>
        <a:lstStyle/>
        <a:p>
          <a:endParaRPr lang="zh-TW" altLang="en-US"/>
        </a:p>
      </dgm:t>
    </dgm:pt>
    <dgm:pt modelId="{8BD104F8-AFF2-4F70-9DC0-EDC2726A9C1E}">
      <dgm:prSet phldrT="[文字]"/>
      <dgm:spPr>
        <a:solidFill>
          <a:schemeClr val="accent2">
            <a:lumMod val="50000"/>
          </a:schemeClr>
        </a:solidFill>
      </dgm:spPr>
      <dgm:t>
        <a:bodyPr/>
        <a:lstStyle/>
        <a:p>
          <a:r>
            <a:rPr lang="zh-TW" altLang="en-US" dirty="0" smtClean="0"/>
            <a:t>學士</a:t>
          </a:r>
          <a:endParaRPr lang="en-US" altLang="zh-TW" dirty="0" smtClean="0"/>
        </a:p>
        <a:p>
          <a:r>
            <a:rPr lang="en-US" altLang="zh-TW" dirty="0" smtClean="0"/>
            <a:t>31%</a:t>
          </a:r>
          <a:endParaRPr lang="zh-TW" altLang="en-US" dirty="0"/>
        </a:p>
      </dgm:t>
    </dgm:pt>
    <dgm:pt modelId="{AD35BCFA-3164-48FD-AFCB-ED4D716A754E}" type="parTrans" cxnId="{5995C1C7-FC50-4841-8101-B62EA5A8851E}">
      <dgm:prSet/>
      <dgm:spPr/>
      <dgm:t>
        <a:bodyPr/>
        <a:lstStyle/>
        <a:p>
          <a:endParaRPr lang="zh-TW" altLang="en-US"/>
        </a:p>
      </dgm:t>
    </dgm:pt>
    <dgm:pt modelId="{E7450187-BE1D-4774-AF62-086450995ED1}" type="sibTrans" cxnId="{5995C1C7-FC50-4841-8101-B62EA5A8851E}">
      <dgm:prSet/>
      <dgm:spPr/>
      <dgm:t>
        <a:bodyPr/>
        <a:lstStyle/>
        <a:p>
          <a:endParaRPr lang="zh-TW" altLang="en-US"/>
        </a:p>
      </dgm:t>
    </dgm:pt>
    <dgm:pt modelId="{A1C05294-BD67-4F41-BAD7-55811B1B8A05}">
      <dgm:prSet phldrT="[文字]"/>
      <dgm:spPr>
        <a:solidFill>
          <a:schemeClr val="accent5"/>
        </a:solidFill>
      </dgm:spPr>
      <dgm:t>
        <a:bodyPr/>
        <a:lstStyle/>
        <a:p>
          <a:r>
            <a:rPr lang="zh-TW" altLang="en-US" dirty="0" smtClean="0"/>
            <a:t>專科</a:t>
          </a:r>
          <a:endParaRPr lang="en-US" altLang="zh-TW" dirty="0" smtClean="0"/>
        </a:p>
        <a:p>
          <a:r>
            <a:rPr lang="en-US" altLang="zh-TW" dirty="0" smtClean="0"/>
            <a:t>15%</a:t>
          </a:r>
          <a:endParaRPr lang="zh-TW" altLang="en-US" dirty="0"/>
        </a:p>
      </dgm:t>
    </dgm:pt>
    <dgm:pt modelId="{07D7EA69-AFC7-4976-939C-D9D6E1079DE4}" type="parTrans" cxnId="{EBF3BC1D-19B5-4960-B79B-557DE377EF24}">
      <dgm:prSet/>
      <dgm:spPr/>
      <dgm:t>
        <a:bodyPr/>
        <a:lstStyle/>
        <a:p>
          <a:endParaRPr lang="zh-TW" altLang="en-US"/>
        </a:p>
      </dgm:t>
    </dgm:pt>
    <dgm:pt modelId="{6AAE6956-38EB-4CAA-86A1-FF2A20CDD0C1}" type="sibTrans" cxnId="{EBF3BC1D-19B5-4960-B79B-557DE377EF24}">
      <dgm:prSet/>
      <dgm:spPr/>
      <dgm:t>
        <a:bodyPr/>
        <a:lstStyle/>
        <a:p>
          <a:endParaRPr lang="zh-TW" altLang="en-US"/>
        </a:p>
      </dgm:t>
    </dgm:pt>
    <dgm:pt modelId="{2B5EB6C0-6C30-4F5D-B92B-F5D1BF3F1C98}" type="pres">
      <dgm:prSet presAssocID="{33BD50FC-EE4D-4AFE-B4D5-039079B2AAE1}" presName="matrix" presStyleCnt="0">
        <dgm:presLayoutVars>
          <dgm:chMax val="1"/>
          <dgm:dir/>
          <dgm:resizeHandles val="exact"/>
        </dgm:presLayoutVars>
      </dgm:prSet>
      <dgm:spPr/>
      <dgm:t>
        <a:bodyPr/>
        <a:lstStyle/>
        <a:p>
          <a:endParaRPr lang="zh-TW" altLang="en-US"/>
        </a:p>
      </dgm:t>
    </dgm:pt>
    <dgm:pt modelId="{2CF78038-E298-4211-BD7B-91BED5BA96F5}" type="pres">
      <dgm:prSet presAssocID="{33BD50FC-EE4D-4AFE-B4D5-039079B2AAE1}" presName="diamond" presStyleLbl="bgShp" presStyleIdx="0" presStyleCnt="1" custLinFactNeighborX="1812" custLinFactNeighborY="-2029"/>
      <dgm:spPr>
        <a:solidFill>
          <a:srgbClr val="FF6600"/>
        </a:solidFill>
      </dgm:spPr>
      <dgm:t>
        <a:bodyPr/>
        <a:lstStyle/>
        <a:p>
          <a:endParaRPr lang="zh-TW" altLang="en-US"/>
        </a:p>
      </dgm:t>
    </dgm:pt>
    <dgm:pt modelId="{ACB5F189-0838-48E6-A5B4-18D613F7E603}" type="pres">
      <dgm:prSet presAssocID="{33BD50FC-EE4D-4AFE-B4D5-039079B2AAE1}" presName="quad1" presStyleLbl="node1" presStyleIdx="0" presStyleCnt="4">
        <dgm:presLayoutVars>
          <dgm:chMax val="0"/>
          <dgm:chPref val="0"/>
          <dgm:bulletEnabled val="1"/>
        </dgm:presLayoutVars>
      </dgm:prSet>
      <dgm:spPr/>
      <dgm:t>
        <a:bodyPr/>
        <a:lstStyle/>
        <a:p>
          <a:endParaRPr lang="zh-TW" altLang="en-US"/>
        </a:p>
      </dgm:t>
    </dgm:pt>
    <dgm:pt modelId="{8CCDDD73-C750-4F04-BB48-1975765CDA3E}" type="pres">
      <dgm:prSet presAssocID="{33BD50FC-EE4D-4AFE-B4D5-039079B2AAE1}" presName="quad2" presStyleLbl="node1" presStyleIdx="1" presStyleCnt="4">
        <dgm:presLayoutVars>
          <dgm:chMax val="0"/>
          <dgm:chPref val="0"/>
          <dgm:bulletEnabled val="1"/>
        </dgm:presLayoutVars>
      </dgm:prSet>
      <dgm:spPr/>
      <dgm:t>
        <a:bodyPr/>
        <a:lstStyle/>
        <a:p>
          <a:endParaRPr lang="zh-TW" altLang="en-US"/>
        </a:p>
      </dgm:t>
    </dgm:pt>
    <dgm:pt modelId="{BBDC8890-3EFC-404A-A0CB-F2608D0C66B7}" type="pres">
      <dgm:prSet presAssocID="{33BD50FC-EE4D-4AFE-B4D5-039079B2AAE1}" presName="quad3" presStyleLbl="node1" presStyleIdx="2" presStyleCnt="4">
        <dgm:presLayoutVars>
          <dgm:chMax val="0"/>
          <dgm:chPref val="0"/>
          <dgm:bulletEnabled val="1"/>
        </dgm:presLayoutVars>
      </dgm:prSet>
      <dgm:spPr/>
      <dgm:t>
        <a:bodyPr/>
        <a:lstStyle/>
        <a:p>
          <a:endParaRPr lang="zh-TW" altLang="en-US"/>
        </a:p>
      </dgm:t>
    </dgm:pt>
    <dgm:pt modelId="{A9D66A5D-7D4A-4DDF-A5AC-8AB99AC5C030}" type="pres">
      <dgm:prSet presAssocID="{33BD50FC-EE4D-4AFE-B4D5-039079B2AAE1}" presName="quad4" presStyleLbl="node1" presStyleIdx="3" presStyleCnt="4">
        <dgm:presLayoutVars>
          <dgm:chMax val="0"/>
          <dgm:chPref val="0"/>
          <dgm:bulletEnabled val="1"/>
        </dgm:presLayoutVars>
      </dgm:prSet>
      <dgm:spPr/>
      <dgm:t>
        <a:bodyPr/>
        <a:lstStyle/>
        <a:p>
          <a:endParaRPr lang="zh-TW" altLang="en-US"/>
        </a:p>
      </dgm:t>
    </dgm:pt>
  </dgm:ptLst>
  <dgm:cxnLst>
    <dgm:cxn modelId="{EBF3BC1D-19B5-4960-B79B-557DE377EF24}" srcId="{33BD50FC-EE4D-4AFE-B4D5-039079B2AAE1}" destId="{A1C05294-BD67-4F41-BAD7-55811B1B8A05}" srcOrd="3" destOrd="0" parTransId="{07D7EA69-AFC7-4976-939C-D9D6E1079DE4}" sibTransId="{6AAE6956-38EB-4CAA-86A1-FF2A20CDD0C1}"/>
    <dgm:cxn modelId="{35DF0029-C6EC-44EA-9D7B-ABEFD5D8FE88}" srcId="{33BD50FC-EE4D-4AFE-B4D5-039079B2AAE1}" destId="{5C506419-2EF4-4B15-A96E-D5DF58A6D3E8}" srcOrd="1" destOrd="0" parTransId="{EA934AC5-74B8-4027-8DEE-2389EF5031B1}" sibTransId="{8FD9DC1A-4240-4C60-B93F-A7C274C971F7}"/>
    <dgm:cxn modelId="{54367847-A14C-4087-B47D-6386EBB04343}" type="presOf" srcId="{8977B378-D7E8-4A2D-9C0E-6FDBED31CD21}" destId="{ACB5F189-0838-48E6-A5B4-18D613F7E603}" srcOrd="0" destOrd="0" presId="urn:microsoft.com/office/officeart/2005/8/layout/matrix3"/>
    <dgm:cxn modelId="{5DCC9387-FCE1-48A6-9E05-1689249AA700}" srcId="{33BD50FC-EE4D-4AFE-B4D5-039079B2AAE1}" destId="{8977B378-D7E8-4A2D-9C0E-6FDBED31CD21}" srcOrd="0" destOrd="0" parTransId="{6365D7AB-082B-4A58-B681-9CA9D2D03B55}" sibTransId="{3EC88EE5-7904-4784-9548-F80C3B4CAA7F}"/>
    <dgm:cxn modelId="{9C76089E-0031-4022-97F3-485390F7BE8D}" type="presOf" srcId="{A1C05294-BD67-4F41-BAD7-55811B1B8A05}" destId="{A9D66A5D-7D4A-4DDF-A5AC-8AB99AC5C030}" srcOrd="0" destOrd="0" presId="urn:microsoft.com/office/officeart/2005/8/layout/matrix3"/>
    <dgm:cxn modelId="{5995C1C7-FC50-4841-8101-B62EA5A8851E}" srcId="{33BD50FC-EE4D-4AFE-B4D5-039079B2AAE1}" destId="{8BD104F8-AFF2-4F70-9DC0-EDC2726A9C1E}" srcOrd="2" destOrd="0" parTransId="{AD35BCFA-3164-48FD-AFCB-ED4D716A754E}" sibTransId="{E7450187-BE1D-4774-AF62-086450995ED1}"/>
    <dgm:cxn modelId="{5CD41D7B-D636-49A5-91EF-434AE77BDD39}" type="presOf" srcId="{8BD104F8-AFF2-4F70-9DC0-EDC2726A9C1E}" destId="{BBDC8890-3EFC-404A-A0CB-F2608D0C66B7}" srcOrd="0" destOrd="0" presId="urn:microsoft.com/office/officeart/2005/8/layout/matrix3"/>
    <dgm:cxn modelId="{FDC20DE8-6E13-44B0-B8D4-18FBC84F5524}" type="presOf" srcId="{33BD50FC-EE4D-4AFE-B4D5-039079B2AAE1}" destId="{2B5EB6C0-6C30-4F5D-B92B-F5D1BF3F1C98}" srcOrd="0" destOrd="0" presId="urn:microsoft.com/office/officeart/2005/8/layout/matrix3"/>
    <dgm:cxn modelId="{778B794D-52EC-420D-92E2-2A8A27678EB8}" type="presOf" srcId="{5C506419-2EF4-4B15-A96E-D5DF58A6D3E8}" destId="{8CCDDD73-C750-4F04-BB48-1975765CDA3E}" srcOrd="0" destOrd="0" presId="urn:microsoft.com/office/officeart/2005/8/layout/matrix3"/>
    <dgm:cxn modelId="{364389FB-D8F8-416A-8611-8ACA1D9B6F04}" type="presParOf" srcId="{2B5EB6C0-6C30-4F5D-B92B-F5D1BF3F1C98}" destId="{2CF78038-E298-4211-BD7B-91BED5BA96F5}" srcOrd="0" destOrd="0" presId="urn:microsoft.com/office/officeart/2005/8/layout/matrix3"/>
    <dgm:cxn modelId="{92EE84A0-B3BC-4976-8F85-39E61B77334B}" type="presParOf" srcId="{2B5EB6C0-6C30-4F5D-B92B-F5D1BF3F1C98}" destId="{ACB5F189-0838-48E6-A5B4-18D613F7E603}" srcOrd="1" destOrd="0" presId="urn:microsoft.com/office/officeart/2005/8/layout/matrix3"/>
    <dgm:cxn modelId="{0152EBB6-7B76-4B5B-82E4-BA811189ABE6}" type="presParOf" srcId="{2B5EB6C0-6C30-4F5D-B92B-F5D1BF3F1C98}" destId="{8CCDDD73-C750-4F04-BB48-1975765CDA3E}" srcOrd="2" destOrd="0" presId="urn:microsoft.com/office/officeart/2005/8/layout/matrix3"/>
    <dgm:cxn modelId="{D4BFCB1A-5EB8-49F6-8153-975062D888E1}" type="presParOf" srcId="{2B5EB6C0-6C30-4F5D-B92B-F5D1BF3F1C98}" destId="{BBDC8890-3EFC-404A-A0CB-F2608D0C66B7}" srcOrd="3" destOrd="0" presId="urn:microsoft.com/office/officeart/2005/8/layout/matrix3"/>
    <dgm:cxn modelId="{1FAC33FD-849B-401D-BF02-A79B5E7261D2}" type="presParOf" srcId="{2B5EB6C0-6C30-4F5D-B92B-F5D1BF3F1C98}" destId="{A9D66A5D-7D4A-4DDF-A5AC-8AB99AC5C030}"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C1489B-F0D5-43B5-B8ED-8B39FDC7218E}" type="doc">
      <dgm:prSet loTypeId="urn:microsoft.com/office/officeart/2005/8/layout/equation2" loCatId="process" qsTypeId="urn:microsoft.com/office/officeart/2005/8/quickstyle/simple1" qsCatId="simple" csTypeId="urn:microsoft.com/office/officeart/2005/8/colors/accent1_2" csCatId="accent1" phldr="1"/>
      <dgm:spPr/>
      <dgm:t>
        <a:bodyPr/>
        <a:lstStyle/>
        <a:p>
          <a:endParaRPr lang="zh-TW" altLang="en-US"/>
        </a:p>
      </dgm:t>
    </dgm:pt>
    <dgm:pt modelId="{FF1FE88B-1425-46B3-9758-49A58491097C}">
      <dgm:prSet phldrT="[文字]"/>
      <dgm:spPr>
        <a:solidFill>
          <a:srgbClr val="FF9933"/>
        </a:solidFill>
      </dgm:spPr>
      <dgm:t>
        <a:bodyPr/>
        <a:lstStyle/>
        <a:p>
          <a:r>
            <a:rPr lang="zh-TW" altLang="en-US" dirty="0" smtClean="0"/>
            <a:t>技術</a:t>
          </a:r>
          <a:endParaRPr lang="zh-TW" altLang="en-US" dirty="0"/>
        </a:p>
      </dgm:t>
    </dgm:pt>
    <dgm:pt modelId="{31106C34-E809-4D8F-BD89-9AF58409069B}" type="parTrans" cxnId="{CC938F84-A5BC-496B-83F6-8ADC6ACE8A2F}">
      <dgm:prSet/>
      <dgm:spPr/>
      <dgm:t>
        <a:bodyPr/>
        <a:lstStyle/>
        <a:p>
          <a:endParaRPr lang="zh-TW" altLang="en-US"/>
        </a:p>
      </dgm:t>
    </dgm:pt>
    <dgm:pt modelId="{B6F67067-23A6-4171-835B-BD951F98187D}" type="sibTrans" cxnId="{CC938F84-A5BC-496B-83F6-8ADC6ACE8A2F}">
      <dgm:prSet/>
      <dgm:spPr>
        <a:solidFill>
          <a:schemeClr val="tx1">
            <a:lumMod val="50000"/>
            <a:lumOff val="50000"/>
          </a:schemeClr>
        </a:solidFill>
      </dgm:spPr>
      <dgm:t>
        <a:bodyPr/>
        <a:lstStyle/>
        <a:p>
          <a:endParaRPr lang="zh-TW" altLang="en-US"/>
        </a:p>
      </dgm:t>
    </dgm:pt>
    <dgm:pt modelId="{9F79ACC6-7645-4099-9CCC-3B62E9AA2140}">
      <dgm:prSet phldrT="[文字]"/>
      <dgm:spPr>
        <a:solidFill>
          <a:srgbClr val="FF9933"/>
        </a:solidFill>
      </dgm:spPr>
      <dgm:t>
        <a:bodyPr/>
        <a:lstStyle/>
        <a:p>
          <a:r>
            <a:rPr lang="zh-TW" altLang="en-US" dirty="0" smtClean="0"/>
            <a:t>專利</a:t>
          </a:r>
          <a:endParaRPr lang="zh-TW" altLang="en-US" dirty="0"/>
        </a:p>
      </dgm:t>
    </dgm:pt>
    <dgm:pt modelId="{6A1F907E-C581-4721-8A6C-146ED3CD70EB}" type="parTrans" cxnId="{F863F3E8-DCDC-4193-9C46-141D04AC4AA5}">
      <dgm:prSet/>
      <dgm:spPr/>
      <dgm:t>
        <a:bodyPr/>
        <a:lstStyle/>
        <a:p>
          <a:endParaRPr lang="zh-TW" altLang="en-US"/>
        </a:p>
      </dgm:t>
    </dgm:pt>
    <dgm:pt modelId="{6BD27397-8766-474F-B5E5-9E23F6DB39E2}" type="sibTrans" cxnId="{F863F3E8-DCDC-4193-9C46-141D04AC4AA5}">
      <dgm:prSet/>
      <dgm:spPr>
        <a:solidFill>
          <a:schemeClr val="tx2">
            <a:lumMod val="50000"/>
            <a:lumOff val="50000"/>
          </a:schemeClr>
        </a:solidFill>
      </dgm:spPr>
      <dgm:t>
        <a:bodyPr/>
        <a:lstStyle/>
        <a:p>
          <a:endParaRPr lang="zh-TW" altLang="en-US"/>
        </a:p>
      </dgm:t>
    </dgm:pt>
    <dgm:pt modelId="{0E66A170-BECE-4EB9-9769-FE92F3206A6A}">
      <dgm:prSet phldrT="[文字]" custT="1"/>
      <dgm:spPr>
        <a:solidFill>
          <a:srgbClr val="C00000"/>
        </a:solidFill>
      </dgm:spPr>
      <dgm:t>
        <a:bodyPr/>
        <a:lstStyle/>
        <a:p>
          <a:pPr>
            <a:lnSpc>
              <a:spcPts val="2000"/>
            </a:lnSpc>
            <a:spcAft>
              <a:spcPts val="0"/>
            </a:spcAft>
          </a:pPr>
          <a:r>
            <a:rPr lang="zh-TW" altLang="en-US" sz="1600" dirty="0" smtClean="0"/>
            <a:t>產業趨勢</a:t>
          </a:r>
          <a:endParaRPr lang="en-US" altLang="zh-TW" sz="1600" dirty="0" smtClean="0"/>
        </a:p>
        <a:p>
          <a:pPr>
            <a:lnSpc>
              <a:spcPts val="2000"/>
            </a:lnSpc>
            <a:spcAft>
              <a:spcPts val="0"/>
            </a:spcAft>
          </a:pPr>
          <a:r>
            <a:rPr lang="zh-TW" altLang="en-US" sz="1600" dirty="0" smtClean="0"/>
            <a:t>分析</a:t>
          </a:r>
          <a:endParaRPr lang="zh-TW" altLang="en-US" sz="1600" dirty="0"/>
        </a:p>
      </dgm:t>
    </dgm:pt>
    <dgm:pt modelId="{68E2E8D3-B68D-4762-9D96-467C0228AAAF}" type="parTrans" cxnId="{8259BB32-5B84-4526-999A-F33A79ECDC53}">
      <dgm:prSet/>
      <dgm:spPr/>
      <dgm:t>
        <a:bodyPr/>
        <a:lstStyle/>
        <a:p>
          <a:endParaRPr lang="zh-TW" altLang="en-US"/>
        </a:p>
      </dgm:t>
    </dgm:pt>
    <dgm:pt modelId="{CC1138C7-90C9-43E5-BDCF-70413ADB6F5A}" type="sibTrans" cxnId="{8259BB32-5B84-4526-999A-F33A79ECDC53}">
      <dgm:prSet/>
      <dgm:spPr/>
      <dgm:t>
        <a:bodyPr/>
        <a:lstStyle/>
        <a:p>
          <a:endParaRPr lang="zh-TW" altLang="en-US"/>
        </a:p>
      </dgm:t>
    </dgm:pt>
    <dgm:pt modelId="{1348B237-147F-41E2-AE79-13DCB54D939C}" type="pres">
      <dgm:prSet presAssocID="{75C1489B-F0D5-43B5-B8ED-8B39FDC7218E}" presName="Name0" presStyleCnt="0">
        <dgm:presLayoutVars>
          <dgm:dir/>
          <dgm:resizeHandles val="exact"/>
        </dgm:presLayoutVars>
      </dgm:prSet>
      <dgm:spPr/>
      <dgm:t>
        <a:bodyPr/>
        <a:lstStyle/>
        <a:p>
          <a:endParaRPr lang="zh-TW" altLang="en-US"/>
        </a:p>
      </dgm:t>
    </dgm:pt>
    <dgm:pt modelId="{3BCAEA01-332E-4E11-B759-B7783BD1A6FC}" type="pres">
      <dgm:prSet presAssocID="{75C1489B-F0D5-43B5-B8ED-8B39FDC7218E}" presName="vNodes" presStyleCnt="0"/>
      <dgm:spPr/>
    </dgm:pt>
    <dgm:pt modelId="{38A36747-CC8A-4055-B885-0C8EEA322421}" type="pres">
      <dgm:prSet presAssocID="{FF1FE88B-1425-46B3-9758-49A58491097C}" presName="node" presStyleLbl="node1" presStyleIdx="0" presStyleCnt="3">
        <dgm:presLayoutVars>
          <dgm:bulletEnabled val="1"/>
        </dgm:presLayoutVars>
      </dgm:prSet>
      <dgm:spPr/>
      <dgm:t>
        <a:bodyPr/>
        <a:lstStyle/>
        <a:p>
          <a:endParaRPr lang="zh-TW" altLang="en-US"/>
        </a:p>
      </dgm:t>
    </dgm:pt>
    <dgm:pt modelId="{C6217EBE-B15E-4B87-BF21-FBEDF3131874}" type="pres">
      <dgm:prSet presAssocID="{B6F67067-23A6-4171-835B-BD951F98187D}" presName="spacerT" presStyleCnt="0"/>
      <dgm:spPr/>
    </dgm:pt>
    <dgm:pt modelId="{BF668DAA-540A-48C4-AC94-7FD8AF9E25C5}" type="pres">
      <dgm:prSet presAssocID="{B6F67067-23A6-4171-835B-BD951F98187D}" presName="sibTrans" presStyleLbl="sibTrans2D1" presStyleIdx="0" presStyleCnt="2"/>
      <dgm:spPr/>
      <dgm:t>
        <a:bodyPr/>
        <a:lstStyle/>
        <a:p>
          <a:endParaRPr lang="zh-TW" altLang="en-US"/>
        </a:p>
      </dgm:t>
    </dgm:pt>
    <dgm:pt modelId="{5649D491-8C26-468F-8822-57470F468590}" type="pres">
      <dgm:prSet presAssocID="{B6F67067-23A6-4171-835B-BD951F98187D}" presName="spacerB" presStyleCnt="0"/>
      <dgm:spPr/>
    </dgm:pt>
    <dgm:pt modelId="{8A0433CB-3C3D-4711-86B9-B7940B464C7F}" type="pres">
      <dgm:prSet presAssocID="{9F79ACC6-7645-4099-9CCC-3B62E9AA2140}" presName="node" presStyleLbl="node1" presStyleIdx="1" presStyleCnt="3">
        <dgm:presLayoutVars>
          <dgm:bulletEnabled val="1"/>
        </dgm:presLayoutVars>
      </dgm:prSet>
      <dgm:spPr/>
      <dgm:t>
        <a:bodyPr/>
        <a:lstStyle/>
        <a:p>
          <a:endParaRPr lang="zh-TW" altLang="en-US"/>
        </a:p>
      </dgm:t>
    </dgm:pt>
    <dgm:pt modelId="{6CCB4928-2F34-433F-8C21-DDEA19690C53}" type="pres">
      <dgm:prSet presAssocID="{75C1489B-F0D5-43B5-B8ED-8B39FDC7218E}" presName="sibTransLast" presStyleLbl="sibTrans2D1" presStyleIdx="1" presStyleCnt="2"/>
      <dgm:spPr/>
      <dgm:t>
        <a:bodyPr/>
        <a:lstStyle/>
        <a:p>
          <a:endParaRPr lang="zh-TW" altLang="en-US"/>
        </a:p>
      </dgm:t>
    </dgm:pt>
    <dgm:pt modelId="{C527D44C-FF9D-474B-BD89-2DF6EFC10A44}" type="pres">
      <dgm:prSet presAssocID="{75C1489B-F0D5-43B5-B8ED-8B39FDC7218E}" presName="connectorText" presStyleLbl="sibTrans2D1" presStyleIdx="1" presStyleCnt="2"/>
      <dgm:spPr/>
      <dgm:t>
        <a:bodyPr/>
        <a:lstStyle/>
        <a:p>
          <a:endParaRPr lang="zh-TW" altLang="en-US"/>
        </a:p>
      </dgm:t>
    </dgm:pt>
    <dgm:pt modelId="{B02C5E7F-513D-4F64-80F2-34E00CF98E85}" type="pres">
      <dgm:prSet presAssocID="{75C1489B-F0D5-43B5-B8ED-8B39FDC7218E}" presName="lastNode" presStyleLbl="node1" presStyleIdx="2" presStyleCnt="3" custScaleX="112776" custScaleY="74990">
        <dgm:presLayoutVars>
          <dgm:bulletEnabled val="1"/>
        </dgm:presLayoutVars>
      </dgm:prSet>
      <dgm:spPr/>
      <dgm:t>
        <a:bodyPr/>
        <a:lstStyle/>
        <a:p>
          <a:endParaRPr lang="zh-TW" altLang="en-US"/>
        </a:p>
      </dgm:t>
    </dgm:pt>
  </dgm:ptLst>
  <dgm:cxnLst>
    <dgm:cxn modelId="{CC938F84-A5BC-496B-83F6-8ADC6ACE8A2F}" srcId="{75C1489B-F0D5-43B5-B8ED-8B39FDC7218E}" destId="{FF1FE88B-1425-46B3-9758-49A58491097C}" srcOrd="0" destOrd="0" parTransId="{31106C34-E809-4D8F-BD89-9AF58409069B}" sibTransId="{B6F67067-23A6-4171-835B-BD951F98187D}"/>
    <dgm:cxn modelId="{F863F3E8-DCDC-4193-9C46-141D04AC4AA5}" srcId="{75C1489B-F0D5-43B5-B8ED-8B39FDC7218E}" destId="{9F79ACC6-7645-4099-9CCC-3B62E9AA2140}" srcOrd="1" destOrd="0" parTransId="{6A1F907E-C581-4721-8A6C-146ED3CD70EB}" sibTransId="{6BD27397-8766-474F-B5E5-9E23F6DB39E2}"/>
    <dgm:cxn modelId="{F368E18D-983A-46CF-BB1C-51D222D820E4}" type="presOf" srcId="{75C1489B-F0D5-43B5-B8ED-8B39FDC7218E}" destId="{1348B237-147F-41E2-AE79-13DCB54D939C}" srcOrd="0" destOrd="0" presId="urn:microsoft.com/office/officeart/2005/8/layout/equation2"/>
    <dgm:cxn modelId="{0CFC01E8-6234-4128-A0F1-5AEECD1112A1}" type="presOf" srcId="{FF1FE88B-1425-46B3-9758-49A58491097C}" destId="{38A36747-CC8A-4055-B885-0C8EEA322421}" srcOrd="0" destOrd="0" presId="urn:microsoft.com/office/officeart/2005/8/layout/equation2"/>
    <dgm:cxn modelId="{8259BB32-5B84-4526-999A-F33A79ECDC53}" srcId="{75C1489B-F0D5-43B5-B8ED-8B39FDC7218E}" destId="{0E66A170-BECE-4EB9-9769-FE92F3206A6A}" srcOrd="2" destOrd="0" parTransId="{68E2E8D3-B68D-4762-9D96-467C0228AAAF}" sibTransId="{CC1138C7-90C9-43E5-BDCF-70413ADB6F5A}"/>
    <dgm:cxn modelId="{1ED847BD-40A7-46F8-BA3A-DA6BBDEA841A}" type="presOf" srcId="{B6F67067-23A6-4171-835B-BD951F98187D}" destId="{BF668DAA-540A-48C4-AC94-7FD8AF9E25C5}" srcOrd="0" destOrd="0" presId="urn:microsoft.com/office/officeart/2005/8/layout/equation2"/>
    <dgm:cxn modelId="{E384549B-1654-40E2-816B-C886DFBEE885}" type="presOf" srcId="{6BD27397-8766-474F-B5E5-9E23F6DB39E2}" destId="{6CCB4928-2F34-433F-8C21-DDEA19690C53}" srcOrd="0" destOrd="0" presId="urn:microsoft.com/office/officeart/2005/8/layout/equation2"/>
    <dgm:cxn modelId="{1FDCBCCE-C59F-449F-A3B4-CACC36C621E9}" type="presOf" srcId="{6BD27397-8766-474F-B5E5-9E23F6DB39E2}" destId="{C527D44C-FF9D-474B-BD89-2DF6EFC10A44}" srcOrd="1" destOrd="0" presId="urn:microsoft.com/office/officeart/2005/8/layout/equation2"/>
    <dgm:cxn modelId="{5CD9B025-A3D8-46FA-8492-BD0FF123499A}" type="presOf" srcId="{9F79ACC6-7645-4099-9CCC-3B62E9AA2140}" destId="{8A0433CB-3C3D-4711-86B9-B7940B464C7F}" srcOrd="0" destOrd="0" presId="urn:microsoft.com/office/officeart/2005/8/layout/equation2"/>
    <dgm:cxn modelId="{2603C5A1-EEDC-4449-A547-4443D2DB22DE}" type="presOf" srcId="{0E66A170-BECE-4EB9-9769-FE92F3206A6A}" destId="{B02C5E7F-513D-4F64-80F2-34E00CF98E85}" srcOrd="0" destOrd="0" presId="urn:microsoft.com/office/officeart/2005/8/layout/equation2"/>
    <dgm:cxn modelId="{790DD957-53A2-465F-879C-81125A453642}" type="presParOf" srcId="{1348B237-147F-41E2-AE79-13DCB54D939C}" destId="{3BCAEA01-332E-4E11-B759-B7783BD1A6FC}" srcOrd="0" destOrd="0" presId="urn:microsoft.com/office/officeart/2005/8/layout/equation2"/>
    <dgm:cxn modelId="{5C6DB5DC-90CE-4A21-9070-378644B251CB}" type="presParOf" srcId="{3BCAEA01-332E-4E11-B759-B7783BD1A6FC}" destId="{38A36747-CC8A-4055-B885-0C8EEA322421}" srcOrd="0" destOrd="0" presId="urn:microsoft.com/office/officeart/2005/8/layout/equation2"/>
    <dgm:cxn modelId="{5E979B1D-B23A-48E9-AE5E-852BDDB869A4}" type="presParOf" srcId="{3BCAEA01-332E-4E11-B759-B7783BD1A6FC}" destId="{C6217EBE-B15E-4B87-BF21-FBEDF3131874}" srcOrd="1" destOrd="0" presId="urn:microsoft.com/office/officeart/2005/8/layout/equation2"/>
    <dgm:cxn modelId="{E015D8D3-3585-4B5E-92FB-A3DC9D6594A6}" type="presParOf" srcId="{3BCAEA01-332E-4E11-B759-B7783BD1A6FC}" destId="{BF668DAA-540A-48C4-AC94-7FD8AF9E25C5}" srcOrd="2" destOrd="0" presId="urn:microsoft.com/office/officeart/2005/8/layout/equation2"/>
    <dgm:cxn modelId="{A940D750-3D3B-49B9-A435-4C07FB94C28F}" type="presParOf" srcId="{3BCAEA01-332E-4E11-B759-B7783BD1A6FC}" destId="{5649D491-8C26-468F-8822-57470F468590}" srcOrd="3" destOrd="0" presId="urn:microsoft.com/office/officeart/2005/8/layout/equation2"/>
    <dgm:cxn modelId="{2428782F-FB76-4170-A815-8211100ED935}" type="presParOf" srcId="{3BCAEA01-332E-4E11-B759-B7783BD1A6FC}" destId="{8A0433CB-3C3D-4711-86B9-B7940B464C7F}" srcOrd="4" destOrd="0" presId="urn:microsoft.com/office/officeart/2005/8/layout/equation2"/>
    <dgm:cxn modelId="{0316FAB7-03B7-4F72-98DD-97B8949897EB}" type="presParOf" srcId="{1348B237-147F-41E2-AE79-13DCB54D939C}" destId="{6CCB4928-2F34-433F-8C21-DDEA19690C53}" srcOrd="1" destOrd="0" presId="urn:microsoft.com/office/officeart/2005/8/layout/equation2"/>
    <dgm:cxn modelId="{E5F84FD9-C0E8-4866-9D75-DA6CEB9C1C3B}" type="presParOf" srcId="{6CCB4928-2F34-433F-8C21-DDEA19690C53}" destId="{C527D44C-FF9D-474B-BD89-2DF6EFC10A44}" srcOrd="0" destOrd="0" presId="urn:microsoft.com/office/officeart/2005/8/layout/equation2"/>
    <dgm:cxn modelId="{3D758A1F-CB46-4608-8D5A-7CB2EE129612}" type="presParOf" srcId="{1348B237-147F-41E2-AE79-13DCB54D939C}" destId="{B02C5E7F-513D-4F64-80F2-34E00CF98E85}" srcOrd="2" destOrd="0" presId="urn:microsoft.com/office/officeart/2005/8/layout/equati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F78038-E298-4211-BD7B-91BED5BA96F5}">
      <dsp:nvSpPr>
        <dsp:cNvPr id="0" name=""/>
        <dsp:cNvSpPr/>
      </dsp:nvSpPr>
      <dsp:spPr>
        <a:xfrm>
          <a:off x="84668" y="0"/>
          <a:ext cx="2137618" cy="2137618"/>
        </a:xfrm>
        <a:prstGeom prst="diamond">
          <a:avLst/>
        </a:prstGeom>
        <a:solidFill>
          <a:srgbClr val="FF6600"/>
        </a:solidFill>
        <a:ln>
          <a:noFill/>
        </a:ln>
        <a:effectLst/>
      </dsp:spPr>
      <dsp:style>
        <a:lnRef idx="0">
          <a:scrgbClr r="0" g="0" b="0"/>
        </a:lnRef>
        <a:fillRef idx="1">
          <a:scrgbClr r="0" g="0" b="0"/>
        </a:fillRef>
        <a:effectRef idx="0">
          <a:scrgbClr r="0" g="0" b="0"/>
        </a:effectRef>
        <a:fontRef idx="minor"/>
      </dsp:style>
    </dsp:sp>
    <dsp:sp modelId="{ACB5F189-0838-48E6-A5B4-18D613F7E603}">
      <dsp:nvSpPr>
        <dsp:cNvPr id="0" name=""/>
        <dsp:cNvSpPr/>
      </dsp:nvSpPr>
      <dsp:spPr>
        <a:xfrm>
          <a:off x="249008" y="203073"/>
          <a:ext cx="833671" cy="833671"/>
        </a:xfrm>
        <a:prstGeom prst="roundRect">
          <a:avLst/>
        </a:prstGeom>
        <a:solidFill>
          <a:schemeClr val="accent5">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1400" kern="1200" dirty="0" smtClean="0"/>
            <a:t>博士</a:t>
          </a:r>
          <a:endParaRPr lang="en-US" altLang="zh-TW" sz="1400" kern="1200" dirty="0" smtClean="0"/>
        </a:p>
        <a:p>
          <a:pPr lvl="0" algn="ctr" defTabSz="622300">
            <a:lnSpc>
              <a:spcPct val="90000"/>
            </a:lnSpc>
            <a:spcBef>
              <a:spcPct val="0"/>
            </a:spcBef>
            <a:spcAft>
              <a:spcPct val="35000"/>
            </a:spcAft>
          </a:pPr>
          <a:r>
            <a:rPr lang="en-US" altLang="zh-TW" sz="1400" kern="1200" dirty="0" smtClean="0"/>
            <a:t>8%</a:t>
          </a:r>
          <a:endParaRPr lang="zh-TW" altLang="en-US" sz="1400" kern="1200" dirty="0"/>
        </a:p>
      </dsp:txBody>
      <dsp:txXfrm>
        <a:off x="289704" y="243769"/>
        <a:ext cx="752279" cy="752279"/>
      </dsp:txXfrm>
    </dsp:sp>
    <dsp:sp modelId="{8CCDDD73-C750-4F04-BB48-1975765CDA3E}">
      <dsp:nvSpPr>
        <dsp:cNvPr id="0" name=""/>
        <dsp:cNvSpPr/>
      </dsp:nvSpPr>
      <dsp:spPr>
        <a:xfrm>
          <a:off x="1146808" y="203073"/>
          <a:ext cx="833671" cy="833671"/>
        </a:xfrm>
        <a:prstGeom prst="roundRect">
          <a:avLst/>
        </a:prstGeom>
        <a:solidFill>
          <a:schemeClr val="tx1">
            <a:lumMod val="75000"/>
            <a:lumOff val="2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1400" kern="1200" dirty="0" smtClean="0"/>
            <a:t>碩士</a:t>
          </a:r>
          <a:endParaRPr lang="en-US" altLang="zh-TW" sz="1400" kern="1200" dirty="0" smtClean="0"/>
        </a:p>
        <a:p>
          <a:pPr lvl="0" algn="ctr" defTabSz="622300">
            <a:lnSpc>
              <a:spcPct val="90000"/>
            </a:lnSpc>
            <a:spcBef>
              <a:spcPct val="0"/>
            </a:spcBef>
            <a:spcAft>
              <a:spcPct val="35000"/>
            </a:spcAft>
          </a:pPr>
          <a:r>
            <a:rPr lang="en-US" altLang="zh-TW" sz="1400" kern="1200" dirty="0" smtClean="0"/>
            <a:t>46%</a:t>
          </a:r>
          <a:endParaRPr lang="zh-TW" altLang="en-US" sz="1400" kern="1200" dirty="0"/>
        </a:p>
      </dsp:txBody>
      <dsp:txXfrm>
        <a:off x="1187504" y="243769"/>
        <a:ext cx="752279" cy="752279"/>
      </dsp:txXfrm>
    </dsp:sp>
    <dsp:sp modelId="{BBDC8890-3EFC-404A-A0CB-F2608D0C66B7}">
      <dsp:nvSpPr>
        <dsp:cNvPr id="0" name=""/>
        <dsp:cNvSpPr/>
      </dsp:nvSpPr>
      <dsp:spPr>
        <a:xfrm>
          <a:off x="249008" y="1100873"/>
          <a:ext cx="833671" cy="833671"/>
        </a:xfrm>
        <a:prstGeom prst="roundRect">
          <a:avLst/>
        </a:prstGeom>
        <a:solidFill>
          <a:schemeClr val="accent2">
            <a:lumMod val="5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1400" kern="1200" dirty="0" smtClean="0"/>
            <a:t>學士</a:t>
          </a:r>
          <a:endParaRPr lang="en-US" altLang="zh-TW" sz="1400" kern="1200" dirty="0" smtClean="0"/>
        </a:p>
        <a:p>
          <a:pPr lvl="0" algn="ctr" defTabSz="622300">
            <a:lnSpc>
              <a:spcPct val="90000"/>
            </a:lnSpc>
            <a:spcBef>
              <a:spcPct val="0"/>
            </a:spcBef>
            <a:spcAft>
              <a:spcPct val="35000"/>
            </a:spcAft>
          </a:pPr>
          <a:r>
            <a:rPr lang="en-US" altLang="zh-TW" sz="1400" kern="1200" dirty="0" smtClean="0"/>
            <a:t>31%</a:t>
          </a:r>
          <a:endParaRPr lang="zh-TW" altLang="en-US" sz="1400" kern="1200" dirty="0"/>
        </a:p>
      </dsp:txBody>
      <dsp:txXfrm>
        <a:off x="289704" y="1141569"/>
        <a:ext cx="752279" cy="752279"/>
      </dsp:txXfrm>
    </dsp:sp>
    <dsp:sp modelId="{A9D66A5D-7D4A-4DDF-A5AC-8AB99AC5C030}">
      <dsp:nvSpPr>
        <dsp:cNvPr id="0" name=""/>
        <dsp:cNvSpPr/>
      </dsp:nvSpPr>
      <dsp:spPr>
        <a:xfrm>
          <a:off x="1146808" y="1100873"/>
          <a:ext cx="833671" cy="833671"/>
        </a:xfrm>
        <a:prstGeom prst="roundRect">
          <a:avLst/>
        </a:prstGeom>
        <a:solidFill>
          <a:schemeClr val="accent5"/>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1400" kern="1200" dirty="0" smtClean="0"/>
            <a:t>專科</a:t>
          </a:r>
          <a:endParaRPr lang="en-US" altLang="zh-TW" sz="1400" kern="1200" dirty="0" smtClean="0"/>
        </a:p>
        <a:p>
          <a:pPr lvl="0" algn="ctr" defTabSz="622300">
            <a:lnSpc>
              <a:spcPct val="90000"/>
            </a:lnSpc>
            <a:spcBef>
              <a:spcPct val="0"/>
            </a:spcBef>
            <a:spcAft>
              <a:spcPct val="35000"/>
            </a:spcAft>
          </a:pPr>
          <a:r>
            <a:rPr lang="en-US" altLang="zh-TW" sz="1400" kern="1200" dirty="0" smtClean="0"/>
            <a:t>15%</a:t>
          </a:r>
          <a:endParaRPr lang="zh-TW" altLang="en-US" sz="1400" kern="1200" dirty="0"/>
        </a:p>
      </dsp:txBody>
      <dsp:txXfrm>
        <a:off x="1187504" y="1141569"/>
        <a:ext cx="752279" cy="7522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B4065E71-FA81-45DB-A253-4CCB612C1C03}" type="datetimeFigureOut">
              <a:rPr lang="zh-TW" altLang="en-US" smtClean="0"/>
              <a:pPr/>
              <a:t>2018/10/2</a:t>
            </a:fld>
            <a:endParaRPr lang="zh-TW" altLang="en-US"/>
          </a:p>
        </p:txBody>
      </p:sp>
      <p:sp>
        <p:nvSpPr>
          <p:cNvPr id="4" name="頁尾版面配置區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621A21CC-EC5F-470A-A080-75911E112B50}" type="slidenum">
              <a:rPr lang="zh-TW" altLang="en-US" smtClean="0"/>
              <a:pPr/>
              <a:t>‹#›</a:t>
            </a:fld>
            <a:endParaRPr lang="zh-TW" altLang="en-US"/>
          </a:p>
        </p:txBody>
      </p:sp>
    </p:spTree>
    <p:extLst>
      <p:ext uri="{BB962C8B-B14F-4D97-AF65-F5344CB8AC3E}">
        <p14:creationId xmlns:p14="http://schemas.microsoft.com/office/powerpoint/2010/main" val="3622414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A03D14F4-4334-4E24-8452-19A79CF45083}" type="datetimeFigureOut">
              <a:rPr lang="zh-TW" altLang="en-US" smtClean="0"/>
              <a:pPr/>
              <a:t>2018/10/2</a:t>
            </a:fld>
            <a:endParaRPr lang="zh-TW" altLang="en-US"/>
          </a:p>
        </p:txBody>
      </p:sp>
      <p:sp>
        <p:nvSpPr>
          <p:cNvPr id="4" name="投影片圖像版面配置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EB2B09C3-CFAD-4A49-B7C9-A04C85C6B16E}" type="slidenum">
              <a:rPr lang="zh-TW" altLang="en-US" smtClean="0"/>
              <a:pPr/>
              <a:t>‹#›</a:t>
            </a:fld>
            <a:endParaRPr lang="zh-TW" altLang="en-US"/>
          </a:p>
        </p:txBody>
      </p:sp>
    </p:spTree>
    <p:extLst>
      <p:ext uri="{BB962C8B-B14F-4D97-AF65-F5344CB8AC3E}">
        <p14:creationId xmlns:p14="http://schemas.microsoft.com/office/powerpoint/2010/main" val="1923920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FFACC50-06F9-46E1-8299-F7BE55AE0FD6}" type="slidenum">
              <a:rPr lang="zh-CN" altLang="en-US" smtClean="0"/>
              <a:pPr/>
              <a:t>2</a:t>
            </a:fld>
            <a:endParaRPr lang="zh-CN" altLang="en-US"/>
          </a:p>
        </p:txBody>
      </p:sp>
    </p:spTree>
    <p:extLst>
      <p:ext uri="{BB962C8B-B14F-4D97-AF65-F5344CB8AC3E}">
        <p14:creationId xmlns:p14="http://schemas.microsoft.com/office/powerpoint/2010/main" val="4247089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FFACC50-06F9-46E1-8299-F7BE55AE0FD6}" type="slidenum">
              <a:rPr lang="zh-CN" altLang="en-US" smtClean="0"/>
              <a:pPr/>
              <a:t>33</a:t>
            </a:fld>
            <a:endParaRPr lang="zh-CN" altLang="en-US"/>
          </a:p>
        </p:txBody>
      </p:sp>
    </p:spTree>
    <p:extLst>
      <p:ext uri="{BB962C8B-B14F-4D97-AF65-F5344CB8AC3E}">
        <p14:creationId xmlns:p14="http://schemas.microsoft.com/office/powerpoint/2010/main" val="1478678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FFACC50-06F9-46E1-8299-F7BE55AE0FD6}" type="slidenum">
              <a:rPr lang="zh-CN" altLang="en-US" smtClean="0"/>
              <a:pPr/>
              <a:t>3</a:t>
            </a:fld>
            <a:endParaRPr lang="zh-CN" altLang="en-US"/>
          </a:p>
        </p:txBody>
      </p:sp>
    </p:spTree>
    <p:extLst>
      <p:ext uri="{BB962C8B-B14F-4D97-AF65-F5344CB8AC3E}">
        <p14:creationId xmlns:p14="http://schemas.microsoft.com/office/powerpoint/2010/main" val="3655278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FFACC50-06F9-46E1-8299-F7BE55AE0FD6}" type="slidenum">
              <a:rPr lang="zh-CN" altLang="en-US" smtClean="0"/>
              <a:pPr/>
              <a:t>4</a:t>
            </a:fld>
            <a:endParaRPr lang="zh-CN" altLang="en-US"/>
          </a:p>
        </p:txBody>
      </p:sp>
    </p:spTree>
    <p:extLst>
      <p:ext uri="{BB962C8B-B14F-4D97-AF65-F5344CB8AC3E}">
        <p14:creationId xmlns:p14="http://schemas.microsoft.com/office/powerpoint/2010/main" val="942714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FFACC50-06F9-46E1-8299-F7BE55AE0FD6}" type="slidenum">
              <a:rPr lang="zh-CN" altLang="en-US" smtClean="0"/>
              <a:pPr/>
              <a:t>5</a:t>
            </a:fld>
            <a:endParaRPr lang="zh-CN" altLang="en-US"/>
          </a:p>
        </p:txBody>
      </p:sp>
    </p:spTree>
    <p:extLst>
      <p:ext uri="{BB962C8B-B14F-4D97-AF65-F5344CB8AC3E}">
        <p14:creationId xmlns:p14="http://schemas.microsoft.com/office/powerpoint/2010/main" val="2977396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FFACC50-06F9-46E1-8299-F7BE55AE0FD6}" type="slidenum">
              <a:rPr lang="zh-CN" altLang="en-US" smtClean="0"/>
              <a:pPr/>
              <a:t>7</a:t>
            </a:fld>
            <a:endParaRPr lang="zh-CN" altLang="en-US"/>
          </a:p>
        </p:txBody>
      </p:sp>
    </p:spTree>
    <p:extLst>
      <p:ext uri="{BB962C8B-B14F-4D97-AF65-F5344CB8AC3E}">
        <p14:creationId xmlns:p14="http://schemas.microsoft.com/office/powerpoint/2010/main" val="263790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FFACC50-06F9-46E1-8299-F7BE55AE0FD6}" type="slidenum">
              <a:rPr lang="zh-CN" altLang="en-US" smtClean="0"/>
              <a:pPr/>
              <a:t>8</a:t>
            </a:fld>
            <a:endParaRPr lang="zh-CN" altLang="en-US"/>
          </a:p>
        </p:txBody>
      </p:sp>
    </p:spTree>
    <p:extLst>
      <p:ext uri="{BB962C8B-B14F-4D97-AF65-F5344CB8AC3E}">
        <p14:creationId xmlns:p14="http://schemas.microsoft.com/office/powerpoint/2010/main" val="3039664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FFACC50-06F9-46E1-8299-F7BE55AE0FD6}" type="slidenum">
              <a:rPr lang="zh-CN" altLang="en-US" smtClean="0"/>
              <a:pPr/>
              <a:t>9</a:t>
            </a:fld>
            <a:endParaRPr lang="zh-CN" altLang="en-US"/>
          </a:p>
        </p:txBody>
      </p:sp>
    </p:spTree>
    <p:extLst>
      <p:ext uri="{BB962C8B-B14F-4D97-AF65-F5344CB8AC3E}">
        <p14:creationId xmlns:p14="http://schemas.microsoft.com/office/powerpoint/2010/main" val="2955960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FFACC50-06F9-46E1-8299-F7BE55AE0FD6}" type="slidenum">
              <a:rPr lang="zh-CN" altLang="en-US" smtClean="0"/>
              <a:pPr/>
              <a:t>12</a:t>
            </a:fld>
            <a:endParaRPr lang="zh-CN" altLang="en-US"/>
          </a:p>
        </p:txBody>
      </p:sp>
    </p:spTree>
    <p:extLst>
      <p:ext uri="{BB962C8B-B14F-4D97-AF65-F5344CB8AC3E}">
        <p14:creationId xmlns:p14="http://schemas.microsoft.com/office/powerpoint/2010/main" val="1108292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FFACC50-06F9-46E1-8299-F7BE55AE0FD6}" type="slidenum">
              <a:rPr lang="zh-CN" altLang="en-US" smtClean="0"/>
              <a:pPr/>
              <a:t>14</a:t>
            </a:fld>
            <a:endParaRPr lang="zh-CN" altLang="en-US"/>
          </a:p>
        </p:txBody>
      </p:sp>
    </p:spTree>
    <p:extLst>
      <p:ext uri="{BB962C8B-B14F-4D97-AF65-F5344CB8AC3E}">
        <p14:creationId xmlns:p14="http://schemas.microsoft.com/office/powerpoint/2010/main" val="32320181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標題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TW" altLang="en-US" smtClean="0"/>
              <a:t>按一下以編輯母片標題樣式</a:t>
            </a:r>
            <a:endParaRPr kumimoji="0" lang="en-US"/>
          </a:p>
        </p:txBody>
      </p:sp>
      <p:sp>
        <p:nvSpPr>
          <p:cNvPr id="17" name="副標題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grpSp>
        <p:nvGrpSpPr>
          <p:cNvPr id="2" name="群組 1"/>
          <p:cNvGrpSpPr/>
          <p:nvPr/>
        </p:nvGrpSpPr>
        <p:grpSpPr>
          <a:xfrm>
            <a:off x="-3765" y="4953000"/>
            <a:ext cx="9147765" cy="1912088"/>
            <a:chOff x="-3765" y="4832896"/>
            <a:chExt cx="9147765" cy="2032192"/>
          </a:xfrm>
        </p:grpSpPr>
        <p:sp>
          <p:nvSpPr>
            <p:cNvPr id="7" name="手繪多邊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手繪多邊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手繪多邊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線接點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版面配置區 29"/>
          <p:cNvSpPr>
            <a:spLocks noGrp="1"/>
          </p:cNvSpPr>
          <p:nvPr>
            <p:ph type="dt" sz="half" idx="10"/>
          </p:nvPr>
        </p:nvSpPr>
        <p:spPr/>
        <p:txBody>
          <a:bodyPr/>
          <a:lstStyle>
            <a:lvl1pPr>
              <a:defRPr>
                <a:solidFill>
                  <a:srgbClr val="FFFFFF"/>
                </a:solidFill>
              </a:defRPr>
            </a:lvl1pPr>
            <a:extLst/>
          </a:lstStyle>
          <a:p>
            <a:fld id="{564CF2E0-CCC4-4E1E-9902-C3C36AB3FDA4}" type="datetimeFigureOut">
              <a:rPr lang="en-US" smtClean="0"/>
              <a:pPr/>
              <a:t>10/2/2018</a:t>
            </a:fld>
            <a:endParaRPr lang="en-US" dirty="0"/>
          </a:p>
        </p:txBody>
      </p:sp>
      <p:sp>
        <p:nvSpPr>
          <p:cNvPr id="19" name="頁尾版面配置區 18"/>
          <p:cNvSpPr>
            <a:spLocks noGrp="1"/>
          </p:cNvSpPr>
          <p:nvPr>
            <p:ph type="ftr" sz="quarter" idx="11"/>
          </p:nvPr>
        </p:nvSpPr>
        <p:spPr/>
        <p:txBody>
          <a:bodyPr/>
          <a:lstStyle>
            <a:lvl1pPr>
              <a:defRPr>
                <a:solidFill>
                  <a:schemeClr val="accent1">
                    <a:tint val="20000"/>
                  </a:schemeClr>
                </a:solidFill>
              </a:defRPr>
            </a:lvl1pPr>
            <a:extLst/>
          </a:lstStyle>
          <a:p>
            <a:endParaRPr kumimoji="0" lang="en-US" dirty="0"/>
          </a:p>
        </p:txBody>
      </p:sp>
      <p:sp>
        <p:nvSpPr>
          <p:cNvPr id="27" name="投影片編號版面配置區 26"/>
          <p:cNvSpPr>
            <a:spLocks noGrp="1"/>
          </p:cNvSpPr>
          <p:nvPr>
            <p:ph type="sldNum" sz="quarter" idx="12"/>
          </p:nvPr>
        </p:nvSpPr>
        <p:spPr/>
        <p:txBody>
          <a:bodyPr/>
          <a:lstStyle>
            <a:lvl1pPr>
              <a:defRPr>
                <a:solidFill>
                  <a:srgbClr val="FFFFFF"/>
                </a:solidFill>
              </a:defRPr>
            </a:lvl1pPr>
            <a:extLst/>
          </a:lstStyle>
          <a:p>
            <a:fld id="{6F42FDE4-A7DD-41A7-A0A6-9B649FB43336}" type="slidenum">
              <a:rPr kumimoji="0" lang="en-US" smtClean="0"/>
              <a:pPr/>
              <a:t>‹#›</a:t>
            </a:fld>
            <a:endParaRPr kumimoji="0" lang="en-US" sz="1400" dirty="0">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1481329"/>
            <a:ext cx="8229600" cy="4386071"/>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564CF2E0-CCC4-4E1E-9902-C3C36AB3FDA4}" type="datetimeFigureOut">
              <a:rPr lang="en-US" smtClean="0"/>
              <a:pPr/>
              <a:t>10/2/2018</a:t>
            </a:fld>
            <a:endParaRPr lang="en-US" dirty="0"/>
          </a:p>
        </p:txBody>
      </p:sp>
      <p:sp>
        <p:nvSpPr>
          <p:cNvPr id="5" name="頁尾版面配置區 4"/>
          <p:cNvSpPr>
            <a:spLocks noGrp="1"/>
          </p:cNvSpPr>
          <p:nvPr>
            <p:ph type="ftr" sz="quarter" idx="11"/>
          </p:nvPr>
        </p:nvSpPr>
        <p:spPr/>
        <p:txBody>
          <a:bodyPr/>
          <a:lstStyle>
            <a:extLst/>
          </a:lstStyle>
          <a:p>
            <a:endParaRPr kumimoji="0" lang="en-US" dirty="0"/>
          </a:p>
        </p:txBody>
      </p:sp>
      <p:sp>
        <p:nvSpPr>
          <p:cNvPr id="6" name="投影片編號版面配置區 5"/>
          <p:cNvSpPr>
            <a:spLocks noGrp="1"/>
          </p:cNvSpPr>
          <p:nvPr>
            <p:ph type="sldNum" sz="quarter" idx="12"/>
          </p:nvPr>
        </p:nvSpPr>
        <p:spPr/>
        <p:txBody>
          <a:bodyPr/>
          <a:lstStyle>
            <a:extLst/>
          </a:lstStyle>
          <a:p>
            <a:fld id="{6F42FDE4-A7DD-41A7-A0A6-9B649FB43336}" type="slidenum">
              <a:rPr kumimoji="0" lang="en-US" smtClean="0"/>
              <a:pPr/>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44013" y="274640"/>
            <a:ext cx="1777470" cy="5592761"/>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41"/>
            <a:ext cx="6324600" cy="5592760"/>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564CF2E0-CCC4-4E1E-9902-C3C36AB3FDA4}" type="datetimeFigureOut">
              <a:rPr lang="en-US" smtClean="0"/>
              <a:pPr/>
              <a:t>10/2/2018</a:t>
            </a:fld>
            <a:endParaRPr lang="en-US" dirty="0"/>
          </a:p>
        </p:txBody>
      </p:sp>
      <p:sp>
        <p:nvSpPr>
          <p:cNvPr id="5" name="頁尾版面配置區 4"/>
          <p:cNvSpPr>
            <a:spLocks noGrp="1"/>
          </p:cNvSpPr>
          <p:nvPr>
            <p:ph type="ftr" sz="quarter" idx="11"/>
          </p:nvPr>
        </p:nvSpPr>
        <p:spPr/>
        <p:txBody>
          <a:bodyPr/>
          <a:lstStyle>
            <a:extLst/>
          </a:lstStyle>
          <a:p>
            <a:endParaRPr kumimoji="0" lang="en-US" dirty="0"/>
          </a:p>
        </p:txBody>
      </p:sp>
      <p:sp>
        <p:nvSpPr>
          <p:cNvPr id="6" name="投影片編號版面配置區 5"/>
          <p:cNvSpPr>
            <a:spLocks noGrp="1"/>
          </p:cNvSpPr>
          <p:nvPr>
            <p:ph type="sldNum" sz="quarter" idx="12"/>
          </p:nvPr>
        </p:nvSpPr>
        <p:spPr/>
        <p:txBody>
          <a:bodyPr/>
          <a:lstStyle>
            <a:extLst/>
          </a:lstStyle>
          <a:p>
            <a:fld id="{6F42FDE4-A7DD-41A7-A0A6-9B649FB43336}" type="slidenum">
              <a:rPr kumimoji="0" lang="en-US" smtClean="0"/>
              <a:pPr/>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564CF2E0-CCC4-4E1E-9902-C3C36AB3FDA4}" type="datetimeFigureOut">
              <a:rPr lang="en-US" smtClean="0"/>
              <a:pPr/>
              <a:t>10/2/2018</a:t>
            </a:fld>
            <a:endParaRPr lang="en-US" dirty="0"/>
          </a:p>
        </p:txBody>
      </p:sp>
      <p:sp>
        <p:nvSpPr>
          <p:cNvPr id="5" name="頁尾版面配置區 4"/>
          <p:cNvSpPr>
            <a:spLocks noGrp="1"/>
          </p:cNvSpPr>
          <p:nvPr>
            <p:ph type="ftr" sz="quarter" idx="11"/>
          </p:nvPr>
        </p:nvSpPr>
        <p:spPr/>
        <p:txBody>
          <a:bodyPr/>
          <a:lstStyle>
            <a:extLst/>
          </a:lstStyle>
          <a:p>
            <a:endParaRPr kumimoji="0" lang="en-US" dirty="0"/>
          </a:p>
        </p:txBody>
      </p:sp>
      <p:sp>
        <p:nvSpPr>
          <p:cNvPr id="6" name="投影片編號版面配置區 5"/>
          <p:cNvSpPr>
            <a:spLocks noGrp="1"/>
          </p:cNvSpPr>
          <p:nvPr>
            <p:ph type="sldNum" sz="quarter" idx="12"/>
          </p:nvPr>
        </p:nvSpPr>
        <p:spPr/>
        <p:txBody>
          <a:bodyPr/>
          <a:lstStyle>
            <a:extLst/>
          </a:lstStyle>
          <a:p>
            <a:fld id="{6F42FDE4-A7DD-41A7-A0A6-9B649FB43336}" type="slidenum">
              <a:rPr kumimoji="0" lang="en-US" smtClean="0"/>
              <a:pPr/>
              <a:t>‹#›</a:t>
            </a:fld>
            <a:endParaRPr kumimoji="0" lang="en-US" dirty="0"/>
          </a:p>
        </p:txBody>
      </p:sp>
      <p:sp>
        <p:nvSpPr>
          <p:cNvPr id="7" name="標題 6"/>
          <p:cNvSpPr>
            <a:spLocks noGrp="1"/>
          </p:cNvSpPr>
          <p:nvPr>
            <p:ph type="title"/>
          </p:nvPr>
        </p:nvSpPr>
        <p:spPr/>
        <p:txBody>
          <a:bodyPr rtlCol="0"/>
          <a:lstStyle>
            <a:extLst/>
          </a:lstStyle>
          <a:p>
            <a:r>
              <a:rPr kumimoji="0" lang="zh-TW" altLang="en-US" smtClean="0"/>
              <a:t>按一下以編輯母片標題樣式</a:t>
            </a:r>
            <a:endParaRPr kumimoji="0" lang="en-US"/>
          </a:p>
        </p:txBody>
      </p:sp>
      <p:pic>
        <p:nvPicPr>
          <p:cNvPr id="8" name="圖片 3" descr="image002"/>
          <p:cNvPicPr>
            <a:picLocks noChangeAspect="1" noChangeArrowheads="1"/>
          </p:cNvPicPr>
          <p:nvPr userDrawn="1"/>
        </p:nvPicPr>
        <p:blipFill>
          <a:blip r:embed="rId2"/>
          <a:srcRect/>
          <a:stretch>
            <a:fillRect/>
          </a:stretch>
        </p:blipFill>
        <p:spPr bwMode="auto">
          <a:xfrm>
            <a:off x="7427477" y="208868"/>
            <a:ext cx="1410789" cy="404664"/>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bg>
      <p:bgRef idx="1002">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564CF2E0-CCC4-4E1E-9902-C3C36AB3FDA4}" type="datetimeFigureOut">
              <a:rPr lang="en-US" smtClean="0"/>
              <a:pPr/>
              <a:t>10/2/2018</a:t>
            </a:fld>
            <a:endParaRPr lang="en-US" dirty="0"/>
          </a:p>
        </p:txBody>
      </p:sp>
      <p:sp>
        <p:nvSpPr>
          <p:cNvPr id="5" name="頁尾版面配置區 4"/>
          <p:cNvSpPr>
            <a:spLocks noGrp="1"/>
          </p:cNvSpPr>
          <p:nvPr>
            <p:ph type="ftr" sz="quarter" idx="11"/>
          </p:nvPr>
        </p:nvSpPr>
        <p:spPr/>
        <p:txBody>
          <a:bodyPr/>
          <a:lstStyle>
            <a:extLst/>
          </a:lstStyle>
          <a:p>
            <a:endParaRPr kumimoji="0" lang="en-US" dirty="0"/>
          </a:p>
        </p:txBody>
      </p:sp>
      <p:sp>
        <p:nvSpPr>
          <p:cNvPr id="6" name="投影片編號版面配置區 5"/>
          <p:cNvSpPr>
            <a:spLocks noGrp="1"/>
          </p:cNvSpPr>
          <p:nvPr>
            <p:ph type="sldNum" sz="quarter" idx="12"/>
          </p:nvPr>
        </p:nvSpPr>
        <p:spPr/>
        <p:txBody>
          <a:bodyPr/>
          <a:lstStyle>
            <a:extLst/>
          </a:lstStyle>
          <a:p>
            <a:fld id="{6F42FDE4-A7DD-41A7-A0A6-9B649FB43336}" type="slidenum">
              <a:rPr kumimoji="0" lang="en-US" smtClean="0"/>
              <a:pPr/>
              <a:t>‹#›</a:t>
            </a:fld>
            <a:endParaRPr kumimoji="0" lang="en-US" dirty="0"/>
          </a:p>
        </p:txBody>
      </p:sp>
      <p:sp>
        <p:nvSpPr>
          <p:cNvPr id="7" name="＞形箭號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形箭號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Ref idx="1002">
        <a:schemeClr val="bg1"/>
      </p:bgRef>
    </p:bg>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564CF2E0-CCC4-4E1E-9902-C3C36AB3FDA4}" type="datetimeFigureOut">
              <a:rPr lang="en-US" smtClean="0"/>
              <a:pPr/>
              <a:t>10/2/2018</a:t>
            </a:fld>
            <a:endParaRPr lang="en-US" dirty="0"/>
          </a:p>
        </p:txBody>
      </p:sp>
      <p:sp>
        <p:nvSpPr>
          <p:cNvPr id="6" name="頁尾版面配置區 5"/>
          <p:cNvSpPr>
            <a:spLocks noGrp="1"/>
          </p:cNvSpPr>
          <p:nvPr>
            <p:ph type="ftr" sz="quarter" idx="11"/>
          </p:nvPr>
        </p:nvSpPr>
        <p:spPr/>
        <p:txBody>
          <a:bodyPr/>
          <a:lstStyle>
            <a:extLst/>
          </a:lstStyle>
          <a:p>
            <a:endParaRPr kumimoji="0" lang="en-US" dirty="0"/>
          </a:p>
        </p:txBody>
      </p:sp>
      <p:sp>
        <p:nvSpPr>
          <p:cNvPr id="7" name="投影片編號版面配置區 6"/>
          <p:cNvSpPr>
            <a:spLocks noGrp="1"/>
          </p:cNvSpPr>
          <p:nvPr>
            <p:ph type="sldNum" sz="quarter" idx="12"/>
          </p:nvPr>
        </p:nvSpPr>
        <p:spPr/>
        <p:txBody>
          <a:bodyPr/>
          <a:lstStyle>
            <a:extLst/>
          </a:lstStyle>
          <a:p>
            <a:fld id="{6F42FDE4-A7DD-41A7-A0A6-9B649FB43336}" type="slidenum">
              <a:rPr kumimoji="0" lang="en-US" smtClean="0"/>
              <a:pPr/>
              <a:t>‹#›</a:t>
            </a:fld>
            <a:endParaRPr kumimoji="0" lang="en-US" dirty="0"/>
          </a:p>
        </p:txBody>
      </p:sp>
      <p:sp>
        <p:nvSpPr>
          <p:cNvPr id="8" name="標題 7"/>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8229600" cy="1143000"/>
          </a:xfrm>
        </p:spPr>
        <p:txBody>
          <a:bodyPr anchor="ctr"/>
          <a:lstStyle>
            <a:lvl1pPr>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564CF2E0-CCC4-4E1E-9902-C3C36AB3FDA4}" type="datetimeFigureOut">
              <a:rPr lang="en-US" smtClean="0"/>
              <a:pPr/>
              <a:t>10/2/2018</a:t>
            </a:fld>
            <a:endParaRPr lang="en-US" dirty="0"/>
          </a:p>
        </p:txBody>
      </p:sp>
      <p:sp>
        <p:nvSpPr>
          <p:cNvPr id="8" name="頁尾版面配置區 7"/>
          <p:cNvSpPr>
            <a:spLocks noGrp="1"/>
          </p:cNvSpPr>
          <p:nvPr>
            <p:ph type="ftr" sz="quarter" idx="11"/>
          </p:nvPr>
        </p:nvSpPr>
        <p:spPr/>
        <p:txBody>
          <a:bodyPr/>
          <a:lstStyle>
            <a:extLst/>
          </a:lstStyle>
          <a:p>
            <a:endParaRPr kumimoji="0" lang="en-US" dirty="0"/>
          </a:p>
        </p:txBody>
      </p:sp>
      <p:sp>
        <p:nvSpPr>
          <p:cNvPr id="9" name="投影片編號版面配置區 8"/>
          <p:cNvSpPr>
            <a:spLocks noGrp="1"/>
          </p:cNvSpPr>
          <p:nvPr>
            <p:ph type="sldNum" sz="quarter" idx="12"/>
          </p:nvPr>
        </p:nvSpPr>
        <p:spPr/>
        <p:txBody>
          <a:bodyPr/>
          <a:lstStyle>
            <a:extLst/>
          </a:lstStyle>
          <a:p>
            <a:fld id="{6F42FDE4-A7DD-41A7-A0A6-9B649FB43336}"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bg>
      <p:bgRef idx="1002">
        <a:schemeClr val="bg1"/>
      </p:bgRef>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extLst/>
          </a:lstStyle>
          <a:p>
            <a:fld id="{564CF2E0-CCC4-4E1E-9902-C3C36AB3FDA4}" type="datetimeFigureOut">
              <a:rPr lang="en-US" smtClean="0"/>
              <a:pPr/>
              <a:t>10/2/2018</a:t>
            </a:fld>
            <a:endParaRPr lang="en-US" dirty="0"/>
          </a:p>
        </p:txBody>
      </p:sp>
      <p:sp>
        <p:nvSpPr>
          <p:cNvPr id="4" name="頁尾版面配置區 3"/>
          <p:cNvSpPr>
            <a:spLocks noGrp="1"/>
          </p:cNvSpPr>
          <p:nvPr>
            <p:ph type="ftr" sz="quarter" idx="11"/>
          </p:nvPr>
        </p:nvSpPr>
        <p:spPr/>
        <p:txBody>
          <a:bodyPr/>
          <a:lstStyle>
            <a:extLst/>
          </a:lstStyle>
          <a:p>
            <a:endParaRPr kumimoji="0" lang="en-US" dirty="0"/>
          </a:p>
        </p:txBody>
      </p:sp>
      <p:sp>
        <p:nvSpPr>
          <p:cNvPr id="5" name="投影片編號版面配置區 4"/>
          <p:cNvSpPr>
            <a:spLocks noGrp="1"/>
          </p:cNvSpPr>
          <p:nvPr>
            <p:ph type="sldNum" sz="quarter" idx="12"/>
          </p:nvPr>
        </p:nvSpPr>
        <p:spPr/>
        <p:txBody>
          <a:bodyPr/>
          <a:lstStyle>
            <a:extLst/>
          </a:lstStyle>
          <a:p>
            <a:fld id="{6F42FDE4-A7DD-41A7-A0A6-9B649FB43336}" type="slidenum">
              <a:rPr kumimoji="0" lang="en-US" smtClean="0"/>
              <a:pPr/>
              <a:t>‹#›</a:t>
            </a:fld>
            <a:endParaRPr kumimoji="0" lang="en-US" dirty="0"/>
          </a:p>
        </p:txBody>
      </p:sp>
      <p:sp>
        <p:nvSpPr>
          <p:cNvPr id="6" name="標題 5"/>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extLst/>
          </a:lstStyle>
          <a:p>
            <a:fld id="{564CF2E0-CCC4-4E1E-9902-C3C36AB3FDA4}" type="datetimeFigureOut">
              <a:rPr lang="en-US" smtClean="0"/>
              <a:pPr/>
              <a:t>10/2/2018</a:t>
            </a:fld>
            <a:endParaRPr lang="en-US" dirty="0"/>
          </a:p>
        </p:txBody>
      </p:sp>
      <p:sp>
        <p:nvSpPr>
          <p:cNvPr id="3" name="頁尾版面配置區 2"/>
          <p:cNvSpPr>
            <a:spLocks noGrp="1"/>
          </p:cNvSpPr>
          <p:nvPr>
            <p:ph type="ftr" sz="quarter" idx="11"/>
          </p:nvPr>
        </p:nvSpPr>
        <p:spPr/>
        <p:txBody>
          <a:bodyPr/>
          <a:lstStyle>
            <a:extLst/>
          </a:lstStyle>
          <a:p>
            <a:endParaRPr kumimoji="0" lang="en-US" dirty="0"/>
          </a:p>
        </p:txBody>
      </p:sp>
      <p:sp>
        <p:nvSpPr>
          <p:cNvPr id="4" name="投影片編號版面配置區 3"/>
          <p:cNvSpPr>
            <a:spLocks noGrp="1"/>
          </p:cNvSpPr>
          <p:nvPr>
            <p:ph type="sldNum" sz="quarter" idx="12"/>
          </p:nvPr>
        </p:nvSpPr>
        <p:spPr/>
        <p:txBody>
          <a:bodyPr/>
          <a:lstStyle>
            <a:extLst/>
          </a:lstStyle>
          <a:p>
            <a:fld id="{6F42FDE4-A7DD-41A7-A0A6-9B649FB43336}" type="slidenum">
              <a:rPr kumimoji="0" lang="en-US" smtClean="0"/>
              <a:pPr/>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a:xfrm>
            <a:off x="6727032" y="6407944"/>
            <a:ext cx="1920240" cy="365760"/>
          </a:xfrm>
        </p:spPr>
        <p:txBody>
          <a:bodyPr/>
          <a:lstStyle>
            <a:extLst/>
          </a:lstStyle>
          <a:p>
            <a:fld id="{564CF2E0-CCC4-4E1E-9902-C3C36AB3FDA4}" type="datetimeFigureOut">
              <a:rPr lang="en-US" smtClean="0"/>
              <a:pPr/>
              <a:t>10/2/2018</a:t>
            </a:fld>
            <a:endParaRPr lang="en-US" dirty="0"/>
          </a:p>
        </p:txBody>
      </p:sp>
      <p:sp>
        <p:nvSpPr>
          <p:cNvPr id="6" name="頁尾版面配置區 5"/>
          <p:cNvSpPr>
            <a:spLocks noGrp="1"/>
          </p:cNvSpPr>
          <p:nvPr>
            <p:ph type="ftr" sz="quarter" idx="11"/>
          </p:nvPr>
        </p:nvSpPr>
        <p:spPr/>
        <p:txBody>
          <a:bodyPr/>
          <a:lstStyle>
            <a:extLst/>
          </a:lstStyle>
          <a:p>
            <a:endParaRPr kumimoji="0" lang="en-US" dirty="0"/>
          </a:p>
        </p:txBody>
      </p:sp>
      <p:sp>
        <p:nvSpPr>
          <p:cNvPr id="7" name="投影片編號版面配置區 6"/>
          <p:cNvSpPr>
            <a:spLocks noGrp="1"/>
          </p:cNvSpPr>
          <p:nvPr>
            <p:ph type="sldNum" sz="quarter" idx="12"/>
          </p:nvPr>
        </p:nvSpPr>
        <p:spPr/>
        <p:txBody>
          <a:bodyPr/>
          <a:lstStyle>
            <a:extLst/>
          </a:lstStyle>
          <a:p>
            <a:fld id="{6F42FDE4-A7DD-41A7-A0A6-9B649FB43336}"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2">
        <a:schemeClr val="bg1"/>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
        <p:nvSpPr>
          <p:cNvPr id="3" name="圖片版面配置區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TW" altLang="en-US" smtClean="0"/>
              <a:t>按一下圖示以新增圖片</a:t>
            </a:r>
            <a:endParaRPr kumimoji="0" lang="en-US" dirty="0"/>
          </a:p>
        </p:txBody>
      </p:sp>
      <p:sp>
        <p:nvSpPr>
          <p:cNvPr id="5" name="日期版面配置區 4"/>
          <p:cNvSpPr>
            <a:spLocks noGrp="1"/>
          </p:cNvSpPr>
          <p:nvPr>
            <p:ph type="dt" sz="half" idx="10"/>
          </p:nvPr>
        </p:nvSpPr>
        <p:spPr/>
        <p:txBody>
          <a:bodyPr/>
          <a:lstStyle>
            <a:lvl1pPr>
              <a:defRPr>
                <a:solidFill>
                  <a:schemeClr val="tx1"/>
                </a:solidFill>
              </a:defRPr>
            </a:lvl1pPr>
            <a:extLst/>
          </a:lstStyle>
          <a:p>
            <a:fld id="{564CF2E0-CCC4-4E1E-9902-C3C36AB3FDA4}" type="datetimeFigureOut">
              <a:rPr lang="en-US" smtClean="0"/>
              <a:pPr/>
              <a:t>10/2/2018</a:t>
            </a:fld>
            <a:endParaRPr lang="en-US" dirty="0"/>
          </a:p>
        </p:txBody>
      </p:sp>
      <p:sp>
        <p:nvSpPr>
          <p:cNvPr id="6" name="頁尾版面配置區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en-US" dirty="0"/>
          </a:p>
        </p:txBody>
      </p:sp>
      <p:sp>
        <p:nvSpPr>
          <p:cNvPr id="7" name="投影片編號版面配置區 6"/>
          <p:cNvSpPr>
            <a:spLocks noGrp="1"/>
          </p:cNvSpPr>
          <p:nvPr>
            <p:ph type="sldNum" sz="quarter" idx="12"/>
          </p:nvPr>
        </p:nvSpPr>
        <p:spPr/>
        <p:txBody>
          <a:bodyPr/>
          <a:lstStyle>
            <a:lvl1pPr>
              <a:defRPr>
                <a:solidFill>
                  <a:schemeClr val="tx1"/>
                </a:solidFill>
              </a:defRPr>
            </a:lvl1pPr>
            <a:extLst/>
          </a:lstStyle>
          <a:p>
            <a:fld id="{6F42FDE4-A7DD-41A7-A0A6-9B649FB43336}" type="slidenum">
              <a:rPr kumimoji="0" lang="en-US" smtClean="0"/>
              <a:pPr/>
              <a:t>‹#›</a:t>
            </a:fld>
            <a:endParaRPr kumimoji="0" lang="en-US" dirty="0"/>
          </a:p>
        </p:txBody>
      </p:sp>
      <p:sp>
        <p:nvSpPr>
          <p:cNvPr id="2" name="標題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TW" altLang="en-US" smtClean="0"/>
              <a:t>按一下以編輯母片標題樣式</a:t>
            </a:r>
            <a:endParaRPr kumimoji="0" lang="en-US"/>
          </a:p>
        </p:txBody>
      </p:sp>
      <p:sp>
        <p:nvSpPr>
          <p:cNvPr id="8" name="手繪多邊形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手繪多邊形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6042" y="6242907"/>
            <a:ext cx="2849850" cy="629213"/>
          </a:xfrm>
          <a:prstGeom prst="rtTriangle">
            <a:avLst/>
          </a:prstGeom>
          <a:solidFill>
            <a:srgbClr val="FF0000"/>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線接點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形箭號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形箭號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直角三角形 13"/>
          <p:cNvSpPr>
            <a:spLocks/>
          </p:cNvSpPr>
          <p:nvPr/>
        </p:nvSpPr>
        <p:spPr bwMode="auto">
          <a:xfrm>
            <a:off x="-1" y="6407944"/>
            <a:ext cx="4810513" cy="430709"/>
          </a:xfrm>
          <a:prstGeom prst="rtTriangle">
            <a:avLst/>
          </a:prstGeom>
          <a:solidFill>
            <a:srgbClr val="FF0000"/>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sp>
        <p:nvSpPr>
          <p:cNvPr id="9" name="標題版面配置區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TW" altLang="en-US" smtClean="0"/>
              <a:t>按一下以編輯母片標題樣式</a:t>
            </a:r>
            <a:endParaRPr kumimoji="0" lang="en-US"/>
          </a:p>
        </p:txBody>
      </p:sp>
      <p:sp>
        <p:nvSpPr>
          <p:cNvPr id="30" name="文字版面配置區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日期版面配置區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lgn="r" eaLnBrk="1" latinLnBrk="0" hangingPunct="1"/>
            <a:fld id="{564CF2E0-CCC4-4E1E-9902-C3C36AB3FDA4}" type="datetimeFigureOut">
              <a:rPr lang="en-US" smtClean="0"/>
              <a:pPr algn="r" eaLnBrk="1" latinLnBrk="0" hangingPunct="1"/>
              <a:t>10/2/2018</a:t>
            </a:fld>
            <a:endParaRPr lang="en-US" sz="1400" dirty="0">
              <a:solidFill>
                <a:schemeClr val="tx2"/>
              </a:solidFill>
            </a:endParaRPr>
          </a:p>
        </p:txBody>
      </p:sp>
      <p:sp>
        <p:nvSpPr>
          <p:cNvPr id="22" name="頁尾版面配置區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kumimoji="0" lang="en-US" sz="1400" dirty="0">
              <a:solidFill>
                <a:schemeClr val="tx2"/>
              </a:solidFill>
            </a:endParaRPr>
          </a:p>
        </p:txBody>
      </p:sp>
      <p:sp>
        <p:nvSpPr>
          <p:cNvPr id="18" name="投影片編號版面配置區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lgn="ctr" eaLnBrk="1" latinLnBrk="0" hangingPunct="1"/>
            <a:fld id="{6F42FDE4-A7DD-41A7-A0A6-9B649FB43336}" type="slidenum">
              <a:rPr kumimoji="0" lang="en-US" smtClean="0"/>
              <a:pPr algn="ctr" eaLnBrk="1" latinLnBrk="0" hangingPunct="1"/>
              <a:t>‹#›</a:t>
            </a:fld>
            <a:endParaRPr kumimoji="0" lang="en-US" sz="1400" dirty="0">
              <a:solidFill>
                <a:srgbClr val="FFFFFF"/>
              </a:solidFill>
              <a:latin typeface="+mj-lt"/>
              <a:ea typeface="+mj-ea"/>
              <a:cs typeface="+mj-cs"/>
            </a:endParaRPr>
          </a:p>
        </p:txBody>
      </p:sp>
      <p:sp>
        <p:nvSpPr>
          <p:cNvPr id="2" name="矩形 1"/>
          <p:cNvSpPr/>
          <p:nvPr userDrawn="1"/>
        </p:nvSpPr>
        <p:spPr>
          <a:xfrm flipV="1">
            <a:off x="-6041" y="6835140"/>
            <a:ext cx="9142986"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20.png"/><Relationship Id="rId7" Type="http://schemas.openxmlformats.org/officeDocument/2006/relationships/hyperlink" Target="http://www.tsipo.com/" TargetMode="External"/><Relationship Id="rId12" Type="http://schemas.microsoft.com/office/2007/relationships/diagramDrawing" Target="../diagrams/drawing2.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diagramColors" Target="../diagrams/colors2.xml"/><Relationship Id="rId5" Type="http://schemas.openxmlformats.org/officeDocument/2006/relationships/image" Target="../media/image22.png"/><Relationship Id="rId10" Type="http://schemas.openxmlformats.org/officeDocument/2006/relationships/diagramQuickStyle" Target="../diagrams/quickStyle2.xml"/><Relationship Id="rId4" Type="http://schemas.openxmlformats.org/officeDocument/2006/relationships/image" Target="../media/image21.png"/><Relationship Id="rId9"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jpeg"/><Relationship Id="rId3" Type="http://schemas.openxmlformats.org/officeDocument/2006/relationships/image" Target="../media/image25.png"/><Relationship Id="rId21" Type="http://schemas.openxmlformats.org/officeDocument/2006/relationships/image" Target="../media/image43.png"/><Relationship Id="rId34" Type="http://schemas.openxmlformats.org/officeDocument/2006/relationships/image" Target="../media/image56.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jpeg"/><Relationship Id="rId25" Type="http://schemas.openxmlformats.org/officeDocument/2006/relationships/image" Target="../media/image47.png"/><Relationship Id="rId33" Type="http://schemas.openxmlformats.org/officeDocument/2006/relationships/image" Target="../media/image55.png"/><Relationship Id="rId2" Type="http://schemas.openxmlformats.org/officeDocument/2006/relationships/image" Target="../media/image24.png"/><Relationship Id="rId16" Type="http://schemas.openxmlformats.org/officeDocument/2006/relationships/image" Target="../media/image38.jpeg"/><Relationship Id="rId20" Type="http://schemas.openxmlformats.org/officeDocument/2006/relationships/image" Target="../media/image42.jpeg"/><Relationship Id="rId29"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image" Target="../media/image54.png"/><Relationship Id="rId5" Type="http://schemas.openxmlformats.org/officeDocument/2006/relationships/image" Target="../media/image27.jpeg"/><Relationship Id="rId15" Type="http://schemas.openxmlformats.org/officeDocument/2006/relationships/image" Target="../media/image37.png"/><Relationship Id="rId23" Type="http://schemas.openxmlformats.org/officeDocument/2006/relationships/image" Target="../media/image45.jpeg"/><Relationship Id="rId28" Type="http://schemas.openxmlformats.org/officeDocument/2006/relationships/image" Target="../media/image50.png"/><Relationship Id="rId10" Type="http://schemas.openxmlformats.org/officeDocument/2006/relationships/image" Target="../media/image32.png"/><Relationship Id="rId19" Type="http://schemas.openxmlformats.org/officeDocument/2006/relationships/image" Target="../media/image41.jpeg"/><Relationship Id="rId31" Type="http://schemas.openxmlformats.org/officeDocument/2006/relationships/image" Target="../media/image53.png"/><Relationship Id="rId4" Type="http://schemas.openxmlformats.org/officeDocument/2006/relationships/image" Target="../media/image26.png"/><Relationship Id="rId9" Type="http://schemas.openxmlformats.org/officeDocument/2006/relationships/image" Target="../media/image31.jpeg"/><Relationship Id="rId14" Type="http://schemas.openxmlformats.org/officeDocument/2006/relationships/image" Target="../media/image36.jpeg"/><Relationship Id="rId22" Type="http://schemas.openxmlformats.org/officeDocument/2006/relationships/image" Target="../media/image44.jpeg"/><Relationship Id="rId27" Type="http://schemas.openxmlformats.org/officeDocument/2006/relationships/image" Target="../media/image49.png"/><Relationship Id="rId30" Type="http://schemas.openxmlformats.org/officeDocument/2006/relationships/image" Target="../media/image52.png"/><Relationship Id="rId35" Type="http://schemas.openxmlformats.org/officeDocument/2006/relationships/image" Target="../media/image57.png"/></Relationships>
</file>

<file path=ppt/slides/_rels/slide12.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jpeg"/><Relationship Id="rId18" Type="http://schemas.openxmlformats.org/officeDocument/2006/relationships/image" Target="../media/image73.png"/><Relationship Id="rId3" Type="http://schemas.openxmlformats.org/officeDocument/2006/relationships/image" Target="../media/image58.jpeg"/><Relationship Id="rId21" Type="http://schemas.openxmlformats.org/officeDocument/2006/relationships/image" Target="../media/image76.png"/><Relationship Id="rId7" Type="http://schemas.openxmlformats.org/officeDocument/2006/relationships/image" Target="../media/image62.jpeg"/><Relationship Id="rId12" Type="http://schemas.openxmlformats.org/officeDocument/2006/relationships/image" Target="../media/image67.png"/><Relationship Id="rId17" Type="http://schemas.openxmlformats.org/officeDocument/2006/relationships/image" Target="../media/image72.png"/><Relationship Id="rId2" Type="http://schemas.openxmlformats.org/officeDocument/2006/relationships/notesSlide" Target="../notesSlides/notesSlide8.xml"/><Relationship Id="rId16" Type="http://schemas.openxmlformats.org/officeDocument/2006/relationships/image" Target="../media/image71.jpeg"/><Relationship Id="rId20" Type="http://schemas.openxmlformats.org/officeDocument/2006/relationships/image" Target="../media/image75.jpeg"/><Relationship Id="rId1" Type="http://schemas.openxmlformats.org/officeDocument/2006/relationships/slideLayout" Target="../slideLayouts/slideLayout2.xml"/><Relationship Id="rId6" Type="http://schemas.openxmlformats.org/officeDocument/2006/relationships/image" Target="../media/image61.jpeg"/><Relationship Id="rId11" Type="http://schemas.openxmlformats.org/officeDocument/2006/relationships/image" Target="../media/image66.jpeg"/><Relationship Id="rId5" Type="http://schemas.openxmlformats.org/officeDocument/2006/relationships/image" Target="../media/image60.gif"/><Relationship Id="rId15" Type="http://schemas.openxmlformats.org/officeDocument/2006/relationships/image" Target="../media/image70.png"/><Relationship Id="rId10" Type="http://schemas.openxmlformats.org/officeDocument/2006/relationships/image" Target="../media/image65.png"/><Relationship Id="rId19" Type="http://schemas.openxmlformats.org/officeDocument/2006/relationships/image" Target="../media/image74.png"/><Relationship Id="rId4" Type="http://schemas.openxmlformats.org/officeDocument/2006/relationships/image" Target="../media/image59.jpeg"/><Relationship Id="rId9" Type="http://schemas.openxmlformats.org/officeDocument/2006/relationships/image" Target="../media/image64.jpeg"/><Relationship Id="rId14" Type="http://schemas.openxmlformats.org/officeDocument/2006/relationships/image" Target="../media/image69.jpeg"/><Relationship Id="rId22" Type="http://schemas.openxmlformats.org/officeDocument/2006/relationships/image" Target="../media/image77.png"/></Relationships>
</file>

<file path=ppt/slides/_rels/slide1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14.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1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87.pn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s>
</file>

<file path=ppt/slides/_rels/slide1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79.png"/><Relationship Id="rId1" Type="http://schemas.openxmlformats.org/officeDocument/2006/relationships/slideLayout" Target="../slideLayouts/slideLayout7.xml"/><Relationship Id="rId4" Type="http://schemas.openxmlformats.org/officeDocument/2006/relationships/image" Target="../media/image94.png"/></Relationships>
</file>

<file path=ppt/slides/_rels/slide19.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image" Target="../media/image96.png"/><Relationship Id="rId1" Type="http://schemas.openxmlformats.org/officeDocument/2006/relationships/slideLayout" Target="../slideLayouts/slideLayout7.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21.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image" Target="../media/image102.png"/><Relationship Id="rId7" Type="http://schemas.openxmlformats.org/officeDocument/2006/relationships/image" Target="../media/image105.png"/><Relationship Id="rId2" Type="http://schemas.openxmlformats.org/officeDocument/2006/relationships/image" Target="../media/image98.png"/><Relationship Id="rId1" Type="http://schemas.openxmlformats.org/officeDocument/2006/relationships/slideLayout" Target="../slideLayouts/slideLayout7.xml"/><Relationship Id="rId6" Type="http://schemas.openxmlformats.org/officeDocument/2006/relationships/image" Target="../media/image104.png"/><Relationship Id="rId5" Type="http://schemas.openxmlformats.org/officeDocument/2006/relationships/image" Target="../media/image97.png"/><Relationship Id="rId4" Type="http://schemas.openxmlformats.org/officeDocument/2006/relationships/image" Target="../media/image103.png"/></Relationships>
</file>

<file path=ppt/slides/_rels/slide2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jpeg"/><Relationship Id="rId1" Type="http://schemas.openxmlformats.org/officeDocument/2006/relationships/slideLayout" Target="../slideLayouts/slideLayout7.xml"/><Relationship Id="rId5" Type="http://schemas.openxmlformats.org/officeDocument/2006/relationships/image" Target="../media/image109.png"/><Relationship Id="rId4" Type="http://schemas.openxmlformats.org/officeDocument/2006/relationships/image" Target="../media/image108.png"/></Relationships>
</file>

<file path=ppt/slides/_rels/slide2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7.xml"/><Relationship Id="rId5" Type="http://schemas.openxmlformats.org/officeDocument/2006/relationships/image" Target="../media/image113.png"/><Relationship Id="rId4" Type="http://schemas.openxmlformats.org/officeDocument/2006/relationships/image" Target="../media/image112.png"/></Relationships>
</file>

<file path=ppt/slides/_rels/slide24.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121.png"/><Relationship Id="rId3" Type="http://schemas.openxmlformats.org/officeDocument/2006/relationships/image" Target="../media/image114.png"/><Relationship Id="rId7" Type="http://schemas.openxmlformats.org/officeDocument/2006/relationships/image" Target="../media/image105.png"/><Relationship Id="rId12" Type="http://schemas.openxmlformats.org/officeDocument/2006/relationships/image" Target="../media/image120.png"/><Relationship Id="rId2" Type="http://schemas.openxmlformats.org/officeDocument/2006/relationships/image" Target="../media/image104.png"/><Relationship Id="rId1" Type="http://schemas.openxmlformats.org/officeDocument/2006/relationships/slideLayout" Target="../slideLayouts/slideLayout7.xml"/><Relationship Id="rId6" Type="http://schemas.openxmlformats.org/officeDocument/2006/relationships/image" Target="../media/image116.png"/><Relationship Id="rId11" Type="http://schemas.openxmlformats.org/officeDocument/2006/relationships/image" Target="../media/image119.png"/><Relationship Id="rId5" Type="http://schemas.openxmlformats.org/officeDocument/2006/relationships/image" Target="../media/image115.png"/><Relationship Id="rId15" Type="http://schemas.openxmlformats.org/officeDocument/2006/relationships/image" Target="../media/image123.png"/><Relationship Id="rId10" Type="http://schemas.openxmlformats.org/officeDocument/2006/relationships/image" Target="../media/image97.png"/><Relationship Id="rId4" Type="http://schemas.openxmlformats.org/officeDocument/2006/relationships/image" Target="../media/image98.png"/><Relationship Id="rId9" Type="http://schemas.openxmlformats.org/officeDocument/2006/relationships/image" Target="../media/image118.png"/><Relationship Id="rId14" Type="http://schemas.openxmlformats.org/officeDocument/2006/relationships/image" Target="../media/image122.png"/></Relationships>
</file>

<file path=ppt/slides/_rels/slide25.xml.rels><?xml version="1.0" encoding="UTF-8" standalone="yes"?>
<Relationships xmlns="http://schemas.openxmlformats.org/package/2006/relationships"><Relationship Id="rId8" Type="http://schemas.openxmlformats.org/officeDocument/2006/relationships/image" Target="../media/image130.jpeg"/><Relationship Id="rId3" Type="http://schemas.openxmlformats.org/officeDocument/2006/relationships/image" Target="../media/image125.png"/><Relationship Id="rId7" Type="http://schemas.openxmlformats.org/officeDocument/2006/relationships/image" Target="../media/image129.png"/><Relationship Id="rId2" Type="http://schemas.openxmlformats.org/officeDocument/2006/relationships/image" Target="../media/image124.png"/><Relationship Id="rId1" Type="http://schemas.openxmlformats.org/officeDocument/2006/relationships/slideLayout" Target="../slideLayouts/slideLayout7.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26.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7.xml"/><Relationship Id="rId4" Type="http://schemas.openxmlformats.org/officeDocument/2006/relationships/image" Target="../media/image132.png"/></Relationships>
</file>

<file path=ppt/slides/_rels/slide28.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7.xml"/><Relationship Id="rId4" Type="http://schemas.openxmlformats.org/officeDocument/2006/relationships/image" Target="../media/image132.png"/></Relationships>
</file>

<file path=ppt/slides/_rels/slide29.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137.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jpeg"/><Relationship Id="rId1" Type="http://schemas.openxmlformats.org/officeDocument/2006/relationships/slideLayout" Target="../slideLayouts/slideLayout7.xml"/><Relationship Id="rId5" Type="http://schemas.openxmlformats.org/officeDocument/2006/relationships/image" Target="../media/image118.png"/><Relationship Id="rId4" Type="http://schemas.openxmlformats.org/officeDocument/2006/relationships/image" Target="../media/image140.png"/></Relationships>
</file>

<file path=ppt/slides/_rels/slide31.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97.png"/><Relationship Id="rId1" Type="http://schemas.openxmlformats.org/officeDocument/2006/relationships/slideLayout" Target="../slideLayouts/slideLayout7.xml"/><Relationship Id="rId5" Type="http://schemas.openxmlformats.org/officeDocument/2006/relationships/image" Target="../media/image142.png"/><Relationship Id="rId4" Type="http://schemas.openxmlformats.org/officeDocument/2006/relationships/image" Target="../media/image102.png"/></Relationships>
</file>

<file path=ppt/slides/_rels/slide32.xml.rels><?xml version="1.0" encoding="UTF-8" standalone="yes"?>
<Relationships xmlns="http://schemas.openxmlformats.org/package/2006/relationships"><Relationship Id="rId2" Type="http://schemas.openxmlformats.org/officeDocument/2006/relationships/image" Target="../media/image14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5.png"/><Relationship Id="rId4" Type="http://schemas.openxmlformats.org/officeDocument/2006/relationships/hyperlink" Target="http://www.tsipo.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2"/>
          <p:cNvSpPr txBox="1">
            <a:spLocks/>
          </p:cNvSpPr>
          <p:nvPr/>
        </p:nvSpPr>
        <p:spPr>
          <a:xfrm>
            <a:off x="1571604" y="3979064"/>
            <a:ext cx="6643734" cy="2378894"/>
          </a:xfrm>
          <a:prstGeom prst="rect">
            <a:avLst/>
          </a:prstGeom>
        </p:spPr>
        <p:txBody>
          <a:bodyPr vert="horz">
            <a:normAutofit/>
          </a:bodyPr>
          <a:lstStyle/>
          <a:p>
            <a:pPr marL="87313" marR="0" lvl="0" indent="-87313" algn="ctr"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lang="zh-TW" altLang="en-US" sz="2400" b="1" dirty="0" smtClean="0"/>
              <a:t>  </a:t>
            </a:r>
            <a:endParaRPr kumimoji="0" lang="en-US" altLang="zh-TW" sz="2400" b="1" i="0" u="none" strike="noStrike" kern="1200" cap="none" spc="0" normalizeH="0" baseline="0" noProof="0" dirty="0" smtClean="0">
              <a:ln>
                <a:noFill/>
              </a:ln>
              <a:effectLst/>
              <a:uLnTx/>
              <a:uFillTx/>
              <a:latin typeface="+mn-lt"/>
              <a:ea typeface="+mn-ea"/>
              <a:cs typeface="+mn-cs"/>
            </a:endParaRPr>
          </a:p>
        </p:txBody>
      </p:sp>
      <p:pic>
        <p:nvPicPr>
          <p:cNvPr id="3" name="圖片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980728"/>
            <a:ext cx="9144000" cy="460851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1211276" y="672882"/>
            <a:ext cx="6633914" cy="4459188"/>
          </a:xfrm>
          <a:custGeom>
            <a:avLst/>
            <a:gdLst/>
            <a:ahLst/>
            <a:cxnLst/>
            <a:rect l="l" t="t" r="r" b="b"/>
            <a:pathLst>
              <a:path w="9471331" h="4737100">
                <a:moveTo>
                  <a:pt x="9460710" y="4604172"/>
                </a:moveTo>
                <a:lnTo>
                  <a:pt x="9467460" y="4609055"/>
                </a:lnTo>
                <a:lnTo>
                  <a:pt x="9460723" y="4609055"/>
                </a:lnTo>
                <a:close/>
                <a:moveTo>
                  <a:pt x="9459779" y="4267992"/>
                </a:moveTo>
                <a:lnTo>
                  <a:pt x="9471331" y="4267992"/>
                </a:lnTo>
                <a:lnTo>
                  <a:pt x="9459806" y="4277542"/>
                </a:lnTo>
                <a:close/>
                <a:moveTo>
                  <a:pt x="8769335" y="4213223"/>
                </a:moveTo>
                <a:cubicBezTo>
                  <a:pt x="8731527" y="4213223"/>
                  <a:pt x="8700877" y="4243873"/>
                  <a:pt x="8700877" y="4281681"/>
                </a:cubicBezTo>
                <a:lnTo>
                  <a:pt x="8700877" y="4485828"/>
                </a:lnTo>
                <a:cubicBezTo>
                  <a:pt x="8700877" y="4523636"/>
                  <a:pt x="8731527" y="4554286"/>
                  <a:pt x="8769335" y="4554286"/>
                </a:cubicBezTo>
                <a:lnTo>
                  <a:pt x="8919937" y="4554286"/>
                </a:lnTo>
                <a:cubicBezTo>
                  <a:pt x="8957745" y="4554286"/>
                  <a:pt x="8988395" y="4523636"/>
                  <a:pt x="8988395" y="4485828"/>
                </a:cubicBezTo>
                <a:lnTo>
                  <a:pt x="8988395" y="4281681"/>
                </a:lnTo>
                <a:cubicBezTo>
                  <a:pt x="8988395" y="4243873"/>
                  <a:pt x="8957745" y="4213223"/>
                  <a:pt x="8919937" y="4213223"/>
                </a:cubicBezTo>
                <a:close/>
                <a:moveTo>
                  <a:pt x="8252748" y="4199483"/>
                </a:moveTo>
                <a:cubicBezTo>
                  <a:pt x="8218147" y="4199483"/>
                  <a:pt x="8190097" y="4227533"/>
                  <a:pt x="8190097" y="4262134"/>
                </a:cubicBezTo>
                <a:lnTo>
                  <a:pt x="8190097" y="4423126"/>
                </a:lnTo>
                <a:cubicBezTo>
                  <a:pt x="8190097" y="4457727"/>
                  <a:pt x="8218147" y="4485777"/>
                  <a:pt x="8252748" y="4485777"/>
                </a:cubicBezTo>
                <a:lnTo>
                  <a:pt x="8390575" y="4485777"/>
                </a:lnTo>
                <a:cubicBezTo>
                  <a:pt x="8425176" y="4485777"/>
                  <a:pt x="8453226" y="4457727"/>
                  <a:pt x="8453226" y="4423126"/>
                </a:cubicBezTo>
                <a:lnTo>
                  <a:pt x="8453226" y="4262134"/>
                </a:lnTo>
                <a:cubicBezTo>
                  <a:pt x="8453226" y="4227533"/>
                  <a:pt x="8425176" y="4199483"/>
                  <a:pt x="8390575" y="4199483"/>
                </a:cubicBezTo>
                <a:close/>
                <a:moveTo>
                  <a:pt x="7760171" y="4137570"/>
                </a:moveTo>
                <a:cubicBezTo>
                  <a:pt x="7729328" y="4137570"/>
                  <a:pt x="7704324" y="4162574"/>
                  <a:pt x="7704324" y="4193417"/>
                </a:cubicBezTo>
                <a:lnTo>
                  <a:pt x="7704324" y="4376453"/>
                </a:lnTo>
                <a:cubicBezTo>
                  <a:pt x="7704324" y="4407296"/>
                  <a:pt x="7729328" y="4432300"/>
                  <a:pt x="7760171" y="4432300"/>
                </a:cubicBezTo>
                <a:lnTo>
                  <a:pt x="7883031" y="4432300"/>
                </a:lnTo>
                <a:cubicBezTo>
                  <a:pt x="7913874" y="4432300"/>
                  <a:pt x="7938878" y="4407296"/>
                  <a:pt x="7938878" y="4376453"/>
                </a:cubicBezTo>
                <a:lnTo>
                  <a:pt x="7938878" y="4193417"/>
                </a:lnTo>
                <a:cubicBezTo>
                  <a:pt x="7938878" y="4162574"/>
                  <a:pt x="7913874" y="4137570"/>
                  <a:pt x="7883031" y="4137570"/>
                </a:cubicBezTo>
                <a:close/>
                <a:moveTo>
                  <a:pt x="7323040" y="4104233"/>
                </a:moveTo>
                <a:cubicBezTo>
                  <a:pt x="7296894" y="4104233"/>
                  <a:pt x="7275698" y="4125429"/>
                  <a:pt x="7275698" y="4151575"/>
                </a:cubicBezTo>
                <a:lnTo>
                  <a:pt x="7275698" y="4351621"/>
                </a:lnTo>
                <a:cubicBezTo>
                  <a:pt x="7275698" y="4377767"/>
                  <a:pt x="7296894" y="4398963"/>
                  <a:pt x="7323040" y="4398963"/>
                </a:cubicBezTo>
                <a:lnTo>
                  <a:pt x="7427190" y="4398963"/>
                </a:lnTo>
                <a:cubicBezTo>
                  <a:pt x="7453336" y="4398963"/>
                  <a:pt x="7474532" y="4377767"/>
                  <a:pt x="7474532" y="4351621"/>
                </a:cubicBezTo>
                <a:lnTo>
                  <a:pt x="7474532" y="4151575"/>
                </a:lnTo>
                <a:cubicBezTo>
                  <a:pt x="7474532" y="4125429"/>
                  <a:pt x="7453336" y="4104233"/>
                  <a:pt x="7427190" y="4104233"/>
                </a:cubicBezTo>
                <a:close/>
                <a:moveTo>
                  <a:pt x="6908703" y="4070350"/>
                </a:moveTo>
                <a:cubicBezTo>
                  <a:pt x="6882557" y="4070350"/>
                  <a:pt x="6861361" y="4091546"/>
                  <a:pt x="6861361" y="4117692"/>
                </a:cubicBezTo>
                <a:lnTo>
                  <a:pt x="6861361" y="4306376"/>
                </a:lnTo>
                <a:cubicBezTo>
                  <a:pt x="6861361" y="4332522"/>
                  <a:pt x="6882557" y="4353718"/>
                  <a:pt x="6908703" y="4353718"/>
                </a:cubicBezTo>
                <a:lnTo>
                  <a:pt x="7012853" y="4353718"/>
                </a:lnTo>
                <a:cubicBezTo>
                  <a:pt x="7038999" y="4353718"/>
                  <a:pt x="7060195" y="4332522"/>
                  <a:pt x="7060195" y="4306376"/>
                </a:cubicBezTo>
                <a:lnTo>
                  <a:pt x="7060195" y="4117692"/>
                </a:lnTo>
                <a:cubicBezTo>
                  <a:pt x="7060195" y="4091546"/>
                  <a:pt x="7038999" y="4070350"/>
                  <a:pt x="7012853" y="4070350"/>
                </a:cubicBezTo>
                <a:close/>
                <a:moveTo>
                  <a:pt x="6518178" y="4039394"/>
                </a:moveTo>
                <a:cubicBezTo>
                  <a:pt x="6492032" y="4039394"/>
                  <a:pt x="6470836" y="4060590"/>
                  <a:pt x="6470836" y="4086736"/>
                </a:cubicBezTo>
                <a:lnTo>
                  <a:pt x="6470836" y="4275420"/>
                </a:lnTo>
                <a:cubicBezTo>
                  <a:pt x="6470836" y="4301566"/>
                  <a:pt x="6492032" y="4322762"/>
                  <a:pt x="6518178" y="4322762"/>
                </a:cubicBezTo>
                <a:lnTo>
                  <a:pt x="6622328" y="4322762"/>
                </a:lnTo>
                <a:cubicBezTo>
                  <a:pt x="6648474" y="4322762"/>
                  <a:pt x="6669670" y="4301566"/>
                  <a:pt x="6669670" y="4275420"/>
                </a:cubicBezTo>
                <a:lnTo>
                  <a:pt x="6669670" y="4086736"/>
                </a:lnTo>
                <a:cubicBezTo>
                  <a:pt x="6669670" y="4060590"/>
                  <a:pt x="6648474" y="4039394"/>
                  <a:pt x="6622328" y="4039394"/>
                </a:cubicBezTo>
                <a:close/>
                <a:moveTo>
                  <a:pt x="6165978" y="4015582"/>
                </a:moveTo>
                <a:cubicBezTo>
                  <a:pt x="6142336" y="4015582"/>
                  <a:pt x="6123171" y="4034747"/>
                  <a:pt x="6123171" y="4058389"/>
                </a:cubicBezTo>
                <a:lnTo>
                  <a:pt x="6123171" y="4227568"/>
                </a:lnTo>
                <a:cubicBezTo>
                  <a:pt x="6123171" y="4251210"/>
                  <a:pt x="6142336" y="4270375"/>
                  <a:pt x="6165978" y="4270375"/>
                </a:cubicBezTo>
                <a:lnTo>
                  <a:pt x="6260149" y="4270375"/>
                </a:lnTo>
                <a:cubicBezTo>
                  <a:pt x="6283791" y="4270375"/>
                  <a:pt x="6302956" y="4251210"/>
                  <a:pt x="6302956" y="4227568"/>
                </a:cubicBezTo>
                <a:lnTo>
                  <a:pt x="6302956" y="4058389"/>
                </a:lnTo>
                <a:cubicBezTo>
                  <a:pt x="6302956" y="4034747"/>
                  <a:pt x="6283791" y="4015582"/>
                  <a:pt x="6260149" y="4015582"/>
                </a:cubicBezTo>
                <a:close/>
                <a:moveTo>
                  <a:pt x="5844850" y="3994147"/>
                </a:moveTo>
                <a:cubicBezTo>
                  <a:pt x="5824966" y="3994147"/>
                  <a:pt x="5808846" y="4010267"/>
                  <a:pt x="5808846" y="4030151"/>
                </a:cubicBezTo>
                <a:lnTo>
                  <a:pt x="5808846" y="4205795"/>
                </a:lnTo>
                <a:cubicBezTo>
                  <a:pt x="5808846" y="4225679"/>
                  <a:pt x="5824966" y="4241799"/>
                  <a:pt x="5844850" y="4241799"/>
                </a:cubicBezTo>
                <a:lnTo>
                  <a:pt x="5924054" y="4241799"/>
                </a:lnTo>
                <a:cubicBezTo>
                  <a:pt x="5943938" y="4241799"/>
                  <a:pt x="5960058" y="4225679"/>
                  <a:pt x="5960058" y="4205795"/>
                </a:cubicBezTo>
                <a:lnTo>
                  <a:pt x="5960058" y="4030151"/>
                </a:lnTo>
                <a:cubicBezTo>
                  <a:pt x="5960058" y="4010267"/>
                  <a:pt x="5943938" y="3994147"/>
                  <a:pt x="5924054" y="3994147"/>
                </a:cubicBezTo>
                <a:close/>
                <a:moveTo>
                  <a:pt x="5541976" y="3958428"/>
                </a:moveTo>
                <a:cubicBezTo>
                  <a:pt x="5523657" y="3958428"/>
                  <a:pt x="5508807" y="3973278"/>
                  <a:pt x="5508807" y="3991597"/>
                </a:cubicBezTo>
                <a:lnTo>
                  <a:pt x="5508807" y="4158625"/>
                </a:lnTo>
                <a:cubicBezTo>
                  <a:pt x="5508807" y="4176944"/>
                  <a:pt x="5523657" y="4191794"/>
                  <a:pt x="5541976" y="4191794"/>
                </a:cubicBezTo>
                <a:lnTo>
                  <a:pt x="5614944" y="4191794"/>
                </a:lnTo>
                <a:cubicBezTo>
                  <a:pt x="5633263" y="4191794"/>
                  <a:pt x="5648113" y="4176944"/>
                  <a:pt x="5648113" y="4158625"/>
                </a:cubicBezTo>
                <a:lnTo>
                  <a:pt x="5648113" y="3991597"/>
                </a:lnTo>
                <a:cubicBezTo>
                  <a:pt x="5648113" y="3973278"/>
                  <a:pt x="5633263" y="3958428"/>
                  <a:pt x="5614944" y="3958428"/>
                </a:cubicBezTo>
                <a:close/>
                <a:moveTo>
                  <a:pt x="5270513" y="3920328"/>
                </a:moveTo>
                <a:cubicBezTo>
                  <a:pt x="5252194" y="3920328"/>
                  <a:pt x="5237344" y="3935178"/>
                  <a:pt x="5237344" y="3953497"/>
                </a:cubicBezTo>
                <a:lnTo>
                  <a:pt x="5237344" y="4127669"/>
                </a:lnTo>
                <a:cubicBezTo>
                  <a:pt x="5237344" y="4145988"/>
                  <a:pt x="5252194" y="4160838"/>
                  <a:pt x="5270513" y="4160838"/>
                </a:cubicBezTo>
                <a:lnTo>
                  <a:pt x="5343481" y="4160838"/>
                </a:lnTo>
                <a:cubicBezTo>
                  <a:pt x="5361800" y="4160838"/>
                  <a:pt x="5376650" y="4145988"/>
                  <a:pt x="5376650" y="4127669"/>
                </a:cubicBezTo>
                <a:lnTo>
                  <a:pt x="5376650" y="3953497"/>
                </a:lnTo>
                <a:cubicBezTo>
                  <a:pt x="5376650" y="3935178"/>
                  <a:pt x="5361800" y="3920328"/>
                  <a:pt x="5343481" y="3920328"/>
                </a:cubicBezTo>
                <a:close/>
                <a:moveTo>
                  <a:pt x="5003813" y="3908421"/>
                </a:moveTo>
                <a:cubicBezTo>
                  <a:pt x="4985494" y="3908421"/>
                  <a:pt x="4970644" y="3923271"/>
                  <a:pt x="4970644" y="3941590"/>
                </a:cubicBezTo>
                <a:lnTo>
                  <a:pt x="4970644" y="4103855"/>
                </a:lnTo>
                <a:cubicBezTo>
                  <a:pt x="4970644" y="4122174"/>
                  <a:pt x="4985494" y="4137024"/>
                  <a:pt x="5003813" y="4137024"/>
                </a:cubicBezTo>
                <a:lnTo>
                  <a:pt x="5076781" y="4137024"/>
                </a:lnTo>
                <a:cubicBezTo>
                  <a:pt x="5095100" y="4137024"/>
                  <a:pt x="5109950" y="4122174"/>
                  <a:pt x="5109950" y="4103855"/>
                </a:cubicBezTo>
                <a:lnTo>
                  <a:pt x="5109950" y="3941590"/>
                </a:lnTo>
                <a:cubicBezTo>
                  <a:pt x="5109950" y="3923271"/>
                  <a:pt x="5095100" y="3908421"/>
                  <a:pt x="5076781" y="3908421"/>
                </a:cubicBezTo>
                <a:close/>
                <a:moveTo>
                  <a:pt x="4746638" y="3872702"/>
                </a:moveTo>
                <a:cubicBezTo>
                  <a:pt x="4728319" y="3872702"/>
                  <a:pt x="4713469" y="3887552"/>
                  <a:pt x="4713469" y="3905871"/>
                </a:cubicBezTo>
                <a:lnTo>
                  <a:pt x="4713469" y="4068136"/>
                </a:lnTo>
                <a:cubicBezTo>
                  <a:pt x="4713469" y="4086455"/>
                  <a:pt x="4728319" y="4101305"/>
                  <a:pt x="4746638" y="4101305"/>
                </a:cubicBezTo>
                <a:lnTo>
                  <a:pt x="4819606" y="4101305"/>
                </a:lnTo>
                <a:cubicBezTo>
                  <a:pt x="4837925" y="4101305"/>
                  <a:pt x="4852775" y="4086455"/>
                  <a:pt x="4852775" y="4068136"/>
                </a:cubicBezTo>
                <a:lnTo>
                  <a:pt x="4852775" y="3905871"/>
                </a:lnTo>
                <a:cubicBezTo>
                  <a:pt x="4852775" y="3887552"/>
                  <a:pt x="4837925" y="3872702"/>
                  <a:pt x="4819606" y="3872702"/>
                </a:cubicBezTo>
                <a:close/>
                <a:moveTo>
                  <a:pt x="4507491" y="3841744"/>
                </a:moveTo>
                <a:cubicBezTo>
                  <a:pt x="4491051" y="3841744"/>
                  <a:pt x="4477724" y="3855071"/>
                  <a:pt x="4477724" y="3871511"/>
                </a:cubicBezTo>
                <a:lnTo>
                  <a:pt x="4477724" y="4033439"/>
                </a:lnTo>
                <a:cubicBezTo>
                  <a:pt x="4477724" y="4049879"/>
                  <a:pt x="4491051" y="4063206"/>
                  <a:pt x="4507491" y="4063206"/>
                </a:cubicBezTo>
                <a:lnTo>
                  <a:pt x="4572977" y="4063206"/>
                </a:lnTo>
                <a:cubicBezTo>
                  <a:pt x="4589417" y="4063206"/>
                  <a:pt x="4602744" y="4049879"/>
                  <a:pt x="4602744" y="4033439"/>
                </a:cubicBezTo>
                <a:lnTo>
                  <a:pt x="4602744" y="3871511"/>
                </a:lnTo>
                <a:cubicBezTo>
                  <a:pt x="4602744" y="3855071"/>
                  <a:pt x="4589417" y="3841744"/>
                  <a:pt x="4572977" y="3841744"/>
                </a:cubicBezTo>
                <a:close/>
                <a:moveTo>
                  <a:pt x="4306672" y="3822693"/>
                </a:moveTo>
                <a:cubicBezTo>
                  <a:pt x="4294616" y="3822693"/>
                  <a:pt x="4284842" y="3832467"/>
                  <a:pt x="4284842" y="3844523"/>
                </a:cubicBezTo>
                <a:lnTo>
                  <a:pt x="4284842" y="3996132"/>
                </a:lnTo>
                <a:cubicBezTo>
                  <a:pt x="4284842" y="4008188"/>
                  <a:pt x="4294616" y="4017962"/>
                  <a:pt x="4306672" y="4017962"/>
                </a:cubicBezTo>
                <a:lnTo>
                  <a:pt x="4354696" y="4017962"/>
                </a:lnTo>
                <a:cubicBezTo>
                  <a:pt x="4366752" y="4017962"/>
                  <a:pt x="4376526" y="4008188"/>
                  <a:pt x="4376526" y="3996132"/>
                </a:cubicBezTo>
                <a:lnTo>
                  <a:pt x="4376526" y="3844523"/>
                </a:lnTo>
                <a:cubicBezTo>
                  <a:pt x="4376526" y="3832467"/>
                  <a:pt x="4366752" y="3822693"/>
                  <a:pt x="4354696" y="3822693"/>
                </a:cubicBezTo>
                <a:close/>
                <a:moveTo>
                  <a:pt x="4118553" y="3784593"/>
                </a:moveTo>
                <a:cubicBezTo>
                  <a:pt x="4106497" y="3784593"/>
                  <a:pt x="4096723" y="3794367"/>
                  <a:pt x="4096723" y="3806423"/>
                </a:cubicBezTo>
                <a:lnTo>
                  <a:pt x="4096723" y="3958032"/>
                </a:lnTo>
                <a:cubicBezTo>
                  <a:pt x="4096723" y="3970088"/>
                  <a:pt x="4106497" y="3979862"/>
                  <a:pt x="4118553" y="3979862"/>
                </a:cubicBezTo>
                <a:lnTo>
                  <a:pt x="4166577" y="3979862"/>
                </a:lnTo>
                <a:cubicBezTo>
                  <a:pt x="4178633" y="3979862"/>
                  <a:pt x="4188407" y="3970088"/>
                  <a:pt x="4188407" y="3958032"/>
                </a:cubicBezTo>
                <a:lnTo>
                  <a:pt x="4188407" y="3806423"/>
                </a:lnTo>
                <a:cubicBezTo>
                  <a:pt x="4188407" y="3794367"/>
                  <a:pt x="4178633" y="3784593"/>
                  <a:pt x="4166577" y="3784593"/>
                </a:cubicBezTo>
                <a:close/>
                <a:moveTo>
                  <a:pt x="3928053" y="3775068"/>
                </a:moveTo>
                <a:cubicBezTo>
                  <a:pt x="3915997" y="3775068"/>
                  <a:pt x="3906223" y="3784842"/>
                  <a:pt x="3906223" y="3796898"/>
                </a:cubicBezTo>
                <a:lnTo>
                  <a:pt x="3906223" y="3934220"/>
                </a:lnTo>
                <a:cubicBezTo>
                  <a:pt x="3906223" y="3946276"/>
                  <a:pt x="3915997" y="3956050"/>
                  <a:pt x="3928053" y="3956050"/>
                </a:cubicBezTo>
                <a:lnTo>
                  <a:pt x="3976077" y="3956050"/>
                </a:lnTo>
                <a:cubicBezTo>
                  <a:pt x="3988133" y="3956050"/>
                  <a:pt x="3997907" y="3946276"/>
                  <a:pt x="3997907" y="3934220"/>
                </a:cubicBezTo>
                <a:lnTo>
                  <a:pt x="3997907" y="3796898"/>
                </a:lnTo>
                <a:cubicBezTo>
                  <a:pt x="3997907" y="3784842"/>
                  <a:pt x="3988133" y="3775068"/>
                  <a:pt x="3976077" y="3775068"/>
                </a:cubicBezTo>
                <a:close/>
                <a:moveTo>
                  <a:pt x="3768288" y="3746500"/>
                </a:moveTo>
                <a:cubicBezTo>
                  <a:pt x="3757015" y="3746500"/>
                  <a:pt x="3747877" y="3755638"/>
                  <a:pt x="3747877" y="3766911"/>
                </a:cubicBezTo>
                <a:lnTo>
                  <a:pt x="3747877" y="3904683"/>
                </a:lnTo>
                <a:cubicBezTo>
                  <a:pt x="3747877" y="3915956"/>
                  <a:pt x="3757015" y="3925094"/>
                  <a:pt x="3768288" y="3925094"/>
                </a:cubicBezTo>
                <a:lnTo>
                  <a:pt x="3813190" y="3925094"/>
                </a:lnTo>
                <a:cubicBezTo>
                  <a:pt x="3824463" y="3925094"/>
                  <a:pt x="3833601" y="3915956"/>
                  <a:pt x="3833601" y="3904683"/>
                </a:cubicBezTo>
                <a:lnTo>
                  <a:pt x="3833601" y="3766911"/>
                </a:lnTo>
                <a:cubicBezTo>
                  <a:pt x="3833601" y="3755638"/>
                  <a:pt x="3824463" y="3746500"/>
                  <a:pt x="3813190" y="3746500"/>
                </a:cubicBezTo>
                <a:close/>
                <a:moveTo>
                  <a:pt x="3618269" y="3717925"/>
                </a:moveTo>
                <a:cubicBezTo>
                  <a:pt x="3606996" y="3717925"/>
                  <a:pt x="3597858" y="3727063"/>
                  <a:pt x="3597858" y="3738336"/>
                </a:cubicBezTo>
                <a:lnTo>
                  <a:pt x="3597858" y="3876108"/>
                </a:lnTo>
                <a:cubicBezTo>
                  <a:pt x="3597858" y="3887381"/>
                  <a:pt x="3606996" y="3896519"/>
                  <a:pt x="3618269" y="3896519"/>
                </a:cubicBezTo>
                <a:lnTo>
                  <a:pt x="3663171" y="3896519"/>
                </a:lnTo>
                <a:cubicBezTo>
                  <a:pt x="3674444" y="3896519"/>
                  <a:pt x="3683582" y="3887381"/>
                  <a:pt x="3683582" y="3876108"/>
                </a:cubicBezTo>
                <a:lnTo>
                  <a:pt x="3683582" y="3738336"/>
                </a:lnTo>
                <a:cubicBezTo>
                  <a:pt x="3683582" y="3727063"/>
                  <a:pt x="3674444" y="3717925"/>
                  <a:pt x="3663171" y="3717925"/>
                </a:cubicBezTo>
                <a:close/>
                <a:moveTo>
                  <a:pt x="3473125" y="3689350"/>
                </a:moveTo>
                <a:cubicBezTo>
                  <a:pt x="3463105" y="3689350"/>
                  <a:pt x="3454982" y="3697473"/>
                  <a:pt x="3454982" y="3707493"/>
                </a:cubicBezTo>
                <a:lnTo>
                  <a:pt x="3454982" y="3833131"/>
                </a:lnTo>
                <a:cubicBezTo>
                  <a:pt x="3454982" y="3843151"/>
                  <a:pt x="3463105" y="3851274"/>
                  <a:pt x="3473125" y="3851274"/>
                </a:cubicBezTo>
                <a:lnTo>
                  <a:pt x="3513039" y="3851274"/>
                </a:lnTo>
                <a:cubicBezTo>
                  <a:pt x="3523059" y="3851274"/>
                  <a:pt x="3531182" y="3843151"/>
                  <a:pt x="3531182" y="3833131"/>
                </a:cubicBezTo>
                <a:lnTo>
                  <a:pt x="3531182" y="3707493"/>
                </a:lnTo>
                <a:cubicBezTo>
                  <a:pt x="3531182" y="3697473"/>
                  <a:pt x="3523059" y="3689350"/>
                  <a:pt x="3513039" y="3689350"/>
                </a:cubicBezTo>
                <a:close/>
                <a:moveTo>
                  <a:pt x="3317890" y="3663156"/>
                </a:moveTo>
                <a:cubicBezTo>
                  <a:pt x="3309435" y="3663156"/>
                  <a:pt x="3302581" y="3670010"/>
                  <a:pt x="3302581" y="3678465"/>
                </a:cubicBezTo>
                <a:lnTo>
                  <a:pt x="3302581" y="3809771"/>
                </a:lnTo>
                <a:cubicBezTo>
                  <a:pt x="3302581" y="3818226"/>
                  <a:pt x="3309435" y="3825080"/>
                  <a:pt x="3317890" y="3825080"/>
                </a:cubicBezTo>
                <a:lnTo>
                  <a:pt x="3351567" y="3825080"/>
                </a:lnTo>
                <a:cubicBezTo>
                  <a:pt x="3360022" y="3825080"/>
                  <a:pt x="3366876" y="3818226"/>
                  <a:pt x="3366876" y="3809771"/>
                </a:cubicBezTo>
                <a:lnTo>
                  <a:pt x="3366876" y="3678465"/>
                </a:lnTo>
                <a:cubicBezTo>
                  <a:pt x="3366876" y="3670010"/>
                  <a:pt x="3360022" y="3663156"/>
                  <a:pt x="3351567" y="3663156"/>
                </a:cubicBezTo>
                <a:close/>
                <a:moveTo>
                  <a:pt x="3209032" y="3644102"/>
                </a:moveTo>
                <a:cubicBezTo>
                  <a:pt x="3201518" y="3644102"/>
                  <a:pt x="3195426" y="3650194"/>
                  <a:pt x="3195426" y="3657708"/>
                </a:cubicBezTo>
                <a:lnTo>
                  <a:pt x="3195426" y="3780513"/>
                </a:lnTo>
                <a:cubicBezTo>
                  <a:pt x="3195426" y="3788027"/>
                  <a:pt x="3201518" y="3794119"/>
                  <a:pt x="3209032" y="3794119"/>
                </a:cubicBezTo>
                <a:lnTo>
                  <a:pt x="3238966" y="3794119"/>
                </a:lnTo>
                <a:cubicBezTo>
                  <a:pt x="3246480" y="3794119"/>
                  <a:pt x="3252572" y="3788027"/>
                  <a:pt x="3252572" y="3780513"/>
                </a:cubicBezTo>
                <a:lnTo>
                  <a:pt x="3252572" y="3657708"/>
                </a:lnTo>
                <a:cubicBezTo>
                  <a:pt x="3252572" y="3650194"/>
                  <a:pt x="3246480" y="3644102"/>
                  <a:pt x="3238966" y="3644102"/>
                </a:cubicBezTo>
                <a:close/>
                <a:moveTo>
                  <a:pt x="3082826" y="3613145"/>
                </a:moveTo>
                <a:cubicBezTo>
                  <a:pt x="3075312" y="3613145"/>
                  <a:pt x="3069220" y="3619237"/>
                  <a:pt x="3069220" y="3626751"/>
                </a:cubicBezTo>
                <a:lnTo>
                  <a:pt x="3069220" y="3761461"/>
                </a:lnTo>
                <a:cubicBezTo>
                  <a:pt x="3069220" y="3768975"/>
                  <a:pt x="3075312" y="3775067"/>
                  <a:pt x="3082826" y="3775067"/>
                </a:cubicBezTo>
                <a:lnTo>
                  <a:pt x="3112760" y="3775067"/>
                </a:lnTo>
                <a:cubicBezTo>
                  <a:pt x="3120274" y="3775067"/>
                  <a:pt x="3126366" y="3768975"/>
                  <a:pt x="3126366" y="3761461"/>
                </a:cubicBezTo>
                <a:lnTo>
                  <a:pt x="3126366" y="3626751"/>
                </a:lnTo>
                <a:cubicBezTo>
                  <a:pt x="3126366" y="3619237"/>
                  <a:pt x="3120274" y="3613145"/>
                  <a:pt x="3112760" y="3613145"/>
                </a:cubicBezTo>
                <a:close/>
                <a:moveTo>
                  <a:pt x="2956620" y="3598858"/>
                </a:moveTo>
                <a:cubicBezTo>
                  <a:pt x="2949106" y="3598858"/>
                  <a:pt x="2943014" y="3604950"/>
                  <a:pt x="2943014" y="3612464"/>
                </a:cubicBezTo>
                <a:lnTo>
                  <a:pt x="2943014" y="3747174"/>
                </a:lnTo>
                <a:cubicBezTo>
                  <a:pt x="2943014" y="3754688"/>
                  <a:pt x="2949106" y="3760780"/>
                  <a:pt x="2956620" y="3760780"/>
                </a:cubicBezTo>
                <a:lnTo>
                  <a:pt x="2986554" y="3760780"/>
                </a:lnTo>
                <a:cubicBezTo>
                  <a:pt x="2994068" y="3760780"/>
                  <a:pt x="3000160" y="3754688"/>
                  <a:pt x="3000160" y="3747174"/>
                </a:cubicBezTo>
                <a:lnTo>
                  <a:pt x="3000160" y="3612464"/>
                </a:lnTo>
                <a:cubicBezTo>
                  <a:pt x="3000160" y="3604950"/>
                  <a:pt x="2994068" y="3598858"/>
                  <a:pt x="2986554" y="3598858"/>
                </a:cubicBezTo>
                <a:close/>
                <a:moveTo>
                  <a:pt x="2834817" y="3567902"/>
                </a:moveTo>
                <a:cubicBezTo>
                  <a:pt x="2828805" y="3567902"/>
                  <a:pt x="2823931" y="3572776"/>
                  <a:pt x="2823931" y="3578788"/>
                </a:cubicBezTo>
                <a:lnTo>
                  <a:pt x="2823931" y="3718938"/>
                </a:lnTo>
                <a:cubicBezTo>
                  <a:pt x="2823931" y="3724950"/>
                  <a:pt x="2828805" y="3729824"/>
                  <a:pt x="2834817" y="3729824"/>
                </a:cubicBezTo>
                <a:lnTo>
                  <a:pt x="2858764" y="3729824"/>
                </a:lnTo>
                <a:cubicBezTo>
                  <a:pt x="2864776" y="3729824"/>
                  <a:pt x="2869650" y="3724950"/>
                  <a:pt x="2869650" y="3718938"/>
                </a:cubicBezTo>
                <a:lnTo>
                  <a:pt x="2869650" y="3578788"/>
                </a:lnTo>
                <a:cubicBezTo>
                  <a:pt x="2869650" y="3572776"/>
                  <a:pt x="2864776" y="3567902"/>
                  <a:pt x="2858764" y="3567902"/>
                </a:cubicBezTo>
                <a:close/>
                <a:moveTo>
                  <a:pt x="2715754" y="3536946"/>
                </a:moveTo>
                <a:cubicBezTo>
                  <a:pt x="2709742" y="3536946"/>
                  <a:pt x="2704868" y="3541820"/>
                  <a:pt x="2704868" y="3547832"/>
                </a:cubicBezTo>
                <a:lnTo>
                  <a:pt x="2704868" y="3687982"/>
                </a:lnTo>
                <a:cubicBezTo>
                  <a:pt x="2704868" y="3693994"/>
                  <a:pt x="2709742" y="3698868"/>
                  <a:pt x="2715754" y="3698868"/>
                </a:cubicBezTo>
                <a:lnTo>
                  <a:pt x="2739701" y="3698868"/>
                </a:lnTo>
                <a:cubicBezTo>
                  <a:pt x="2745713" y="3698868"/>
                  <a:pt x="2750587" y="3693994"/>
                  <a:pt x="2750587" y="3687982"/>
                </a:cubicBezTo>
                <a:lnTo>
                  <a:pt x="2750587" y="3547832"/>
                </a:lnTo>
                <a:cubicBezTo>
                  <a:pt x="2750587" y="3541820"/>
                  <a:pt x="2745713" y="3536946"/>
                  <a:pt x="2739701" y="3536946"/>
                </a:cubicBezTo>
                <a:close/>
                <a:moveTo>
                  <a:pt x="2589548" y="3517896"/>
                </a:moveTo>
                <a:cubicBezTo>
                  <a:pt x="2583536" y="3517896"/>
                  <a:pt x="2578662" y="3522770"/>
                  <a:pt x="2578662" y="3528782"/>
                </a:cubicBezTo>
                <a:lnTo>
                  <a:pt x="2578662" y="3668932"/>
                </a:lnTo>
                <a:cubicBezTo>
                  <a:pt x="2578662" y="3674944"/>
                  <a:pt x="2583536" y="3679818"/>
                  <a:pt x="2589548" y="3679818"/>
                </a:cubicBezTo>
                <a:lnTo>
                  <a:pt x="2613495" y="3679818"/>
                </a:lnTo>
                <a:cubicBezTo>
                  <a:pt x="2619507" y="3679818"/>
                  <a:pt x="2624381" y="3674944"/>
                  <a:pt x="2624381" y="3668932"/>
                </a:cubicBezTo>
                <a:lnTo>
                  <a:pt x="2624381" y="3528782"/>
                </a:lnTo>
                <a:cubicBezTo>
                  <a:pt x="2624381" y="3522770"/>
                  <a:pt x="2619507" y="3517896"/>
                  <a:pt x="2613495" y="3517896"/>
                </a:cubicBezTo>
                <a:close/>
                <a:moveTo>
                  <a:pt x="2460961" y="3496465"/>
                </a:moveTo>
                <a:cubicBezTo>
                  <a:pt x="2454949" y="3496465"/>
                  <a:pt x="2450075" y="3501339"/>
                  <a:pt x="2450075" y="3507351"/>
                </a:cubicBezTo>
                <a:lnTo>
                  <a:pt x="2450075" y="3647501"/>
                </a:lnTo>
                <a:cubicBezTo>
                  <a:pt x="2450075" y="3653513"/>
                  <a:pt x="2454949" y="3658387"/>
                  <a:pt x="2460961" y="3658387"/>
                </a:cubicBezTo>
                <a:lnTo>
                  <a:pt x="2484908" y="3658387"/>
                </a:lnTo>
                <a:cubicBezTo>
                  <a:pt x="2490920" y="3658387"/>
                  <a:pt x="2495794" y="3653513"/>
                  <a:pt x="2495794" y="3647501"/>
                </a:cubicBezTo>
                <a:lnTo>
                  <a:pt x="2495794" y="3507351"/>
                </a:lnTo>
                <a:cubicBezTo>
                  <a:pt x="2495794" y="3501339"/>
                  <a:pt x="2490920" y="3496465"/>
                  <a:pt x="2484908" y="3496465"/>
                </a:cubicBezTo>
                <a:close/>
                <a:moveTo>
                  <a:pt x="2339517" y="3479794"/>
                </a:moveTo>
                <a:cubicBezTo>
                  <a:pt x="2333505" y="3479794"/>
                  <a:pt x="2328631" y="3484668"/>
                  <a:pt x="2328631" y="3490680"/>
                </a:cubicBezTo>
                <a:lnTo>
                  <a:pt x="2328631" y="3623693"/>
                </a:lnTo>
                <a:cubicBezTo>
                  <a:pt x="2328631" y="3629705"/>
                  <a:pt x="2333505" y="3634579"/>
                  <a:pt x="2339517" y="3634579"/>
                </a:cubicBezTo>
                <a:lnTo>
                  <a:pt x="2363464" y="3634579"/>
                </a:lnTo>
                <a:cubicBezTo>
                  <a:pt x="2369476" y="3634579"/>
                  <a:pt x="2374350" y="3629705"/>
                  <a:pt x="2374350" y="3623693"/>
                </a:cubicBezTo>
                <a:lnTo>
                  <a:pt x="2374350" y="3490680"/>
                </a:lnTo>
                <a:cubicBezTo>
                  <a:pt x="2374350" y="3484668"/>
                  <a:pt x="2369476" y="3479794"/>
                  <a:pt x="2363464" y="3479794"/>
                </a:cubicBezTo>
                <a:close/>
                <a:moveTo>
                  <a:pt x="2215692" y="3451219"/>
                </a:moveTo>
                <a:cubicBezTo>
                  <a:pt x="2209680" y="3451219"/>
                  <a:pt x="2204806" y="3456093"/>
                  <a:pt x="2204806" y="3462105"/>
                </a:cubicBezTo>
                <a:lnTo>
                  <a:pt x="2204806" y="3595118"/>
                </a:lnTo>
                <a:cubicBezTo>
                  <a:pt x="2204806" y="3601130"/>
                  <a:pt x="2209680" y="3606004"/>
                  <a:pt x="2215692" y="3606004"/>
                </a:cubicBezTo>
                <a:lnTo>
                  <a:pt x="2239639" y="3606004"/>
                </a:lnTo>
                <a:cubicBezTo>
                  <a:pt x="2245651" y="3606004"/>
                  <a:pt x="2250525" y="3601130"/>
                  <a:pt x="2250525" y="3595118"/>
                </a:cubicBezTo>
                <a:lnTo>
                  <a:pt x="2250525" y="3462105"/>
                </a:lnTo>
                <a:cubicBezTo>
                  <a:pt x="2250525" y="3456093"/>
                  <a:pt x="2245651" y="3451219"/>
                  <a:pt x="2239639" y="3451219"/>
                </a:cubicBezTo>
                <a:close/>
                <a:moveTo>
                  <a:pt x="2108536" y="3432169"/>
                </a:moveTo>
                <a:cubicBezTo>
                  <a:pt x="2102524" y="3432169"/>
                  <a:pt x="2097650" y="3437043"/>
                  <a:pt x="2097650" y="3443055"/>
                </a:cubicBezTo>
                <a:lnTo>
                  <a:pt x="2097650" y="3576068"/>
                </a:lnTo>
                <a:cubicBezTo>
                  <a:pt x="2097650" y="3582080"/>
                  <a:pt x="2102524" y="3586954"/>
                  <a:pt x="2108536" y="3586954"/>
                </a:cubicBezTo>
                <a:lnTo>
                  <a:pt x="2132483" y="3586954"/>
                </a:lnTo>
                <a:cubicBezTo>
                  <a:pt x="2138495" y="3586954"/>
                  <a:pt x="2143369" y="3582080"/>
                  <a:pt x="2143369" y="3576068"/>
                </a:cubicBezTo>
                <a:lnTo>
                  <a:pt x="2143369" y="3443055"/>
                </a:lnTo>
                <a:cubicBezTo>
                  <a:pt x="2143369" y="3437043"/>
                  <a:pt x="2138495" y="3432169"/>
                  <a:pt x="2132483" y="3432169"/>
                </a:cubicBezTo>
                <a:close/>
                <a:moveTo>
                  <a:pt x="1965660" y="3422645"/>
                </a:moveTo>
                <a:cubicBezTo>
                  <a:pt x="1959648" y="3422645"/>
                  <a:pt x="1954774" y="3427519"/>
                  <a:pt x="1954774" y="3433531"/>
                </a:cubicBezTo>
                <a:lnTo>
                  <a:pt x="1954774" y="3545115"/>
                </a:lnTo>
                <a:cubicBezTo>
                  <a:pt x="1954774" y="3551127"/>
                  <a:pt x="1959648" y="3556001"/>
                  <a:pt x="1965660" y="3556001"/>
                </a:cubicBezTo>
                <a:lnTo>
                  <a:pt x="1989607" y="3556001"/>
                </a:lnTo>
                <a:cubicBezTo>
                  <a:pt x="1995619" y="3556001"/>
                  <a:pt x="2000493" y="3551127"/>
                  <a:pt x="2000493" y="3545115"/>
                </a:cubicBezTo>
                <a:lnTo>
                  <a:pt x="2000493" y="3433531"/>
                </a:lnTo>
                <a:cubicBezTo>
                  <a:pt x="2000493" y="3427519"/>
                  <a:pt x="1995619" y="3422645"/>
                  <a:pt x="1989607" y="3422645"/>
                </a:cubicBezTo>
                <a:close/>
                <a:moveTo>
                  <a:pt x="1841833" y="3408358"/>
                </a:moveTo>
                <a:cubicBezTo>
                  <a:pt x="1835821" y="3408358"/>
                  <a:pt x="1830947" y="3413232"/>
                  <a:pt x="1830947" y="3419244"/>
                </a:cubicBezTo>
                <a:lnTo>
                  <a:pt x="1830947" y="3521302"/>
                </a:lnTo>
                <a:cubicBezTo>
                  <a:pt x="1830947" y="3527314"/>
                  <a:pt x="1835821" y="3532188"/>
                  <a:pt x="1841833" y="3532188"/>
                </a:cubicBezTo>
                <a:lnTo>
                  <a:pt x="1865780" y="3532188"/>
                </a:lnTo>
                <a:cubicBezTo>
                  <a:pt x="1871792" y="3532188"/>
                  <a:pt x="1876666" y="3527314"/>
                  <a:pt x="1876666" y="3521302"/>
                </a:cubicBezTo>
                <a:lnTo>
                  <a:pt x="1876666" y="3419244"/>
                </a:lnTo>
                <a:cubicBezTo>
                  <a:pt x="1876666" y="3413232"/>
                  <a:pt x="1871792" y="3408358"/>
                  <a:pt x="1865780" y="3408358"/>
                </a:cubicBezTo>
                <a:close/>
                <a:moveTo>
                  <a:pt x="1708482" y="3391689"/>
                </a:moveTo>
                <a:cubicBezTo>
                  <a:pt x="1702470" y="3391689"/>
                  <a:pt x="1697596" y="3396563"/>
                  <a:pt x="1697596" y="3402575"/>
                </a:cubicBezTo>
                <a:lnTo>
                  <a:pt x="1697596" y="3504633"/>
                </a:lnTo>
                <a:cubicBezTo>
                  <a:pt x="1697596" y="3510645"/>
                  <a:pt x="1702470" y="3515519"/>
                  <a:pt x="1708482" y="3515519"/>
                </a:cubicBezTo>
                <a:lnTo>
                  <a:pt x="1732429" y="3515519"/>
                </a:lnTo>
                <a:cubicBezTo>
                  <a:pt x="1738441" y="3515519"/>
                  <a:pt x="1743315" y="3510645"/>
                  <a:pt x="1743315" y="3504633"/>
                </a:cubicBezTo>
                <a:lnTo>
                  <a:pt x="1743315" y="3402575"/>
                </a:lnTo>
                <a:cubicBezTo>
                  <a:pt x="1743315" y="3396563"/>
                  <a:pt x="1738441" y="3391689"/>
                  <a:pt x="1732429" y="3391689"/>
                </a:cubicBezTo>
                <a:close/>
                <a:moveTo>
                  <a:pt x="1567989" y="3372639"/>
                </a:moveTo>
                <a:cubicBezTo>
                  <a:pt x="1561977" y="3372639"/>
                  <a:pt x="1557103" y="3377513"/>
                  <a:pt x="1557103" y="3383525"/>
                </a:cubicBezTo>
                <a:lnTo>
                  <a:pt x="1557103" y="3485583"/>
                </a:lnTo>
                <a:cubicBezTo>
                  <a:pt x="1557103" y="3491595"/>
                  <a:pt x="1561977" y="3496469"/>
                  <a:pt x="1567989" y="3496469"/>
                </a:cubicBezTo>
                <a:lnTo>
                  <a:pt x="1591936" y="3496469"/>
                </a:lnTo>
                <a:cubicBezTo>
                  <a:pt x="1597948" y="3496469"/>
                  <a:pt x="1602822" y="3491595"/>
                  <a:pt x="1602822" y="3485583"/>
                </a:cubicBezTo>
                <a:lnTo>
                  <a:pt x="1602822" y="3383525"/>
                </a:lnTo>
                <a:cubicBezTo>
                  <a:pt x="1602822" y="3377513"/>
                  <a:pt x="1597948" y="3372639"/>
                  <a:pt x="1591936" y="3372639"/>
                </a:cubicBezTo>
                <a:close/>
                <a:moveTo>
                  <a:pt x="1429877" y="3358351"/>
                </a:moveTo>
                <a:cubicBezTo>
                  <a:pt x="1423865" y="3358351"/>
                  <a:pt x="1418991" y="3363225"/>
                  <a:pt x="1418991" y="3369237"/>
                </a:cubicBezTo>
                <a:lnTo>
                  <a:pt x="1418991" y="3471295"/>
                </a:lnTo>
                <a:cubicBezTo>
                  <a:pt x="1418991" y="3477307"/>
                  <a:pt x="1423865" y="3482181"/>
                  <a:pt x="1429877" y="3482181"/>
                </a:cubicBezTo>
                <a:lnTo>
                  <a:pt x="1453824" y="3482181"/>
                </a:lnTo>
                <a:cubicBezTo>
                  <a:pt x="1459836" y="3482181"/>
                  <a:pt x="1464710" y="3477307"/>
                  <a:pt x="1464710" y="3471295"/>
                </a:cubicBezTo>
                <a:lnTo>
                  <a:pt x="1464710" y="3369237"/>
                </a:lnTo>
                <a:cubicBezTo>
                  <a:pt x="1464710" y="3363225"/>
                  <a:pt x="1459836" y="3358351"/>
                  <a:pt x="1453824" y="3358351"/>
                </a:cubicBezTo>
                <a:close/>
                <a:moveTo>
                  <a:pt x="1298909" y="3344064"/>
                </a:moveTo>
                <a:cubicBezTo>
                  <a:pt x="1292897" y="3344064"/>
                  <a:pt x="1288023" y="3348938"/>
                  <a:pt x="1288023" y="3354950"/>
                </a:cubicBezTo>
                <a:lnTo>
                  <a:pt x="1288023" y="3457008"/>
                </a:lnTo>
                <a:cubicBezTo>
                  <a:pt x="1288023" y="3463020"/>
                  <a:pt x="1292897" y="3467894"/>
                  <a:pt x="1298909" y="3467894"/>
                </a:cubicBezTo>
                <a:lnTo>
                  <a:pt x="1322856" y="3467894"/>
                </a:lnTo>
                <a:cubicBezTo>
                  <a:pt x="1328868" y="3467894"/>
                  <a:pt x="1333742" y="3463020"/>
                  <a:pt x="1333742" y="3457008"/>
                </a:cubicBezTo>
                <a:lnTo>
                  <a:pt x="1333742" y="3354950"/>
                </a:lnTo>
                <a:cubicBezTo>
                  <a:pt x="1333742" y="3348938"/>
                  <a:pt x="1328868" y="3344064"/>
                  <a:pt x="1322856" y="3344064"/>
                </a:cubicBezTo>
                <a:close/>
                <a:moveTo>
                  <a:pt x="1165559" y="3329776"/>
                </a:moveTo>
                <a:cubicBezTo>
                  <a:pt x="1159547" y="3329776"/>
                  <a:pt x="1154673" y="3334650"/>
                  <a:pt x="1154673" y="3340662"/>
                </a:cubicBezTo>
                <a:lnTo>
                  <a:pt x="1154673" y="3442720"/>
                </a:lnTo>
                <a:cubicBezTo>
                  <a:pt x="1154673" y="3448732"/>
                  <a:pt x="1159547" y="3453606"/>
                  <a:pt x="1165559" y="3453606"/>
                </a:cubicBezTo>
                <a:lnTo>
                  <a:pt x="1189506" y="3453606"/>
                </a:lnTo>
                <a:cubicBezTo>
                  <a:pt x="1195518" y="3453606"/>
                  <a:pt x="1200392" y="3448732"/>
                  <a:pt x="1200392" y="3442720"/>
                </a:cubicBezTo>
                <a:lnTo>
                  <a:pt x="1200392" y="3340662"/>
                </a:lnTo>
                <a:cubicBezTo>
                  <a:pt x="1200392" y="3334650"/>
                  <a:pt x="1195518" y="3329776"/>
                  <a:pt x="1189506" y="3329776"/>
                </a:cubicBezTo>
                <a:close/>
                <a:moveTo>
                  <a:pt x="901238" y="3325018"/>
                </a:moveTo>
                <a:cubicBezTo>
                  <a:pt x="895226" y="3325018"/>
                  <a:pt x="890352" y="3329892"/>
                  <a:pt x="890352" y="3335904"/>
                </a:cubicBezTo>
                <a:lnTo>
                  <a:pt x="890352" y="3421287"/>
                </a:lnTo>
                <a:cubicBezTo>
                  <a:pt x="890352" y="3427299"/>
                  <a:pt x="895226" y="3432173"/>
                  <a:pt x="901238" y="3432173"/>
                </a:cubicBezTo>
                <a:lnTo>
                  <a:pt x="925185" y="3432173"/>
                </a:lnTo>
                <a:cubicBezTo>
                  <a:pt x="931197" y="3432173"/>
                  <a:pt x="936071" y="3427299"/>
                  <a:pt x="936071" y="3421287"/>
                </a:cubicBezTo>
                <a:lnTo>
                  <a:pt x="936071" y="3335904"/>
                </a:lnTo>
                <a:cubicBezTo>
                  <a:pt x="936071" y="3329892"/>
                  <a:pt x="931197" y="3325018"/>
                  <a:pt x="925185" y="3325018"/>
                </a:cubicBezTo>
                <a:close/>
                <a:moveTo>
                  <a:pt x="1029826" y="3317874"/>
                </a:moveTo>
                <a:cubicBezTo>
                  <a:pt x="1023814" y="3317874"/>
                  <a:pt x="1018940" y="3322748"/>
                  <a:pt x="1018940" y="3328760"/>
                </a:cubicBezTo>
                <a:lnTo>
                  <a:pt x="1018940" y="3414143"/>
                </a:lnTo>
                <a:cubicBezTo>
                  <a:pt x="1018940" y="3420155"/>
                  <a:pt x="1023814" y="3425029"/>
                  <a:pt x="1029826" y="3425029"/>
                </a:cubicBezTo>
                <a:lnTo>
                  <a:pt x="1053773" y="3425029"/>
                </a:lnTo>
                <a:cubicBezTo>
                  <a:pt x="1059785" y="3425029"/>
                  <a:pt x="1064659" y="3420155"/>
                  <a:pt x="1064659" y="3414143"/>
                </a:cubicBezTo>
                <a:lnTo>
                  <a:pt x="1064659" y="3328760"/>
                </a:lnTo>
                <a:cubicBezTo>
                  <a:pt x="1064659" y="3322748"/>
                  <a:pt x="1059785" y="3317874"/>
                  <a:pt x="1053773" y="3317874"/>
                </a:cubicBezTo>
                <a:close/>
                <a:moveTo>
                  <a:pt x="748838" y="3303586"/>
                </a:moveTo>
                <a:cubicBezTo>
                  <a:pt x="742826" y="3303586"/>
                  <a:pt x="737952" y="3308460"/>
                  <a:pt x="737952" y="3314472"/>
                </a:cubicBezTo>
                <a:lnTo>
                  <a:pt x="737952" y="3399855"/>
                </a:lnTo>
                <a:cubicBezTo>
                  <a:pt x="737952" y="3405867"/>
                  <a:pt x="742826" y="3410741"/>
                  <a:pt x="748838" y="3410741"/>
                </a:cubicBezTo>
                <a:lnTo>
                  <a:pt x="772785" y="3410741"/>
                </a:lnTo>
                <a:cubicBezTo>
                  <a:pt x="778797" y="3410741"/>
                  <a:pt x="783671" y="3405867"/>
                  <a:pt x="783671" y="3399855"/>
                </a:cubicBezTo>
                <a:lnTo>
                  <a:pt x="783671" y="3314472"/>
                </a:lnTo>
                <a:cubicBezTo>
                  <a:pt x="783671" y="3308460"/>
                  <a:pt x="778797" y="3303586"/>
                  <a:pt x="772785" y="3303586"/>
                </a:cubicBezTo>
                <a:close/>
                <a:moveTo>
                  <a:pt x="603582" y="3284536"/>
                </a:moveTo>
                <a:cubicBezTo>
                  <a:pt x="597570" y="3284536"/>
                  <a:pt x="592696" y="3289410"/>
                  <a:pt x="592696" y="3295422"/>
                </a:cubicBezTo>
                <a:lnTo>
                  <a:pt x="592696" y="3380805"/>
                </a:lnTo>
                <a:cubicBezTo>
                  <a:pt x="592696" y="3386817"/>
                  <a:pt x="597570" y="3391691"/>
                  <a:pt x="603582" y="3391691"/>
                </a:cubicBezTo>
                <a:lnTo>
                  <a:pt x="627529" y="3391691"/>
                </a:lnTo>
                <a:cubicBezTo>
                  <a:pt x="633541" y="3391691"/>
                  <a:pt x="638415" y="3386817"/>
                  <a:pt x="638415" y="3380805"/>
                </a:cubicBezTo>
                <a:lnTo>
                  <a:pt x="638415" y="3295422"/>
                </a:lnTo>
                <a:cubicBezTo>
                  <a:pt x="638415" y="3289410"/>
                  <a:pt x="633541" y="3284536"/>
                  <a:pt x="627529" y="3284536"/>
                </a:cubicBezTo>
                <a:close/>
                <a:moveTo>
                  <a:pt x="446420" y="3277392"/>
                </a:moveTo>
                <a:cubicBezTo>
                  <a:pt x="440408" y="3277392"/>
                  <a:pt x="435534" y="3282266"/>
                  <a:pt x="435534" y="3288278"/>
                </a:cubicBezTo>
                <a:lnTo>
                  <a:pt x="435534" y="3373661"/>
                </a:lnTo>
                <a:cubicBezTo>
                  <a:pt x="435534" y="3379673"/>
                  <a:pt x="440408" y="3384547"/>
                  <a:pt x="446420" y="3384547"/>
                </a:cubicBezTo>
                <a:lnTo>
                  <a:pt x="470367" y="3384547"/>
                </a:lnTo>
                <a:cubicBezTo>
                  <a:pt x="476379" y="3384547"/>
                  <a:pt x="481253" y="3379673"/>
                  <a:pt x="481253" y="3373661"/>
                </a:cubicBezTo>
                <a:lnTo>
                  <a:pt x="481253" y="3288278"/>
                </a:lnTo>
                <a:cubicBezTo>
                  <a:pt x="481253" y="3282266"/>
                  <a:pt x="476379" y="3277392"/>
                  <a:pt x="470367" y="3277392"/>
                </a:cubicBezTo>
                <a:close/>
                <a:moveTo>
                  <a:pt x="305926" y="3263104"/>
                </a:moveTo>
                <a:cubicBezTo>
                  <a:pt x="299914" y="3263104"/>
                  <a:pt x="295040" y="3267978"/>
                  <a:pt x="295040" y="3273990"/>
                </a:cubicBezTo>
                <a:lnTo>
                  <a:pt x="295040" y="3359373"/>
                </a:lnTo>
                <a:cubicBezTo>
                  <a:pt x="295040" y="3365385"/>
                  <a:pt x="299914" y="3370259"/>
                  <a:pt x="305926" y="3370259"/>
                </a:cubicBezTo>
                <a:lnTo>
                  <a:pt x="329873" y="3370259"/>
                </a:lnTo>
                <a:cubicBezTo>
                  <a:pt x="335885" y="3370259"/>
                  <a:pt x="340759" y="3365385"/>
                  <a:pt x="340759" y="3359373"/>
                </a:cubicBezTo>
                <a:lnTo>
                  <a:pt x="340759" y="3273990"/>
                </a:lnTo>
                <a:cubicBezTo>
                  <a:pt x="340759" y="3267978"/>
                  <a:pt x="335885" y="3263104"/>
                  <a:pt x="329873" y="3263104"/>
                </a:cubicBezTo>
                <a:close/>
                <a:moveTo>
                  <a:pt x="158288" y="3255961"/>
                </a:moveTo>
                <a:cubicBezTo>
                  <a:pt x="152276" y="3255961"/>
                  <a:pt x="147402" y="3260835"/>
                  <a:pt x="147402" y="3266847"/>
                </a:cubicBezTo>
                <a:lnTo>
                  <a:pt x="147402" y="3352230"/>
                </a:lnTo>
                <a:cubicBezTo>
                  <a:pt x="147402" y="3358242"/>
                  <a:pt x="152276" y="3363116"/>
                  <a:pt x="158288" y="3363116"/>
                </a:cubicBezTo>
                <a:lnTo>
                  <a:pt x="182235" y="3363116"/>
                </a:lnTo>
                <a:cubicBezTo>
                  <a:pt x="188247" y="3363116"/>
                  <a:pt x="193121" y="3358242"/>
                  <a:pt x="193121" y="3352230"/>
                </a:cubicBezTo>
                <a:lnTo>
                  <a:pt x="193121" y="3266847"/>
                </a:lnTo>
                <a:cubicBezTo>
                  <a:pt x="193121" y="3260835"/>
                  <a:pt x="188247" y="3255961"/>
                  <a:pt x="182235" y="3255961"/>
                </a:cubicBezTo>
                <a:close/>
                <a:moveTo>
                  <a:pt x="13032" y="3253580"/>
                </a:moveTo>
                <a:cubicBezTo>
                  <a:pt x="7020" y="3253580"/>
                  <a:pt x="2146" y="3258454"/>
                  <a:pt x="2146" y="3264466"/>
                </a:cubicBezTo>
                <a:lnTo>
                  <a:pt x="2146" y="3349849"/>
                </a:lnTo>
                <a:cubicBezTo>
                  <a:pt x="2146" y="3355861"/>
                  <a:pt x="7020" y="3360735"/>
                  <a:pt x="13032" y="3360735"/>
                </a:cubicBezTo>
                <a:lnTo>
                  <a:pt x="36979" y="3360735"/>
                </a:lnTo>
                <a:cubicBezTo>
                  <a:pt x="42991" y="3360735"/>
                  <a:pt x="47865" y="3355861"/>
                  <a:pt x="47865" y="3349849"/>
                </a:cubicBezTo>
                <a:lnTo>
                  <a:pt x="47865" y="3264466"/>
                </a:lnTo>
                <a:cubicBezTo>
                  <a:pt x="47865" y="3258454"/>
                  <a:pt x="42991" y="3253580"/>
                  <a:pt x="36979" y="3253580"/>
                </a:cubicBezTo>
                <a:close/>
                <a:moveTo>
                  <a:pt x="37046" y="1858393"/>
                </a:moveTo>
                <a:cubicBezTo>
                  <a:pt x="32838" y="1858393"/>
                  <a:pt x="29426" y="1861805"/>
                  <a:pt x="29426" y="1866013"/>
                </a:cubicBezTo>
                <a:lnTo>
                  <a:pt x="29426" y="1959615"/>
                </a:lnTo>
                <a:cubicBezTo>
                  <a:pt x="29427" y="1963823"/>
                  <a:pt x="32839" y="1967235"/>
                  <a:pt x="37046" y="1967235"/>
                </a:cubicBezTo>
                <a:lnTo>
                  <a:pt x="67525" y="1967235"/>
                </a:lnTo>
                <a:cubicBezTo>
                  <a:pt x="71733" y="1967235"/>
                  <a:pt x="75145" y="1963823"/>
                  <a:pt x="75145" y="1959615"/>
                </a:cubicBezTo>
                <a:lnTo>
                  <a:pt x="75145" y="1866013"/>
                </a:lnTo>
                <a:cubicBezTo>
                  <a:pt x="75144" y="1861805"/>
                  <a:pt x="71732" y="1858393"/>
                  <a:pt x="67525" y="1858393"/>
                </a:cubicBezTo>
                <a:close/>
                <a:moveTo>
                  <a:pt x="187064" y="1839343"/>
                </a:moveTo>
                <a:cubicBezTo>
                  <a:pt x="182856" y="1839343"/>
                  <a:pt x="179444" y="1842755"/>
                  <a:pt x="179444" y="1846963"/>
                </a:cubicBezTo>
                <a:lnTo>
                  <a:pt x="179444" y="1940565"/>
                </a:lnTo>
                <a:cubicBezTo>
                  <a:pt x="179444" y="1944773"/>
                  <a:pt x="182856" y="1948185"/>
                  <a:pt x="187064" y="1948185"/>
                </a:cubicBezTo>
                <a:lnTo>
                  <a:pt x="217543" y="1948185"/>
                </a:lnTo>
                <a:cubicBezTo>
                  <a:pt x="221751" y="1948185"/>
                  <a:pt x="225163" y="1944773"/>
                  <a:pt x="225163" y="1940565"/>
                </a:cubicBezTo>
                <a:lnTo>
                  <a:pt x="225163" y="1846963"/>
                </a:lnTo>
                <a:cubicBezTo>
                  <a:pt x="225161" y="1842755"/>
                  <a:pt x="221750" y="1839343"/>
                  <a:pt x="217543" y="1839343"/>
                </a:cubicBezTo>
                <a:close/>
                <a:moveTo>
                  <a:pt x="329938" y="1813149"/>
                </a:moveTo>
                <a:cubicBezTo>
                  <a:pt x="325730" y="1813149"/>
                  <a:pt x="322318" y="1816561"/>
                  <a:pt x="322318" y="1820769"/>
                </a:cubicBezTo>
                <a:lnTo>
                  <a:pt x="322318" y="1926749"/>
                </a:lnTo>
                <a:cubicBezTo>
                  <a:pt x="322319" y="1930957"/>
                  <a:pt x="325730" y="1934369"/>
                  <a:pt x="329938" y="1934369"/>
                </a:cubicBezTo>
                <a:lnTo>
                  <a:pt x="360417" y="1934369"/>
                </a:lnTo>
                <a:cubicBezTo>
                  <a:pt x="364625" y="1934369"/>
                  <a:pt x="368037" y="1930957"/>
                  <a:pt x="368037" y="1926749"/>
                </a:cubicBezTo>
                <a:lnTo>
                  <a:pt x="368037" y="1820769"/>
                </a:lnTo>
                <a:cubicBezTo>
                  <a:pt x="368037" y="1816561"/>
                  <a:pt x="364625" y="1813149"/>
                  <a:pt x="360417" y="1813149"/>
                </a:cubicBezTo>
                <a:close/>
                <a:moveTo>
                  <a:pt x="475194" y="1794099"/>
                </a:moveTo>
                <a:cubicBezTo>
                  <a:pt x="470986" y="1794099"/>
                  <a:pt x="467574" y="1797511"/>
                  <a:pt x="467574" y="1801719"/>
                </a:cubicBezTo>
                <a:lnTo>
                  <a:pt x="467574" y="1907699"/>
                </a:lnTo>
                <a:cubicBezTo>
                  <a:pt x="467574" y="1911907"/>
                  <a:pt x="470986" y="1915319"/>
                  <a:pt x="475194" y="1915319"/>
                </a:cubicBezTo>
                <a:lnTo>
                  <a:pt x="505673" y="1915319"/>
                </a:lnTo>
                <a:cubicBezTo>
                  <a:pt x="509881" y="1915319"/>
                  <a:pt x="513293" y="1911907"/>
                  <a:pt x="513293" y="1907699"/>
                </a:cubicBezTo>
                <a:lnTo>
                  <a:pt x="513293" y="1801719"/>
                </a:lnTo>
                <a:cubicBezTo>
                  <a:pt x="513293" y="1797511"/>
                  <a:pt x="509881" y="1794099"/>
                  <a:pt x="505673" y="1794099"/>
                </a:cubicBezTo>
                <a:close/>
                <a:moveTo>
                  <a:pt x="625213" y="1775049"/>
                </a:moveTo>
                <a:cubicBezTo>
                  <a:pt x="621005" y="1775049"/>
                  <a:pt x="617593" y="1778461"/>
                  <a:pt x="617593" y="1782669"/>
                </a:cubicBezTo>
                <a:lnTo>
                  <a:pt x="617593" y="1888649"/>
                </a:lnTo>
                <a:cubicBezTo>
                  <a:pt x="617593" y="1892857"/>
                  <a:pt x="621005" y="1896269"/>
                  <a:pt x="625213" y="1896269"/>
                </a:cubicBezTo>
                <a:lnTo>
                  <a:pt x="655692" y="1896269"/>
                </a:lnTo>
                <a:cubicBezTo>
                  <a:pt x="659900" y="1896269"/>
                  <a:pt x="663312" y="1892857"/>
                  <a:pt x="663312" y="1888649"/>
                </a:cubicBezTo>
                <a:lnTo>
                  <a:pt x="663312" y="1782669"/>
                </a:lnTo>
                <a:cubicBezTo>
                  <a:pt x="663311" y="1778461"/>
                  <a:pt x="659899" y="1775049"/>
                  <a:pt x="655692" y="1775049"/>
                </a:cubicBezTo>
                <a:close/>
                <a:moveTo>
                  <a:pt x="772850" y="1755999"/>
                </a:moveTo>
                <a:cubicBezTo>
                  <a:pt x="768642" y="1755999"/>
                  <a:pt x="765230" y="1759411"/>
                  <a:pt x="765230" y="1763619"/>
                </a:cubicBezTo>
                <a:lnTo>
                  <a:pt x="765230" y="1869599"/>
                </a:lnTo>
                <a:cubicBezTo>
                  <a:pt x="765230" y="1873807"/>
                  <a:pt x="768642" y="1877219"/>
                  <a:pt x="772850" y="1877219"/>
                </a:cubicBezTo>
                <a:lnTo>
                  <a:pt x="803329" y="1877219"/>
                </a:lnTo>
                <a:cubicBezTo>
                  <a:pt x="807537" y="1877219"/>
                  <a:pt x="810949" y="1873807"/>
                  <a:pt x="810949" y="1869599"/>
                </a:cubicBezTo>
                <a:lnTo>
                  <a:pt x="810949" y="1763619"/>
                </a:lnTo>
                <a:cubicBezTo>
                  <a:pt x="810947" y="1759411"/>
                  <a:pt x="807537" y="1755999"/>
                  <a:pt x="803329" y="1755999"/>
                </a:cubicBezTo>
                <a:close/>
                <a:moveTo>
                  <a:pt x="920488" y="1736949"/>
                </a:moveTo>
                <a:cubicBezTo>
                  <a:pt x="916280" y="1736949"/>
                  <a:pt x="912868" y="1740361"/>
                  <a:pt x="912868" y="1744569"/>
                </a:cubicBezTo>
                <a:lnTo>
                  <a:pt x="912868" y="1850549"/>
                </a:lnTo>
                <a:cubicBezTo>
                  <a:pt x="912868" y="1854757"/>
                  <a:pt x="916280" y="1858169"/>
                  <a:pt x="920488" y="1858169"/>
                </a:cubicBezTo>
                <a:lnTo>
                  <a:pt x="950967" y="1858169"/>
                </a:lnTo>
                <a:cubicBezTo>
                  <a:pt x="955175" y="1858169"/>
                  <a:pt x="958587" y="1854757"/>
                  <a:pt x="958587" y="1850549"/>
                </a:cubicBezTo>
                <a:lnTo>
                  <a:pt x="958587" y="1744569"/>
                </a:lnTo>
                <a:cubicBezTo>
                  <a:pt x="958587" y="1740361"/>
                  <a:pt x="955175" y="1736949"/>
                  <a:pt x="950967" y="1736949"/>
                </a:cubicBezTo>
                <a:close/>
                <a:moveTo>
                  <a:pt x="1053838" y="1722662"/>
                </a:moveTo>
                <a:cubicBezTo>
                  <a:pt x="1049630" y="1722662"/>
                  <a:pt x="1046218" y="1726074"/>
                  <a:pt x="1046218" y="1730282"/>
                </a:cubicBezTo>
                <a:lnTo>
                  <a:pt x="1046218" y="1836262"/>
                </a:lnTo>
                <a:cubicBezTo>
                  <a:pt x="1046218" y="1840470"/>
                  <a:pt x="1049630" y="1843882"/>
                  <a:pt x="1053838" y="1843882"/>
                </a:cubicBezTo>
                <a:lnTo>
                  <a:pt x="1084317" y="1843882"/>
                </a:lnTo>
                <a:cubicBezTo>
                  <a:pt x="1088525" y="1843882"/>
                  <a:pt x="1091937" y="1840470"/>
                  <a:pt x="1091937" y="1836262"/>
                </a:cubicBezTo>
                <a:lnTo>
                  <a:pt x="1091937" y="1730282"/>
                </a:lnTo>
                <a:cubicBezTo>
                  <a:pt x="1091937" y="1726074"/>
                  <a:pt x="1088525" y="1722662"/>
                  <a:pt x="1084317" y="1722662"/>
                </a:cubicBezTo>
                <a:close/>
                <a:moveTo>
                  <a:pt x="1189570" y="1710755"/>
                </a:moveTo>
                <a:cubicBezTo>
                  <a:pt x="1185362" y="1710755"/>
                  <a:pt x="1181950" y="1714167"/>
                  <a:pt x="1181950" y="1718375"/>
                </a:cubicBezTo>
                <a:lnTo>
                  <a:pt x="1181950" y="1824355"/>
                </a:lnTo>
                <a:cubicBezTo>
                  <a:pt x="1181950" y="1828563"/>
                  <a:pt x="1185362" y="1831975"/>
                  <a:pt x="1189570" y="1831975"/>
                </a:cubicBezTo>
                <a:lnTo>
                  <a:pt x="1220049" y="1831975"/>
                </a:lnTo>
                <a:cubicBezTo>
                  <a:pt x="1224257" y="1831975"/>
                  <a:pt x="1227669" y="1828563"/>
                  <a:pt x="1227669" y="1824355"/>
                </a:cubicBezTo>
                <a:lnTo>
                  <a:pt x="1227669" y="1718375"/>
                </a:lnTo>
                <a:cubicBezTo>
                  <a:pt x="1227669" y="1714167"/>
                  <a:pt x="1224257" y="1710755"/>
                  <a:pt x="1220049" y="1710755"/>
                </a:cubicBezTo>
                <a:close/>
                <a:moveTo>
                  <a:pt x="1322919" y="1682180"/>
                </a:moveTo>
                <a:cubicBezTo>
                  <a:pt x="1318711" y="1682180"/>
                  <a:pt x="1315299" y="1685592"/>
                  <a:pt x="1315299" y="1689800"/>
                </a:cubicBezTo>
                <a:lnTo>
                  <a:pt x="1315299" y="1795780"/>
                </a:lnTo>
                <a:cubicBezTo>
                  <a:pt x="1315299" y="1799988"/>
                  <a:pt x="1318711" y="1803400"/>
                  <a:pt x="1322919" y="1803400"/>
                </a:cubicBezTo>
                <a:lnTo>
                  <a:pt x="1353398" y="1803400"/>
                </a:lnTo>
                <a:cubicBezTo>
                  <a:pt x="1357606" y="1803400"/>
                  <a:pt x="1361018" y="1799988"/>
                  <a:pt x="1361018" y="1795780"/>
                </a:cubicBezTo>
                <a:lnTo>
                  <a:pt x="1361018" y="1689800"/>
                </a:lnTo>
                <a:cubicBezTo>
                  <a:pt x="1361018" y="1685592"/>
                  <a:pt x="1357606" y="1682180"/>
                  <a:pt x="1353398" y="1682180"/>
                </a:cubicBezTo>
                <a:close/>
                <a:moveTo>
                  <a:pt x="1458650" y="1648842"/>
                </a:moveTo>
                <a:cubicBezTo>
                  <a:pt x="1454442" y="1648842"/>
                  <a:pt x="1451030" y="1652254"/>
                  <a:pt x="1451030" y="1656462"/>
                </a:cubicBezTo>
                <a:lnTo>
                  <a:pt x="1451030" y="1788636"/>
                </a:lnTo>
                <a:cubicBezTo>
                  <a:pt x="1451030" y="1792844"/>
                  <a:pt x="1454442" y="1796256"/>
                  <a:pt x="1458650" y="1796256"/>
                </a:cubicBezTo>
                <a:lnTo>
                  <a:pt x="1489129" y="1796256"/>
                </a:lnTo>
                <a:cubicBezTo>
                  <a:pt x="1493337" y="1796256"/>
                  <a:pt x="1496749" y="1792844"/>
                  <a:pt x="1496749" y="1788636"/>
                </a:cubicBezTo>
                <a:lnTo>
                  <a:pt x="1496749" y="1656462"/>
                </a:lnTo>
                <a:cubicBezTo>
                  <a:pt x="1496749" y="1652254"/>
                  <a:pt x="1493337" y="1648842"/>
                  <a:pt x="1489129" y="1648842"/>
                </a:cubicBezTo>
                <a:close/>
                <a:moveTo>
                  <a:pt x="1584856" y="1617886"/>
                </a:moveTo>
                <a:cubicBezTo>
                  <a:pt x="1580648" y="1617886"/>
                  <a:pt x="1577236" y="1621298"/>
                  <a:pt x="1577236" y="1625506"/>
                </a:cubicBezTo>
                <a:lnTo>
                  <a:pt x="1577236" y="1757680"/>
                </a:lnTo>
                <a:cubicBezTo>
                  <a:pt x="1577236" y="1761888"/>
                  <a:pt x="1580648" y="1765300"/>
                  <a:pt x="1584856" y="1765300"/>
                </a:cubicBezTo>
                <a:lnTo>
                  <a:pt x="1615335" y="1765300"/>
                </a:lnTo>
                <a:cubicBezTo>
                  <a:pt x="1619543" y="1765300"/>
                  <a:pt x="1622955" y="1761888"/>
                  <a:pt x="1622955" y="1757680"/>
                </a:cubicBezTo>
                <a:lnTo>
                  <a:pt x="1622955" y="1625506"/>
                </a:lnTo>
                <a:cubicBezTo>
                  <a:pt x="1622955" y="1621298"/>
                  <a:pt x="1619543" y="1617886"/>
                  <a:pt x="1615335" y="1617886"/>
                </a:cubicBezTo>
                <a:close/>
                <a:moveTo>
                  <a:pt x="1720586" y="1584547"/>
                </a:moveTo>
                <a:cubicBezTo>
                  <a:pt x="1716378" y="1584547"/>
                  <a:pt x="1712966" y="1587959"/>
                  <a:pt x="1712966" y="1592167"/>
                </a:cubicBezTo>
                <a:lnTo>
                  <a:pt x="1712966" y="1743392"/>
                </a:lnTo>
                <a:cubicBezTo>
                  <a:pt x="1712966" y="1747600"/>
                  <a:pt x="1716378" y="1751012"/>
                  <a:pt x="1720586" y="1751012"/>
                </a:cubicBezTo>
                <a:lnTo>
                  <a:pt x="1751065" y="1751012"/>
                </a:lnTo>
                <a:cubicBezTo>
                  <a:pt x="1755273" y="1751012"/>
                  <a:pt x="1758685" y="1747600"/>
                  <a:pt x="1758685" y="1743392"/>
                </a:cubicBezTo>
                <a:lnTo>
                  <a:pt x="1758685" y="1592167"/>
                </a:lnTo>
                <a:cubicBezTo>
                  <a:pt x="1758685" y="1587959"/>
                  <a:pt x="1755273" y="1584547"/>
                  <a:pt x="1751065" y="1584547"/>
                </a:cubicBezTo>
                <a:close/>
                <a:moveTo>
                  <a:pt x="1851555" y="1553591"/>
                </a:moveTo>
                <a:cubicBezTo>
                  <a:pt x="1847347" y="1553591"/>
                  <a:pt x="1843935" y="1557003"/>
                  <a:pt x="1843935" y="1561211"/>
                </a:cubicBezTo>
                <a:lnTo>
                  <a:pt x="1843935" y="1712436"/>
                </a:lnTo>
                <a:cubicBezTo>
                  <a:pt x="1843935" y="1716644"/>
                  <a:pt x="1847347" y="1720056"/>
                  <a:pt x="1851555" y="1720056"/>
                </a:cubicBezTo>
                <a:lnTo>
                  <a:pt x="1882034" y="1720056"/>
                </a:lnTo>
                <a:cubicBezTo>
                  <a:pt x="1886242" y="1720056"/>
                  <a:pt x="1889654" y="1716644"/>
                  <a:pt x="1889654" y="1712436"/>
                </a:cubicBezTo>
                <a:lnTo>
                  <a:pt x="1889654" y="1561211"/>
                </a:lnTo>
                <a:cubicBezTo>
                  <a:pt x="1889654" y="1557003"/>
                  <a:pt x="1886242" y="1553591"/>
                  <a:pt x="1882034" y="1553591"/>
                </a:cubicBezTo>
                <a:close/>
                <a:moveTo>
                  <a:pt x="1984905" y="1532160"/>
                </a:moveTo>
                <a:cubicBezTo>
                  <a:pt x="1980697" y="1532160"/>
                  <a:pt x="1977285" y="1535572"/>
                  <a:pt x="1977285" y="1539780"/>
                </a:cubicBezTo>
                <a:lnTo>
                  <a:pt x="1977285" y="1691005"/>
                </a:lnTo>
                <a:cubicBezTo>
                  <a:pt x="1977285" y="1695213"/>
                  <a:pt x="1980697" y="1698625"/>
                  <a:pt x="1984905" y="1698625"/>
                </a:cubicBezTo>
                <a:lnTo>
                  <a:pt x="2015384" y="1698625"/>
                </a:lnTo>
                <a:cubicBezTo>
                  <a:pt x="2019592" y="1698625"/>
                  <a:pt x="2023004" y="1695213"/>
                  <a:pt x="2023004" y="1691005"/>
                </a:cubicBezTo>
                <a:lnTo>
                  <a:pt x="2023004" y="1539780"/>
                </a:lnTo>
                <a:cubicBezTo>
                  <a:pt x="2023004" y="1535572"/>
                  <a:pt x="2019592" y="1532160"/>
                  <a:pt x="2015384" y="1532160"/>
                </a:cubicBezTo>
                <a:close/>
                <a:moveTo>
                  <a:pt x="2118255" y="1508348"/>
                </a:moveTo>
                <a:cubicBezTo>
                  <a:pt x="2114047" y="1508348"/>
                  <a:pt x="2110635" y="1511760"/>
                  <a:pt x="2110635" y="1515968"/>
                </a:cubicBezTo>
                <a:lnTo>
                  <a:pt x="2110635" y="1667193"/>
                </a:lnTo>
                <a:cubicBezTo>
                  <a:pt x="2110635" y="1671401"/>
                  <a:pt x="2114047" y="1674813"/>
                  <a:pt x="2118255" y="1674813"/>
                </a:cubicBezTo>
                <a:lnTo>
                  <a:pt x="2148734" y="1674813"/>
                </a:lnTo>
                <a:cubicBezTo>
                  <a:pt x="2152942" y="1674813"/>
                  <a:pt x="2156354" y="1671401"/>
                  <a:pt x="2156354" y="1667193"/>
                </a:cubicBezTo>
                <a:lnTo>
                  <a:pt x="2156354" y="1515968"/>
                </a:lnTo>
                <a:cubicBezTo>
                  <a:pt x="2156354" y="1511760"/>
                  <a:pt x="2152942" y="1508348"/>
                  <a:pt x="2148734" y="1508348"/>
                </a:cubicBezTo>
                <a:close/>
                <a:moveTo>
                  <a:pt x="2220649" y="1489298"/>
                </a:moveTo>
                <a:cubicBezTo>
                  <a:pt x="2216441" y="1489298"/>
                  <a:pt x="2213029" y="1492710"/>
                  <a:pt x="2213029" y="1496918"/>
                </a:cubicBezTo>
                <a:lnTo>
                  <a:pt x="2213029" y="1648143"/>
                </a:lnTo>
                <a:cubicBezTo>
                  <a:pt x="2213029" y="1652351"/>
                  <a:pt x="2216441" y="1655763"/>
                  <a:pt x="2220649" y="1655763"/>
                </a:cubicBezTo>
                <a:lnTo>
                  <a:pt x="2251128" y="1655763"/>
                </a:lnTo>
                <a:cubicBezTo>
                  <a:pt x="2255336" y="1655763"/>
                  <a:pt x="2258748" y="1652351"/>
                  <a:pt x="2258748" y="1648143"/>
                </a:cubicBezTo>
                <a:lnTo>
                  <a:pt x="2258748" y="1496918"/>
                </a:lnTo>
                <a:cubicBezTo>
                  <a:pt x="2258748" y="1492710"/>
                  <a:pt x="2255336" y="1489298"/>
                  <a:pt x="2251128" y="1489298"/>
                </a:cubicBezTo>
                <a:close/>
                <a:moveTo>
                  <a:pt x="2339711" y="1463104"/>
                </a:moveTo>
                <a:cubicBezTo>
                  <a:pt x="2335503" y="1463104"/>
                  <a:pt x="2332091" y="1466516"/>
                  <a:pt x="2332091" y="1470724"/>
                </a:cubicBezTo>
                <a:lnTo>
                  <a:pt x="2332091" y="1621949"/>
                </a:lnTo>
                <a:cubicBezTo>
                  <a:pt x="2332091" y="1626157"/>
                  <a:pt x="2335503" y="1629569"/>
                  <a:pt x="2339711" y="1629569"/>
                </a:cubicBezTo>
                <a:lnTo>
                  <a:pt x="2370190" y="1629569"/>
                </a:lnTo>
                <a:cubicBezTo>
                  <a:pt x="2374398" y="1629569"/>
                  <a:pt x="2377810" y="1626157"/>
                  <a:pt x="2377810" y="1621949"/>
                </a:cubicBezTo>
                <a:lnTo>
                  <a:pt x="2377810" y="1470724"/>
                </a:lnTo>
                <a:cubicBezTo>
                  <a:pt x="2377810" y="1466516"/>
                  <a:pt x="2374398" y="1463104"/>
                  <a:pt x="2370190" y="1463104"/>
                </a:cubicBezTo>
                <a:close/>
                <a:moveTo>
                  <a:pt x="2461155" y="1429766"/>
                </a:moveTo>
                <a:cubicBezTo>
                  <a:pt x="2456947" y="1429766"/>
                  <a:pt x="2453535" y="1433178"/>
                  <a:pt x="2453535" y="1437386"/>
                </a:cubicBezTo>
                <a:lnTo>
                  <a:pt x="2453535" y="1588611"/>
                </a:lnTo>
                <a:cubicBezTo>
                  <a:pt x="2453535" y="1592819"/>
                  <a:pt x="2456947" y="1596231"/>
                  <a:pt x="2461155" y="1596231"/>
                </a:cubicBezTo>
                <a:lnTo>
                  <a:pt x="2491634" y="1596231"/>
                </a:lnTo>
                <a:cubicBezTo>
                  <a:pt x="2495842" y="1596231"/>
                  <a:pt x="2499254" y="1592819"/>
                  <a:pt x="2499254" y="1588611"/>
                </a:cubicBezTo>
                <a:lnTo>
                  <a:pt x="2499254" y="1437386"/>
                </a:lnTo>
                <a:cubicBezTo>
                  <a:pt x="2499254" y="1433178"/>
                  <a:pt x="2495842" y="1429766"/>
                  <a:pt x="2491634" y="1429766"/>
                </a:cubicBezTo>
                <a:close/>
                <a:moveTo>
                  <a:pt x="2587361" y="1410716"/>
                </a:moveTo>
                <a:cubicBezTo>
                  <a:pt x="2583153" y="1410716"/>
                  <a:pt x="2579741" y="1414128"/>
                  <a:pt x="2579741" y="1418336"/>
                </a:cubicBezTo>
                <a:lnTo>
                  <a:pt x="2579741" y="1569561"/>
                </a:lnTo>
                <a:cubicBezTo>
                  <a:pt x="2579741" y="1573769"/>
                  <a:pt x="2583153" y="1577181"/>
                  <a:pt x="2587361" y="1577181"/>
                </a:cubicBezTo>
                <a:lnTo>
                  <a:pt x="2617840" y="1577181"/>
                </a:lnTo>
                <a:cubicBezTo>
                  <a:pt x="2622048" y="1577181"/>
                  <a:pt x="2625460" y="1573769"/>
                  <a:pt x="2625460" y="1569561"/>
                </a:cubicBezTo>
                <a:lnTo>
                  <a:pt x="2625460" y="1418336"/>
                </a:lnTo>
                <a:cubicBezTo>
                  <a:pt x="2625460" y="1414128"/>
                  <a:pt x="2622048" y="1410716"/>
                  <a:pt x="2617840" y="1410716"/>
                </a:cubicBezTo>
                <a:close/>
                <a:moveTo>
                  <a:pt x="2706424" y="1374997"/>
                </a:moveTo>
                <a:cubicBezTo>
                  <a:pt x="2702216" y="1374997"/>
                  <a:pt x="2698804" y="1378409"/>
                  <a:pt x="2698804" y="1382617"/>
                </a:cubicBezTo>
                <a:lnTo>
                  <a:pt x="2698804" y="1533842"/>
                </a:lnTo>
                <a:cubicBezTo>
                  <a:pt x="2698804" y="1538050"/>
                  <a:pt x="2702216" y="1541462"/>
                  <a:pt x="2706424" y="1541462"/>
                </a:cubicBezTo>
                <a:lnTo>
                  <a:pt x="2736903" y="1541462"/>
                </a:lnTo>
                <a:cubicBezTo>
                  <a:pt x="2741111" y="1541462"/>
                  <a:pt x="2744523" y="1538050"/>
                  <a:pt x="2744523" y="1533842"/>
                </a:cubicBezTo>
                <a:lnTo>
                  <a:pt x="2744523" y="1382617"/>
                </a:lnTo>
                <a:cubicBezTo>
                  <a:pt x="2744523" y="1378409"/>
                  <a:pt x="2741111" y="1374997"/>
                  <a:pt x="2736903" y="1374997"/>
                </a:cubicBezTo>
                <a:close/>
                <a:moveTo>
                  <a:pt x="2831893" y="1339750"/>
                </a:moveTo>
                <a:cubicBezTo>
                  <a:pt x="2827685" y="1339750"/>
                  <a:pt x="2824273" y="1343162"/>
                  <a:pt x="2824273" y="1347370"/>
                </a:cubicBezTo>
                <a:lnTo>
                  <a:pt x="2824273" y="1517173"/>
                </a:lnTo>
                <a:cubicBezTo>
                  <a:pt x="2824273" y="1521381"/>
                  <a:pt x="2827685" y="1524793"/>
                  <a:pt x="2831893" y="1524793"/>
                </a:cubicBezTo>
                <a:lnTo>
                  <a:pt x="2862372" y="1524793"/>
                </a:lnTo>
                <a:cubicBezTo>
                  <a:pt x="2866580" y="1524793"/>
                  <a:pt x="2869992" y="1521381"/>
                  <a:pt x="2869992" y="1517173"/>
                </a:cubicBezTo>
                <a:lnTo>
                  <a:pt x="2869992" y="1347370"/>
                </a:lnTo>
                <a:cubicBezTo>
                  <a:pt x="2869992" y="1343162"/>
                  <a:pt x="2866580" y="1339750"/>
                  <a:pt x="2862372" y="1339750"/>
                </a:cubicBezTo>
                <a:close/>
                <a:moveTo>
                  <a:pt x="2960481" y="1308794"/>
                </a:moveTo>
                <a:cubicBezTo>
                  <a:pt x="2956273" y="1308794"/>
                  <a:pt x="2952861" y="1312206"/>
                  <a:pt x="2952861" y="1316414"/>
                </a:cubicBezTo>
                <a:lnTo>
                  <a:pt x="2952861" y="1486217"/>
                </a:lnTo>
                <a:cubicBezTo>
                  <a:pt x="2952861" y="1490425"/>
                  <a:pt x="2956273" y="1493837"/>
                  <a:pt x="2960481" y="1493837"/>
                </a:cubicBezTo>
                <a:lnTo>
                  <a:pt x="2990960" y="1493837"/>
                </a:lnTo>
                <a:cubicBezTo>
                  <a:pt x="2995168" y="1493837"/>
                  <a:pt x="2998580" y="1490425"/>
                  <a:pt x="2998580" y="1486217"/>
                </a:cubicBezTo>
                <a:lnTo>
                  <a:pt x="2998580" y="1316414"/>
                </a:lnTo>
                <a:cubicBezTo>
                  <a:pt x="2998580" y="1312206"/>
                  <a:pt x="2995168" y="1308794"/>
                  <a:pt x="2990960" y="1308794"/>
                </a:cubicBezTo>
                <a:close/>
                <a:moveTo>
                  <a:pt x="3084306" y="1284981"/>
                </a:moveTo>
                <a:cubicBezTo>
                  <a:pt x="3080098" y="1284981"/>
                  <a:pt x="3076686" y="1288393"/>
                  <a:pt x="3076686" y="1292601"/>
                </a:cubicBezTo>
                <a:lnTo>
                  <a:pt x="3076686" y="1462404"/>
                </a:lnTo>
                <a:cubicBezTo>
                  <a:pt x="3076686" y="1466612"/>
                  <a:pt x="3080098" y="1470024"/>
                  <a:pt x="3084306" y="1470024"/>
                </a:cubicBezTo>
                <a:lnTo>
                  <a:pt x="3114785" y="1470024"/>
                </a:lnTo>
                <a:cubicBezTo>
                  <a:pt x="3118993" y="1470024"/>
                  <a:pt x="3122405" y="1466612"/>
                  <a:pt x="3122405" y="1462404"/>
                </a:cubicBezTo>
                <a:lnTo>
                  <a:pt x="3122405" y="1292601"/>
                </a:lnTo>
                <a:cubicBezTo>
                  <a:pt x="3122405" y="1288393"/>
                  <a:pt x="3118993" y="1284981"/>
                  <a:pt x="3114785" y="1284981"/>
                </a:cubicBezTo>
                <a:close/>
                <a:moveTo>
                  <a:pt x="3205750" y="1256406"/>
                </a:moveTo>
                <a:cubicBezTo>
                  <a:pt x="3201542" y="1256406"/>
                  <a:pt x="3198130" y="1259818"/>
                  <a:pt x="3198130" y="1264026"/>
                </a:cubicBezTo>
                <a:lnTo>
                  <a:pt x="3198130" y="1433829"/>
                </a:lnTo>
                <a:cubicBezTo>
                  <a:pt x="3198130" y="1438037"/>
                  <a:pt x="3201542" y="1441449"/>
                  <a:pt x="3205750" y="1441449"/>
                </a:cubicBezTo>
                <a:lnTo>
                  <a:pt x="3236229" y="1441449"/>
                </a:lnTo>
                <a:cubicBezTo>
                  <a:pt x="3240437" y="1441449"/>
                  <a:pt x="3243849" y="1438037"/>
                  <a:pt x="3243849" y="1433829"/>
                </a:cubicBezTo>
                <a:lnTo>
                  <a:pt x="3243849" y="1264026"/>
                </a:lnTo>
                <a:cubicBezTo>
                  <a:pt x="3243849" y="1259818"/>
                  <a:pt x="3240437" y="1256406"/>
                  <a:pt x="3236229" y="1256406"/>
                </a:cubicBezTo>
                <a:close/>
                <a:moveTo>
                  <a:pt x="3329574" y="1215924"/>
                </a:moveTo>
                <a:cubicBezTo>
                  <a:pt x="3325366" y="1215924"/>
                  <a:pt x="3321954" y="1219336"/>
                  <a:pt x="3321954" y="1223544"/>
                </a:cubicBezTo>
                <a:lnTo>
                  <a:pt x="3321954" y="1414779"/>
                </a:lnTo>
                <a:cubicBezTo>
                  <a:pt x="3321954" y="1418987"/>
                  <a:pt x="3325366" y="1422399"/>
                  <a:pt x="3329574" y="1422399"/>
                </a:cubicBezTo>
                <a:lnTo>
                  <a:pt x="3360053" y="1422399"/>
                </a:lnTo>
                <a:cubicBezTo>
                  <a:pt x="3364261" y="1422399"/>
                  <a:pt x="3367673" y="1418987"/>
                  <a:pt x="3367673" y="1414779"/>
                </a:cubicBezTo>
                <a:lnTo>
                  <a:pt x="3367673" y="1223544"/>
                </a:lnTo>
                <a:cubicBezTo>
                  <a:pt x="3367673" y="1219336"/>
                  <a:pt x="3364261" y="1215924"/>
                  <a:pt x="3360053" y="1215924"/>
                </a:cubicBezTo>
                <a:close/>
                <a:moveTo>
                  <a:pt x="3493880" y="1170680"/>
                </a:moveTo>
                <a:cubicBezTo>
                  <a:pt x="3489672" y="1170680"/>
                  <a:pt x="3486260" y="1174092"/>
                  <a:pt x="3486260" y="1178300"/>
                </a:cubicBezTo>
                <a:lnTo>
                  <a:pt x="3486260" y="1369535"/>
                </a:lnTo>
                <a:cubicBezTo>
                  <a:pt x="3486260" y="1373743"/>
                  <a:pt x="3489672" y="1377155"/>
                  <a:pt x="3493880" y="1377155"/>
                </a:cubicBezTo>
                <a:lnTo>
                  <a:pt x="3524359" y="1377155"/>
                </a:lnTo>
                <a:cubicBezTo>
                  <a:pt x="3528567" y="1377155"/>
                  <a:pt x="3531979" y="1373743"/>
                  <a:pt x="3531979" y="1369535"/>
                </a:cubicBezTo>
                <a:lnTo>
                  <a:pt x="3531979" y="1178300"/>
                </a:lnTo>
                <a:cubicBezTo>
                  <a:pt x="3531979" y="1174092"/>
                  <a:pt x="3528567" y="1170680"/>
                  <a:pt x="3524359" y="1170680"/>
                </a:cubicBezTo>
                <a:close/>
                <a:moveTo>
                  <a:pt x="3629612" y="1132580"/>
                </a:moveTo>
                <a:cubicBezTo>
                  <a:pt x="3625404" y="1132580"/>
                  <a:pt x="3621992" y="1135992"/>
                  <a:pt x="3621992" y="1140200"/>
                </a:cubicBezTo>
                <a:lnTo>
                  <a:pt x="3621992" y="1331435"/>
                </a:lnTo>
                <a:cubicBezTo>
                  <a:pt x="3621992" y="1335643"/>
                  <a:pt x="3625404" y="1339055"/>
                  <a:pt x="3629612" y="1339055"/>
                </a:cubicBezTo>
                <a:lnTo>
                  <a:pt x="3660091" y="1339055"/>
                </a:lnTo>
                <a:cubicBezTo>
                  <a:pt x="3664299" y="1339055"/>
                  <a:pt x="3667711" y="1335643"/>
                  <a:pt x="3667711" y="1331435"/>
                </a:cubicBezTo>
                <a:lnTo>
                  <a:pt x="3667711" y="1140200"/>
                </a:lnTo>
                <a:cubicBezTo>
                  <a:pt x="3667711" y="1135992"/>
                  <a:pt x="3664299" y="1132580"/>
                  <a:pt x="3660091" y="1132580"/>
                </a:cubicBezTo>
                <a:close/>
                <a:moveTo>
                  <a:pt x="3776849" y="1089715"/>
                </a:moveTo>
                <a:cubicBezTo>
                  <a:pt x="3771369" y="1089715"/>
                  <a:pt x="3766927" y="1094157"/>
                  <a:pt x="3766927" y="1099637"/>
                </a:cubicBezTo>
                <a:lnTo>
                  <a:pt x="3766927" y="1300558"/>
                </a:lnTo>
                <a:cubicBezTo>
                  <a:pt x="3766927" y="1306038"/>
                  <a:pt x="3771369" y="1310480"/>
                  <a:pt x="3776849" y="1310480"/>
                </a:cubicBezTo>
                <a:lnTo>
                  <a:pt x="3816535" y="1310480"/>
                </a:lnTo>
                <a:cubicBezTo>
                  <a:pt x="3822015" y="1310480"/>
                  <a:pt x="3826457" y="1306038"/>
                  <a:pt x="3826457" y="1300558"/>
                </a:cubicBezTo>
                <a:lnTo>
                  <a:pt x="3826457" y="1099637"/>
                </a:lnTo>
                <a:cubicBezTo>
                  <a:pt x="3826457" y="1094157"/>
                  <a:pt x="3822015" y="1089715"/>
                  <a:pt x="3816535" y="1089715"/>
                </a:cubicBezTo>
                <a:close/>
                <a:moveTo>
                  <a:pt x="3934011" y="1049234"/>
                </a:moveTo>
                <a:cubicBezTo>
                  <a:pt x="3928531" y="1049234"/>
                  <a:pt x="3924089" y="1053676"/>
                  <a:pt x="3924089" y="1059156"/>
                </a:cubicBezTo>
                <a:lnTo>
                  <a:pt x="3924089" y="1260077"/>
                </a:lnTo>
                <a:cubicBezTo>
                  <a:pt x="3924089" y="1265557"/>
                  <a:pt x="3928531" y="1269999"/>
                  <a:pt x="3934011" y="1269999"/>
                </a:cubicBezTo>
                <a:lnTo>
                  <a:pt x="3973697" y="1269999"/>
                </a:lnTo>
                <a:cubicBezTo>
                  <a:pt x="3979177" y="1269999"/>
                  <a:pt x="3983619" y="1265557"/>
                  <a:pt x="3983619" y="1260077"/>
                </a:cubicBezTo>
                <a:lnTo>
                  <a:pt x="3983619" y="1059156"/>
                </a:lnTo>
                <a:cubicBezTo>
                  <a:pt x="3983619" y="1053676"/>
                  <a:pt x="3979177" y="1049234"/>
                  <a:pt x="3973697" y="1049234"/>
                </a:cubicBezTo>
                <a:close/>
                <a:moveTo>
                  <a:pt x="4139592" y="989702"/>
                </a:moveTo>
                <a:cubicBezTo>
                  <a:pt x="4123153" y="989702"/>
                  <a:pt x="4109826" y="1003029"/>
                  <a:pt x="4109826" y="1019468"/>
                </a:cubicBezTo>
                <a:lnTo>
                  <a:pt x="4109826" y="1187846"/>
                </a:lnTo>
                <a:cubicBezTo>
                  <a:pt x="4109826" y="1204285"/>
                  <a:pt x="4123153" y="1217612"/>
                  <a:pt x="4139592" y="1217612"/>
                </a:cubicBezTo>
                <a:cubicBezTo>
                  <a:pt x="4156031" y="1217612"/>
                  <a:pt x="4169358" y="1204285"/>
                  <a:pt x="4169358" y="1187846"/>
                </a:cubicBezTo>
                <a:lnTo>
                  <a:pt x="4169358" y="1019468"/>
                </a:lnTo>
                <a:cubicBezTo>
                  <a:pt x="4169358" y="1003029"/>
                  <a:pt x="4156031" y="989702"/>
                  <a:pt x="4139592" y="989702"/>
                </a:cubicBezTo>
                <a:close/>
                <a:moveTo>
                  <a:pt x="4305086" y="939005"/>
                </a:moveTo>
                <a:cubicBezTo>
                  <a:pt x="4291934" y="939005"/>
                  <a:pt x="4281273" y="949666"/>
                  <a:pt x="4281273" y="962818"/>
                </a:cubicBezTo>
                <a:lnTo>
                  <a:pt x="4281273" y="1158079"/>
                </a:lnTo>
                <a:cubicBezTo>
                  <a:pt x="4281273" y="1171231"/>
                  <a:pt x="4291934" y="1181892"/>
                  <a:pt x="4305086" y="1181892"/>
                </a:cubicBezTo>
                <a:lnTo>
                  <a:pt x="4357473" y="1181892"/>
                </a:lnTo>
                <a:cubicBezTo>
                  <a:pt x="4370625" y="1181892"/>
                  <a:pt x="4381286" y="1171231"/>
                  <a:pt x="4381286" y="1158079"/>
                </a:cubicBezTo>
                <a:lnTo>
                  <a:pt x="4381286" y="962818"/>
                </a:lnTo>
                <a:cubicBezTo>
                  <a:pt x="4381286" y="949666"/>
                  <a:pt x="4370625" y="939005"/>
                  <a:pt x="4357473" y="939005"/>
                </a:cubicBezTo>
                <a:close/>
                <a:moveTo>
                  <a:pt x="4519399" y="896143"/>
                </a:moveTo>
                <a:cubicBezTo>
                  <a:pt x="4506247" y="896143"/>
                  <a:pt x="4495586" y="906804"/>
                  <a:pt x="4495586" y="919956"/>
                </a:cubicBezTo>
                <a:lnTo>
                  <a:pt x="4495586" y="1115217"/>
                </a:lnTo>
                <a:cubicBezTo>
                  <a:pt x="4495586" y="1128369"/>
                  <a:pt x="4506247" y="1139030"/>
                  <a:pt x="4519399" y="1139030"/>
                </a:cubicBezTo>
                <a:lnTo>
                  <a:pt x="4571786" y="1139030"/>
                </a:lnTo>
                <a:cubicBezTo>
                  <a:pt x="4584938" y="1139030"/>
                  <a:pt x="4595599" y="1128369"/>
                  <a:pt x="4595599" y="1115217"/>
                </a:cubicBezTo>
                <a:lnTo>
                  <a:pt x="4595599" y="919956"/>
                </a:lnTo>
                <a:cubicBezTo>
                  <a:pt x="4595599" y="906804"/>
                  <a:pt x="4584938" y="896143"/>
                  <a:pt x="4571786" y="896143"/>
                </a:cubicBezTo>
                <a:close/>
                <a:moveTo>
                  <a:pt x="4745164" y="853280"/>
                </a:moveTo>
                <a:cubicBezTo>
                  <a:pt x="4727002" y="853280"/>
                  <a:pt x="4712279" y="868003"/>
                  <a:pt x="4712279" y="886165"/>
                </a:cubicBezTo>
                <a:lnTo>
                  <a:pt x="4712279" y="1063282"/>
                </a:lnTo>
                <a:cubicBezTo>
                  <a:pt x="4712279" y="1081444"/>
                  <a:pt x="4727002" y="1096167"/>
                  <a:pt x="4745164" y="1096167"/>
                </a:cubicBezTo>
                <a:lnTo>
                  <a:pt x="4817509" y="1096167"/>
                </a:lnTo>
                <a:cubicBezTo>
                  <a:pt x="4835671" y="1096167"/>
                  <a:pt x="4850394" y="1081444"/>
                  <a:pt x="4850394" y="1063282"/>
                </a:cubicBezTo>
                <a:lnTo>
                  <a:pt x="4850394" y="886165"/>
                </a:lnTo>
                <a:cubicBezTo>
                  <a:pt x="4850394" y="868003"/>
                  <a:pt x="4835671" y="853280"/>
                  <a:pt x="4817509" y="853280"/>
                </a:cubicBezTo>
                <a:close/>
                <a:moveTo>
                  <a:pt x="4995194" y="793748"/>
                </a:moveTo>
                <a:cubicBezTo>
                  <a:pt x="4977032" y="793748"/>
                  <a:pt x="4962309" y="808471"/>
                  <a:pt x="4962309" y="826633"/>
                </a:cubicBezTo>
                <a:lnTo>
                  <a:pt x="4962309" y="1032327"/>
                </a:lnTo>
                <a:cubicBezTo>
                  <a:pt x="4962309" y="1050489"/>
                  <a:pt x="4977032" y="1065212"/>
                  <a:pt x="4995194" y="1065212"/>
                </a:cubicBezTo>
                <a:lnTo>
                  <a:pt x="5067539" y="1065212"/>
                </a:lnTo>
                <a:cubicBezTo>
                  <a:pt x="5085701" y="1065212"/>
                  <a:pt x="5100424" y="1050489"/>
                  <a:pt x="5100424" y="1032327"/>
                </a:cubicBezTo>
                <a:lnTo>
                  <a:pt x="5100424" y="826633"/>
                </a:lnTo>
                <a:cubicBezTo>
                  <a:pt x="5100424" y="808471"/>
                  <a:pt x="5085701" y="793748"/>
                  <a:pt x="5067539" y="793748"/>
                </a:cubicBezTo>
                <a:close/>
                <a:moveTo>
                  <a:pt x="5273799" y="743742"/>
                </a:moveTo>
                <a:cubicBezTo>
                  <a:pt x="5255637" y="743742"/>
                  <a:pt x="5240914" y="758465"/>
                  <a:pt x="5240914" y="776627"/>
                </a:cubicBezTo>
                <a:lnTo>
                  <a:pt x="5240914" y="1016349"/>
                </a:lnTo>
                <a:cubicBezTo>
                  <a:pt x="5240914" y="1034511"/>
                  <a:pt x="5255637" y="1049234"/>
                  <a:pt x="5273799" y="1049234"/>
                </a:cubicBezTo>
                <a:lnTo>
                  <a:pt x="5346144" y="1049234"/>
                </a:lnTo>
                <a:cubicBezTo>
                  <a:pt x="5364306" y="1049234"/>
                  <a:pt x="5379029" y="1034511"/>
                  <a:pt x="5379029" y="1016349"/>
                </a:cubicBezTo>
                <a:lnTo>
                  <a:pt x="5379029" y="776627"/>
                </a:lnTo>
                <a:cubicBezTo>
                  <a:pt x="5379029" y="758465"/>
                  <a:pt x="5364306" y="743742"/>
                  <a:pt x="5346144" y="743742"/>
                </a:cubicBezTo>
                <a:close/>
                <a:moveTo>
                  <a:pt x="5526211" y="698499"/>
                </a:moveTo>
                <a:cubicBezTo>
                  <a:pt x="5508049" y="698499"/>
                  <a:pt x="5493326" y="713222"/>
                  <a:pt x="5493326" y="731384"/>
                </a:cubicBezTo>
                <a:lnTo>
                  <a:pt x="5493326" y="971106"/>
                </a:lnTo>
                <a:cubicBezTo>
                  <a:pt x="5493326" y="989268"/>
                  <a:pt x="5508049" y="1003991"/>
                  <a:pt x="5526211" y="1003991"/>
                </a:cubicBezTo>
                <a:lnTo>
                  <a:pt x="5598556" y="1003991"/>
                </a:lnTo>
                <a:cubicBezTo>
                  <a:pt x="5616718" y="1003991"/>
                  <a:pt x="5631441" y="989268"/>
                  <a:pt x="5631441" y="971106"/>
                </a:cubicBezTo>
                <a:lnTo>
                  <a:pt x="5631441" y="731384"/>
                </a:lnTo>
                <a:cubicBezTo>
                  <a:pt x="5631441" y="713222"/>
                  <a:pt x="5616718" y="698499"/>
                  <a:pt x="5598556" y="698499"/>
                </a:cubicBezTo>
                <a:close/>
                <a:moveTo>
                  <a:pt x="5835774" y="660399"/>
                </a:moveTo>
                <a:cubicBezTo>
                  <a:pt x="5817612" y="660399"/>
                  <a:pt x="5802889" y="675122"/>
                  <a:pt x="5802889" y="693284"/>
                </a:cubicBezTo>
                <a:lnTo>
                  <a:pt x="5802889" y="933006"/>
                </a:lnTo>
                <a:cubicBezTo>
                  <a:pt x="5802889" y="951168"/>
                  <a:pt x="5817612" y="965891"/>
                  <a:pt x="5835774" y="965891"/>
                </a:cubicBezTo>
                <a:lnTo>
                  <a:pt x="5908119" y="965891"/>
                </a:lnTo>
                <a:cubicBezTo>
                  <a:pt x="5926281" y="965891"/>
                  <a:pt x="5941004" y="951168"/>
                  <a:pt x="5941004" y="933006"/>
                </a:cubicBezTo>
                <a:lnTo>
                  <a:pt x="5941004" y="693284"/>
                </a:lnTo>
                <a:cubicBezTo>
                  <a:pt x="5941004" y="675122"/>
                  <a:pt x="5926281" y="660399"/>
                  <a:pt x="5908119" y="660399"/>
                </a:cubicBezTo>
                <a:close/>
                <a:moveTo>
                  <a:pt x="6176292" y="617537"/>
                </a:moveTo>
                <a:cubicBezTo>
                  <a:pt x="6158130" y="617537"/>
                  <a:pt x="6143407" y="632260"/>
                  <a:pt x="6143407" y="650422"/>
                </a:cubicBezTo>
                <a:lnTo>
                  <a:pt x="6143407" y="890144"/>
                </a:lnTo>
                <a:cubicBezTo>
                  <a:pt x="6143407" y="908306"/>
                  <a:pt x="6158130" y="923029"/>
                  <a:pt x="6176292" y="923029"/>
                </a:cubicBezTo>
                <a:lnTo>
                  <a:pt x="6248637" y="923029"/>
                </a:lnTo>
                <a:cubicBezTo>
                  <a:pt x="6266799" y="923029"/>
                  <a:pt x="6281522" y="908306"/>
                  <a:pt x="6281522" y="890144"/>
                </a:cubicBezTo>
                <a:lnTo>
                  <a:pt x="6281522" y="650422"/>
                </a:lnTo>
                <a:cubicBezTo>
                  <a:pt x="6281522" y="632260"/>
                  <a:pt x="6266799" y="617537"/>
                  <a:pt x="6248637" y="617537"/>
                </a:cubicBezTo>
                <a:close/>
                <a:moveTo>
                  <a:pt x="6522481" y="567530"/>
                </a:moveTo>
                <a:cubicBezTo>
                  <a:pt x="6501187" y="567530"/>
                  <a:pt x="6483925" y="584792"/>
                  <a:pt x="6483925" y="606086"/>
                </a:cubicBezTo>
                <a:lnTo>
                  <a:pt x="6483925" y="864731"/>
                </a:lnTo>
                <a:cubicBezTo>
                  <a:pt x="6483925" y="886025"/>
                  <a:pt x="6501187" y="903287"/>
                  <a:pt x="6522481" y="903287"/>
                </a:cubicBezTo>
                <a:lnTo>
                  <a:pt x="6607301" y="903287"/>
                </a:lnTo>
                <a:cubicBezTo>
                  <a:pt x="6628595" y="903287"/>
                  <a:pt x="6645857" y="886025"/>
                  <a:pt x="6645857" y="864731"/>
                </a:cubicBezTo>
                <a:lnTo>
                  <a:pt x="6645857" y="606086"/>
                </a:lnTo>
                <a:cubicBezTo>
                  <a:pt x="6645857" y="584792"/>
                  <a:pt x="6628595" y="567530"/>
                  <a:pt x="6607301" y="567530"/>
                </a:cubicBezTo>
                <a:close/>
                <a:moveTo>
                  <a:pt x="9449524" y="565853"/>
                </a:moveTo>
                <a:lnTo>
                  <a:pt x="9455405" y="574674"/>
                </a:lnTo>
                <a:lnTo>
                  <a:pt x="9449548" y="574674"/>
                </a:lnTo>
                <a:close/>
                <a:moveTo>
                  <a:pt x="6915387" y="507999"/>
                </a:moveTo>
                <a:cubicBezTo>
                  <a:pt x="6894093" y="507999"/>
                  <a:pt x="6876831" y="525261"/>
                  <a:pt x="6876831" y="546555"/>
                </a:cubicBezTo>
                <a:lnTo>
                  <a:pt x="6876831" y="805200"/>
                </a:lnTo>
                <a:cubicBezTo>
                  <a:pt x="6876831" y="826494"/>
                  <a:pt x="6894093" y="843756"/>
                  <a:pt x="6915387" y="843756"/>
                </a:cubicBezTo>
                <a:lnTo>
                  <a:pt x="7000207" y="843756"/>
                </a:lnTo>
                <a:cubicBezTo>
                  <a:pt x="7021501" y="843756"/>
                  <a:pt x="7038763" y="826494"/>
                  <a:pt x="7038763" y="805200"/>
                </a:cubicBezTo>
                <a:lnTo>
                  <a:pt x="7038763" y="546555"/>
                </a:lnTo>
                <a:cubicBezTo>
                  <a:pt x="7038763" y="525261"/>
                  <a:pt x="7021501" y="507999"/>
                  <a:pt x="7000207" y="507999"/>
                </a:cubicBezTo>
                <a:close/>
                <a:moveTo>
                  <a:pt x="7332106" y="450849"/>
                </a:moveTo>
                <a:cubicBezTo>
                  <a:pt x="7310812" y="450849"/>
                  <a:pt x="7293550" y="468111"/>
                  <a:pt x="7293550" y="489405"/>
                </a:cubicBezTo>
                <a:lnTo>
                  <a:pt x="7293550" y="748050"/>
                </a:lnTo>
                <a:cubicBezTo>
                  <a:pt x="7293550" y="769344"/>
                  <a:pt x="7310812" y="786606"/>
                  <a:pt x="7332106" y="786606"/>
                </a:cubicBezTo>
                <a:lnTo>
                  <a:pt x="7416926" y="786606"/>
                </a:lnTo>
                <a:cubicBezTo>
                  <a:pt x="7438220" y="786606"/>
                  <a:pt x="7455482" y="769344"/>
                  <a:pt x="7455482" y="748050"/>
                </a:cubicBezTo>
                <a:lnTo>
                  <a:pt x="7455482" y="489405"/>
                </a:lnTo>
                <a:cubicBezTo>
                  <a:pt x="7455482" y="468111"/>
                  <a:pt x="7438220" y="450849"/>
                  <a:pt x="7416926" y="450849"/>
                </a:cubicBezTo>
                <a:close/>
                <a:moveTo>
                  <a:pt x="7779441" y="388935"/>
                </a:moveTo>
                <a:cubicBezTo>
                  <a:pt x="7754389" y="388935"/>
                  <a:pt x="7734081" y="409243"/>
                  <a:pt x="7734081" y="434295"/>
                </a:cubicBezTo>
                <a:lnTo>
                  <a:pt x="7734081" y="705527"/>
                </a:lnTo>
                <a:cubicBezTo>
                  <a:pt x="7734081" y="730579"/>
                  <a:pt x="7754389" y="750887"/>
                  <a:pt x="7779441" y="750887"/>
                </a:cubicBezTo>
                <a:lnTo>
                  <a:pt x="7879229" y="750887"/>
                </a:lnTo>
                <a:cubicBezTo>
                  <a:pt x="7904281" y="750887"/>
                  <a:pt x="7924589" y="730579"/>
                  <a:pt x="7924589" y="705527"/>
                </a:cubicBezTo>
                <a:lnTo>
                  <a:pt x="7924589" y="434295"/>
                </a:lnTo>
                <a:cubicBezTo>
                  <a:pt x="7924589" y="409243"/>
                  <a:pt x="7904281" y="388935"/>
                  <a:pt x="7879229" y="388935"/>
                </a:cubicBezTo>
                <a:close/>
                <a:moveTo>
                  <a:pt x="8264195" y="315117"/>
                </a:moveTo>
                <a:cubicBezTo>
                  <a:pt x="8234446" y="315117"/>
                  <a:pt x="8210330" y="339233"/>
                  <a:pt x="8210330" y="368982"/>
                </a:cubicBezTo>
                <a:lnTo>
                  <a:pt x="8210330" y="623204"/>
                </a:lnTo>
                <a:cubicBezTo>
                  <a:pt x="8210330" y="652953"/>
                  <a:pt x="8234446" y="677069"/>
                  <a:pt x="8264195" y="677069"/>
                </a:cubicBezTo>
                <a:lnTo>
                  <a:pt x="8382692" y="677069"/>
                </a:lnTo>
                <a:cubicBezTo>
                  <a:pt x="8412441" y="677069"/>
                  <a:pt x="8436557" y="652953"/>
                  <a:pt x="8436557" y="623204"/>
                </a:cubicBezTo>
                <a:lnTo>
                  <a:pt x="8436557" y="368982"/>
                </a:lnTo>
                <a:cubicBezTo>
                  <a:pt x="8436557" y="339233"/>
                  <a:pt x="8412441" y="315117"/>
                  <a:pt x="8382692" y="315117"/>
                </a:cubicBezTo>
                <a:close/>
                <a:moveTo>
                  <a:pt x="8771400" y="248444"/>
                </a:moveTo>
                <a:cubicBezTo>
                  <a:pt x="8735075" y="248444"/>
                  <a:pt x="8705628" y="277891"/>
                  <a:pt x="8705628" y="314216"/>
                </a:cubicBezTo>
                <a:lnTo>
                  <a:pt x="8705628" y="570816"/>
                </a:lnTo>
                <a:cubicBezTo>
                  <a:pt x="8705628" y="607141"/>
                  <a:pt x="8735075" y="636588"/>
                  <a:pt x="8771400" y="636588"/>
                </a:cubicBezTo>
                <a:lnTo>
                  <a:pt x="8916091" y="636588"/>
                </a:lnTo>
                <a:cubicBezTo>
                  <a:pt x="8952416" y="636588"/>
                  <a:pt x="8981863" y="607141"/>
                  <a:pt x="8981863" y="570816"/>
                </a:cubicBezTo>
                <a:lnTo>
                  <a:pt x="8981863" y="314216"/>
                </a:lnTo>
                <a:cubicBezTo>
                  <a:pt x="8981863" y="277891"/>
                  <a:pt x="8952416" y="248444"/>
                  <a:pt x="8916091" y="248444"/>
                </a:cubicBezTo>
                <a:close/>
                <a:moveTo>
                  <a:pt x="9448413" y="165099"/>
                </a:moveTo>
                <a:lnTo>
                  <a:pt x="9450618" y="165099"/>
                </a:lnTo>
                <a:lnTo>
                  <a:pt x="9448416" y="166369"/>
                </a:lnTo>
                <a:close/>
                <a:moveTo>
                  <a:pt x="9447956" y="0"/>
                </a:moveTo>
                <a:lnTo>
                  <a:pt x="9448413" y="165099"/>
                </a:lnTo>
                <a:lnTo>
                  <a:pt x="9326231" y="165099"/>
                </a:lnTo>
                <a:cubicBezTo>
                  <a:pt x="9289906" y="165099"/>
                  <a:pt x="9260459" y="194546"/>
                  <a:pt x="9260459" y="230871"/>
                </a:cubicBezTo>
                <a:lnTo>
                  <a:pt x="9260459" y="508902"/>
                </a:lnTo>
                <a:cubicBezTo>
                  <a:pt x="9260459" y="545227"/>
                  <a:pt x="9289906" y="574674"/>
                  <a:pt x="9326231" y="574674"/>
                </a:cubicBezTo>
                <a:lnTo>
                  <a:pt x="9449548" y="574674"/>
                </a:lnTo>
                <a:lnTo>
                  <a:pt x="9459779" y="4267992"/>
                </a:lnTo>
                <a:lnTo>
                  <a:pt x="9340835" y="4267992"/>
                </a:lnTo>
                <a:cubicBezTo>
                  <a:pt x="9303027" y="4267992"/>
                  <a:pt x="9272377" y="4298642"/>
                  <a:pt x="9272377" y="4336450"/>
                </a:cubicBezTo>
                <a:lnTo>
                  <a:pt x="9272377" y="4540597"/>
                </a:lnTo>
                <a:cubicBezTo>
                  <a:pt x="9272377" y="4578405"/>
                  <a:pt x="9303027" y="4609055"/>
                  <a:pt x="9340835" y="4609055"/>
                </a:cubicBezTo>
                <a:lnTo>
                  <a:pt x="9460723" y="4609055"/>
                </a:lnTo>
                <a:cubicBezTo>
                  <a:pt x="9460842" y="4651737"/>
                  <a:pt x="9460960" y="4694419"/>
                  <a:pt x="9461078" y="4737100"/>
                </a:cubicBezTo>
                <a:lnTo>
                  <a:pt x="5366964" y="4251580"/>
                </a:lnTo>
                <a:lnTo>
                  <a:pt x="1535293" y="3503617"/>
                </a:lnTo>
                <a:lnTo>
                  <a:pt x="0" y="3385518"/>
                </a:lnTo>
                <a:lnTo>
                  <a:pt x="13122" y="1837103"/>
                </a:lnTo>
                <a:lnTo>
                  <a:pt x="1049773" y="1705881"/>
                </a:lnTo>
                <a:lnTo>
                  <a:pt x="5393208" y="669230"/>
                </a:lnTo>
                <a:close/>
              </a:path>
            </a:pathLst>
          </a:custGeom>
          <a:solidFill>
            <a:schemeClr val="tx1">
              <a:alpha val="58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圆角矩形 97"/>
          <p:cNvSpPr/>
          <p:nvPr/>
        </p:nvSpPr>
        <p:spPr>
          <a:xfrm>
            <a:off x="1304442" y="2616301"/>
            <a:ext cx="664368" cy="1122138"/>
          </a:xfrm>
          <a:custGeom>
            <a:avLst/>
            <a:gdLst>
              <a:gd name="connsiteX0" fmla="*/ 0 w 690562"/>
              <a:gd name="connsiteY0" fmla="*/ 29370 h 821348"/>
              <a:gd name="connsiteX1" fmla="*/ 29370 w 690562"/>
              <a:gd name="connsiteY1" fmla="*/ 0 h 821348"/>
              <a:gd name="connsiteX2" fmla="*/ 661192 w 690562"/>
              <a:gd name="connsiteY2" fmla="*/ 0 h 821348"/>
              <a:gd name="connsiteX3" fmla="*/ 690562 w 690562"/>
              <a:gd name="connsiteY3" fmla="*/ 29370 h 821348"/>
              <a:gd name="connsiteX4" fmla="*/ 690562 w 690562"/>
              <a:gd name="connsiteY4" fmla="*/ 791978 h 821348"/>
              <a:gd name="connsiteX5" fmla="*/ 661192 w 690562"/>
              <a:gd name="connsiteY5" fmla="*/ 821348 h 821348"/>
              <a:gd name="connsiteX6" fmla="*/ 29370 w 690562"/>
              <a:gd name="connsiteY6" fmla="*/ 821348 h 821348"/>
              <a:gd name="connsiteX7" fmla="*/ 0 w 690562"/>
              <a:gd name="connsiteY7" fmla="*/ 791978 h 821348"/>
              <a:gd name="connsiteX8" fmla="*/ 0 w 690562"/>
              <a:gd name="connsiteY8" fmla="*/ 29370 h 821348"/>
              <a:gd name="connsiteX0" fmla="*/ 0 w 690562"/>
              <a:gd name="connsiteY0" fmla="*/ 96045 h 888023"/>
              <a:gd name="connsiteX1" fmla="*/ 29370 w 690562"/>
              <a:gd name="connsiteY1" fmla="*/ 66675 h 888023"/>
              <a:gd name="connsiteX2" fmla="*/ 627855 w 690562"/>
              <a:gd name="connsiteY2" fmla="*/ 0 h 888023"/>
              <a:gd name="connsiteX3" fmla="*/ 690562 w 690562"/>
              <a:gd name="connsiteY3" fmla="*/ 96045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96045 h 888023"/>
              <a:gd name="connsiteX1" fmla="*/ 29370 w 690562"/>
              <a:gd name="connsiteY1" fmla="*/ 66675 h 888023"/>
              <a:gd name="connsiteX2" fmla="*/ 627855 w 690562"/>
              <a:gd name="connsiteY2" fmla="*/ 0 h 888023"/>
              <a:gd name="connsiteX3" fmla="*/ 690562 w 690562"/>
              <a:gd name="connsiteY3" fmla="*/ 96045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96045 h 888023"/>
              <a:gd name="connsiteX1" fmla="*/ 29370 w 690562"/>
              <a:gd name="connsiteY1" fmla="*/ 66675 h 888023"/>
              <a:gd name="connsiteX2" fmla="*/ 627855 w 690562"/>
              <a:gd name="connsiteY2" fmla="*/ 0 h 888023"/>
              <a:gd name="connsiteX3" fmla="*/ 690562 w 690562"/>
              <a:gd name="connsiteY3" fmla="*/ 96045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96045 h 888023"/>
              <a:gd name="connsiteX1" fmla="*/ 29370 w 690562"/>
              <a:gd name="connsiteY1" fmla="*/ 66675 h 888023"/>
              <a:gd name="connsiteX2" fmla="*/ 627855 w 690562"/>
              <a:gd name="connsiteY2" fmla="*/ 0 h 888023"/>
              <a:gd name="connsiteX3" fmla="*/ 669130 w 690562"/>
              <a:gd name="connsiteY3" fmla="*/ 34132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103189 h 895167"/>
              <a:gd name="connsiteX1" fmla="*/ 29370 w 690562"/>
              <a:gd name="connsiteY1" fmla="*/ 73819 h 895167"/>
              <a:gd name="connsiteX2" fmla="*/ 625474 w 690562"/>
              <a:gd name="connsiteY2" fmla="*/ 0 h 895167"/>
              <a:gd name="connsiteX3" fmla="*/ 669130 w 690562"/>
              <a:gd name="connsiteY3" fmla="*/ 41276 h 895167"/>
              <a:gd name="connsiteX4" fmla="*/ 690562 w 690562"/>
              <a:gd name="connsiteY4" fmla="*/ 865797 h 895167"/>
              <a:gd name="connsiteX5" fmla="*/ 661192 w 690562"/>
              <a:gd name="connsiteY5" fmla="*/ 895167 h 895167"/>
              <a:gd name="connsiteX6" fmla="*/ 29370 w 690562"/>
              <a:gd name="connsiteY6" fmla="*/ 895167 h 895167"/>
              <a:gd name="connsiteX7" fmla="*/ 0 w 690562"/>
              <a:gd name="connsiteY7" fmla="*/ 865797 h 895167"/>
              <a:gd name="connsiteX8" fmla="*/ 0 w 690562"/>
              <a:gd name="connsiteY8" fmla="*/ 103189 h 895167"/>
              <a:gd name="connsiteX0" fmla="*/ 0 w 690562"/>
              <a:gd name="connsiteY0" fmla="*/ 103189 h 935648"/>
              <a:gd name="connsiteX1" fmla="*/ 29370 w 690562"/>
              <a:gd name="connsiteY1" fmla="*/ 73819 h 935648"/>
              <a:gd name="connsiteX2" fmla="*/ 625474 w 690562"/>
              <a:gd name="connsiteY2" fmla="*/ 0 h 935648"/>
              <a:gd name="connsiteX3" fmla="*/ 669130 w 690562"/>
              <a:gd name="connsiteY3" fmla="*/ 41276 h 935648"/>
              <a:gd name="connsiteX4" fmla="*/ 690562 w 690562"/>
              <a:gd name="connsiteY4" fmla="*/ 865797 h 935648"/>
              <a:gd name="connsiteX5" fmla="*/ 632617 w 690562"/>
              <a:gd name="connsiteY5" fmla="*/ 935648 h 935648"/>
              <a:gd name="connsiteX6" fmla="*/ 29370 w 690562"/>
              <a:gd name="connsiteY6" fmla="*/ 895167 h 935648"/>
              <a:gd name="connsiteX7" fmla="*/ 0 w 690562"/>
              <a:gd name="connsiteY7" fmla="*/ 865797 h 935648"/>
              <a:gd name="connsiteX8" fmla="*/ 0 w 690562"/>
              <a:gd name="connsiteY8" fmla="*/ 103189 h 935648"/>
              <a:gd name="connsiteX0" fmla="*/ 0 w 669130"/>
              <a:gd name="connsiteY0" fmla="*/ 103189 h 935648"/>
              <a:gd name="connsiteX1" fmla="*/ 29370 w 669130"/>
              <a:gd name="connsiteY1" fmla="*/ 73819 h 935648"/>
              <a:gd name="connsiteX2" fmla="*/ 625474 w 669130"/>
              <a:gd name="connsiteY2" fmla="*/ 0 h 935648"/>
              <a:gd name="connsiteX3" fmla="*/ 669130 w 669130"/>
              <a:gd name="connsiteY3" fmla="*/ 41276 h 935648"/>
              <a:gd name="connsiteX4" fmla="*/ 650081 w 669130"/>
              <a:gd name="connsiteY4" fmla="*/ 870560 h 935648"/>
              <a:gd name="connsiteX5" fmla="*/ 632617 w 669130"/>
              <a:gd name="connsiteY5" fmla="*/ 935648 h 935648"/>
              <a:gd name="connsiteX6" fmla="*/ 29370 w 669130"/>
              <a:gd name="connsiteY6" fmla="*/ 895167 h 935648"/>
              <a:gd name="connsiteX7" fmla="*/ 0 w 669130"/>
              <a:gd name="connsiteY7" fmla="*/ 865797 h 935648"/>
              <a:gd name="connsiteX8" fmla="*/ 0 w 669130"/>
              <a:gd name="connsiteY8" fmla="*/ 103189 h 935648"/>
              <a:gd name="connsiteX0" fmla="*/ 0 w 669130"/>
              <a:gd name="connsiteY0" fmla="*/ 103189 h 935648"/>
              <a:gd name="connsiteX1" fmla="*/ 29370 w 669130"/>
              <a:gd name="connsiteY1" fmla="*/ 73819 h 935648"/>
              <a:gd name="connsiteX2" fmla="*/ 625474 w 669130"/>
              <a:gd name="connsiteY2" fmla="*/ 0 h 935648"/>
              <a:gd name="connsiteX3" fmla="*/ 669130 w 669130"/>
              <a:gd name="connsiteY3" fmla="*/ 41276 h 935648"/>
              <a:gd name="connsiteX4" fmla="*/ 659606 w 669130"/>
              <a:gd name="connsiteY4" fmla="*/ 887228 h 935648"/>
              <a:gd name="connsiteX5" fmla="*/ 632617 w 669130"/>
              <a:gd name="connsiteY5" fmla="*/ 935648 h 935648"/>
              <a:gd name="connsiteX6" fmla="*/ 29370 w 669130"/>
              <a:gd name="connsiteY6" fmla="*/ 895167 h 935648"/>
              <a:gd name="connsiteX7" fmla="*/ 0 w 669130"/>
              <a:gd name="connsiteY7" fmla="*/ 865797 h 935648"/>
              <a:gd name="connsiteX8" fmla="*/ 0 w 669130"/>
              <a:gd name="connsiteY8" fmla="*/ 103189 h 935648"/>
              <a:gd name="connsiteX0" fmla="*/ 0 w 669130"/>
              <a:gd name="connsiteY0" fmla="*/ 103189 h 935648"/>
              <a:gd name="connsiteX1" fmla="*/ 29370 w 669130"/>
              <a:gd name="connsiteY1" fmla="*/ 73819 h 935648"/>
              <a:gd name="connsiteX2" fmla="*/ 625474 w 669130"/>
              <a:gd name="connsiteY2" fmla="*/ 0 h 935648"/>
              <a:gd name="connsiteX3" fmla="*/ 669130 w 669130"/>
              <a:gd name="connsiteY3" fmla="*/ 41276 h 935648"/>
              <a:gd name="connsiteX4" fmla="*/ 659606 w 669130"/>
              <a:gd name="connsiteY4" fmla="*/ 887228 h 935648"/>
              <a:gd name="connsiteX5" fmla="*/ 632617 w 669130"/>
              <a:gd name="connsiteY5" fmla="*/ 935648 h 935648"/>
              <a:gd name="connsiteX6" fmla="*/ 26989 w 669130"/>
              <a:gd name="connsiteY6" fmla="*/ 902311 h 935648"/>
              <a:gd name="connsiteX7" fmla="*/ 0 w 669130"/>
              <a:gd name="connsiteY7" fmla="*/ 865797 h 935648"/>
              <a:gd name="connsiteX8" fmla="*/ 0 w 669130"/>
              <a:gd name="connsiteY8" fmla="*/ 103189 h 935648"/>
              <a:gd name="connsiteX0" fmla="*/ 0 w 669130"/>
              <a:gd name="connsiteY0" fmla="*/ 100808 h 933267"/>
              <a:gd name="connsiteX1" fmla="*/ 29370 w 669130"/>
              <a:gd name="connsiteY1" fmla="*/ 71438 h 933267"/>
              <a:gd name="connsiteX2" fmla="*/ 625474 w 669130"/>
              <a:gd name="connsiteY2" fmla="*/ 0 h 933267"/>
              <a:gd name="connsiteX3" fmla="*/ 669130 w 669130"/>
              <a:gd name="connsiteY3" fmla="*/ 38895 h 933267"/>
              <a:gd name="connsiteX4" fmla="*/ 659606 w 669130"/>
              <a:gd name="connsiteY4" fmla="*/ 884847 h 933267"/>
              <a:gd name="connsiteX5" fmla="*/ 632617 w 669130"/>
              <a:gd name="connsiteY5" fmla="*/ 933267 h 933267"/>
              <a:gd name="connsiteX6" fmla="*/ 26989 w 669130"/>
              <a:gd name="connsiteY6" fmla="*/ 899930 h 933267"/>
              <a:gd name="connsiteX7" fmla="*/ 0 w 669130"/>
              <a:gd name="connsiteY7" fmla="*/ 863416 h 933267"/>
              <a:gd name="connsiteX8" fmla="*/ 0 w 669130"/>
              <a:gd name="connsiteY8" fmla="*/ 100808 h 933267"/>
              <a:gd name="connsiteX0" fmla="*/ 0 w 669130"/>
              <a:gd name="connsiteY0" fmla="*/ 100808 h 933267"/>
              <a:gd name="connsiteX1" fmla="*/ 29370 w 669130"/>
              <a:gd name="connsiteY1" fmla="*/ 71438 h 933267"/>
              <a:gd name="connsiteX2" fmla="*/ 625474 w 669130"/>
              <a:gd name="connsiteY2" fmla="*/ 0 h 933267"/>
              <a:gd name="connsiteX3" fmla="*/ 669130 w 669130"/>
              <a:gd name="connsiteY3" fmla="*/ 38895 h 933267"/>
              <a:gd name="connsiteX4" fmla="*/ 659606 w 669130"/>
              <a:gd name="connsiteY4" fmla="*/ 884847 h 933267"/>
              <a:gd name="connsiteX5" fmla="*/ 632617 w 669130"/>
              <a:gd name="connsiteY5" fmla="*/ 933267 h 933267"/>
              <a:gd name="connsiteX6" fmla="*/ 26989 w 669130"/>
              <a:gd name="connsiteY6" fmla="*/ 899930 h 933267"/>
              <a:gd name="connsiteX7" fmla="*/ 0 w 669130"/>
              <a:gd name="connsiteY7" fmla="*/ 863416 h 933267"/>
              <a:gd name="connsiteX8" fmla="*/ 0 w 669130"/>
              <a:gd name="connsiteY8" fmla="*/ 100808 h 933267"/>
              <a:gd name="connsiteX0" fmla="*/ 0 w 659606"/>
              <a:gd name="connsiteY0" fmla="*/ 100808 h 933267"/>
              <a:gd name="connsiteX1" fmla="*/ 29370 w 659606"/>
              <a:gd name="connsiteY1" fmla="*/ 71438 h 933267"/>
              <a:gd name="connsiteX2" fmla="*/ 625474 w 659606"/>
              <a:gd name="connsiteY2" fmla="*/ 0 h 933267"/>
              <a:gd name="connsiteX3" fmla="*/ 650080 w 659606"/>
              <a:gd name="connsiteY3" fmla="*/ 43658 h 933267"/>
              <a:gd name="connsiteX4" fmla="*/ 659606 w 659606"/>
              <a:gd name="connsiteY4" fmla="*/ 884847 h 933267"/>
              <a:gd name="connsiteX5" fmla="*/ 632617 w 659606"/>
              <a:gd name="connsiteY5" fmla="*/ 933267 h 933267"/>
              <a:gd name="connsiteX6" fmla="*/ 26989 w 659606"/>
              <a:gd name="connsiteY6" fmla="*/ 899930 h 933267"/>
              <a:gd name="connsiteX7" fmla="*/ 0 w 659606"/>
              <a:gd name="connsiteY7" fmla="*/ 863416 h 933267"/>
              <a:gd name="connsiteX8" fmla="*/ 0 w 659606"/>
              <a:gd name="connsiteY8" fmla="*/ 100808 h 933267"/>
              <a:gd name="connsiteX0" fmla="*/ 0 w 664368"/>
              <a:gd name="connsiteY0" fmla="*/ 100808 h 933267"/>
              <a:gd name="connsiteX1" fmla="*/ 29370 w 664368"/>
              <a:gd name="connsiteY1" fmla="*/ 71438 h 933267"/>
              <a:gd name="connsiteX2" fmla="*/ 625474 w 664368"/>
              <a:gd name="connsiteY2" fmla="*/ 0 h 933267"/>
              <a:gd name="connsiteX3" fmla="*/ 664368 w 664368"/>
              <a:gd name="connsiteY3" fmla="*/ 53183 h 933267"/>
              <a:gd name="connsiteX4" fmla="*/ 659606 w 664368"/>
              <a:gd name="connsiteY4" fmla="*/ 884847 h 933267"/>
              <a:gd name="connsiteX5" fmla="*/ 632617 w 664368"/>
              <a:gd name="connsiteY5" fmla="*/ 933267 h 933267"/>
              <a:gd name="connsiteX6" fmla="*/ 26989 w 664368"/>
              <a:gd name="connsiteY6" fmla="*/ 899930 h 933267"/>
              <a:gd name="connsiteX7" fmla="*/ 0 w 664368"/>
              <a:gd name="connsiteY7" fmla="*/ 863416 h 933267"/>
              <a:gd name="connsiteX8" fmla="*/ 0 w 664368"/>
              <a:gd name="connsiteY8" fmla="*/ 100808 h 933267"/>
              <a:gd name="connsiteX0" fmla="*/ 0 w 664368"/>
              <a:gd name="connsiteY0" fmla="*/ 102656 h 935115"/>
              <a:gd name="connsiteX1" fmla="*/ 29370 w 664368"/>
              <a:gd name="connsiteY1" fmla="*/ 73286 h 935115"/>
              <a:gd name="connsiteX2" fmla="*/ 625474 w 664368"/>
              <a:gd name="connsiteY2" fmla="*/ 1848 h 935115"/>
              <a:gd name="connsiteX3" fmla="*/ 664368 w 664368"/>
              <a:gd name="connsiteY3" fmla="*/ 55031 h 935115"/>
              <a:gd name="connsiteX4" fmla="*/ 659606 w 664368"/>
              <a:gd name="connsiteY4" fmla="*/ 886695 h 935115"/>
              <a:gd name="connsiteX5" fmla="*/ 632617 w 664368"/>
              <a:gd name="connsiteY5" fmla="*/ 935115 h 935115"/>
              <a:gd name="connsiteX6" fmla="*/ 26989 w 664368"/>
              <a:gd name="connsiteY6" fmla="*/ 901778 h 935115"/>
              <a:gd name="connsiteX7" fmla="*/ 0 w 664368"/>
              <a:gd name="connsiteY7" fmla="*/ 865264 h 935115"/>
              <a:gd name="connsiteX8" fmla="*/ 0 w 664368"/>
              <a:gd name="connsiteY8" fmla="*/ 102656 h 9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4368" h="935115">
                <a:moveTo>
                  <a:pt x="0" y="102656"/>
                </a:moveTo>
                <a:cubicBezTo>
                  <a:pt x="0" y="86435"/>
                  <a:pt x="13149" y="73286"/>
                  <a:pt x="29370" y="73286"/>
                </a:cubicBezTo>
                <a:cubicBezTo>
                  <a:pt x="220927" y="58999"/>
                  <a:pt x="467254" y="20899"/>
                  <a:pt x="625474" y="1848"/>
                </a:cubicBezTo>
                <a:cubicBezTo>
                  <a:pt x="658363" y="-10058"/>
                  <a:pt x="664368" y="38810"/>
                  <a:pt x="664368" y="55031"/>
                </a:cubicBezTo>
                <a:cubicBezTo>
                  <a:pt x="662781" y="332252"/>
                  <a:pt x="661193" y="609474"/>
                  <a:pt x="659606" y="886695"/>
                </a:cubicBezTo>
                <a:cubicBezTo>
                  <a:pt x="659606" y="902916"/>
                  <a:pt x="648838" y="935115"/>
                  <a:pt x="632617" y="935115"/>
                </a:cubicBezTo>
                <a:lnTo>
                  <a:pt x="26989" y="901778"/>
                </a:lnTo>
                <a:cubicBezTo>
                  <a:pt x="10768" y="901778"/>
                  <a:pt x="0" y="881485"/>
                  <a:pt x="0" y="865264"/>
                </a:cubicBezTo>
                <a:lnTo>
                  <a:pt x="0" y="102656"/>
                </a:lnTo>
                <a:close/>
              </a:path>
            </a:pathLst>
          </a:custGeom>
          <a:blipFill dpi="0" rotWithShape="1">
            <a:blip r:embed="rId2">
              <a:extLst>
                <a:ext uri="{28A0092B-C50C-407E-A947-70E740481C1C}">
                  <a14:useLocalDpi xmlns:a14="http://schemas.microsoft.com/office/drawing/2010/main" val="0"/>
                </a:ext>
              </a:extLst>
            </a:blip>
            <a:srcRect/>
            <a:stretch>
              <a:fillRect/>
            </a:stretch>
          </a:blip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6" name="圆角矩形 97"/>
          <p:cNvSpPr/>
          <p:nvPr/>
        </p:nvSpPr>
        <p:spPr>
          <a:xfrm>
            <a:off x="2084089" y="2390862"/>
            <a:ext cx="726865" cy="1347577"/>
          </a:xfrm>
          <a:custGeom>
            <a:avLst/>
            <a:gdLst>
              <a:gd name="connsiteX0" fmla="*/ 0 w 690562"/>
              <a:gd name="connsiteY0" fmla="*/ 29370 h 821348"/>
              <a:gd name="connsiteX1" fmla="*/ 29370 w 690562"/>
              <a:gd name="connsiteY1" fmla="*/ 0 h 821348"/>
              <a:gd name="connsiteX2" fmla="*/ 661192 w 690562"/>
              <a:gd name="connsiteY2" fmla="*/ 0 h 821348"/>
              <a:gd name="connsiteX3" fmla="*/ 690562 w 690562"/>
              <a:gd name="connsiteY3" fmla="*/ 29370 h 821348"/>
              <a:gd name="connsiteX4" fmla="*/ 690562 w 690562"/>
              <a:gd name="connsiteY4" fmla="*/ 791978 h 821348"/>
              <a:gd name="connsiteX5" fmla="*/ 661192 w 690562"/>
              <a:gd name="connsiteY5" fmla="*/ 821348 h 821348"/>
              <a:gd name="connsiteX6" fmla="*/ 29370 w 690562"/>
              <a:gd name="connsiteY6" fmla="*/ 821348 h 821348"/>
              <a:gd name="connsiteX7" fmla="*/ 0 w 690562"/>
              <a:gd name="connsiteY7" fmla="*/ 791978 h 821348"/>
              <a:gd name="connsiteX8" fmla="*/ 0 w 690562"/>
              <a:gd name="connsiteY8" fmla="*/ 29370 h 821348"/>
              <a:gd name="connsiteX0" fmla="*/ 0 w 690562"/>
              <a:gd name="connsiteY0" fmla="*/ 96045 h 888023"/>
              <a:gd name="connsiteX1" fmla="*/ 29370 w 690562"/>
              <a:gd name="connsiteY1" fmla="*/ 66675 h 888023"/>
              <a:gd name="connsiteX2" fmla="*/ 627855 w 690562"/>
              <a:gd name="connsiteY2" fmla="*/ 0 h 888023"/>
              <a:gd name="connsiteX3" fmla="*/ 690562 w 690562"/>
              <a:gd name="connsiteY3" fmla="*/ 96045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96045 h 888023"/>
              <a:gd name="connsiteX1" fmla="*/ 29370 w 690562"/>
              <a:gd name="connsiteY1" fmla="*/ 66675 h 888023"/>
              <a:gd name="connsiteX2" fmla="*/ 627855 w 690562"/>
              <a:gd name="connsiteY2" fmla="*/ 0 h 888023"/>
              <a:gd name="connsiteX3" fmla="*/ 690562 w 690562"/>
              <a:gd name="connsiteY3" fmla="*/ 96045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96045 h 888023"/>
              <a:gd name="connsiteX1" fmla="*/ 29370 w 690562"/>
              <a:gd name="connsiteY1" fmla="*/ 66675 h 888023"/>
              <a:gd name="connsiteX2" fmla="*/ 627855 w 690562"/>
              <a:gd name="connsiteY2" fmla="*/ 0 h 888023"/>
              <a:gd name="connsiteX3" fmla="*/ 690562 w 690562"/>
              <a:gd name="connsiteY3" fmla="*/ 96045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96045 h 888023"/>
              <a:gd name="connsiteX1" fmla="*/ 29370 w 690562"/>
              <a:gd name="connsiteY1" fmla="*/ 66675 h 888023"/>
              <a:gd name="connsiteX2" fmla="*/ 627855 w 690562"/>
              <a:gd name="connsiteY2" fmla="*/ 0 h 888023"/>
              <a:gd name="connsiteX3" fmla="*/ 669130 w 690562"/>
              <a:gd name="connsiteY3" fmla="*/ 34132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103189 h 895167"/>
              <a:gd name="connsiteX1" fmla="*/ 29370 w 690562"/>
              <a:gd name="connsiteY1" fmla="*/ 73819 h 895167"/>
              <a:gd name="connsiteX2" fmla="*/ 625474 w 690562"/>
              <a:gd name="connsiteY2" fmla="*/ 0 h 895167"/>
              <a:gd name="connsiteX3" fmla="*/ 669130 w 690562"/>
              <a:gd name="connsiteY3" fmla="*/ 41276 h 895167"/>
              <a:gd name="connsiteX4" fmla="*/ 690562 w 690562"/>
              <a:gd name="connsiteY4" fmla="*/ 865797 h 895167"/>
              <a:gd name="connsiteX5" fmla="*/ 661192 w 690562"/>
              <a:gd name="connsiteY5" fmla="*/ 895167 h 895167"/>
              <a:gd name="connsiteX6" fmla="*/ 29370 w 690562"/>
              <a:gd name="connsiteY6" fmla="*/ 895167 h 895167"/>
              <a:gd name="connsiteX7" fmla="*/ 0 w 690562"/>
              <a:gd name="connsiteY7" fmla="*/ 865797 h 895167"/>
              <a:gd name="connsiteX8" fmla="*/ 0 w 690562"/>
              <a:gd name="connsiteY8" fmla="*/ 103189 h 895167"/>
              <a:gd name="connsiteX0" fmla="*/ 0 w 690562"/>
              <a:gd name="connsiteY0" fmla="*/ 103189 h 935648"/>
              <a:gd name="connsiteX1" fmla="*/ 29370 w 690562"/>
              <a:gd name="connsiteY1" fmla="*/ 73819 h 935648"/>
              <a:gd name="connsiteX2" fmla="*/ 625474 w 690562"/>
              <a:gd name="connsiteY2" fmla="*/ 0 h 935648"/>
              <a:gd name="connsiteX3" fmla="*/ 669130 w 690562"/>
              <a:gd name="connsiteY3" fmla="*/ 41276 h 935648"/>
              <a:gd name="connsiteX4" fmla="*/ 690562 w 690562"/>
              <a:gd name="connsiteY4" fmla="*/ 865797 h 935648"/>
              <a:gd name="connsiteX5" fmla="*/ 632617 w 690562"/>
              <a:gd name="connsiteY5" fmla="*/ 935648 h 935648"/>
              <a:gd name="connsiteX6" fmla="*/ 29370 w 690562"/>
              <a:gd name="connsiteY6" fmla="*/ 895167 h 935648"/>
              <a:gd name="connsiteX7" fmla="*/ 0 w 690562"/>
              <a:gd name="connsiteY7" fmla="*/ 865797 h 935648"/>
              <a:gd name="connsiteX8" fmla="*/ 0 w 690562"/>
              <a:gd name="connsiteY8" fmla="*/ 103189 h 935648"/>
              <a:gd name="connsiteX0" fmla="*/ 0 w 669130"/>
              <a:gd name="connsiteY0" fmla="*/ 103189 h 935648"/>
              <a:gd name="connsiteX1" fmla="*/ 29370 w 669130"/>
              <a:gd name="connsiteY1" fmla="*/ 73819 h 935648"/>
              <a:gd name="connsiteX2" fmla="*/ 625474 w 669130"/>
              <a:gd name="connsiteY2" fmla="*/ 0 h 935648"/>
              <a:gd name="connsiteX3" fmla="*/ 669130 w 669130"/>
              <a:gd name="connsiteY3" fmla="*/ 41276 h 935648"/>
              <a:gd name="connsiteX4" fmla="*/ 650081 w 669130"/>
              <a:gd name="connsiteY4" fmla="*/ 870560 h 935648"/>
              <a:gd name="connsiteX5" fmla="*/ 632617 w 669130"/>
              <a:gd name="connsiteY5" fmla="*/ 935648 h 935648"/>
              <a:gd name="connsiteX6" fmla="*/ 29370 w 669130"/>
              <a:gd name="connsiteY6" fmla="*/ 895167 h 935648"/>
              <a:gd name="connsiteX7" fmla="*/ 0 w 669130"/>
              <a:gd name="connsiteY7" fmla="*/ 865797 h 935648"/>
              <a:gd name="connsiteX8" fmla="*/ 0 w 669130"/>
              <a:gd name="connsiteY8" fmla="*/ 103189 h 935648"/>
              <a:gd name="connsiteX0" fmla="*/ 0 w 669130"/>
              <a:gd name="connsiteY0" fmla="*/ 103189 h 935648"/>
              <a:gd name="connsiteX1" fmla="*/ 29370 w 669130"/>
              <a:gd name="connsiteY1" fmla="*/ 73819 h 935648"/>
              <a:gd name="connsiteX2" fmla="*/ 625474 w 669130"/>
              <a:gd name="connsiteY2" fmla="*/ 0 h 935648"/>
              <a:gd name="connsiteX3" fmla="*/ 669130 w 669130"/>
              <a:gd name="connsiteY3" fmla="*/ 41276 h 935648"/>
              <a:gd name="connsiteX4" fmla="*/ 659606 w 669130"/>
              <a:gd name="connsiteY4" fmla="*/ 887228 h 935648"/>
              <a:gd name="connsiteX5" fmla="*/ 632617 w 669130"/>
              <a:gd name="connsiteY5" fmla="*/ 935648 h 935648"/>
              <a:gd name="connsiteX6" fmla="*/ 29370 w 669130"/>
              <a:gd name="connsiteY6" fmla="*/ 895167 h 935648"/>
              <a:gd name="connsiteX7" fmla="*/ 0 w 669130"/>
              <a:gd name="connsiteY7" fmla="*/ 865797 h 935648"/>
              <a:gd name="connsiteX8" fmla="*/ 0 w 669130"/>
              <a:gd name="connsiteY8" fmla="*/ 103189 h 935648"/>
              <a:gd name="connsiteX0" fmla="*/ 0 w 669130"/>
              <a:gd name="connsiteY0" fmla="*/ 103189 h 935648"/>
              <a:gd name="connsiteX1" fmla="*/ 29370 w 669130"/>
              <a:gd name="connsiteY1" fmla="*/ 73819 h 935648"/>
              <a:gd name="connsiteX2" fmla="*/ 625474 w 669130"/>
              <a:gd name="connsiteY2" fmla="*/ 0 h 935648"/>
              <a:gd name="connsiteX3" fmla="*/ 669130 w 669130"/>
              <a:gd name="connsiteY3" fmla="*/ 41276 h 935648"/>
              <a:gd name="connsiteX4" fmla="*/ 659606 w 669130"/>
              <a:gd name="connsiteY4" fmla="*/ 887228 h 935648"/>
              <a:gd name="connsiteX5" fmla="*/ 632617 w 669130"/>
              <a:gd name="connsiteY5" fmla="*/ 935648 h 935648"/>
              <a:gd name="connsiteX6" fmla="*/ 26989 w 669130"/>
              <a:gd name="connsiteY6" fmla="*/ 902311 h 935648"/>
              <a:gd name="connsiteX7" fmla="*/ 0 w 669130"/>
              <a:gd name="connsiteY7" fmla="*/ 865797 h 935648"/>
              <a:gd name="connsiteX8" fmla="*/ 0 w 669130"/>
              <a:gd name="connsiteY8" fmla="*/ 103189 h 935648"/>
              <a:gd name="connsiteX0" fmla="*/ 0 w 669130"/>
              <a:gd name="connsiteY0" fmla="*/ 100808 h 933267"/>
              <a:gd name="connsiteX1" fmla="*/ 29370 w 669130"/>
              <a:gd name="connsiteY1" fmla="*/ 71438 h 933267"/>
              <a:gd name="connsiteX2" fmla="*/ 625474 w 669130"/>
              <a:gd name="connsiteY2" fmla="*/ 0 h 933267"/>
              <a:gd name="connsiteX3" fmla="*/ 669130 w 669130"/>
              <a:gd name="connsiteY3" fmla="*/ 38895 h 933267"/>
              <a:gd name="connsiteX4" fmla="*/ 659606 w 669130"/>
              <a:gd name="connsiteY4" fmla="*/ 884847 h 933267"/>
              <a:gd name="connsiteX5" fmla="*/ 632617 w 669130"/>
              <a:gd name="connsiteY5" fmla="*/ 933267 h 933267"/>
              <a:gd name="connsiteX6" fmla="*/ 26989 w 669130"/>
              <a:gd name="connsiteY6" fmla="*/ 899930 h 933267"/>
              <a:gd name="connsiteX7" fmla="*/ 0 w 669130"/>
              <a:gd name="connsiteY7" fmla="*/ 863416 h 933267"/>
              <a:gd name="connsiteX8" fmla="*/ 0 w 669130"/>
              <a:gd name="connsiteY8" fmla="*/ 100808 h 933267"/>
              <a:gd name="connsiteX0" fmla="*/ 0 w 669130"/>
              <a:gd name="connsiteY0" fmla="*/ 100808 h 933267"/>
              <a:gd name="connsiteX1" fmla="*/ 29370 w 669130"/>
              <a:gd name="connsiteY1" fmla="*/ 71438 h 933267"/>
              <a:gd name="connsiteX2" fmla="*/ 625474 w 669130"/>
              <a:gd name="connsiteY2" fmla="*/ 0 h 933267"/>
              <a:gd name="connsiteX3" fmla="*/ 669130 w 669130"/>
              <a:gd name="connsiteY3" fmla="*/ 38895 h 933267"/>
              <a:gd name="connsiteX4" fmla="*/ 659606 w 669130"/>
              <a:gd name="connsiteY4" fmla="*/ 884847 h 933267"/>
              <a:gd name="connsiteX5" fmla="*/ 632617 w 669130"/>
              <a:gd name="connsiteY5" fmla="*/ 933267 h 933267"/>
              <a:gd name="connsiteX6" fmla="*/ 26989 w 669130"/>
              <a:gd name="connsiteY6" fmla="*/ 899930 h 933267"/>
              <a:gd name="connsiteX7" fmla="*/ 0 w 669130"/>
              <a:gd name="connsiteY7" fmla="*/ 863416 h 933267"/>
              <a:gd name="connsiteX8" fmla="*/ 0 w 669130"/>
              <a:gd name="connsiteY8" fmla="*/ 100808 h 933267"/>
              <a:gd name="connsiteX0" fmla="*/ 0 w 659606"/>
              <a:gd name="connsiteY0" fmla="*/ 100808 h 933267"/>
              <a:gd name="connsiteX1" fmla="*/ 29370 w 659606"/>
              <a:gd name="connsiteY1" fmla="*/ 71438 h 933267"/>
              <a:gd name="connsiteX2" fmla="*/ 625474 w 659606"/>
              <a:gd name="connsiteY2" fmla="*/ 0 h 933267"/>
              <a:gd name="connsiteX3" fmla="*/ 650080 w 659606"/>
              <a:gd name="connsiteY3" fmla="*/ 43658 h 933267"/>
              <a:gd name="connsiteX4" fmla="*/ 659606 w 659606"/>
              <a:gd name="connsiteY4" fmla="*/ 884847 h 933267"/>
              <a:gd name="connsiteX5" fmla="*/ 632617 w 659606"/>
              <a:gd name="connsiteY5" fmla="*/ 933267 h 933267"/>
              <a:gd name="connsiteX6" fmla="*/ 26989 w 659606"/>
              <a:gd name="connsiteY6" fmla="*/ 899930 h 933267"/>
              <a:gd name="connsiteX7" fmla="*/ 0 w 659606"/>
              <a:gd name="connsiteY7" fmla="*/ 863416 h 933267"/>
              <a:gd name="connsiteX8" fmla="*/ 0 w 659606"/>
              <a:gd name="connsiteY8" fmla="*/ 100808 h 933267"/>
              <a:gd name="connsiteX0" fmla="*/ 0 w 664368"/>
              <a:gd name="connsiteY0" fmla="*/ 100808 h 933267"/>
              <a:gd name="connsiteX1" fmla="*/ 29370 w 664368"/>
              <a:gd name="connsiteY1" fmla="*/ 71438 h 933267"/>
              <a:gd name="connsiteX2" fmla="*/ 625474 w 664368"/>
              <a:gd name="connsiteY2" fmla="*/ 0 h 933267"/>
              <a:gd name="connsiteX3" fmla="*/ 664368 w 664368"/>
              <a:gd name="connsiteY3" fmla="*/ 53183 h 933267"/>
              <a:gd name="connsiteX4" fmla="*/ 659606 w 664368"/>
              <a:gd name="connsiteY4" fmla="*/ 884847 h 933267"/>
              <a:gd name="connsiteX5" fmla="*/ 632617 w 664368"/>
              <a:gd name="connsiteY5" fmla="*/ 933267 h 933267"/>
              <a:gd name="connsiteX6" fmla="*/ 26989 w 664368"/>
              <a:gd name="connsiteY6" fmla="*/ 899930 h 933267"/>
              <a:gd name="connsiteX7" fmla="*/ 0 w 664368"/>
              <a:gd name="connsiteY7" fmla="*/ 863416 h 933267"/>
              <a:gd name="connsiteX8" fmla="*/ 0 w 664368"/>
              <a:gd name="connsiteY8" fmla="*/ 100808 h 933267"/>
              <a:gd name="connsiteX0" fmla="*/ 0 w 664368"/>
              <a:gd name="connsiteY0" fmla="*/ 102656 h 935115"/>
              <a:gd name="connsiteX1" fmla="*/ 29370 w 664368"/>
              <a:gd name="connsiteY1" fmla="*/ 73286 h 935115"/>
              <a:gd name="connsiteX2" fmla="*/ 625474 w 664368"/>
              <a:gd name="connsiteY2" fmla="*/ 1848 h 935115"/>
              <a:gd name="connsiteX3" fmla="*/ 664368 w 664368"/>
              <a:gd name="connsiteY3" fmla="*/ 55031 h 935115"/>
              <a:gd name="connsiteX4" fmla="*/ 659606 w 664368"/>
              <a:gd name="connsiteY4" fmla="*/ 886695 h 935115"/>
              <a:gd name="connsiteX5" fmla="*/ 632617 w 664368"/>
              <a:gd name="connsiteY5" fmla="*/ 935115 h 935115"/>
              <a:gd name="connsiteX6" fmla="*/ 26989 w 664368"/>
              <a:gd name="connsiteY6" fmla="*/ 901778 h 935115"/>
              <a:gd name="connsiteX7" fmla="*/ 0 w 664368"/>
              <a:gd name="connsiteY7" fmla="*/ 865264 h 935115"/>
              <a:gd name="connsiteX8" fmla="*/ 0 w 664368"/>
              <a:gd name="connsiteY8" fmla="*/ 102656 h 935115"/>
              <a:gd name="connsiteX0" fmla="*/ 0 w 664368"/>
              <a:gd name="connsiteY0" fmla="*/ 113215 h 945674"/>
              <a:gd name="connsiteX1" fmla="*/ 29370 w 664368"/>
              <a:gd name="connsiteY1" fmla="*/ 83845 h 945674"/>
              <a:gd name="connsiteX2" fmla="*/ 619608 w 664368"/>
              <a:gd name="connsiteY2" fmla="*/ 1558 h 945674"/>
              <a:gd name="connsiteX3" fmla="*/ 664368 w 664368"/>
              <a:gd name="connsiteY3" fmla="*/ 65590 h 945674"/>
              <a:gd name="connsiteX4" fmla="*/ 659606 w 664368"/>
              <a:gd name="connsiteY4" fmla="*/ 897254 h 945674"/>
              <a:gd name="connsiteX5" fmla="*/ 632617 w 664368"/>
              <a:gd name="connsiteY5" fmla="*/ 945674 h 945674"/>
              <a:gd name="connsiteX6" fmla="*/ 26989 w 664368"/>
              <a:gd name="connsiteY6" fmla="*/ 912337 h 945674"/>
              <a:gd name="connsiteX7" fmla="*/ 0 w 664368"/>
              <a:gd name="connsiteY7" fmla="*/ 875823 h 945674"/>
              <a:gd name="connsiteX8" fmla="*/ 0 w 664368"/>
              <a:gd name="connsiteY8" fmla="*/ 113215 h 945674"/>
              <a:gd name="connsiteX0" fmla="*/ 0 w 664368"/>
              <a:gd name="connsiteY0" fmla="*/ 113215 h 945674"/>
              <a:gd name="connsiteX1" fmla="*/ 29370 w 664368"/>
              <a:gd name="connsiteY1" fmla="*/ 83845 h 945674"/>
              <a:gd name="connsiteX2" fmla="*/ 619608 w 664368"/>
              <a:gd name="connsiteY2" fmla="*/ 1558 h 945674"/>
              <a:gd name="connsiteX3" fmla="*/ 664368 w 664368"/>
              <a:gd name="connsiteY3" fmla="*/ 65590 h 945674"/>
              <a:gd name="connsiteX4" fmla="*/ 659606 w 664368"/>
              <a:gd name="connsiteY4" fmla="*/ 897254 h 945674"/>
              <a:gd name="connsiteX5" fmla="*/ 632617 w 664368"/>
              <a:gd name="connsiteY5" fmla="*/ 945674 h 945674"/>
              <a:gd name="connsiteX6" fmla="*/ 26989 w 664368"/>
              <a:gd name="connsiteY6" fmla="*/ 912337 h 945674"/>
              <a:gd name="connsiteX7" fmla="*/ 0 w 664368"/>
              <a:gd name="connsiteY7" fmla="*/ 875823 h 945674"/>
              <a:gd name="connsiteX8" fmla="*/ 0 w 664368"/>
              <a:gd name="connsiteY8" fmla="*/ 113215 h 945674"/>
              <a:gd name="connsiteX0" fmla="*/ 0 w 671507"/>
              <a:gd name="connsiteY0" fmla="*/ 113215 h 945674"/>
              <a:gd name="connsiteX1" fmla="*/ 29370 w 671507"/>
              <a:gd name="connsiteY1" fmla="*/ 83845 h 945674"/>
              <a:gd name="connsiteX2" fmla="*/ 619608 w 671507"/>
              <a:gd name="connsiteY2" fmla="*/ 1558 h 945674"/>
              <a:gd name="connsiteX3" fmla="*/ 664368 w 671507"/>
              <a:gd name="connsiteY3" fmla="*/ 65590 h 945674"/>
              <a:gd name="connsiteX4" fmla="*/ 671338 w 671507"/>
              <a:gd name="connsiteY4" fmla="*/ 910815 h 945674"/>
              <a:gd name="connsiteX5" fmla="*/ 632617 w 671507"/>
              <a:gd name="connsiteY5" fmla="*/ 945674 h 945674"/>
              <a:gd name="connsiteX6" fmla="*/ 26989 w 671507"/>
              <a:gd name="connsiteY6" fmla="*/ 912337 h 945674"/>
              <a:gd name="connsiteX7" fmla="*/ 0 w 671507"/>
              <a:gd name="connsiteY7" fmla="*/ 875823 h 945674"/>
              <a:gd name="connsiteX8" fmla="*/ 0 w 671507"/>
              <a:gd name="connsiteY8" fmla="*/ 113215 h 945674"/>
              <a:gd name="connsiteX0" fmla="*/ 0 w 671507"/>
              <a:gd name="connsiteY0" fmla="*/ 113215 h 959234"/>
              <a:gd name="connsiteX1" fmla="*/ 29370 w 671507"/>
              <a:gd name="connsiteY1" fmla="*/ 83845 h 959234"/>
              <a:gd name="connsiteX2" fmla="*/ 619608 w 671507"/>
              <a:gd name="connsiteY2" fmla="*/ 1558 h 959234"/>
              <a:gd name="connsiteX3" fmla="*/ 664368 w 671507"/>
              <a:gd name="connsiteY3" fmla="*/ 65590 h 959234"/>
              <a:gd name="connsiteX4" fmla="*/ 671338 w 671507"/>
              <a:gd name="connsiteY4" fmla="*/ 910815 h 959234"/>
              <a:gd name="connsiteX5" fmla="*/ 632617 w 671507"/>
              <a:gd name="connsiteY5" fmla="*/ 959234 h 959234"/>
              <a:gd name="connsiteX6" fmla="*/ 26989 w 671507"/>
              <a:gd name="connsiteY6" fmla="*/ 912337 h 959234"/>
              <a:gd name="connsiteX7" fmla="*/ 0 w 671507"/>
              <a:gd name="connsiteY7" fmla="*/ 875823 h 959234"/>
              <a:gd name="connsiteX8" fmla="*/ 0 w 671507"/>
              <a:gd name="connsiteY8" fmla="*/ 113215 h 959234"/>
              <a:gd name="connsiteX0" fmla="*/ 0 w 671507"/>
              <a:gd name="connsiteY0" fmla="*/ 113215 h 959234"/>
              <a:gd name="connsiteX1" fmla="*/ 29370 w 671507"/>
              <a:gd name="connsiteY1" fmla="*/ 83845 h 959234"/>
              <a:gd name="connsiteX2" fmla="*/ 619608 w 671507"/>
              <a:gd name="connsiteY2" fmla="*/ 1558 h 959234"/>
              <a:gd name="connsiteX3" fmla="*/ 664368 w 671507"/>
              <a:gd name="connsiteY3" fmla="*/ 65590 h 959234"/>
              <a:gd name="connsiteX4" fmla="*/ 671338 w 671507"/>
              <a:gd name="connsiteY4" fmla="*/ 910815 h 959234"/>
              <a:gd name="connsiteX5" fmla="*/ 632617 w 671507"/>
              <a:gd name="connsiteY5" fmla="*/ 959234 h 959234"/>
              <a:gd name="connsiteX6" fmla="*/ 26989 w 671507"/>
              <a:gd name="connsiteY6" fmla="*/ 912337 h 959234"/>
              <a:gd name="connsiteX7" fmla="*/ 0 w 671507"/>
              <a:gd name="connsiteY7" fmla="*/ 875823 h 959234"/>
              <a:gd name="connsiteX8" fmla="*/ 0 w 671507"/>
              <a:gd name="connsiteY8" fmla="*/ 113215 h 95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1507" h="959234">
                <a:moveTo>
                  <a:pt x="0" y="113215"/>
                </a:moveTo>
                <a:cubicBezTo>
                  <a:pt x="0" y="96994"/>
                  <a:pt x="13149" y="83845"/>
                  <a:pt x="29370" y="83845"/>
                </a:cubicBezTo>
                <a:cubicBezTo>
                  <a:pt x="138798" y="69558"/>
                  <a:pt x="458455" y="12473"/>
                  <a:pt x="619608" y="1558"/>
                </a:cubicBezTo>
                <a:cubicBezTo>
                  <a:pt x="652497" y="-10348"/>
                  <a:pt x="664368" y="49369"/>
                  <a:pt x="664368" y="65590"/>
                </a:cubicBezTo>
                <a:cubicBezTo>
                  <a:pt x="662781" y="342811"/>
                  <a:pt x="672925" y="633594"/>
                  <a:pt x="671338" y="910815"/>
                </a:cubicBezTo>
                <a:cubicBezTo>
                  <a:pt x="671338" y="927036"/>
                  <a:pt x="648838" y="959234"/>
                  <a:pt x="632617" y="959234"/>
                </a:cubicBezTo>
                <a:lnTo>
                  <a:pt x="26989" y="912337"/>
                </a:lnTo>
                <a:cubicBezTo>
                  <a:pt x="10768" y="912337"/>
                  <a:pt x="0" y="892044"/>
                  <a:pt x="0" y="875823"/>
                </a:cubicBezTo>
                <a:lnTo>
                  <a:pt x="0" y="113215"/>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7" name="圆角矩形 97"/>
          <p:cNvSpPr/>
          <p:nvPr/>
        </p:nvSpPr>
        <p:spPr>
          <a:xfrm>
            <a:off x="2895607" y="2186863"/>
            <a:ext cx="769655" cy="1723607"/>
          </a:xfrm>
          <a:custGeom>
            <a:avLst/>
            <a:gdLst>
              <a:gd name="connsiteX0" fmla="*/ 0 w 690562"/>
              <a:gd name="connsiteY0" fmla="*/ 29370 h 821348"/>
              <a:gd name="connsiteX1" fmla="*/ 29370 w 690562"/>
              <a:gd name="connsiteY1" fmla="*/ 0 h 821348"/>
              <a:gd name="connsiteX2" fmla="*/ 661192 w 690562"/>
              <a:gd name="connsiteY2" fmla="*/ 0 h 821348"/>
              <a:gd name="connsiteX3" fmla="*/ 690562 w 690562"/>
              <a:gd name="connsiteY3" fmla="*/ 29370 h 821348"/>
              <a:gd name="connsiteX4" fmla="*/ 690562 w 690562"/>
              <a:gd name="connsiteY4" fmla="*/ 791978 h 821348"/>
              <a:gd name="connsiteX5" fmla="*/ 661192 w 690562"/>
              <a:gd name="connsiteY5" fmla="*/ 821348 h 821348"/>
              <a:gd name="connsiteX6" fmla="*/ 29370 w 690562"/>
              <a:gd name="connsiteY6" fmla="*/ 821348 h 821348"/>
              <a:gd name="connsiteX7" fmla="*/ 0 w 690562"/>
              <a:gd name="connsiteY7" fmla="*/ 791978 h 821348"/>
              <a:gd name="connsiteX8" fmla="*/ 0 w 690562"/>
              <a:gd name="connsiteY8" fmla="*/ 29370 h 821348"/>
              <a:gd name="connsiteX0" fmla="*/ 0 w 690562"/>
              <a:gd name="connsiteY0" fmla="*/ 96045 h 888023"/>
              <a:gd name="connsiteX1" fmla="*/ 29370 w 690562"/>
              <a:gd name="connsiteY1" fmla="*/ 66675 h 888023"/>
              <a:gd name="connsiteX2" fmla="*/ 627855 w 690562"/>
              <a:gd name="connsiteY2" fmla="*/ 0 h 888023"/>
              <a:gd name="connsiteX3" fmla="*/ 690562 w 690562"/>
              <a:gd name="connsiteY3" fmla="*/ 96045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96045 h 888023"/>
              <a:gd name="connsiteX1" fmla="*/ 29370 w 690562"/>
              <a:gd name="connsiteY1" fmla="*/ 66675 h 888023"/>
              <a:gd name="connsiteX2" fmla="*/ 627855 w 690562"/>
              <a:gd name="connsiteY2" fmla="*/ 0 h 888023"/>
              <a:gd name="connsiteX3" fmla="*/ 690562 w 690562"/>
              <a:gd name="connsiteY3" fmla="*/ 96045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96045 h 888023"/>
              <a:gd name="connsiteX1" fmla="*/ 29370 w 690562"/>
              <a:gd name="connsiteY1" fmla="*/ 66675 h 888023"/>
              <a:gd name="connsiteX2" fmla="*/ 627855 w 690562"/>
              <a:gd name="connsiteY2" fmla="*/ 0 h 888023"/>
              <a:gd name="connsiteX3" fmla="*/ 690562 w 690562"/>
              <a:gd name="connsiteY3" fmla="*/ 96045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96045 h 888023"/>
              <a:gd name="connsiteX1" fmla="*/ 29370 w 690562"/>
              <a:gd name="connsiteY1" fmla="*/ 66675 h 888023"/>
              <a:gd name="connsiteX2" fmla="*/ 627855 w 690562"/>
              <a:gd name="connsiteY2" fmla="*/ 0 h 888023"/>
              <a:gd name="connsiteX3" fmla="*/ 669130 w 690562"/>
              <a:gd name="connsiteY3" fmla="*/ 34132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103189 h 895167"/>
              <a:gd name="connsiteX1" fmla="*/ 29370 w 690562"/>
              <a:gd name="connsiteY1" fmla="*/ 73819 h 895167"/>
              <a:gd name="connsiteX2" fmla="*/ 625474 w 690562"/>
              <a:gd name="connsiteY2" fmla="*/ 0 h 895167"/>
              <a:gd name="connsiteX3" fmla="*/ 669130 w 690562"/>
              <a:gd name="connsiteY3" fmla="*/ 41276 h 895167"/>
              <a:gd name="connsiteX4" fmla="*/ 690562 w 690562"/>
              <a:gd name="connsiteY4" fmla="*/ 865797 h 895167"/>
              <a:gd name="connsiteX5" fmla="*/ 661192 w 690562"/>
              <a:gd name="connsiteY5" fmla="*/ 895167 h 895167"/>
              <a:gd name="connsiteX6" fmla="*/ 29370 w 690562"/>
              <a:gd name="connsiteY6" fmla="*/ 895167 h 895167"/>
              <a:gd name="connsiteX7" fmla="*/ 0 w 690562"/>
              <a:gd name="connsiteY7" fmla="*/ 865797 h 895167"/>
              <a:gd name="connsiteX8" fmla="*/ 0 w 690562"/>
              <a:gd name="connsiteY8" fmla="*/ 103189 h 895167"/>
              <a:gd name="connsiteX0" fmla="*/ 0 w 690562"/>
              <a:gd name="connsiteY0" fmla="*/ 103189 h 935648"/>
              <a:gd name="connsiteX1" fmla="*/ 29370 w 690562"/>
              <a:gd name="connsiteY1" fmla="*/ 73819 h 935648"/>
              <a:gd name="connsiteX2" fmla="*/ 625474 w 690562"/>
              <a:gd name="connsiteY2" fmla="*/ 0 h 935648"/>
              <a:gd name="connsiteX3" fmla="*/ 669130 w 690562"/>
              <a:gd name="connsiteY3" fmla="*/ 41276 h 935648"/>
              <a:gd name="connsiteX4" fmla="*/ 690562 w 690562"/>
              <a:gd name="connsiteY4" fmla="*/ 865797 h 935648"/>
              <a:gd name="connsiteX5" fmla="*/ 632617 w 690562"/>
              <a:gd name="connsiteY5" fmla="*/ 935648 h 935648"/>
              <a:gd name="connsiteX6" fmla="*/ 29370 w 690562"/>
              <a:gd name="connsiteY6" fmla="*/ 895167 h 935648"/>
              <a:gd name="connsiteX7" fmla="*/ 0 w 690562"/>
              <a:gd name="connsiteY7" fmla="*/ 865797 h 935648"/>
              <a:gd name="connsiteX8" fmla="*/ 0 w 690562"/>
              <a:gd name="connsiteY8" fmla="*/ 103189 h 935648"/>
              <a:gd name="connsiteX0" fmla="*/ 0 w 669130"/>
              <a:gd name="connsiteY0" fmla="*/ 103189 h 935648"/>
              <a:gd name="connsiteX1" fmla="*/ 29370 w 669130"/>
              <a:gd name="connsiteY1" fmla="*/ 73819 h 935648"/>
              <a:gd name="connsiteX2" fmla="*/ 625474 w 669130"/>
              <a:gd name="connsiteY2" fmla="*/ 0 h 935648"/>
              <a:gd name="connsiteX3" fmla="*/ 669130 w 669130"/>
              <a:gd name="connsiteY3" fmla="*/ 41276 h 935648"/>
              <a:gd name="connsiteX4" fmla="*/ 650081 w 669130"/>
              <a:gd name="connsiteY4" fmla="*/ 870560 h 935648"/>
              <a:gd name="connsiteX5" fmla="*/ 632617 w 669130"/>
              <a:gd name="connsiteY5" fmla="*/ 935648 h 935648"/>
              <a:gd name="connsiteX6" fmla="*/ 29370 w 669130"/>
              <a:gd name="connsiteY6" fmla="*/ 895167 h 935648"/>
              <a:gd name="connsiteX7" fmla="*/ 0 w 669130"/>
              <a:gd name="connsiteY7" fmla="*/ 865797 h 935648"/>
              <a:gd name="connsiteX8" fmla="*/ 0 w 669130"/>
              <a:gd name="connsiteY8" fmla="*/ 103189 h 935648"/>
              <a:gd name="connsiteX0" fmla="*/ 0 w 669130"/>
              <a:gd name="connsiteY0" fmla="*/ 103189 h 935648"/>
              <a:gd name="connsiteX1" fmla="*/ 29370 w 669130"/>
              <a:gd name="connsiteY1" fmla="*/ 73819 h 935648"/>
              <a:gd name="connsiteX2" fmla="*/ 625474 w 669130"/>
              <a:gd name="connsiteY2" fmla="*/ 0 h 935648"/>
              <a:gd name="connsiteX3" fmla="*/ 669130 w 669130"/>
              <a:gd name="connsiteY3" fmla="*/ 41276 h 935648"/>
              <a:gd name="connsiteX4" fmla="*/ 659606 w 669130"/>
              <a:gd name="connsiteY4" fmla="*/ 887228 h 935648"/>
              <a:gd name="connsiteX5" fmla="*/ 632617 w 669130"/>
              <a:gd name="connsiteY5" fmla="*/ 935648 h 935648"/>
              <a:gd name="connsiteX6" fmla="*/ 29370 w 669130"/>
              <a:gd name="connsiteY6" fmla="*/ 895167 h 935648"/>
              <a:gd name="connsiteX7" fmla="*/ 0 w 669130"/>
              <a:gd name="connsiteY7" fmla="*/ 865797 h 935648"/>
              <a:gd name="connsiteX8" fmla="*/ 0 w 669130"/>
              <a:gd name="connsiteY8" fmla="*/ 103189 h 935648"/>
              <a:gd name="connsiteX0" fmla="*/ 0 w 669130"/>
              <a:gd name="connsiteY0" fmla="*/ 103189 h 935648"/>
              <a:gd name="connsiteX1" fmla="*/ 29370 w 669130"/>
              <a:gd name="connsiteY1" fmla="*/ 73819 h 935648"/>
              <a:gd name="connsiteX2" fmla="*/ 625474 w 669130"/>
              <a:gd name="connsiteY2" fmla="*/ 0 h 935648"/>
              <a:gd name="connsiteX3" fmla="*/ 669130 w 669130"/>
              <a:gd name="connsiteY3" fmla="*/ 41276 h 935648"/>
              <a:gd name="connsiteX4" fmla="*/ 659606 w 669130"/>
              <a:gd name="connsiteY4" fmla="*/ 887228 h 935648"/>
              <a:gd name="connsiteX5" fmla="*/ 632617 w 669130"/>
              <a:gd name="connsiteY5" fmla="*/ 935648 h 935648"/>
              <a:gd name="connsiteX6" fmla="*/ 26989 w 669130"/>
              <a:gd name="connsiteY6" fmla="*/ 902311 h 935648"/>
              <a:gd name="connsiteX7" fmla="*/ 0 w 669130"/>
              <a:gd name="connsiteY7" fmla="*/ 865797 h 935648"/>
              <a:gd name="connsiteX8" fmla="*/ 0 w 669130"/>
              <a:gd name="connsiteY8" fmla="*/ 103189 h 935648"/>
              <a:gd name="connsiteX0" fmla="*/ 0 w 669130"/>
              <a:gd name="connsiteY0" fmla="*/ 100808 h 933267"/>
              <a:gd name="connsiteX1" fmla="*/ 29370 w 669130"/>
              <a:gd name="connsiteY1" fmla="*/ 71438 h 933267"/>
              <a:gd name="connsiteX2" fmla="*/ 625474 w 669130"/>
              <a:gd name="connsiteY2" fmla="*/ 0 h 933267"/>
              <a:gd name="connsiteX3" fmla="*/ 669130 w 669130"/>
              <a:gd name="connsiteY3" fmla="*/ 38895 h 933267"/>
              <a:gd name="connsiteX4" fmla="*/ 659606 w 669130"/>
              <a:gd name="connsiteY4" fmla="*/ 884847 h 933267"/>
              <a:gd name="connsiteX5" fmla="*/ 632617 w 669130"/>
              <a:gd name="connsiteY5" fmla="*/ 933267 h 933267"/>
              <a:gd name="connsiteX6" fmla="*/ 26989 w 669130"/>
              <a:gd name="connsiteY6" fmla="*/ 899930 h 933267"/>
              <a:gd name="connsiteX7" fmla="*/ 0 w 669130"/>
              <a:gd name="connsiteY7" fmla="*/ 863416 h 933267"/>
              <a:gd name="connsiteX8" fmla="*/ 0 w 669130"/>
              <a:gd name="connsiteY8" fmla="*/ 100808 h 933267"/>
              <a:gd name="connsiteX0" fmla="*/ 0 w 669130"/>
              <a:gd name="connsiteY0" fmla="*/ 100808 h 933267"/>
              <a:gd name="connsiteX1" fmla="*/ 29370 w 669130"/>
              <a:gd name="connsiteY1" fmla="*/ 71438 h 933267"/>
              <a:gd name="connsiteX2" fmla="*/ 625474 w 669130"/>
              <a:gd name="connsiteY2" fmla="*/ 0 h 933267"/>
              <a:gd name="connsiteX3" fmla="*/ 669130 w 669130"/>
              <a:gd name="connsiteY3" fmla="*/ 38895 h 933267"/>
              <a:gd name="connsiteX4" fmla="*/ 659606 w 669130"/>
              <a:gd name="connsiteY4" fmla="*/ 884847 h 933267"/>
              <a:gd name="connsiteX5" fmla="*/ 632617 w 669130"/>
              <a:gd name="connsiteY5" fmla="*/ 933267 h 933267"/>
              <a:gd name="connsiteX6" fmla="*/ 26989 w 669130"/>
              <a:gd name="connsiteY6" fmla="*/ 899930 h 933267"/>
              <a:gd name="connsiteX7" fmla="*/ 0 w 669130"/>
              <a:gd name="connsiteY7" fmla="*/ 863416 h 933267"/>
              <a:gd name="connsiteX8" fmla="*/ 0 w 669130"/>
              <a:gd name="connsiteY8" fmla="*/ 100808 h 933267"/>
              <a:gd name="connsiteX0" fmla="*/ 0 w 659606"/>
              <a:gd name="connsiteY0" fmla="*/ 100808 h 933267"/>
              <a:gd name="connsiteX1" fmla="*/ 29370 w 659606"/>
              <a:gd name="connsiteY1" fmla="*/ 71438 h 933267"/>
              <a:gd name="connsiteX2" fmla="*/ 625474 w 659606"/>
              <a:gd name="connsiteY2" fmla="*/ 0 h 933267"/>
              <a:gd name="connsiteX3" fmla="*/ 650080 w 659606"/>
              <a:gd name="connsiteY3" fmla="*/ 43658 h 933267"/>
              <a:gd name="connsiteX4" fmla="*/ 659606 w 659606"/>
              <a:gd name="connsiteY4" fmla="*/ 884847 h 933267"/>
              <a:gd name="connsiteX5" fmla="*/ 632617 w 659606"/>
              <a:gd name="connsiteY5" fmla="*/ 933267 h 933267"/>
              <a:gd name="connsiteX6" fmla="*/ 26989 w 659606"/>
              <a:gd name="connsiteY6" fmla="*/ 899930 h 933267"/>
              <a:gd name="connsiteX7" fmla="*/ 0 w 659606"/>
              <a:gd name="connsiteY7" fmla="*/ 863416 h 933267"/>
              <a:gd name="connsiteX8" fmla="*/ 0 w 659606"/>
              <a:gd name="connsiteY8" fmla="*/ 100808 h 933267"/>
              <a:gd name="connsiteX0" fmla="*/ 0 w 664368"/>
              <a:gd name="connsiteY0" fmla="*/ 100808 h 933267"/>
              <a:gd name="connsiteX1" fmla="*/ 29370 w 664368"/>
              <a:gd name="connsiteY1" fmla="*/ 71438 h 933267"/>
              <a:gd name="connsiteX2" fmla="*/ 625474 w 664368"/>
              <a:gd name="connsiteY2" fmla="*/ 0 h 933267"/>
              <a:gd name="connsiteX3" fmla="*/ 664368 w 664368"/>
              <a:gd name="connsiteY3" fmla="*/ 53183 h 933267"/>
              <a:gd name="connsiteX4" fmla="*/ 659606 w 664368"/>
              <a:gd name="connsiteY4" fmla="*/ 884847 h 933267"/>
              <a:gd name="connsiteX5" fmla="*/ 632617 w 664368"/>
              <a:gd name="connsiteY5" fmla="*/ 933267 h 933267"/>
              <a:gd name="connsiteX6" fmla="*/ 26989 w 664368"/>
              <a:gd name="connsiteY6" fmla="*/ 899930 h 933267"/>
              <a:gd name="connsiteX7" fmla="*/ 0 w 664368"/>
              <a:gd name="connsiteY7" fmla="*/ 863416 h 933267"/>
              <a:gd name="connsiteX8" fmla="*/ 0 w 664368"/>
              <a:gd name="connsiteY8" fmla="*/ 100808 h 933267"/>
              <a:gd name="connsiteX0" fmla="*/ 0 w 664368"/>
              <a:gd name="connsiteY0" fmla="*/ 102656 h 935115"/>
              <a:gd name="connsiteX1" fmla="*/ 29370 w 664368"/>
              <a:gd name="connsiteY1" fmla="*/ 73286 h 935115"/>
              <a:gd name="connsiteX2" fmla="*/ 625474 w 664368"/>
              <a:gd name="connsiteY2" fmla="*/ 1848 h 935115"/>
              <a:gd name="connsiteX3" fmla="*/ 664368 w 664368"/>
              <a:gd name="connsiteY3" fmla="*/ 55031 h 935115"/>
              <a:gd name="connsiteX4" fmla="*/ 659606 w 664368"/>
              <a:gd name="connsiteY4" fmla="*/ 886695 h 935115"/>
              <a:gd name="connsiteX5" fmla="*/ 632617 w 664368"/>
              <a:gd name="connsiteY5" fmla="*/ 935115 h 935115"/>
              <a:gd name="connsiteX6" fmla="*/ 26989 w 664368"/>
              <a:gd name="connsiteY6" fmla="*/ 901778 h 935115"/>
              <a:gd name="connsiteX7" fmla="*/ 0 w 664368"/>
              <a:gd name="connsiteY7" fmla="*/ 865264 h 935115"/>
              <a:gd name="connsiteX8" fmla="*/ 0 w 664368"/>
              <a:gd name="connsiteY8" fmla="*/ 102656 h 935115"/>
              <a:gd name="connsiteX0" fmla="*/ 0 w 664368"/>
              <a:gd name="connsiteY0" fmla="*/ 113215 h 945674"/>
              <a:gd name="connsiteX1" fmla="*/ 29370 w 664368"/>
              <a:gd name="connsiteY1" fmla="*/ 83845 h 945674"/>
              <a:gd name="connsiteX2" fmla="*/ 619608 w 664368"/>
              <a:gd name="connsiteY2" fmla="*/ 1558 h 945674"/>
              <a:gd name="connsiteX3" fmla="*/ 664368 w 664368"/>
              <a:gd name="connsiteY3" fmla="*/ 65590 h 945674"/>
              <a:gd name="connsiteX4" fmla="*/ 659606 w 664368"/>
              <a:gd name="connsiteY4" fmla="*/ 897254 h 945674"/>
              <a:gd name="connsiteX5" fmla="*/ 632617 w 664368"/>
              <a:gd name="connsiteY5" fmla="*/ 945674 h 945674"/>
              <a:gd name="connsiteX6" fmla="*/ 26989 w 664368"/>
              <a:gd name="connsiteY6" fmla="*/ 912337 h 945674"/>
              <a:gd name="connsiteX7" fmla="*/ 0 w 664368"/>
              <a:gd name="connsiteY7" fmla="*/ 875823 h 945674"/>
              <a:gd name="connsiteX8" fmla="*/ 0 w 664368"/>
              <a:gd name="connsiteY8" fmla="*/ 113215 h 945674"/>
              <a:gd name="connsiteX0" fmla="*/ 0 w 664368"/>
              <a:gd name="connsiteY0" fmla="*/ 113215 h 945674"/>
              <a:gd name="connsiteX1" fmla="*/ 29370 w 664368"/>
              <a:gd name="connsiteY1" fmla="*/ 83845 h 945674"/>
              <a:gd name="connsiteX2" fmla="*/ 619608 w 664368"/>
              <a:gd name="connsiteY2" fmla="*/ 1558 h 945674"/>
              <a:gd name="connsiteX3" fmla="*/ 664368 w 664368"/>
              <a:gd name="connsiteY3" fmla="*/ 65590 h 945674"/>
              <a:gd name="connsiteX4" fmla="*/ 659606 w 664368"/>
              <a:gd name="connsiteY4" fmla="*/ 897254 h 945674"/>
              <a:gd name="connsiteX5" fmla="*/ 632617 w 664368"/>
              <a:gd name="connsiteY5" fmla="*/ 945674 h 945674"/>
              <a:gd name="connsiteX6" fmla="*/ 26989 w 664368"/>
              <a:gd name="connsiteY6" fmla="*/ 912337 h 945674"/>
              <a:gd name="connsiteX7" fmla="*/ 0 w 664368"/>
              <a:gd name="connsiteY7" fmla="*/ 875823 h 945674"/>
              <a:gd name="connsiteX8" fmla="*/ 0 w 664368"/>
              <a:gd name="connsiteY8" fmla="*/ 113215 h 945674"/>
              <a:gd name="connsiteX0" fmla="*/ 0 w 671507"/>
              <a:gd name="connsiteY0" fmla="*/ 113215 h 945674"/>
              <a:gd name="connsiteX1" fmla="*/ 29370 w 671507"/>
              <a:gd name="connsiteY1" fmla="*/ 83845 h 945674"/>
              <a:gd name="connsiteX2" fmla="*/ 619608 w 671507"/>
              <a:gd name="connsiteY2" fmla="*/ 1558 h 945674"/>
              <a:gd name="connsiteX3" fmla="*/ 664368 w 671507"/>
              <a:gd name="connsiteY3" fmla="*/ 65590 h 945674"/>
              <a:gd name="connsiteX4" fmla="*/ 671338 w 671507"/>
              <a:gd name="connsiteY4" fmla="*/ 910815 h 945674"/>
              <a:gd name="connsiteX5" fmla="*/ 632617 w 671507"/>
              <a:gd name="connsiteY5" fmla="*/ 945674 h 945674"/>
              <a:gd name="connsiteX6" fmla="*/ 26989 w 671507"/>
              <a:gd name="connsiteY6" fmla="*/ 912337 h 945674"/>
              <a:gd name="connsiteX7" fmla="*/ 0 w 671507"/>
              <a:gd name="connsiteY7" fmla="*/ 875823 h 945674"/>
              <a:gd name="connsiteX8" fmla="*/ 0 w 671507"/>
              <a:gd name="connsiteY8" fmla="*/ 113215 h 945674"/>
              <a:gd name="connsiteX0" fmla="*/ 0 w 671507"/>
              <a:gd name="connsiteY0" fmla="*/ 113215 h 959234"/>
              <a:gd name="connsiteX1" fmla="*/ 29370 w 671507"/>
              <a:gd name="connsiteY1" fmla="*/ 83845 h 959234"/>
              <a:gd name="connsiteX2" fmla="*/ 619608 w 671507"/>
              <a:gd name="connsiteY2" fmla="*/ 1558 h 959234"/>
              <a:gd name="connsiteX3" fmla="*/ 664368 w 671507"/>
              <a:gd name="connsiteY3" fmla="*/ 65590 h 959234"/>
              <a:gd name="connsiteX4" fmla="*/ 671338 w 671507"/>
              <a:gd name="connsiteY4" fmla="*/ 910815 h 959234"/>
              <a:gd name="connsiteX5" fmla="*/ 632617 w 671507"/>
              <a:gd name="connsiteY5" fmla="*/ 959234 h 959234"/>
              <a:gd name="connsiteX6" fmla="*/ 26989 w 671507"/>
              <a:gd name="connsiteY6" fmla="*/ 912337 h 959234"/>
              <a:gd name="connsiteX7" fmla="*/ 0 w 671507"/>
              <a:gd name="connsiteY7" fmla="*/ 875823 h 959234"/>
              <a:gd name="connsiteX8" fmla="*/ 0 w 671507"/>
              <a:gd name="connsiteY8" fmla="*/ 113215 h 959234"/>
              <a:gd name="connsiteX0" fmla="*/ 0 w 671507"/>
              <a:gd name="connsiteY0" fmla="*/ 113215 h 959234"/>
              <a:gd name="connsiteX1" fmla="*/ 29370 w 671507"/>
              <a:gd name="connsiteY1" fmla="*/ 83845 h 959234"/>
              <a:gd name="connsiteX2" fmla="*/ 619608 w 671507"/>
              <a:gd name="connsiteY2" fmla="*/ 1558 h 959234"/>
              <a:gd name="connsiteX3" fmla="*/ 664368 w 671507"/>
              <a:gd name="connsiteY3" fmla="*/ 65590 h 959234"/>
              <a:gd name="connsiteX4" fmla="*/ 671338 w 671507"/>
              <a:gd name="connsiteY4" fmla="*/ 910815 h 959234"/>
              <a:gd name="connsiteX5" fmla="*/ 632617 w 671507"/>
              <a:gd name="connsiteY5" fmla="*/ 959234 h 959234"/>
              <a:gd name="connsiteX6" fmla="*/ 26989 w 671507"/>
              <a:gd name="connsiteY6" fmla="*/ 912337 h 959234"/>
              <a:gd name="connsiteX7" fmla="*/ 0 w 671507"/>
              <a:gd name="connsiteY7" fmla="*/ 875823 h 959234"/>
              <a:gd name="connsiteX8" fmla="*/ 0 w 671507"/>
              <a:gd name="connsiteY8" fmla="*/ 113215 h 959234"/>
              <a:gd name="connsiteX0" fmla="*/ 0 w 671507"/>
              <a:gd name="connsiteY0" fmla="*/ 113215 h 988167"/>
              <a:gd name="connsiteX1" fmla="*/ 29370 w 671507"/>
              <a:gd name="connsiteY1" fmla="*/ 83845 h 988167"/>
              <a:gd name="connsiteX2" fmla="*/ 619608 w 671507"/>
              <a:gd name="connsiteY2" fmla="*/ 1558 h 988167"/>
              <a:gd name="connsiteX3" fmla="*/ 664368 w 671507"/>
              <a:gd name="connsiteY3" fmla="*/ 65590 h 988167"/>
              <a:gd name="connsiteX4" fmla="*/ 671338 w 671507"/>
              <a:gd name="connsiteY4" fmla="*/ 910815 h 988167"/>
              <a:gd name="connsiteX5" fmla="*/ 632617 w 671507"/>
              <a:gd name="connsiteY5" fmla="*/ 988167 h 988167"/>
              <a:gd name="connsiteX6" fmla="*/ 26989 w 671507"/>
              <a:gd name="connsiteY6" fmla="*/ 912337 h 988167"/>
              <a:gd name="connsiteX7" fmla="*/ 0 w 671507"/>
              <a:gd name="connsiteY7" fmla="*/ 875823 h 988167"/>
              <a:gd name="connsiteX8" fmla="*/ 0 w 671507"/>
              <a:gd name="connsiteY8" fmla="*/ 113215 h 988167"/>
              <a:gd name="connsiteX0" fmla="*/ 0 w 671507"/>
              <a:gd name="connsiteY0" fmla="*/ 113215 h 988167"/>
              <a:gd name="connsiteX1" fmla="*/ 29370 w 671507"/>
              <a:gd name="connsiteY1" fmla="*/ 83845 h 988167"/>
              <a:gd name="connsiteX2" fmla="*/ 619608 w 671507"/>
              <a:gd name="connsiteY2" fmla="*/ 1558 h 988167"/>
              <a:gd name="connsiteX3" fmla="*/ 664368 w 671507"/>
              <a:gd name="connsiteY3" fmla="*/ 65590 h 988167"/>
              <a:gd name="connsiteX4" fmla="*/ 671338 w 671507"/>
              <a:gd name="connsiteY4" fmla="*/ 913041 h 988167"/>
              <a:gd name="connsiteX5" fmla="*/ 632617 w 671507"/>
              <a:gd name="connsiteY5" fmla="*/ 988167 h 988167"/>
              <a:gd name="connsiteX6" fmla="*/ 26989 w 671507"/>
              <a:gd name="connsiteY6" fmla="*/ 912337 h 988167"/>
              <a:gd name="connsiteX7" fmla="*/ 0 w 671507"/>
              <a:gd name="connsiteY7" fmla="*/ 875823 h 988167"/>
              <a:gd name="connsiteX8" fmla="*/ 0 w 671507"/>
              <a:gd name="connsiteY8" fmla="*/ 113215 h 988167"/>
              <a:gd name="connsiteX0" fmla="*/ 0 w 671507"/>
              <a:gd name="connsiteY0" fmla="*/ 113215 h 988167"/>
              <a:gd name="connsiteX1" fmla="*/ 29370 w 671507"/>
              <a:gd name="connsiteY1" fmla="*/ 83845 h 988167"/>
              <a:gd name="connsiteX2" fmla="*/ 619608 w 671507"/>
              <a:gd name="connsiteY2" fmla="*/ 1558 h 988167"/>
              <a:gd name="connsiteX3" fmla="*/ 664368 w 671507"/>
              <a:gd name="connsiteY3" fmla="*/ 65590 h 988167"/>
              <a:gd name="connsiteX4" fmla="*/ 671338 w 671507"/>
              <a:gd name="connsiteY4" fmla="*/ 913041 h 988167"/>
              <a:gd name="connsiteX5" fmla="*/ 632617 w 671507"/>
              <a:gd name="connsiteY5" fmla="*/ 988167 h 988167"/>
              <a:gd name="connsiteX6" fmla="*/ 26989 w 671507"/>
              <a:gd name="connsiteY6" fmla="*/ 912337 h 988167"/>
              <a:gd name="connsiteX7" fmla="*/ 0 w 671507"/>
              <a:gd name="connsiteY7" fmla="*/ 875823 h 988167"/>
              <a:gd name="connsiteX8" fmla="*/ 0 w 671507"/>
              <a:gd name="connsiteY8" fmla="*/ 113215 h 988167"/>
              <a:gd name="connsiteX0" fmla="*/ 0 w 671507"/>
              <a:gd name="connsiteY0" fmla="*/ 113215 h 988167"/>
              <a:gd name="connsiteX1" fmla="*/ 29370 w 671507"/>
              <a:gd name="connsiteY1" fmla="*/ 83845 h 988167"/>
              <a:gd name="connsiteX2" fmla="*/ 619608 w 671507"/>
              <a:gd name="connsiteY2" fmla="*/ 1558 h 988167"/>
              <a:gd name="connsiteX3" fmla="*/ 664368 w 671507"/>
              <a:gd name="connsiteY3" fmla="*/ 65590 h 988167"/>
              <a:gd name="connsiteX4" fmla="*/ 671338 w 671507"/>
              <a:gd name="connsiteY4" fmla="*/ 913041 h 988167"/>
              <a:gd name="connsiteX5" fmla="*/ 632617 w 671507"/>
              <a:gd name="connsiteY5" fmla="*/ 988167 h 988167"/>
              <a:gd name="connsiteX6" fmla="*/ 26989 w 671507"/>
              <a:gd name="connsiteY6" fmla="*/ 916788 h 988167"/>
              <a:gd name="connsiteX7" fmla="*/ 0 w 671507"/>
              <a:gd name="connsiteY7" fmla="*/ 875823 h 988167"/>
              <a:gd name="connsiteX8" fmla="*/ 0 w 671507"/>
              <a:gd name="connsiteY8" fmla="*/ 113215 h 988167"/>
              <a:gd name="connsiteX0" fmla="*/ 0 w 671507"/>
              <a:gd name="connsiteY0" fmla="*/ 113215 h 988167"/>
              <a:gd name="connsiteX1" fmla="*/ 29370 w 671507"/>
              <a:gd name="connsiteY1" fmla="*/ 83845 h 988167"/>
              <a:gd name="connsiteX2" fmla="*/ 619608 w 671507"/>
              <a:gd name="connsiteY2" fmla="*/ 1558 h 988167"/>
              <a:gd name="connsiteX3" fmla="*/ 664368 w 671507"/>
              <a:gd name="connsiteY3" fmla="*/ 65590 h 988167"/>
              <a:gd name="connsiteX4" fmla="*/ 671338 w 671507"/>
              <a:gd name="connsiteY4" fmla="*/ 913041 h 988167"/>
              <a:gd name="connsiteX5" fmla="*/ 632617 w 671507"/>
              <a:gd name="connsiteY5" fmla="*/ 988167 h 988167"/>
              <a:gd name="connsiteX6" fmla="*/ 26989 w 671507"/>
              <a:gd name="connsiteY6" fmla="*/ 916788 h 988167"/>
              <a:gd name="connsiteX7" fmla="*/ 0 w 671507"/>
              <a:gd name="connsiteY7" fmla="*/ 875823 h 988167"/>
              <a:gd name="connsiteX8" fmla="*/ 0 w 671507"/>
              <a:gd name="connsiteY8" fmla="*/ 113215 h 98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1507" h="988167">
                <a:moveTo>
                  <a:pt x="0" y="113215"/>
                </a:moveTo>
                <a:cubicBezTo>
                  <a:pt x="0" y="96994"/>
                  <a:pt x="13149" y="83845"/>
                  <a:pt x="29370" y="83845"/>
                </a:cubicBezTo>
                <a:cubicBezTo>
                  <a:pt x="138798" y="69558"/>
                  <a:pt x="458455" y="12473"/>
                  <a:pt x="619608" y="1558"/>
                </a:cubicBezTo>
                <a:cubicBezTo>
                  <a:pt x="652497" y="-10348"/>
                  <a:pt x="664368" y="49369"/>
                  <a:pt x="664368" y="65590"/>
                </a:cubicBezTo>
                <a:cubicBezTo>
                  <a:pt x="662781" y="342811"/>
                  <a:pt x="672925" y="635820"/>
                  <a:pt x="671338" y="913041"/>
                </a:cubicBezTo>
                <a:cubicBezTo>
                  <a:pt x="663099" y="960420"/>
                  <a:pt x="648838" y="988167"/>
                  <a:pt x="632617" y="988167"/>
                </a:cubicBezTo>
                <a:cubicBezTo>
                  <a:pt x="406023" y="966599"/>
                  <a:pt x="228865" y="940581"/>
                  <a:pt x="26989" y="916788"/>
                </a:cubicBezTo>
                <a:cubicBezTo>
                  <a:pt x="10768" y="916788"/>
                  <a:pt x="0" y="892044"/>
                  <a:pt x="0" y="875823"/>
                </a:cubicBezTo>
                <a:lnTo>
                  <a:pt x="0" y="113215"/>
                </a:lnTo>
                <a:close/>
              </a:path>
            </a:pathLst>
          </a:custGeom>
          <a:blipFill dpi="0" rotWithShape="1">
            <a:blip r:embed="rId4">
              <a:extLst>
                <a:ext uri="{28A0092B-C50C-407E-A947-70E740481C1C}">
                  <a14:useLocalDpi xmlns:a14="http://schemas.microsoft.com/office/drawing/2010/main" val="0"/>
                </a:ext>
              </a:extLst>
            </a:blip>
            <a:srcRect/>
            <a:stretch>
              <a:fillRect/>
            </a:stretch>
          </a:blip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8" name="圆角矩形 97"/>
          <p:cNvSpPr/>
          <p:nvPr/>
        </p:nvSpPr>
        <p:spPr>
          <a:xfrm>
            <a:off x="3777679" y="1914092"/>
            <a:ext cx="1278205" cy="2201963"/>
          </a:xfrm>
          <a:custGeom>
            <a:avLst/>
            <a:gdLst>
              <a:gd name="connsiteX0" fmla="*/ 0 w 690562"/>
              <a:gd name="connsiteY0" fmla="*/ 29370 h 821348"/>
              <a:gd name="connsiteX1" fmla="*/ 29370 w 690562"/>
              <a:gd name="connsiteY1" fmla="*/ 0 h 821348"/>
              <a:gd name="connsiteX2" fmla="*/ 661192 w 690562"/>
              <a:gd name="connsiteY2" fmla="*/ 0 h 821348"/>
              <a:gd name="connsiteX3" fmla="*/ 690562 w 690562"/>
              <a:gd name="connsiteY3" fmla="*/ 29370 h 821348"/>
              <a:gd name="connsiteX4" fmla="*/ 690562 w 690562"/>
              <a:gd name="connsiteY4" fmla="*/ 791978 h 821348"/>
              <a:gd name="connsiteX5" fmla="*/ 661192 w 690562"/>
              <a:gd name="connsiteY5" fmla="*/ 821348 h 821348"/>
              <a:gd name="connsiteX6" fmla="*/ 29370 w 690562"/>
              <a:gd name="connsiteY6" fmla="*/ 821348 h 821348"/>
              <a:gd name="connsiteX7" fmla="*/ 0 w 690562"/>
              <a:gd name="connsiteY7" fmla="*/ 791978 h 821348"/>
              <a:gd name="connsiteX8" fmla="*/ 0 w 690562"/>
              <a:gd name="connsiteY8" fmla="*/ 29370 h 821348"/>
              <a:gd name="connsiteX0" fmla="*/ 0 w 690562"/>
              <a:gd name="connsiteY0" fmla="*/ 96045 h 888023"/>
              <a:gd name="connsiteX1" fmla="*/ 29370 w 690562"/>
              <a:gd name="connsiteY1" fmla="*/ 66675 h 888023"/>
              <a:gd name="connsiteX2" fmla="*/ 627855 w 690562"/>
              <a:gd name="connsiteY2" fmla="*/ 0 h 888023"/>
              <a:gd name="connsiteX3" fmla="*/ 690562 w 690562"/>
              <a:gd name="connsiteY3" fmla="*/ 96045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96045 h 888023"/>
              <a:gd name="connsiteX1" fmla="*/ 29370 w 690562"/>
              <a:gd name="connsiteY1" fmla="*/ 66675 h 888023"/>
              <a:gd name="connsiteX2" fmla="*/ 627855 w 690562"/>
              <a:gd name="connsiteY2" fmla="*/ 0 h 888023"/>
              <a:gd name="connsiteX3" fmla="*/ 690562 w 690562"/>
              <a:gd name="connsiteY3" fmla="*/ 96045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96045 h 888023"/>
              <a:gd name="connsiteX1" fmla="*/ 29370 w 690562"/>
              <a:gd name="connsiteY1" fmla="*/ 66675 h 888023"/>
              <a:gd name="connsiteX2" fmla="*/ 627855 w 690562"/>
              <a:gd name="connsiteY2" fmla="*/ 0 h 888023"/>
              <a:gd name="connsiteX3" fmla="*/ 690562 w 690562"/>
              <a:gd name="connsiteY3" fmla="*/ 96045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96045 h 888023"/>
              <a:gd name="connsiteX1" fmla="*/ 29370 w 690562"/>
              <a:gd name="connsiteY1" fmla="*/ 66675 h 888023"/>
              <a:gd name="connsiteX2" fmla="*/ 627855 w 690562"/>
              <a:gd name="connsiteY2" fmla="*/ 0 h 888023"/>
              <a:gd name="connsiteX3" fmla="*/ 669130 w 690562"/>
              <a:gd name="connsiteY3" fmla="*/ 34132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103189 h 895167"/>
              <a:gd name="connsiteX1" fmla="*/ 29370 w 690562"/>
              <a:gd name="connsiteY1" fmla="*/ 73819 h 895167"/>
              <a:gd name="connsiteX2" fmla="*/ 625474 w 690562"/>
              <a:gd name="connsiteY2" fmla="*/ 0 h 895167"/>
              <a:gd name="connsiteX3" fmla="*/ 669130 w 690562"/>
              <a:gd name="connsiteY3" fmla="*/ 41276 h 895167"/>
              <a:gd name="connsiteX4" fmla="*/ 690562 w 690562"/>
              <a:gd name="connsiteY4" fmla="*/ 865797 h 895167"/>
              <a:gd name="connsiteX5" fmla="*/ 661192 w 690562"/>
              <a:gd name="connsiteY5" fmla="*/ 895167 h 895167"/>
              <a:gd name="connsiteX6" fmla="*/ 29370 w 690562"/>
              <a:gd name="connsiteY6" fmla="*/ 895167 h 895167"/>
              <a:gd name="connsiteX7" fmla="*/ 0 w 690562"/>
              <a:gd name="connsiteY7" fmla="*/ 865797 h 895167"/>
              <a:gd name="connsiteX8" fmla="*/ 0 w 690562"/>
              <a:gd name="connsiteY8" fmla="*/ 103189 h 895167"/>
              <a:gd name="connsiteX0" fmla="*/ 0 w 690562"/>
              <a:gd name="connsiteY0" fmla="*/ 103189 h 935648"/>
              <a:gd name="connsiteX1" fmla="*/ 29370 w 690562"/>
              <a:gd name="connsiteY1" fmla="*/ 73819 h 935648"/>
              <a:gd name="connsiteX2" fmla="*/ 625474 w 690562"/>
              <a:gd name="connsiteY2" fmla="*/ 0 h 935648"/>
              <a:gd name="connsiteX3" fmla="*/ 669130 w 690562"/>
              <a:gd name="connsiteY3" fmla="*/ 41276 h 935648"/>
              <a:gd name="connsiteX4" fmla="*/ 690562 w 690562"/>
              <a:gd name="connsiteY4" fmla="*/ 865797 h 935648"/>
              <a:gd name="connsiteX5" fmla="*/ 632617 w 690562"/>
              <a:gd name="connsiteY5" fmla="*/ 935648 h 935648"/>
              <a:gd name="connsiteX6" fmla="*/ 29370 w 690562"/>
              <a:gd name="connsiteY6" fmla="*/ 895167 h 935648"/>
              <a:gd name="connsiteX7" fmla="*/ 0 w 690562"/>
              <a:gd name="connsiteY7" fmla="*/ 865797 h 935648"/>
              <a:gd name="connsiteX8" fmla="*/ 0 w 690562"/>
              <a:gd name="connsiteY8" fmla="*/ 103189 h 935648"/>
              <a:gd name="connsiteX0" fmla="*/ 0 w 669130"/>
              <a:gd name="connsiteY0" fmla="*/ 103189 h 935648"/>
              <a:gd name="connsiteX1" fmla="*/ 29370 w 669130"/>
              <a:gd name="connsiteY1" fmla="*/ 73819 h 935648"/>
              <a:gd name="connsiteX2" fmla="*/ 625474 w 669130"/>
              <a:gd name="connsiteY2" fmla="*/ 0 h 935648"/>
              <a:gd name="connsiteX3" fmla="*/ 669130 w 669130"/>
              <a:gd name="connsiteY3" fmla="*/ 41276 h 935648"/>
              <a:gd name="connsiteX4" fmla="*/ 650081 w 669130"/>
              <a:gd name="connsiteY4" fmla="*/ 870560 h 935648"/>
              <a:gd name="connsiteX5" fmla="*/ 632617 w 669130"/>
              <a:gd name="connsiteY5" fmla="*/ 935648 h 935648"/>
              <a:gd name="connsiteX6" fmla="*/ 29370 w 669130"/>
              <a:gd name="connsiteY6" fmla="*/ 895167 h 935648"/>
              <a:gd name="connsiteX7" fmla="*/ 0 w 669130"/>
              <a:gd name="connsiteY7" fmla="*/ 865797 h 935648"/>
              <a:gd name="connsiteX8" fmla="*/ 0 w 669130"/>
              <a:gd name="connsiteY8" fmla="*/ 103189 h 935648"/>
              <a:gd name="connsiteX0" fmla="*/ 0 w 669130"/>
              <a:gd name="connsiteY0" fmla="*/ 103189 h 935648"/>
              <a:gd name="connsiteX1" fmla="*/ 29370 w 669130"/>
              <a:gd name="connsiteY1" fmla="*/ 73819 h 935648"/>
              <a:gd name="connsiteX2" fmla="*/ 625474 w 669130"/>
              <a:gd name="connsiteY2" fmla="*/ 0 h 935648"/>
              <a:gd name="connsiteX3" fmla="*/ 669130 w 669130"/>
              <a:gd name="connsiteY3" fmla="*/ 41276 h 935648"/>
              <a:gd name="connsiteX4" fmla="*/ 659606 w 669130"/>
              <a:gd name="connsiteY4" fmla="*/ 887228 h 935648"/>
              <a:gd name="connsiteX5" fmla="*/ 632617 w 669130"/>
              <a:gd name="connsiteY5" fmla="*/ 935648 h 935648"/>
              <a:gd name="connsiteX6" fmla="*/ 29370 w 669130"/>
              <a:gd name="connsiteY6" fmla="*/ 895167 h 935648"/>
              <a:gd name="connsiteX7" fmla="*/ 0 w 669130"/>
              <a:gd name="connsiteY7" fmla="*/ 865797 h 935648"/>
              <a:gd name="connsiteX8" fmla="*/ 0 w 669130"/>
              <a:gd name="connsiteY8" fmla="*/ 103189 h 935648"/>
              <a:gd name="connsiteX0" fmla="*/ 0 w 669130"/>
              <a:gd name="connsiteY0" fmla="*/ 103189 h 935648"/>
              <a:gd name="connsiteX1" fmla="*/ 29370 w 669130"/>
              <a:gd name="connsiteY1" fmla="*/ 73819 h 935648"/>
              <a:gd name="connsiteX2" fmla="*/ 625474 w 669130"/>
              <a:gd name="connsiteY2" fmla="*/ 0 h 935648"/>
              <a:gd name="connsiteX3" fmla="*/ 669130 w 669130"/>
              <a:gd name="connsiteY3" fmla="*/ 41276 h 935648"/>
              <a:gd name="connsiteX4" fmla="*/ 659606 w 669130"/>
              <a:gd name="connsiteY4" fmla="*/ 887228 h 935648"/>
              <a:gd name="connsiteX5" fmla="*/ 632617 w 669130"/>
              <a:gd name="connsiteY5" fmla="*/ 935648 h 935648"/>
              <a:gd name="connsiteX6" fmla="*/ 26989 w 669130"/>
              <a:gd name="connsiteY6" fmla="*/ 902311 h 935648"/>
              <a:gd name="connsiteX7" fmla="*/ 0 w 669130"/>
              <a:gd name="connsiteY7" fmla="*/ 865797 h 935648"/>
              <a:gd name="connsiteX8" fmla="*/ 0 w 669130"/>
              <a:gd name="connsiteY8" fmla="*/ 103189 h 935648"/>
              <a:gd name="connsiteX0" fmla="*/ 0 w 669130"/>
              <a:gd name="connsiteY0" fmla="*/ 100808 h 933267"/>
              <a:gd name="connsiteX1" fmla="*/ 29370 w 669130"/>
              <a:gd name="connsiteY1" fmla="*/ 71438 h 933267"/>
              <a:gd name="connsiteX2" fmla="*/ 625474 w 669130"/>
              <a:gd name="connsiteY2" fmla="*/ 0 h 933267"/>
              <a:gd name="connsiteX3" fmla="*/ 669130 w 669130"/>
              <a:gd name="connsiteY3" fmla="*/ 38895 h 933267"/>
              <a:gd name="connsiteX4" fmla="*/ 659606 w 669130"/>
              <a:gd name="connsiteY4" fmla="*/ 884847 h 933267"/>
              <a:gd name="connsiteX5" fmla="*/ 632617 w 669130"/>
              <a:gd name="connsiteY5" fmla="*/ 933267 h 933267"/>
              <a:gd name="connsiteX6" fmla="*/ 26989 w 669130"/>
              <a:gd name="connsiteY6" fmla="*/ 899930 h 933267"/>
              <a:gd name="connsiteX7" fmla="*/ 0 w 669130"/>
              <a:gd name="connsiteY7" fmla="*/ 863416 h 933267"/>
              <a:gd name="connsiteX8" fmla="*/ 0 w 669130"/>
              <a:gd name="connsiteY8" fmla="*/ 100808 h 933267"/>
              <a:gd name="connsiteX0" fmla="*/ 0 w 669130"/>
              <a:gd name="connsiteY0" fmla="*/ 100808 h 933267"/>
              <a:gd name="connsiteX1" fmla="*/ 29370 w 669130"/>
              <a:gd name="connsiteY1" fmla="*/ 71438 h 933267"/>
              <a:gd name="connsiteX2" fmla="*/ 625474 w 669130"/>
              <a:gd name="connsiteY2" fmla="*/ 0 h 933267"/>
              <a:gd name="connsiteX3" fmla="*/ 669130 w 669130"/>
              <a:gd name="connsiteY3" fmla="*/ 38895 h 933267"/>
              <a:gd name="connsiteX4" fmla="*/ 659606 w 669130"/>
              <a:gd name="connsiteY4" fmla="*/ 884847 h 933267"/>
              <a:gd name="connsiteX5" fmla="*/ 632617 w 669130"/>
              <a:gd name="connsiteY5" fmla="*/ 933267 h 933267"/>
              <a:gd name="connsiteX6" fmla="*/ 26989 w 669130"/>
              <a:gd name="connsiteY6" fmla="*/ 899930 h 933267"/>
              <a:gd name="connsiteX7" fmla="*/ 0 w 669130"/>
              <a:gd name="connsiteY7" fmla="*/ 863416 h 933267"/>
              <a:gd name="connsiteX8" fmla="*/ 0 w 669130"/>
              <a:gd name="connsiteY8" fmla="*/ 100808 h 933267"/>
              <a:gd name="connsiteX0" fmla="*/ 0 w 659606"/>
              <a:gd name="connsiteY0" fmla="*/ 100808 h 933267"/>
              <a:gd name="connsiteX1" fmla="*/ 29370 w 659606"/>
              <a:gd name="connsiteY1" fmla="*/ 71438 h 933267"/>
              <a:gd name="connsiteX2" fmla="*/ 625474 w 659606"/>
              <a:gd name="connsiteY2" fmla="*/ 0 h 933267"/>
              <a:gd name="connsiteX3" fmla="*/ 650080 w 659606"/>
              <a:gd name="connsiteY3" fmla="*/ 43658 h 933267"/>
              <a:gd name="connsiteX4" fmla="*/ 659606 w 659606"/>
              <a:gd name="connsiteY4" fmla="*/ 884847 h 933267"/>
              <a:gd name="connsiteX5" fmla="*/ 632617 w 659606"/>
              <a:gd name="connsiteY5" fmla="*/ 933267 h 933267"/>
              <a:gd name="connsiteX6" fmla="*/ 26989 w 659606"/>
              <a:gd name="connsiteY6" fmla="*/ 899930 h 933267"/>
              <a:gd name="connsiteX7" fmla="*/ 0 w 659606"/>
              <a:gd name="connsiteY7" fmla="*/ 863416 h 933267"/>
              <a:gd name="connsiteX8" fmla="*/ 0 w 659606"/>
              <a:gd name="connsiteY8" fmla="*/ 100808 h 933267"/>
              <a:gd name="connsiteX0" fmla="*/ 0 w 664368"/>
              <a:gd name="connsiteY0" fmla="*/ 100808 h 933267"/>
              <a:gd name="connsiteX1" fmla="*/ 29370 w 664368"/>
              <a:gd name="connsiteY1" fmla="*/ 71438 h 933267"/>
              <a:gd name="connsiteX2" fmla="*/ 625474 w 664368"/>
              <a:gd name="connsiteY2" fmla="*/ 0 h 933267"/>
              <a:gd name="connsiteX3" fmla="*/ 664368 w 664368"/>
              <a:gd name="connsiteY3" fmla="*/ 53183 h 933267"/>
              <a:gd name="connsiteX4" fmla="*/ 659606 w 664368"/>
              <a:gd name="connsiteY4" fmla="*/ 884847 h 933267"/>
              <a:gd name="connsiteX5" fmla="*/ 632617 w 664368"/>
              <a:gd name="connsiteY5" fmla="*/ 933267 h 933267"/>
              <a:gd name="connsiteX6" fmla="*/ 26989 w 664368"/>
              <a:gd name="connsiteY6" fmla="*/ 899930 h 933267"/>
              <a:gd name="connsiteX7" fmla="*/ 0 w 664368"/>
              <a:gd name="connsiteY7" fmla="*/ 863416 h 933267"/>
              <a:gd name="connsiteX8" fmla="*/ 0 w 664368"/>
              <a:gd name="connsiteY8" fmla="*/ 100808 h 933267"/>
              <a:gd name="connsiteX0" fmla="*/ 0 w 664368"/>
              <a:gd name="connsiteY0" fmla="*/ 102656 h 935115"/>
              <a:gd name="connsiteX1" fmla="*/ 29370 w 664368"/>
              <a:gd name="connsiteY1" fmla="*/ 73286 h 935115"/>
              <a:gd name="connsiteX2" fmla="*/ 625474 w 664368"/>
              <a:gd name="connsiteY2" fmla="*/ 1848 h 935115"/>
              <a:gd name="connsiteX3" fmla="*/ 664368 w 664368"/>
              <a:gd name="connsiteY3" fmla="*/ 55031 h 935115"/>
              <a:gd name="connsiteX4" fmla="*/ 659606 w 664368"/>
              <a:gd name="connsiteY4" fmla="*/ 886695 h 935115"/>
              <a:gd name="connsiteX5" fmla="*/ 632617 w 664368"/>
              <a:gd name="connsiteY5" fmla="*/ 935115 h 935115"/>
              <a:gd name="connsiteX6" fmla="*/ 26989 w 664368"/>
              <a:gd name="connsiteY6" fmla="*/ 901778 h 935115"/>
              <a:gd name="connsiteX7" fmla="*/ 0 w 664368"/>
              <a:gd name="connsiteY7" fmla="*/ 865264 h 935115"/>
              <a:gd name="connsiteX8" fmla="*/ 0 w 664368"/>
              <a:gd name="connsiteY8" fmla="*/ 102656 h 935115"/>
              <a:gd name="connsiteX0" fmla="*/ 0 w 664368"/>
              <a:gd name="connsiteY0" fmla="*/ 113215 h 945674"/>
              <a:gd name="connsiteX1" fmla="*/ 29370 w 664368"/>
              <a:gd name="connsiteY1" fmla="*/ 83845 h 945674"/>
              <a:gd name="connsiteX2" fmla="*/ 619608 w 664368"/>
              <a:gd name="connsiteY2" fmla="*/ 1558 h 945674"/>
              <a:gd name="connsiteX3" fmla="*/ 664368 w 664368"/>
              <a:gd name="connsiteY3" fmla="*/ 65590 h 945674"/>
              <a:gd name="connsiteX4" fmla="*/ 659606 w 664368"/>
              <a:gd name="connsiteY4" fmla="*/ 897254 h 945674"/>
              <a:gd name="connsiteX5" fmla="*/ 632617 w 664368"/>
              <a:gd name="connsiteY5" fmla="*/ 945674 h 945674"/>
              <a:gd name="connsiteX6" fmla="*/ 26989 w 664368"/>
              <a:gd name="connsiteY6" fmla="*/ 912337 h 945674"/>
              <a:gd name="connsiteX7" fmla="*/ 0 w 664368"/>
              <a:gd name="connsiteY7" fmla="*/ 875823 h 945674"/>
              <a:gd name="connsiteX8" fmla="*/ 0 w 664368"/>
              <a:gd name="connsiteY8" fmla="*/ 113215 h 945674"/>
              <a:gd name="connsiteX0" fmla="*/ 0 w 664368"/>
              <a:gd name="connsiteY0" fmla="*/ 113215 h 945674"/>
              <a:gd name="connsiteX1" fmla="*/ 29370 w 664368"/>
              <a:gd name="connsiteY1" fmla="*/ 83845 h 945674"/>
              <a:gd name="connsiteX2" fmla="*/ 619608 w 664368"/>
              <a:gd name="connsiteY2" fmla="*/ 1558 h 945674"/>
              <a:gd name="connsiteX3" fmla="*/ 664368 w 664368"/>
              <a:gd name="connsiteY3" fmla="*/ 65590 h 945674"/>
              <a:gd name="connsiteX4" fmla="*/ 659606 w 664368"/>
              <a:gd name="connsiteY4" fmla="*/ 897254 h 945674"/>
              <a:gd name="connsiteX5" fmla="*/ 632617 w 664368"/>
              <a:gd name="connsiteY5" fmla="*/ 945674 h 945674"/>
              <a:gd name="connsiteX6" fmla="*/ 26989 w 664368"/>
              <a:gd name="connsiteY6" fmla="*/ 912337 h 945674"/>
              <a:gd name="connsiteX7" fmla="*/ 0 w 664368"/>
              <a:gd name="connsiteY7" fmla="*/ 875823 h 945674"/>
              <a:gd name="connsiteX8" fmla="*/ 0 w 664368"/>
              <a:gd name="connsiteY8" fmla="*/ 113215 h 945674"/>
              <a:gd name="connsiteX0" fmla="*/ 0 w 671507"/>
              <a:gd name="connsiteY0" fmla="*/ 113215 h 945674"/>
              <a:gd name="connsiteX1" fmla="*/ 29370 w 671507"/>
              <a:gd name="connsiteY1" fmla="*/ 83845 h 945674"/>
              <a:gd name="connsiteX2" fmla="*/ 619608 w 671507"/>
              <a:gd name="connsiteY2" fmla="*/ 1558 h 945674"/>
              <a:gd name="connsiteX3" fmla="*/ 664368 w 671507"/>
              <a:gd name="connsiteY3" fmla="*/ 65590 h 945674"/>
              <a:gd name="connsiteX4" fmla="*/ 671338 w 671507"/>
              <a:gd name="connsiteY4" fmla="*/ 910815 h 945674"/>
              <a:gd name="connsiteX5" fmla="*/ 632617 w 671507"/>
              <a:gd name="connsiteY5" fmla="*/ 945674 h 945674"/>
              <a:gd name="connsiteX6" fmla="*/ 26989 w 671507"/>
              <a:gd name="connsiteY6" fmla="*/ 912337 h 945674"/>
              <a:gd name="connsiteX7" fmla="*/ 0 w 671507"/>
              <a:gd name="connsiteY7" fmla="*/ 875823 h 945674"/>
              <a:gd name="connsiteX8" fmla="*/ 0 w 671507"/>
              <a:gd name="connsiteY8" fmla="*/ 113215 h 945674"/>
              <a:gd name="connsiteX0" fmla="*/ 0 w 671507"/>
              <a:gd name="connsiteY0" fmla="*/ 113215 h 959234"/>
              <a:gd name="connsiteX1" fmla="*/ 29370 w 671507"/>
              <a:gd name="connsiteY1" fmla="*/ 83845 h 959234"/>
              <a:gd name="connsiteX2" fmla="*/ 619608 w 671507"/>
              <a:gd name="connsiteY2" fmla="*/ 1558 h 959234"/>
              <a:gd name="connsiteX3" fmla="*/ 664368 w 671507"/>
              <a:gd name="connsiteY3" fmla="*/ 65590 h 959234"/>
              <a:gd name="connsiteX4" fmla="*/ 671338 w 671507"/>
              <a:gd name="connsiteY4" fmla="*/ 910815 h 959234"/>
              <a:gd name="connsiteX5" fmla="*/ 632617 w 671507"/>
              <a:gd name="connsiteY5" fmla="*/ 959234 h 959234"/>
              <a:gd name="connsiteX6" fmla="*/ 26989 w 671507"/>
              <a:gd name="connsiteY6" fmla="*/ 912337 h 959234"/>
              <a:gd name="connsiteX7" fmla="*/ 0 w 671507"/>
              <a:gd name="connsiteY7" fmla="*/ 875823 h 959234"/>
              <a:gd name="connsiteX8" fmla="*/ 0 w 671507"/>
              <a:gd name="connsiteY8" fmla="*/ 113215 h 959234"/>
              <a:gd name="connsiteX0" fmla="*/ 0 w 671507"/>
              <a:gd name="connsiteY0" fmla="*/ 113215 h 959234"/>
              <a:gd name="connsiteX1" fmla="*/ 29370 w 671507"/>
              <a:gd name="connsiteY1" fmla="*/ 83845 h 959234"/>
              <a:gd name="connsiteX2" fmla="*/ 619608 w 671507"/>
              <a:gd name="connsiteY2" fmla="*/ 1558 h 959234"/>
              <a:gd name="connsiteX3" fmla="*/ 664368 w 671507"/>
              <a:gd name="connsiteY3" fmla="*/ 65590 h 959234"/>
              <a:gd name="connsiteX4" fmla="*/ 671338 w 671507"/>
              <a:gd name="connsiteY4" fmla="*/ 910815 h 959234"/>
              <a:gd name="connsiteX5" fmla="*/ 632617 w 671507"/>
              <a:gd name="connsiteY5" fmla="*/ 959234 h 959234"/>
              <a:gd name="connsiteX6" fmla="*/ 26989 w 671507"/>
              <a:gd name="connsiteY6" fmla="*/ 912337 h 959234"/>
              <a:gd name="connsiteX7" fmla="*/ 0 w 671507"/>
              <a:gd name="connsiteY7" fmla="*/ 875823 h 959234"/>
              <a:gd name="connsiteX8" fmla="*/ 0 w 671507"/>
              <a:gd name="connsiteY8" fmla="*/ 113215 h 959234"/>
              <a:gd name="connsiteX0" fmla="*/ 0 w 671507"/>
              <a:gd name="connsiteY0" fmla="*/ 113215 h 988167"/>
              <a:gd name="connsiteX1" fmla="*/ 29370 w 671507"/>
              <a:gd name="connsiteY1" fmla="*/ 83845 h 988167"/>
              <a:gd name="connsiteX2" fmla="*/ 619608 w 671507"/>
              <a:gd name="connsiteY2" fmla="*/ 1558 h 988167"/>
              <a:gd name="connsiteX3" fmla="*/ 664368 w 671507"/>
              <a:gd name="connsiteY3" fmla="*/ 65590 h 988167"/>
              <a:gd name="connsiteX4" fmla="*/ 671338 w 671507"/>
              <a:gd name="connsiteY4" fmla="*/ 910815 h 988167"/>
              <a:gd name="connsiteX5" fmla="*/ 632617 w 671507"/>
              <a:gd name="connsiteY5" fmla="*/ 988167 h 988167"/>
              <a:gd name="connsiteX6" fmla="*/ 26989 w 671507"/>
              <a:gd name="connsiteY6" fmla="*/ 912337 h 988167"/>
              <a:gd name="connsiteX7" fmla="*/ 0 w 671507"/>
              <a:gd name="connsiteY7" fmla="*/ 875823 h 988167"/>
              <a:gd name="connsiteX8" fmla="*/ 0 w 671507"/>
              <a:gd name="connsiteY8" fmla="*/ 113215 h 988167"/>
              <a:gd name="connsiteX0" fmla="*/ 0 w 671507"/>
              <a:gd name="connsiteY0" fmla="*/ 113215 h 988167"/>
              <a:gd name="connsiteX1" fmla="*/ 29370 w 671507"/>
              <a:gd name="connsiteY1" fmla="*/ 83845 h 988167"/>
              <a:gd name="connsiteX2" fmla="*/ 619608 w 671507"/>
              <a:gd name="connsiteY2" fmla="*/ 1558 h 988167"/>
              <a:gd name="connsiteX3" fmla="*/ 664368 w 671507"/>
              <a:gd name="connsiteY3" fmla="*/ 65590 h 988167"/>
              <a:gd name="connsiteX4" fmla="*/ 671338 w 671507"/>
              <a:gd name="connsiteY4" fmla="*/ 913041 h 988167"/>
              <a:gd name="connsiteX5" fmla="*/ 632617 w 671507"/>
              <a:gd name="connsiteY5" fmla="*/ 988167 h 988167"/>
              <a:gd name="connsiteX6" fmla="*/ 26989 w 671507"/>
              <a:gd name="connsiteY6" fmla="*/ 912337 h 988167"/>
              <a:gd name="connsiteX7" fmla="*/ 0 w 671507"/>
              <a:gd name="connsiteY7" fmla="*/ 875823 h 988167"/>
              <a:gd name="connsiteX8" fmla="*/ 0 w 671507"/>
              <a:gd name="connsiteY8" fmla="*/ 113215 h 988167"/>
              <a:gd name="connsiteX0" fmla="*/ 0 w 671507"/>
              <a:gd name="connsiteY0" fmla="*/ 113215 h 988167"/>
              <a:gd name="connsiteX1" fmla="*/ 29370 w 671507"/>
              <a:gd name="connsiteY1" fmla="*/ 83845 h 988167"/>
              <a:gd name="connsiteX2" fmla="*/ 619608 w 671507"/>
              <a:gd name="connsiteY2" fmla="*/ 1558 h 988167"/>
              <a:gd name="connsiteX3" fmla="*/ 664368 w 671507"/>
              <a:gd name="connsiteY3" fmla="*/ 65590 h 988167"/>
              <a:gd name="connsiteX4" fmla="*/ 671338 w 671507"/>
              <a:gd name="connsiteY4" fmla="*/ 913041 h 988167"/>
              <a:gd name="connsiteX5" fmla="*/ 632617 w 671507"/>
              <a:gd name="connsiteY5" fmla="*/ 988167 h 988167"/>
              <a:gd name="connsiteX6" fmla="*/ 26989 w 671507"/>
              <a:gd name="connsiteY6" fmla="*/ 912337 h 988167"/>
              <a:gd name="connsiteX7" fmla="*/ 0 w 671507"/>
              <a:gd name="connsiteY7" fmla="*/ 875823 h 988167"/>
              <a:gd name="connsiteX8" fmla="*/ 0 w 671507"/>
              <a:gd name="connsiteY8" fmla="*/ 113215 h 988167"/>
              <a:gd name="connsiteX0" fmla="*/ 0 w 671507"/>
              <a:gd name="connsiteY0" fmla="*/ 113215 h 988167"/>
              <a:gd name="connsiteX1" fmla="*/ 29370 w 671507"/>
              <a:gd name="connsiteY1" fmla="*/ 83845 h 988167"/>
              <a:gd name="connsiteX2" fmla="*/ 619608 w 671507"/>
              <a:gd name="connsiteY2" fmla="*/ 1558 h 988167"/>
              <a:gd name="connsiteX3" fmla="*/ 664368 w 671507"/>
              <a:gd name="connsiteY3" fmla="*/ 65590 h 988167"/>
              <a:gd name="connsiteX4" fmla="*/ 671338 w 671507"/>
              <a:gd name="connsiteY4" fmla="*/ 913041 h 988167"/>
              <a:gd name="connsiteX5" fmla="*/ 632617 w 671507"/>
              <a:gd name="connsiteY5" fmla="*/ 988167 h 988167"/>
              <a:gd name="connsiteX6" fmla="*/ 26989 w 671507"/>
              <a:gd name="connsiteY6" fmla="*/ 916788 h 988167"/>
              <a:gd name="connsiteX7" fmla="*/ 0 w 671507"/>
              <a:gd name="connsiteY7" fmla="*/ 875823 h 988167"/>
              <a:gd name="connsiteX8" fmla="*/ 0 w 671507"/>
              <a:gd name="connsiteY8" fmla="*/ 113215 h 988167"/>
              <a:gd name="connsiteX0" fmla="*/ 0 w 671507"/>
              <a:gd name="connsiteY0" fmla="*/ 113215 h 988167"/>
              <a:gd name="connsiteX1" fmla="*/ 29370 w 671507"/>
              <a:gd name="connsiteY1" fmla="*/ 83845 h 988167"/>
              <a:gd name="connsiteX2" fmla="*/ 619608 w 671507"/>
              <a:gd name="connsiteY2" fmla="*/ 1558 h 988167"/>
              <a:gd name="connsiteX3" fmla="*/ 664368 w 671507"/>
              <a:gd name="connsiteY3" fmla="*/ 65590 h 988167"/>
              <a:gd name="connsiteX4" fmla="*/ 671338 w 671507"/>
              <a:gd name="connsiteY4" fmla="*/ 913041 h 988167"/>
              <a:gd name="connsiteX5" fmla="*/ 632617 w 671507"/>
              <a:gd name="connsiteY5" fmla="*/ 988167 h 988167"/>
              <a:gd name="connsiteX6" fmla="*/ 26989 w 671507"/>
              <a:gd name="connsiteY6" fmla="*/ 916788 h 988167"/>
              <a:gd name="connsiteX7" fmla="*/ 0 w 671507"/>
              <a:gd name="connsiteY7" fmla="*/ 875823 h 988167"/>
              <a:gd name="connsiteX8" fmla="*/ 0 w 671507"/>
              <a:gd name="connsiteY8" fmla="*/ 113215 h 988167"/>
              <a:gd name="connsiteX0" fmla="*/ 0 w 671507"/>
              <a:gd name="connsiteY0" fmla="*/ 171007 h 1045959"/>
              <a:gd name="connsiteX1" fmla="*/ 29370 w 671507"/>
              <a:gd name="connsiteY1" fmla="*/ 141637 h 1045959"/>
              <a:gd name="connsiteX2" fmla="*/ 649864 w 671507"/>
              <a:gd name="connsiteY2" fmla="*/ 840 h 1045959"/>
              <a:gd name="connsiteX3" fmla="*/ 664368 w 671507"/>
              <a:gd name="connsiteY3" fmla="*/ 123382 h 1045959"/>
              <a:gd name="connsiteX4" fmla="*/ 671338 w 671507"/>
              <a:gd name="connsiteY4" fmla="*/ 970833 h 1045959"/>
              <a:gd name="connsiteX5" fmla="*/ 632617 w 671507"/>
              <a:gd name="connsiteY5" fmla="*/ 1045959 h 1045959"/>
              <a:gd name="connsiteX6" fmla="*/ 26989 w 671507"/>
              <a:gd name="connsiteY6" fmla="*/ 974580 h 1045959"/>
              <a:gd name="connsiteX7" fmla="*/ 0 w 671507"/>
              <a:gd name="connsiteY7" fmla="*/ 933615 h 1045959"/>
              <a:gd name="connsiteX8" fmla="*/ 0 w 671507"/>
              <a:gd name="connsiteY8" fmla="*/ 171007 h 1045959"/>
              <a:gd name="connsiteX0" fmla="*/ 0 w 671507"/>
              <a:gd name="connsiteY0" fmla="*/ 171007 h 1045959"/>
              <a:gd name="connsiteX1" fmla="*/ 52061 w 671507"/>
              <a:gd name="connsiteY1" fmla="*/ 110989 h 1045959"/>
              <a:gd name="connsiteX2" fmla="*/ 649864 w 671507"/>
              <a:gd name="connsiteY2" fmla="*/ 840 h 1045959"/>
              <a:gd name="connsiteX3" fmla="*/ 664368 w 671507"/>
              <a:gd name="connsiteY3" fmla="*/ 123382 h 1045959"/>
              <a:gd name="connsiteX4" fmla="*/ 671338 w 671507"/>
              <a:gd name="connsiteY4" fmla="*/ 970833 h 1045959"/>
              <a:gd name="connsiteX5" fmla="*/ 632617 w 671507"/>
              <a:gd name="connsiteY5" fmla="*/ 1045959 h 1045959"/>
              <a:gd name="connsiteX6" fmla="*/ 26989 w 671507"/>
              <a:gd name="connsiteY6" fmla="*/ 974580 h 1045959"/>
              <a:gd name="connsiteX7" fmla="*/ 0 w 671507"/>
              <a:gd name="connsiteY7" fmla="*/ 933615 h 1045959"/>
              <a:gd name="connsiteX8" fmla="*/ 0 w 671507"/>
              <a:gd name="connsiteY8" fmla="*/ 171007 h 1045959"/>
              <a:gd name="connsiteX0" fmla="*/ 0 w 671507"/>
              <a:gd name="connsiteY0" fmla="*/ 171007 h 1045959"/>
              <a:gd name="connsiteX1" fmla="*/ 52061 w 671507"/>
              <a:gd name="connsiteY1" fmla="*/ 110989 h 1045959"/>
              <a:gd name="connsiteX2" fmla="*/ 649864 w 671507"/>
              <a:gd name="connsiteY2" fmla="*/ 840 h 1045959"/>
              <a:gd name="connsiteX3" fmla="*/ 664368 w 671507"/>
              <a:gd name="connsiteY3" fmla="*/ 123382 h 1045959"/>
              <a:gd name="connsiteX4" fmla="*/ 671338 w 671507"/>
              <a:gd name="connsiteY4" fmla="*/ 970833 h 1045959"/>
              <a:gd name="connsiteX5" fmla="*/ 632617 w 671507"/>
              <a:gd name="connsiteY5" fmla="*/ 1045959 h 1045959"/>
              <a:gd name="connsiteX6" fmla="*/ 26989 w 671507"/>
              <a:gd name="connsiteY6" fmla="*/ 974580 h 1045959"/>
              <a:gd name="connsiteX7" fmla="*/ 0 w 671507"/>
              <a:gd name="connsiteY7" fmla="*/ 933615 h 1045959"/>
              <a:gd name="connsiteX8" fmla="*/ 0 w 671507"/>
              <a:gd name="connsiteY8" fmla="*/ 171007 h 1045959"/>
              <a:gd name="connsiteX0" fmla="*/ 0 w 671507"/>
              <a:gd name="connsiteY0" fmla="*/ 171007 h 1045959"/>
              <a:gd name="connsiteX1" fmla="*/ 52061 w 671507"/>
              <a:gd name="connsiteY1" fmla="*/ 110989 h 1045959"/>
              <a:gd name="connsiteX2" fmla="*/ 649864 w 671507"/>
              <a:gd name="connsiteY2" fmla="*/ 840 h 1045959"/>
              <a:gd name="connsiteX3" fmla="*/ 664368 w 671507"/>
              <a:gd name="connsiteY3" fmla="*/ 123382 h 1045959"/>
              <a:gd name="connsiteX4" fmla="*/ 671338 w 671507"/>
              <a:gd name="connsiteY4" fmla="*/ 970833 h 1045959"/>
              <a:gd name="connsiteX5" fmla="*/ 632617 w 671507"/>
              <a:gd name="connsiteY5" fmla="*/ 1045959 h 1045959"/>
              <a:gd name="connsiteX6" fmla="*/ 26989 w 671507"/>
              <a:gd name="connsiteY6" fmla="*/ 974580 h 1045959"/>
              <a:gd name="connsiteX7" fmla="*/ 0 w 671507"/>
              <a:gd name="connsiteY7" fmla="*/ 933615 h 1045959"/>
              <a:gd name="connsiteX8" fmla="*/ 0 w 671507"/>
              <a:gd name="connsiteY8" fmla="*/ 171007 h 1045959"/>
              <a:gd name="connsiteX0" fmla="*/ 0 w 671507"/>
              <a:gd name="connsiteY0" fmla="*/ 171007 h 1045959"/>
              <a:gd name="connsiteX1" fmla="*/ 52061 w 671507"/>
              <a:gd name="connsiteY1" fmla="*/ 110989 h 1045959"/>
              <a:gd name="connsiteX2" fmla="*/ 649864 w 671507"/>
              <a:gd name="connsiteY2" fmla="*/ 840 h 1045959"/>
              <a:gd name="connsiteX3" fmla="*/ 664368 w 671507"/>
              <a:gd name="connsiteY3" fmla="*/ 123382 h 1045959"/>
              <a:gd name="connsiteX4" fmla="*/ 671338 w 671507"/>
              <a:gd name="connsiteY4" fmla="*/ 970833 h 1045959"/>
              <a:gd name="connsiteX5" fmla="*/ 632617 w 671507"/>
              <a:gd name="connsiteY5" fmla="*/ 1045959 h 1045959"/>
              <a:gd name="connsiteX6" fmla="*/ 34553 w 671507"/>
              <a:gd name="connsiteY6" fmla="*/ 1002442 h 1045959"/>
              <a:gd name="connsiteX7" fmla="*/ 0 w 671507"/>
              <a:gd name="connsiteY7" fmla="*/ 933615 h 1045959"/>
              <a:gd name="connsiteX8" fmla="*/ 0 w 671507"/>
              <a:gd name="connsiteY8" fmla="*/ 171007 h 1045959"/>
              <a:gd name="connsiteX0" fmla="*/ 0 w 671507"/>
              <a:gd name="connsiteY0" fmla="*/ 171007 h 1076607"/>
              <a:gd name="connsiteX1" fmla="*/ 52061 w 671507"/>
              <a:gd name="connsiteY1" fmla="*/ 110989 h 1076607"/>
              <a:gd name="connsiteX2" fmla="*/ 649864 w 671507"/>
              <a:gd name="connsiteY2" fmla="*/ 840 h 1076607"/>
              <a:gd name="connsiteX3" fmla="*/ 664368 w 671507"/>
              <a:gd name="connsiteY3" fmla="*/ 123382 h 1076607"/>
              <a:gd name="connsiteX4" fmla="*/ 671338 w 671507"/>
              <a:gd name="connsiteY4" fmla="*/ 970833 h 1076607"/>
              <a:gd name="connsiteX5" fmla="*/ 630096 w 671507"/>
              <a:gd name="connsiteY5" fmla="*/ 1076607 h 1076607"/>
              <a:gd name="connsiteX6" fmla="*/ 34553 w 671507"/>
              <a:gd name="connsiteY6" fmla="*/ 1002442 h 1076607"/>
              <a:gd name="connsiteX7" fmla="*/ 0 w 671507"/>
              <a:gd name="connsiteY7" fmla="*/ 933615 h 1076607"/>
              <a:gd name="connsiteX8" fmla="*/ 0 w 671507"/>
              <a:gd name="connsiteY8" fmla="*/ 171007 h 1076607"/>
              <a:gd name="connsiteX0" fmla="*/ 0 w 676497"/>
              <a:gd name="connsiteY0" fmla="*/ 171007 h 1076607"/>
              <a:gd name="connsiteX1" fmla="*/ 52061 w 676497"/>
              <a:gd name="connsiteY1" fmla="*/ 110989 h 1076607"/>
              <a:gd name="connsiteX2" fmla="*/ 649864 w 676497"/>
              <a:gd name="connsiteY2" fmla="*/ 840 h 1076607"/>
              <a:gd name="connsiteX3" fmla="*/ 664368 w 676497"/>
              <a:gd name="connsiteY3" fmla="*/ 123382 h 1076607"/>
              <a:gd name="connsiteX4" fmla="*/ 676381 w 676497"/>
              <a:gd name="connsiteY4" fmla="*/ 998695 h 1076607"/>
              <a:gd name="connsiteX5" fmla="*/ 630096 w 676497"/>
              <a:gd name="connsiteY5" fmla="*/ 1076607 h 1076607"/>
              <a:gd name="connsiteX6" fmla="*/ 34553 w 676497"/>
              <a:gd name="connsiteY6" fmla="*/ 1002442 h 1076607"/>
              <a:gd name="connsiteX7" fmla="*/ 0 w 676497"/>
              <a:gd name="connsiteY7" fmla="*/ 933615 h 1076607"/>
              <a:gd name="connsiteX8" fmla="*/ 0 w 676497"/>
              <a:gd name="connsiteY8" fmla="*/ 171007 h 1076607"/>
              <a:gd name="connsiteX0" fmla="*/ 0 w 676497"/>
              <a:gd name="connsiteY0" fmla="*/ 171007 h 1076607"/>
              <a:gd name="connsiteX1" fmla="*/ 52061 w 676497"/>
              <a:gd name="connsiteY1" fmla="*/ 110989 h 1076607"/>
              <a:gd name="connsiteX2" fmla="*/ 649864 w 676497"/>
              <a:gd name="connsiteY2" fmla="*/ 840 h 1076607"/>
              <a:gd name="connsiteX3" fmla="*/ 664368 w 676497"/>
              <a:gd name="connsiteY3" fmla="*/ 123382 h 1076607"/>
              <a:gd name="connsiteX4" fmla="*/ 676381 w 676497"/>
              <a:gd name="connsiteY4" fmla="*/ 998695 h 1076607"/>
              <a:gd name="connsiteX5" fmla="*/ 630096 w 676497"/>
              <a:gd name="connsiteY5" fmla="*/ 1076607 h 1076607"/>
              <a:gd name="connsiteX6" fmla="*/ 34553 w 676497"/>
              <a:gd name="connsiteY6" fmla="*/ 1002442 h 1076607"/>
              <a:gd name="connsiteX7" fmla="*/ 0 w 676497"/>
              <a:gd name="connsiteY7" fmla="*/ 933615 h 1076607"/>
              <a:gd name="connsiteX8" fmla="*/ 0 w 676497"/>
              <a:gd name="connsiteY8" fmla="*/ 171007 h 1076607"/>
              <a:gd name="connsiteX0" fmla="*/ 0 w 676691"/>
              <a:gd name="connsiteY0" fmla="*/ 171007 h 1076607"/>
              <a:gd name="connsiteX1" fmla="*/ 52061 w 676691"/>
              <a:gd name="connsiteY1" fmla="*/ 110989 h 1076607"/>
              <a:gd name="connsiteX2" fmla="*/ 649864 w 676691"/>
              <a:gd name="connsiteY2" fmla="*/ 840 h 1076607"/>
              <a:gd name="connsiteX3" fmla="*/ 674453 w 676691"/>
              <a:gd name="connsiteY3" fmla="*/ 123382 h 1076607"/>
              <a:gd name="connsiteX4" fmla="*/ 676381 w 676691"/>
              <a:gd name="connsiteY4" fmla="*/ 998695 h 1076607"/>
              <a:gd name="connsiteX5" fmla="*/ 630096 w 676691"/>
              <a:gd name="connsiteY5" fmla="*/ 1076607 h 1076607"/>
              <a:gd name="connsiteX6" fmla="*/ 34553 w 676691"/>
              <a:gd name="connsiteY6" fmla="*/ 1002442 h 1076607"/>
              <a:gd name="connsiteX7" fmla="*/ 0 w 676691"/>
              <a:gd name="connsiteY7" fmla="*/ 933615 h 1076607"/>
              <a:gd name="connsiteX8" fmla="*/ 0 w 676691"/>
              <a:gd name="connsiteY8" fmla="*/ 171007 h 1076607"/>
              <a:gd name="connsiteX0" fmla="*/ 0 w 676691"/>
              <a:gd name="connsiteY0" fmla="*/ 168240 h 1073840"/>
              <a:gd name="connsiteX1" fmla="*/ 52061 w 676691"/>
              <a:gd name="connsiteY1" fmla="*/ 108222 h 1073840"/>
              <a:gd name="connsiteX2" fmla="*/ 639779 w 676691"/>
              <a:gd name="connsiteY2" fmla="*/ 860 h 1073840"/>
              <a:gd name="connsiteX3" fmla="*/ 674453 w 676691"/>
              <a:gd name="connsiteY3" fmla="*/ 120615 h 1073840"/>
              <a:gd name="connsiteX4" fmla="*/ 676381 w 676691"/>
              <a:gd name="connsiteY4" fmla="*/ 995928 h 1073840"/>
              <a:gd name="connsiteX5" fmla="*/ 630096 w 676691"/>
              <a:gd name="connsiteY5" fmla="*/ 1073840 h 1073840"/>
              <a:gd name="connsiteX6" fmla="*/ 34553 w 676691"/>
              <a:gd name="connsiteY6" fmla="*/ 999675 h 1073840"/>
              <a:gd name="connsiteX7" fmla="*/ 0 w 676691"/>
              <a:gd name="connsiteY7" fmla="*/ 930848 h 1073840"/>
              <a:gd name="connsiteX8" fmla="*/ 0 w 676691"/>
              <a:gd name="connsiteY8" fmla="*/ 168240 h 1073840"/>
              <a:gd name="connsiteX0" fmla="*/ 0 w 676691"/>
              <a:gd name="connsiteY0" fmla="*/ 168240 h 1073840"/>
              <a:gd name="connsiteX1" fmla="*/ 52061 w 676691"/>
              <a:gd name="connsiteY1" fmla="*/ 108222 h 1073840"/>
              <a:gd name="connsiteX2" fmla="*/ 639779 w 676691"/>
              <a:gd name="connsiteY2" fmla="*/ 860 h 1073840"/>
              <a:gd name="connsiteX3" fmla="*/ 674453 w 676691"/>
              <a:gd name="connsiteY3" fmla="*/ 120615 h 1073840"/>
              <a:gd name="connsiteX4" fmla="*/ 676381 w 676691"/>
              <a:gd name="connsiteY4" fmla="*/ 995928 h 1073840"/>
              <a:gd name="connsiteX5" fmla="*/ 630096 w 676691"/>
              <a:gd name="connsiteY5" fmla="*/ 1073840 h 1073840"/>
              <a:gd name="connsiteX6" fmla="*/ 34553 w 676691"/>
              <a:gd name="connsiteY6" fmla="*/ 999675 h 1073840"/>
              <a:gd name="connsiteX7" fmla="*/ 0 w 676691"/>
              <a:gd name="connsiteY7" fmla="*/ 930848 h 1073840"/>
              <a:gd name="connsiteX8" fmla="*/ 0 w 676691"/>
              <a:gd name="connsiteY8" fmla="*/ 168240 h 1073840"/>
              <a:gd name="connsiteX0" fmla="*/ 0 w 676691"/>
              <a:gd name="connsiteY0" fmla="*/ 168240 h 1073840"/>
              <a:gd name="connsiteX1" fmla="*/ 52061 w 676691"/>
              <a:gd name="connsiteY1" fmla="*/ 108222 h 1073840"/>
              <a:gd name="connsiteX2" fmla="*/ 639779 w 676691"/>
              <a:gd name="connsiteY2" fmla="*/ 860 h 1073840"/>
              <a:gd name="connsiteX3" fmla="*/ 674453 w 676691"/>
              <a:gd name="connsiteY3" fmla="*/ 120615 h 1073840"/>
              <a:gd name="connsiteX4" fmla="*/ 676381 w 676691"/>
              <a:gd name="connsiteY4" fmla="*/ 995928 h 1073840"/>
              <a:gd name="connsiteX5" fmla="*/ 630096 w 676691"/>
              <a:gd name="connsiteY5" fmla="*/ 1073840 h 1073840"/>
              <a:gd name="connsiteX6" fmla="*/ 34553 w 676691"/>
              <a:gd name="connsiteY6" fmla="*/ 999675 h 1073840"/>
              <a:gd name="connsiteX7" fmla="*/ 0 w 676691"/>
              <a:gd name="connsiteY7" fmla="*/ 930848 h 1073840"/>
              <a:gd name="connsiteX8" fmla="*/ 0 w 676691"/>
              <a:gd name="connsiteY8" fmla="*/ 168240 h 1073840"/>
              <a:gd name="connsiteX0" fmla="*/ 0 w 676691"/>
              <a:gd name="connsiteY0" fmla="*/ 167905 h 1073505"/>
              <a:gd name="connsiteX1" fmla="*/ 52061 w 676691"/>
              <a:gd name="connsiteY1" fmla="*/ 107887 h 1073505"/>
              <a:gd name="connsiteX2" fmla="*/ 639779 w 676691"/>
              <a:gd name="connsiteY2" fmla="*/ 525 h 1073505"/>
              <a:gd name="connsiteX3" fmla="*/ 674453 w 676691"/>
              <a:gd name="connsiteY3" fmla="*/ 120280 h 1073505"/>
              <a:gd name="connsiteX4" fmla="*/ 676381 w 676691"/>
              <a:gd name="connsiteY4" fmla="*/ 995593 h 1073505"/>
              <a:gd name="connsiteX5" fmla="*/ 630096 w 676691"/>
              <a:gd name="connsiteY5" fmla="*/ 1073505 h 1073505"/>
              <a:gd name="connsiteX6" fmla="*/ 34553 w 676691"/>
              <a:gd name="connsiteY6" fmla="*/ 999340 h 1073505"/>
              <a:gd name="connsiteX7" fmla="*/ 0 w 676691"/>
              <a:gd name="connsiteY7" fmla="*/ 930513 h 1073505"/>
              <a:gd name="connsiteX8" fmla="*/ 0 w 676691"/>
              <a:gd name="connsiteY8" fmla="*/ 167905 h 107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691" h="1073505">
                <a:moveTo>
                  <a:pt x="0" y="167905"/>
                </a:moveTo>
                <a:cubicBezTo>
                  <a:pt x="0" y="151684"/>
                  <a:pt x="13148" y="116246"/>
                  <a:pt x="52061" y="107887"/>
                </a:cubicBezTo>
                <a:cubicBezTo>
                  <a:pt x="164010" y="76883"/>
                  <a:pt x="460977" y="8653"/>
                  <a:pt x="639779" y="525"/>
                </a:cubicBezTo>
                <a:cubicBezTo>
                  <a:pt x="682753" y="-8594"/>
                  <a:pt x="674453" y="104059"/>
                  <a:pt x="674453" y="120280"/>
                </a:cubicBezTo>
                <a:cubicBezTo>
                  <a:pt x="672866" y="397501"/>
                  <a:pt x="677968" y="718372"/>
                  <a:pt x="676381" y="995593"/>
                </a:cubicBezTo>
                <a:cubicBezTo>
                  <a:pt x="678227" y="1034614"/>
                  <a:pt x="646317" y="1073505"/>
                  <a:pt x="630096" y="1073505"/>
                </a:cubicBezTo>
                <a:cubicBezTo>
                  <a:pt x="403502" y="1051937"/>
                  <a:pt x="236429" y="1023133"/>
                  <a:pt x="34553" y="999340"/>
                </a:cubicBezTo>
                <a:cubicBezTo>
                  <a:pt x="18332" y="999340"/>
                  <a:pt x="0" y="946734"/>
                  <a:pt x="0" y="930513"/>
                </a:cubicBezTo>
                <a:lnTo>
                  <a:pt x="0" y="167905"/>
                </a:lnTo>
                <a:close/>
              </a:path>
            </a:pathLst>
          </a:custGeom>
          <a:blipFill dpi="0" rotWithShape="1">
            <a:blip r:embed="rId5">
              <a:extLst>
                <a:ext uri="{28A0092B-C50C-407E-A947-70E740481C1C}">
                  <a14:useLocalDpi xmlns:a14="http://schemas.microsoft.com/office/drawing/2010/main" val="0"/>
                </a:ext>
              </a:extLst>
            </a:blip>
            <a:srcRect/>
            <a:stretch>
              <a:fillRect/>
            </a:stretch>
          </a:blip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9" name="圆角矩形 97"/>
          <p:cNvSpPr/>
          <p:nvPr/>
        </p:nvSpPr>
        <p:spPr>
          <a:xfrm>
            <a:off x="5150972" y="1517160"/>
            <a:ext cx="2627387" cy="2770632"/>
          </a:xfrm>
          <a:custGeom>
            <a:avLst/>
            <a:gdLst>
              <a:gd name="connsiteX0" fmla="*/ 0 w 690562"/>
              <a:gd name="connsiteY0" fmla="*/ 29370 h 821348"/>
              <a:gd name="connsiteX1" fmla="*/ 29370 w 690562"/>
              <a:gd name="connsiteY1" fmla="*/ 0 h 821348"/>
              <a:gd name="connsiteX2" fmla="*/ 661192 w 690562"/>
              <a:gd name="connsiteY2" fmla="*/ 0 h 821348"/>
              <a:gd name="connsiteX3" fmla="*/ 690562 w 690562"/>
              <a:gd name="connsiteY3" fmla="*/ 29370 h 821348"/>
              <a:gd name="connsiteX4" fmla="*/ 690562 w 690562"/>
              <a:gd name="connsiteY4" fmla="*/ 791978 h 821348"/>
              <a:gd name="connsiteX5" fmla="*/ 661192 w 690562"/>
              <a:gd name="connsiteY5" fmla="*/ 821348 h 821348"/>
              <a:gd name="connsiteX6" fmla="*/ 29370 w 690562"/>
              <a:gd name="connsiteY6" fmla="*/ 821348 h 821348"/>
              <a:gd name="connsiteX7" fmla="*/ 0 w 690562"/>
              <a:gd name="connsiteY7" fmla="*/ 791978 h 821348"/>
              <a:gd name="connsiteX8" fmla="*/ 0 w 690562"/>
              <a:gd name="connsiteY8" fmla="*/ 29370 h 821348"/>
              <a:gd name="connsiteX0" fmla="*/ 0 w 690562"/>
              <a:gd name="connsiteY0" fmla="*/ 96045 h 888023"/>
              <a:gd name="connsiteX1" fmla="*/ 29370 w 690562"/>
              <a:gd name="connsiteY1" fmla="*/ 66675 h 888023"/>
              <a:gd name="connsiteX2" fmla="*/ 627855 w 690562"/>
              <a:gd name="connsiteY2" fmla="*/ 0 h 888023"/>
              <a:gd name="connsiteX3" fmla="*/ 690562 w 690562"/>
              <a:gd name="connsiteY3" fmla="*/ 96045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96045 h 888023"/>
              <a:gd name="connsiteX1" fmla="*/ 29370 w 690562"/>
              <a:gd name="connsiteY1" fmla="*/ 66675 h 888023"/>
              <a:gd name="connsiteX2" fmla="*/ 627855 w 690562"/>
              <a:gd name="connsiteY2" fmla="*/ 0 h 888023"/>
              <a:gd name="connsiteX3" fmla="*/ 690562 w 690562"/>
              <a:gd name="connsiteY3" fmla="*/ 96045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96045 h 888023"/>
              <a:gd name="connsiteX1" fmla="*/ 29370 w 690562"/>
              <a:gd name="connsiteY1" fmla="*/ 66675 h 888023"/>
              <a:gd name="connsiteX2" fmla="*/ 627855 w 690562"/>
              <a:gd name="connsiteY2" fmla="*/ 0 h 888023"/>
              <a:gd name="connsiteX3" fmla="*/ 690562 w 690562"/>
              <a:gd name="connsiteY3" fmla="*/ 96045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96045 h 888023"/>
              <a:gd name="connsiteX1" fmla="*/ 29370 w 690562"/>
              <a:gd name="connsiteY1" fmla="*/ 66675 h 888023"/>
              <a:gd name="connsiteX2" fmla="*/ 627855 w 690562"/>
              <a:gd name="connsiteY2" fmla="*/ 0 h 888023"/>
              <a:gd name="connsiteX3" fmla="*/ 669130 w 690562"/>
              <a:gd name="connsiteY3" fmla="*/ 34132 h 888023"/>
              <a:gd name="connsiteX4" fmla="*/ 690562 w 690562"/>
              <a:gd name="connsiteY4" fmla="*/ 858653 h 888023"/>
              <a:gd name="connsiteX5" fmla="*/ 661192 w 690562"/>
              <a:gd name="connsiteY5" fmla="*/ 888023 h 888023"/>
              <a:gd name="connsiteX6" fmla="*/ 29370 w 690562"/>
              <a:gd name="connsiteY6" fmla="*/ 888023 h 888023"/>
              <a:gd name="connsiteX7" fmla="*/ 0 w 690562"/>
              <a:gd name="connsiteY7" fmla="*/ 858653 h 888023"/>
              <a:gd name="connsiteX8" fmla="*/ 0 w 690562"/>
              <a:gd name="connsiteY8" fmla="*/ 96045 h 888023"/>
              <a:gd name="connsiteX0" fmla="*/ 0 w 690562"/>
              <a:gd name="connsiteY0" fmla="*/ 103189 h 895167"/>
              <a:gd name="connsiteX1" fmla="*/ 29370 w 690562"/>
              <a:gd name="connsiteY1" fmla="*/ 73819 h 895167"/>
              <a:gd name="connsiteX2" fmla="*/ 625474 w 690562"/>
              <a:gd name="connsiteY2" fmla="*/ 0 h 895167"/>
              <a:gd name="connsiteX3" fmla="*/ 669130 w 690562"/>
              <a:gd name="connsiteY3" fmla="*/ 41276 h 895167"/>
              <a:gd name="connsiteX4" fmla="*/ 690562 w 690562"/>
              <a:gd name="connsiteY4" fmla="*/ 865797 h 895167"/>
              <a:gd name="connsiteX5" fmla="*/ 661192 w 690562"/>
              <a:gd name="connsiteY5" fmla="*/ 895167 h 895167"/>
              <a:gd name="connsiteX6" fmla="*/ 29370 w 690562"/>
              <a:gd name="connsiteY6" fmla="*/ 895167 h 895167"/>
              <a:gd name="connsiteX7" fmla="*/ 0 w 690562"/>
              <a:gd name="connsiteY7" fmla="*/ 865797 h 895167"/>
              <a:gd name="connsiteX8" fmla="*/ 0 w 690562"/>
              <a:gd name="connsiteY8" fmla="*/ 103189 h 895167"/>
              <a:gd name="connsiteX0" fmla="*/ 0 w 690562"/>
              <a:gd name="connsiteY0" fmla="*/ 103189 h 935648"/>
              <a:gd name="connsiteX1" fmla="*/ 29370 w 690562"/>
              <a:gd name="connsiteY1" fmla="*/ 73819 h 935648"/>
              <a:gd name="connsiteX2" fmla="*/ 625474 w 690562"/>
              <a:gd name="connsiteY2" fmla="*/ 0 h 935648"/>
              <a:gd name="connsiteX3" fmla="*/ 669130 w 690562"/>
              <a:gd name="connsiteY3" fmla="*/ 41276 h 935648"/>
              <a:gd name="connsiteX4" fmla="*/ 690562 w 690562"/>
              <a:gd name="connsiteY4" fmla="*/ 865797 h 935648"/>
              <a:gd name="connsiteX5" fmla="*/ 632617 w 690562"/>
              <a:gd name="connsiteY5" fmla="*/ 935648 h 935648"/>
              <a:gd name="connsiteX6" fmla="*/ 29370 w 690562"/>
              <a:gd name="connsiteY6" fmla="*/ 895167 h 935648"/>
              <a:gd name="connsiteX7" fmla="*/ 0 w 690562"/>
              <a:gd name="connsiteY7" fmla="*/ 865797 h 935648"/>
              <a:gd name="connsiteX8" fmla="*/ 0 w 690562"/>
              <a:gd name="connsiteY8" fmla="*/ 103189 h 935648"/>
              <a:gd name="connsiteX0" fmla="*/ 0 w 669130"/>
              <a:gd name="connsiteY0" fmla="*/ 103189 h 935648"/>
              <a:gd name="connsiteX1" fmla="*/ 29370 w 669130"/>
              <a:gd name="connsiteY1" fmla="*/ 73819 h 935648"/>
              <a:gd name="connsiteX2" fmla="*/ 625474 w 669130"/>
              <a:gd name="connsiteY2" fmla="*/ 0 h 935648"/>
              <a:gd name="connsiteX3" fmla="*/ 669130 w 669130"/>
              <a:gd name="connsiteY3" fmla="*/ 41276 h 935648"/>
              <a:gd name="connsiteX4" fmla="*/ 650081 w 669130"/>
              <a:gd name="connsiteY4" fmla="*/ 870560 h 935648"/>
              <a:gd name="connsiteX5" fmla="*/ 632617 w 669130"/>
              <a:gd name="connsiteY5" fmla="*/ 935648 h 935648"/>
              <a:gd name="connsiteX6" fmla="*/ 29370 w 669130"/>
              <a:gd name="connsiteY6" fmla="*/ 895167 h 935648"/>
              <a:gd name="connsiteX7" fmla="*/ 0 w 669130"/>
              <a:gd name="connsiteY7" fmla="*/ 865797 h 935648"/>
              <a:gd name="connsiteX8" fmla="*/ 0 w 669130"/>
              <a:gd name="connsiteY8" fmla="*/ 103189 h 935648"/>
              <a:gd name="connsiteX0" fmla="*/ 0 w 669130"/>
              <a:gd name="connsiteY0" fmla="*/ 103189 h 935648"/>
              <a:gd name="connsiteX1" fmla="*/ 29370 w 669130"/>
              <a:gd name="connsiteY1" fmla="*/ 73819 h 935648"/>
              <a:gd name="connsiteX2" fmla="*/ 625474 w 669130"/>
              <a:gd name="connsiteY2" fmla="*/ 0 h 935648"/>
              <a:gd name="connsiteX3" fmla="*/ 669130 w 669130"/>
              <a:gd name="connsiteY3" fmla="*/ 41276 h 935648"/>
              <a:gd name="connsiteX4" fmla="*/ 659606 w 669130"/>
              <a:gd name="connsiteY4" fmla="*/ 887228 h 935648"/>
              <a:gd name="connsiteX5" fmla="*/ 632617 w 669130"/>
              <a:gd name="connsiteY5" fmla="*/ 935648 h 935648"/>
              <a:gd name="connsiteX6" fmla="*/ 29370 w 669130"/>
              <a:gd name="connsiteY6" fmla="*/ 895167 h 935648"/>
              <a:gd name="connsiteX7" fmla="*/ 0 w 669130"/>
              <a:gd name="connsiteY7" fmla="*/ 865797 h 935648"/>
              <a:gd name="connsiteX8" fmla="*/ 0 w 669130"/>
              <a:gd name="connsiteY8" fmla="*/ 103189 h 935648"/>
              <a:gd name="connsiteX0" fmla="*/ 0 w 669130"/>
              <a:gd name="connsiteY0" fmla="*/ 103189 h 935648"/>
              <a:gd name="connsiteX1" fmla="*/ 29370 w 669130"/>
              <a:gd name="connsiteY1" fmla="*/ 73819 h 935648"/>
              <a:gd name="connsiteX2" fmla="*/ 625474 w 669130"/>
              <a:gd name="connsiteY2" fmla="*/ 0 h 935648"/>
              <a:gd name="connsiteX3" fmla="*/ 669130 w 669130"/>
              <a:gd name="connsiteY3" fmla="*/ 41276 h 935648"/>
              <a:gd name="connsiteX4" fmla="*/ 659606 w 669130"/>
              <a:gd name="connsiteY4" fmla="*/ 887228 h 935648"/>
              <a:gd name="connsiteX5" fmla="*/ 632617 w 669130"/>
              <a:gd name="connsiteY5" fmla="*/ 935648 h 935648"/>
              <a:gd name="connsiteX6" fmla="*/ 26989 w 669130"/>
              <a:gd name="connsiteY6" fmla="*/ 902311 h 935648"/>
              <a:gd name="connsiteX7" fmla="*/ 0 w 669130"/>
              <a:gd name="connsiteY7" fmla="*/ 865797 h 935648"/>
              <a:gd name="connsiteX8" fmla="*/ 0 w 669130"/>
              <a:gd name="connsiteY8" fmla="*/ 103189 h 935648"/>
              <a:gd name="connsiteX0" fmla="*/ 0 w 669130"/>
              <a:gd name="connsiteY0" fmla="*/ 100808 h 933267"/>
              <a:gd name="connsiteX1" fmla="*/ 29370 w 669130"/>
              <a:gd name="connsiteY1" fmla="*/ 71438 h 933267"/>
              <a:gd name="connsiteX2" fmla="*/ 625474 w 669130"/>
              <a:gd name="connsiteY2" fmla="*/ 0 h 933267"/>
              <a:gd name="connsiteX3" fmla="*/ 669130 w 669130"/>
              <a:gd name="connsiteY3" fmla="*/ 38895 h 933267"/>
              <a:gd name="connsiteX4" fmla="*/ 659606 w 669130"/>
              <a:gd name="connsiteY4" fmla="*/ 884847 h 933267"/>
              <a:gd name="connsiteX5" fmla="*/ 632617 w 669130"/>
              <a:gd name="connsiteY5" fmla="*/ 933267 h 933267"/>
              <a:gd name="connsiteX6" fmla="*/ 26989 w 669130"/>
              <a:gd name="connsiteY6" fmla="*/ 899930 h 933267"/>
              <a:gd name="connsiteX7" fmla="*/ 0 w 669130"/>
              <a:gd name="connsiteY7" fmla="*/ 863416 h 933267"/>
              <a:gd name="connsiteX8" fmla="*/ 0 w 669130"/>
              <a:gd name="connsiteY8" fmla="*/ 100808 h 933267"/>
              <a:gd name="connsiteX0" fmla="*/ 0 w 669130"/>
              <a:gd name="connsiteY0" fmla="*/ 100808 h 933267"/>
              <a:gd name="connsiteX1" fmla="*/ 29370 w 669130"/>
              <a:gd name="connsiteY1" fmla="*/ 71438 h 933267"/>
              <a:gd name="connsiteX2" fmla="*/ 625474 w 669130"/>
              <a:gd name="connsiteY2" fmla="*/ 0 h 933267"/>
              <a:gd name="connsiteX3" fmla="*/ 669130 w 669130"/>
              <a:gd name="connsiteY3" fmla="*/ 38895 h 933267"/>
              <a:gd name="connsiteX4" fmla="*/ 659606 w 669130"/>
              <a:gd name="connsiteY4" fmla="*/ 884847 h 933267"/>
              <a:gd name="connsiteX5" fmla="*/ 632617 w 669130"/>
              <a:gd name="connsiteY5" fmla="*/ 933267 h 933267"/>
              <a:gd name="connsiteX6" fmla="*/ 26989 w 669130"/>
              <a:gd name="connsiteY6" fmla="*/ 899930 h 933267"/>
              <a:gd name="connsiteX7" fmla="*/ 0 w 669130"/>
              <a:gd name="connsiteY7" fmla="*/ 863416 h 933267"/>
              <a:gd name="connsiteX8" fmla="*/ 0 w 669130"/>
              <a:gd name="connsiteY8" fmla="*/ 100808 h 933267"/>
              <a:gd name="connsiteX0" fmla="*/ 0 w 659606"/>
              <a:gd name="connsiteY0" fmla="*/ 100808 h 933267"/>
              <a:gd name="connsiteX1" fmla="*/ 29370 w 659606"/>
              <a:gd name="connsiteY1" fmla="*/ 71438 h 933267"/>
              <a:gd name="connsiteX2" fmla="*/ 625474 w 659606"/>
              <a:gd name="connsiteY2" fmla="*/ 0 h 933267"/>
              <a:gd name="connsiteX3" fmla="*/ 650080 w 659606"/>
              <a:gd name="connsiteY3" fmla="*/ 43658 h 933267"/>
              <a:gd name="connsiteX4" fmla="*/ 659606 w 659606"/>
              <a:gd name="connsiteY4" fmla="*/ 884847 h 933267"/>
              <a:gd name="connsiteX5" fmla="*/ 632617 w 659606"/>
              <a:gd name="connsiteY5" fmla="*/ 933267 h 933267"/>
              <a:gd name="connsiteX6" fmla="*/ 26989 w 659606"/>
              <a:gd name="connsiteY6" fmla="*/ 899930 h 933267"/>
              <a:gd name="connsiteX7" fmla="*/ 0 w 659606"/>
              <a:gd name="connsiteY7" fmla="*/ 863416 h 933267"/>
              <a:gd name="connsiteX8" fmla="*/ 0 w 659606"/>
              <a:gd name="connsiteY8" fmla="*/ 100808 h 933267"/>
              <a:gd name="connsiteX0" fmla="*/ 0 w 664368"/>
              <a:gd name="connsiteY0" fmla="*/ 100808 h 933267"/>
              <a:gd name="connsiteX1" fmla="*/ 29370 w 664368"/>
              <a:gd name="connsiteY1" fmla="*/ 71438 h 933267"/>
              <a:gd name="connsiteX2" fmla="*/ 625474 w 664368"/>
              <a:gd name="connsiteY2" fmla="*/ 0 h 933267"/>
              <a:gd name="connsiteX3" fmla="*/ 664368 w 664368"/>
              <a:gd name="connsiteY3" fmla="*/ 53183 h 933267"/>
              <a:gd name="connsiteX4" fmla="*/ 659606 w 664368"/>
              <a:gd name="connsiteY4" fmla="*/ 884847 h 933267"/>
              <a:gd name="connsiteX5" fmla="*/ 632617 w 664368"/>
              <a:gd name="connsiteY5" fmla="*/ 933267 h 933267"/>
              <a:gd name="connsiteX6" fmla="*/ 26989 w 664368"/>
              <a:gd name="connsiteY6" fmla="*/ 899930 h 933267"/>
              <a:gd name="connsiteX7" fmla="*/ 0 w 664368"/>
              <a:gd name="connsiteY7" fmla="*/ 863416 h 933267"/>
              <a:gd name="connsiteX8" fmla="*/ 0 w 664368"/>
              <a:gd name="connsiteY8" fmla="*/ 100808 h 933267"/>
              <a:gd name="connsiteX0" fmla="*/ 0 w 664368"/>
              <a:gd name="connsiteY0" fmla="*/ 102656 h 935115"/>
              <a:gd name="connsiteX1" fmla="*/ 29370 w 664368"/>
              <a:gd name="connsiteY1" fmla="*/ 73286 h 935115"/>
              <a:gd name="connsiteX2" fmla="*/ 625474 w 664368"/>
              <a:gd name="connsiteY2" fmla="*/ 1848 h 935115"/>
              <a:gd name="connsiteX3" fmla="*/ 664368 w 664368"/>
              <a:gd name="connsiteY3" fmla="*/ 55031 h 935115"/>
              <a:gd name="connsiteX4" fmla="*/ 659606 w 664368"/>
              <a:gd name="connsiteY4" fmla="*/ 886695 h 935115"/>
              <a:gd name="connsiteX5" fmla="*/ 632617 w 664368"/>
              <a:gd name="connsiteY5" fmla="*/ 935115 h 935115"/>
              <a:gd name="connsiteX6" fmla="*/ 26989 w 664368"/>
              <a:gd name="connsiteY6" fmla="*/ 901778 h 935115"/>
              <a:gd name="connsiteX7" fmla="*/ 0 w 664368"/>
              <a:gd name="connsiteY7" fmla="*/ 865264 h 935115"/>
              <a:gd name="connsiteX8" fmla="*/ 0 w 664368"/>
              <a:gd name="connsiteY8" fmla="*/ 102656 h 935115"/>
              <a:gd name="connsiteX0" fmla="*/ 0 w 664368"/>
              <a:gd name="connsiteY0" fmla="*/ 113215 h 945674"/>
              <a:gd name="connsiteX1" fmla="*/ 29370 w 664368"/>
              <a:gd name="connsiteY1" fmla="*/ 83845 h 945674"/>
              <a:gd name="connsiteX2" fmla="*/ 619608 w 664368"/>
              <a:gd name="connsiteY2" fmla="*/ 1558 h 945674"/>
              <a:gd name="connsiteX3" fmla="*/ 664368 w 664368"/>
              <a:gd name="connsiteY3" fmla="*/ 65590 h 945674"/>
              <a:gd name="connsiteX4" fmla="*/ 659606 w 664368"/>
              <a:gd name="connsiteY4" fmla="*/ 897254 h 945674"/>
              <a:gd name="connsiteX5" fmla="*/ 632617 w 664368"/>
              <a:gd name="connsiteY5" fmla="*/ 945674 h 945674"/>
              <a:gd name="connsiteX6" fmla="*/ 26989 w 664368"/>
              <a:gd name="connsiteY6" fmla="*/ 912337 h 945674"/>
              <a:gd name="connsiteX7" fmla="*/ 0 w 664368"/>
              <a:gd name="connsiteY7" fmla="*/ 875823 h 945674"/>
              <a:gd name="connsiteX8" fmla="*/ 0 w 664368"/>
              <a:gd name="connsiteY8" fmla="*/ 113215 h 945674"/>
              <a:gd name="connsiteX0" fmla="*/ 0 w 664368"/>
              <a:gd name="connsiteY0" fmla="*/ 113215 h 945674"/>
              <a:gd name="connsiteX1" fmla="*/ 29370 w 664368"/>
              <a:gd name="connsiteY1" fmla="*/ 83845 h 945674"/>
              <a:gd name="connsiteX2" fmla="*/ 619608 w 664368"/>
              <a:gd name="connsiteY2" fmla="*/ 1558 h 945674"/>
              <a:gd name="connsiteX3" fmla="*/ 664368 w 664368"/>
              <a:gd name="connsiteY3" fmla="*/ 65590 h 945674"/>
              <a:gd name="connsiteX4" fmla="*/ 659606 w 664368"/>
              <a:gd name="connsiteY4" fmla="*/ 897254 h 945674"/>
              <a:gd name="connsiteX5" fmla="*/ 632617 w 664368"/>
              <a:gd name="connsiteY5" fmla="*/ 945674 h 945674"/>
              <a:gd name="connsiteX6" fmla="*/ 26989 w 664368"/>
              <a:gd name="connsiteY6" fmla="*/ 912337 h 945674"/>
              <a:gd name="connsiteX7" fmla="*/ 0 w 664368"/>
              <a:gd name="connsiteY7" fmla="*/ 875823 h 945674"/>
              <a:gd name="connsiteX8" fmla="*/ 0 w 664368"/>
              <a:gd name="connsiteY8" fmla="*/ 113215 h 945674"/>
              <a:gd name="connsiteX0" fmla="*/ 0 w 671507"/>
              <a:gd name="connsiteY0" fmla="*/ 113215 h 945674"/>
              <a:gd name="connsiteX1" fmla="*/ 29370 w 671507"/>
              <a:gd name="connsiteY1" fmla="*/ 83845 h 945674"/>
              <a:gd name="connsiteX2" fmla="*/ 619608 w 671507"/>
              <a:gd name="connsiteY2" fmla="*/ 1558 h 945674"/>
              <a:gd name="connsiteX3" fmla="*/ 664368 w 671507"/>
              <a:gd name="connsiteY3" fmla="*/ 65590 h 945674"/>
              <a:gd name="connsiteX4" fmla="*/ 671338 w 671507"/>
              <a:gd name="connsiteY4" fmla="*/ 910815 h 945674"/>
              <a:gd name="connsiteX5" fmla="*/ 632617 w 671507"/>
              <a:gd name="connsiteY5" fmla="*/ 945674 h 945674"/>
              <a:gd name="connsiteX6" fmla="*/ 26989 w 671507"/>
              <a:gd name="connsiteY6" fmla="*/ 912337 h 945674"/>
              <a:gd name="connsiteX7" fmla="*/ 0 w 671507"/>
              <a:gd name="connsiteY7" fmla="*/ 875823 h 945674"/>
              <a:gd name="connsiteX8" fmla="*/ 0 w 671507"/>
              <a:gd name="connsiteY8" fmla="*/ 113215 h 945674"/>
              <a:gd name="connsiteX0" fmla="*/ 0 w 671507"/>
              <a:gd name="connsiteY0" fmla="*/ 113215 h 959234"/>
              <a:gd name="connsiteX1" fmla="*/ 29370 w 671507"/>
              <a:gd name="connsiteY1" fmla="*/ 83845 h 959234"/>
              <a:gd name="connsiteX2" fmla="*/ 619608 w 671507"/>
              <a:gd name="connsiteY2" fmla="*/ 1558 h 959234"/>
              <a:gd name="connsiteX3" fmla="*/ 664368 w 671507"/>
              <a:gd name="connsiteY3" fmla="*/ 65590 h 959234"/>
              <a:gd name="connsiteX4" fmla="*/ 671338 w 671507"/>
              <a:gd name="connsiteY4" fmla="*/ 910815 h 959234"/>
              <a:gd name="connsiteX5" fmla="*/ 632617 w 671507"/>
              <a:gd name="connsiteY5" fmla="*/ 959234 h 959234"/>
              <a:gd name="connsiteX6" fmla="*/ 26989 w 671507"/>
              <a:gd name="connsiteY6" fmla="*/ 912337 h 959234"/>
              <a:gd name="connsiteX7" fmla="*/ 0 w 671507"/>
              <a:gd name="connsiteY7" fmla="*/ 875823 h 959234"/>
              <a:gd name="connsiteX8" fmla="*/ 0 w 671507"/>
              <a:gd name="connsiteY8" fmla="*/ 113215 h 959234"/>
              <a:gd name="connsiteX0" fmla="*/ 0 w 671507"/>
              <a:gd name="connsiteY0" fmla="*/ 113215 h 959234"/>
              <a:gd name="connsiteX1" fmla="*/ 29370 w 671507"/>
              <a:gd name="connsiteY1" fmla="*/ 83845 h 959234"/>
              <a:gd name="connsiteX2" fmla="*/ 619608 w 671507"/>
              <a:gd name="connsiteY2" fmla="*/ 1558 h 959234"/>
              <a:gd name="connsiteX3" fmla="*/ 664368 w 671507"/>
              <a:gd name="connsiteY3" fmla="*/ 65590 h 959234"/>
              <a:gd name="connsiteX4" fmla="*/ 671338 w 671507"/>
              <a:gd name="connsiteY4" fmla="*/ 910815 h 959234"/>
              <a:gd name="connsiteX5" fmla="*/ 632617 w 671507"/>
              <a:gd name="connsiteY5" fmla="*/ 959234 h 959234"/>
              <a:gd name="connsiteX6" fmla="*/ 26989 w 671507"/>
              <a:gd name="connsiteY6" fmla="*/ 912337 h 959234"/>
              <a:gd name="connsiteX7" fmla="*/ 0 w 671507"/>
              <a:gd name="connsiteY7" fmla="*/ 875823 h 959234"/>
              <a:gd name="connsiteX8" fmla="*/ 0 w 671507"/>
              <a:gd name="connsiteY8" fmla="*/ 113215 h 959234"/>
              <a:gd name="connsiteX0" fmla="*/ 0 w 671507"/>
              <a:gd name="connsiteY0" fmla="*/ 113215 h 988167"/>
              <a:gd name="connsiteX1" fmla="*/ 29370 w 671507"/>
              <a:gd name="connsiteY1" fmla="*/ 83845 h 988167"/>
              <a:gd name="connsiteX2" fmla="*/ 619608 w 671507"/>
              <a:gd name="connsiteY2" fmla="*/ 1558 h 988167"/>
              <a:gd name="connsiteX3" fmla="*/ 664368 w 671507"/>
              <a:gd name="connsiteY3" fmla="*/ 65590 h 988167"/>
              <a:gd name="connsiteX4" fmla="*/ 671338 w 671507"/>
              <a:gd name="connsiteY4" fmla="*/ 910815 h 988167"/>
              <a:gd name="connsiteX5" fmla="*/ 632617 w 671507"/>
              <a:gd name="connsiteY5" fmla="*/ 988167 h 988167"/>
              <a:gd name="connsiteX6" fmla="*/ 26989 w 671507"/>
              <a:gd name="connsiteY6" fmla="*/ 912337 h 988167"/>
              <a:gd name="connsiteX7" fmla="*/ 0 w 671507"/>
              <a:gd name="connsiteY7" fmla="*/ 875823 h 988167"/>
              <a:gd name="connsiteX8" fmla="*/ 0 w 671507"/>
              <a:gd name="connsiteY8" fmla="*/ 113215 h 988167"/>
              <a:gd name="connsiteX0" fmla="*/ 0 w 671507"/>
              <a:gd name="connsiteY0" fmla="*/ 113215 h 988167"/>
              <a:gd name="connsiteX1" fmla="*/ 29370 w 671507"/>
              <a:gd name="connsiteY1" fmla="*/ 83845 h 988167"/>
              <a:gd name="connsiteX2" fmla="*/ 619608 w 671507"/>
              <a:gd name="connsiteY2" fmla="*/ 1558 h 988167"/>
              <a:gd name="connsiteX3" fmla="*/ 664368 w 671507"/>
              <a:gd name="connsiteY3" fmla="*/ 65590 h 988167"/>
              <a:gd name="connsiteX4" fmla="*/ 671338 w 671507"/>
              <a:gd name="connsiteY4" fmla="*/ 913041 h 988167"/>
              <a:gd name="connsiteX5" fmla="*/ 632617 w 671507"/>
              <a:gd name="connsiteY5" fmla="*/ 988167 h 988167"/>
              <a:gd name="connsiteX6" fmla="*/ 26989 w 671507"/>
              <a:gd name="connsiteY6" fmla="*/ 912337 h 988167"/>
              <a:gd name="connsiteX7" fmla="*/ 0 w 671507"/>
              <a:gd name="connsiteY7" fmla="*/ 875823 h 988167"/>
              <a:gd name="connsiteX8" fmla="*/ 0 w 671507"/>
              <a:gd name="connsiteY8" fmla="*/ 113215 h 988167"/>
              <a:gd name="connsiteX0" fmla="*/ 0 w 671507"/>
              <a:gd name="connsiteY0" fmla="*/ 113215 h 988167"/>
              <a:gd name="connsiteX1" fmla="*/ 29370 w 671507"/>
              <a:gd name="connsiteY1" fmla="*/ 83845 h 988167"/>
              <a:gd name="connsiteX2" fmla="*/ 619608 w 671507"/>
              <a:gd name="connsiteY2" fmla="*/ 1558 h 988167"/>
              <a:gd name="connsiteX3" fmla="*/ 664368 w 671507"/>
              <a:gd name="connsiteY3" fmla="*/ 65590 h 988167"/>
              <a:gd name="connsiteX4" fmla="*/ 671338 w 671507"/>
              <a:gd name="connsiteY4" fmla="*/ 913041 h 988167"/>
              <a:gd name="connsiteX5" fmla="*/ 632617 w 671507"/>
              <a:gd name="connsiteY5" fmla="*/ 988167 h 988167"/>
              <a:gd name="connsiteX6" fmla="*/ 26989 w 671507"/>
              <a:gd name="connsiteY6" fmla="*/ 912337 h 988167"/>
              <a:gd name="connsiteX7" fmla="*/ 0 w 671507"/>
              <a:gd name="connsiteY7" fmla="*/ 875823 h 988167"/>
              <a:gd name="connsiteX8" fmla="*/ 0 w 671507"/>
              <a:gd name="connsiteY8" fmla="*/ 113215 h 988167"/>
              <a:gd name="connsiteX0" fmla="*/ 0 w 671507"/>
              <a:gd name="connsiteY0" fmla="*/ 113215 h 988167"/>
              <a:gd name="connsiteX1" fmla="*/ 29370 w 671507"/>
              <a:gd name="connsiteY1" fmla="*/ 83845 h 988167"/>
              <a:gd name="connsiteX2" fmla="*/ 619608 w 671507"/>
              <a:gd name="connsiteY2" fmla="*/ 1558 h 988167"/>
              <a:gd name="connsiteX3" fmla="*/ 664368 w 671507"/>
              <a:gd name="connsiteY3" fmla="*/ 65590 h 988167"/>
              <a:gd name="connsiteX4" fmla="*/ 671338 w 671507"/>
              <a:gd name="connsiteY4" fmla="*/ 913041 h 988167"/>
              <a:gd name="connsiteX5" fmla="*/ 632617 w 671507"/>
              <a:gd name="connsiteY5" fmla="*/ 988167 h 988167"/>
              <a:gd name="connsiteX6" fmla="*/ 26989 w 671507"/>
              <a:gd name="connsiteY6" fmla="*/ 916788 h 988167"/>
              <a:gd name="connsiteX7" fmla="*/ 0 w 671507"/>
              <a:gd name="connsiteY7" fmla="*/ 875823 h 988167"/>
              <a:gd name="connsiteX8" fmla="*/ 0 w 671507"/>
              <a:gd name="connsiteY8" fmla="*/ 113215 h 988167"/>
              <a:gd name="connsiteX0" fmla="*/ 0 w 671507"/>
              <a:gd name="connsiteY0" fmla="*/ 113215 h 988167"/>
              <a:gd name="connsiteX1" fmla="*/ 29370 w 671507"/>
              <a:gd name="connsiteY1" fmla="*/ 83845 h 988167"/>
              <a:gd name="connsiteX2" fmla="*/ 619608 w 671507"/>
              <a:gd name="connsiteY2" fmla="*/ 1558 h 988167"/>
              <a:gd name="connsiteX3" fmla="*/ 664368 w 671507"/>
              <a:gd name="connsiteY3" fmla="*/ 65590 h 988167"/>
              <a:gd name="connsiteX4" fmla="*/ 671338 w 671507"/>
              <a:gd name="connsiteY4" fmla="*/ 913041 h 988167"/>
              <a:gd name="connsiteX5" fmla="*/ 632617 w 671507"/>
              <a:gd name="connsiteY5" fmla="*/ 988167 h 988167"/>
              <a:gd name="connsiteX6" fmla="*/ 26989 w 671507"/>
              <a:gd name="connsiteY6" fmla="*/ 916788 h 988167"/>
              <a:gd name="connsiteX7" fmla="*/ 0 w 671507"/>
              <a:gd name="connsiteY7" fmla="*/ 875823 h 988167"/>
              <a:gd name="connsiteX8" fmla="*/ 0 w 671507"/>
              <a:gd name="connsiteY8" fmla="*/ 113215 h 988167"/>
              <a:gd name="connsiteX0" fmla="*/ 0 w 671507"/>
              <a:gd name="connsiteY0" fmla="*/ 171007 h 1045959"/>
              <a:gd name="connsiteX1" fmla="*/ 29370 w 671507"/>
              <a:gd name="connsiteY1" fmla="*/ 141637 h 1045959"/>
              <a:gd name="connsiteX2" fmla="*/ 649864 w 671507"/>
              <a:gd name="connsiteY2" fmla="*/ 840 h 1045959"/>
              <a:gd name="connsiteX3" fmla="*/ 664368 w 671507"/>
              <a:gd name="connsiteY3" fmla="*/ 123382 h 1045959"/>
              <a:gd name="connsiteX4" fmla="*/ 671338 w 671507"/>
              <a:gd name="connsiteY4" fmla="*/ 970833 h 1045959"/>
              <a:gd name="connsiteX5" fmla="*/ 632617 w 671507"/>
              <a:gd name="connsiteY5" fmla="*/ 1045959 h 1045959"/>
              <a:gd name="connsiteX6" fmla="*/ 26989 w 671507"/>
              <a:gd name="connsiteY6" fmla="*/ 974580 h 1045959"/>
              <a:gd name="connsiteX7" fmla="*/ 0 w 671507"/>
              <a:gd name="connsiteY7" fmla="*/ 933615 h 1045959"/>
              <a:gd name="connsiteX8" fmla="*/ 0 w 671507"/>
              <a:gd name="connsiteY8" fmla="*/ 171007 h 1045959"/>
              <a:gd name="connsiteX0" fmla="*/ 0 w 671507"/>
              <a:gd name="connsiteY0" fmla="*/ 171007 h 1045959"/>
              <a:gd name="connsiteX1" fmla="*/ 52061 w 671507"/>
              <a:gd name="connsiteY1" fmla="*/ 110989 h 1045959"/>
              <a:gd name="connsiteX2" fmla="*/ 649864 w 671507"/>
              <a:gd name="connsiteY2" fmla="*/ 840 h 1045959"/>
              <a:gd name="connsiteX3" fmla="*/ 664368 w 671507"/>
              <a:gd name="connsiteY3" fmla="*/ 123382 h 1045959"/>
              <a:gd name="connsiteX4" fmla="*/ 671338 w 671507"/>
              <a:gd name="connsiteY4" fmla="*/ 970833 h 1045959"/>
              <a:gd name="connsiteX5" fmla="*/ 632617 w 671507"/>
              <a:gd name="connsiteY5" fmla="*/ 1045959 h 1045959"/>
              <a:gd name="connsiteX6" fmla="*/ 26989 w 671507"/>
              <a:gd name="connsiteY6" fmla="*/ 974580 h 1045959"/>
              <a:gd name="connsiteX7" fmla="*/ 0 w 671507"/>
              <a:gd name="connsiteY7" fmla="*/ 933615 h 1045959"/>
              <a:gd name="connsiteX8" fmla="*/ 0 w 671507"/>
              <a:gd name="connsiteY8" fmla="*/ 171007 h 1045959"/>
              <a:gd name="connsiteX0" fmla="*/ 0 w 671507"/>
              <a:gd name="connsiteY0" fmla="*/ 171007 h 1045959"/>
              <a:gd name="connsiteX1" fmla="*/ 52061 w 671507"/>
              <a:gd name="connsiteY1" fmla="*/ 110989 h 1045959"/>
              <a:gd name="connsiteX2" fmla="*/ 649864 w 671507"/>
              <a:gd name="connsiteY2" fmla="*/ 840 h 1045959"/>
              <a:gd name="connsiteX3" fmla="*/ 664368 w 671507"/>
              <a:gd name="connsiteY3" fmla="*/ 123382 h 1045959"/>
              <a:gd name="connsiteX4" fmla="*/ 671338 w 671507"/>
              <a:gd name="connsiteY4" fmla="*/ 970833 h 1045959"/>
              <a:gd name="connsiteX5" fmla="*/ 632617 w 671507"/>
              <a:gd name="connsiteY5" fmla="*/ 1045959 h 1045959"/>
              <a:gd name="connsiteX6" fmla="*/ 26989 w 671507"/>
              <a:gd name="connsiteY6" fmla="*/ 974580 h 1045959"/>
              <a:gd name="connsiteX7" fmla="*/ 0 w 671507"/>
              <a:gd name="connsiteY7" fmla="*/ 933615 h 1045959"/>
              <a:gd name="connsiteX8" fmla="*/ 0 w 671507"/>
              <a:gd name="connsiteY8" fmla="*/ 171007 h 1045959"/>
              <a:gd name="connsiteX0" fmla="*/ 0 w 671507"/>
              <a:gd name="connsiteY0" fmla="*/ 171007 h 1045959"/>
              <a:gd name="connsiteX1" fmla="*/ 52061 w 671507"/>
              <a:gd name="connsiteY1" fmla="*/ 110989 h 1045959"/>
              <a:gd name="connsiteX2" fmla="*/ 649864 w 671507"/>
              <a:gd name="connsiteY2" fmla="*/ 840 h 1045959"/>
              <a:gd name="connsiteX3" fmla="*/ 664368 w 671507"/>
              <a:gd name="connsiteY3" fmla="*/ 123382 h 1045959"/>
              <a:gd name="connsiteX4" fmla="*/ 671338 w 671507"/>
              <a:gd name="connsiteY4" fmla="*/ 970833 h 1045959"/>
              <a:gd name="connsiteX5" fmla="*/ 632617 w 671507"/>
              <a:gd name="connsiteY5" fmla="*/ 1045959 h 1045959"/>
              <a:gd name="connsiteX6" fmla="*/ 26989 w 671507"/>
              <a:gd name="connsiteY6" fmla="*/ 974580 h 1045959"/>
              <a:gd name="connsiteX7" fmla="*/ 0 w 671507"/>
              <a:gd name="connsiteY7" fmla="*/ 933615 h 1045959"/>
              <a:gd name="connsiteX8" fmla="*/ 0 w 671507"/>
              <a:gd name="connsiteY8" fmla="*/ 171007 h 1045959"/>
              <a:gd name="connsiteX0" fmla="*/ 0 w 671507"/>
              <a:gd name="connsiteY0" fmla="*/ 171007 h 1045959"/>
              <a:gd name="connsiteX1" fmla="*/ 52061 w 671507"/>
              <a:gd name="connsiteY1" fmla="*/ 110989 h 1045959"/>
              <a:gd name="connsiteX2" fmla="*/ 649864 w 671507"/>
              <a:gd name="connsiteY2" fmla="*/ 840 h 1045959"/>
              <a:gd name="connsiteX3" fmla="*/ 664368 w 671507"/>
              <a:gd name="connsiteY3" fmla="*/ 123382 h 1045959"/>
              <a:gd name="connsiteX4" fmla="*/ 671338 w 671507"/>
              <a:gd name="connsiteY4" fmla="*/ 970833 h 1045959"/>
              <a:gd name="connsiteX5" fmla="*/ 632617 w 671507"/>
              <a:gd name="connsiteY5" fmla="*/ 1045959 h 1045959"/>
              <a:gd name="connsiteX6" fmla="*/ 34553 w 671507"/>
              <a:gd name="connsiteY6" fmla="*/ 1002442 h 1045959"/>
              <a:gd name="connsiteX7" fmla="*/ 0 w 671507"/>
              <a:gd name="connsiteY7" fmla="*/ 933615 h 1045959"/>
              <a:gd name="connsiteX8" fmla="*/ 0 w 671507"/>
              <a:gd name="connsiteY8" fmla="*/ 171007 h 1045959"/>
              <a:gd name="connsiteX0" fmla="*/ 0 w 671507"/>
              <a:gd name="connsiteY0" fmla="*/ 171007 h 1076607"/>
              <a:gd name="connsiteX1" fmla="*/ 52061 w 671507"/>
              <a:gd name="connsiteY1" fmla="*/ 110989 h 1076607"/>
              <a:gd name="connsiteX2" fmla="*/ 649864 w 671507"/>
              <a:gd name="connsiteY2" fmla="*/ 840 h 1076607"/>
              <a:gd name="connsiteX3" fmla="*/ 664368 w 671507"/>
              <a:gd name="connsiteY3" fmla="*/ 123382 h 1076607"/>
              <a:gd name="connsiteX4" fmla="*/ 671338 w 671507"/>
              <a:gd name="connsiteY4" fmla="*/ 970833 h 1076607"/>
              <a:gd name="connsiteX5" fmla="*/ 630096 w 671507"/>
              <a:gd name="connsiteY5" fmla="*/ 1076607 h 1076607"/>
              <a:gd name="connsiteX6" fmla="*/ 34553 w 671507"/>
              <a:gd name="connsiteY6" fmla="*/ 1002442 h 1076607"/>
              <a:gd name="connsiteX7" fmla="*/ 0 w 671507"/>
              <a:gd name="connsiteY7" fmla="*/ 933615 h 1076607"/>
              <a:gd name="connsiteX8" fmla="*/ 0 w 671507"/>
              <a:gd name="connsiteY8" fmla="*/ 171007 h 1076607"/>
              <a:gd name="connsiteX0" fmla="*/ 0 w 676497"/>
              <a:gd name="connsiteY0" fmla="*/ 171007 h 1076607"/>
              <a:gd name="connsiteX1" fmla="*/ 52061 w 676497"/>
              <a:gd name="connsiteY1" fmla="*/ 110989 h 1076607"/>
              <a:gd name="connsiteX2" fmla="*/ 649864 w 676497"/>
              <a:gd name="connsiteY2" fmla="*/ 840 h 1076607"/>
              <a:gd name="connsiteX3" fmla="*/ 664368 w 676497"/>
              <a:gd name="connsiteY3" fmla="*/ 123382 h 1076607"/>
              <a:gd name="connsiteX4" fmla="*/ 676381 w 676497"/>
              <a:gd name="connsiteY4" fmla="*/ 998695 h 1076607"/>
              <a:gd name="connsiteX5" fmla="*/ 630096 w 676497"/>
              <a:gd name="connsiteY5" fmla="*/ 1076607 h 1076607"/>
              <a:gd name="connsiteX6" fmla="*/ 34553 w 676497"/>
              <a:gd name="connsiteY6" fmla="*/ 1002442 h 1076607"/>
              <a:gd name="connsiteX7" fmla="*/ 0 w 676497"/>
              <a:gd name="connsiteY7" fmla="*/ 933615 h 1076607"/>
              <a:gd name="connsiteX8" fmla="*/ 0 w 676497"/>
              <a:gd name="connsiteY8" fmla="*/ 171007 h 1076607"/>
              <a:gd name="connsiteX0" fmla="*/ 0 w 676497"/>
              <a:gd name="connsiteY0" fmla="*/ 171007 h 1076607"/>
              <a:gd name="connsiteX1" fmla="*/ 52061 w 676497"/>
              <a:gd name="connsiteY1" fmla="*/ 110989 h 1076607"/>
              <a:gd name="connsiteX2" fmla="*/ 649864 w 676497"/>
              <a:gd name="connsiteY2" fmla="*/ 840 h 1076607"/>
              <a:gd name="connsiteX3" fmla="*/ 664368 w 676497"/>
              <a:gd name="connsiteY3" fmla="*/ 123382 h 1076607"/>
              <a:gd name="connsiteX4" fmla="*/ 676381 w 676497"/>
              <a:gd name="connsiteY4" fmla="*/ 998695 h 1076607"/>
              <a:gd name="connsiteX5" fmla="*/ 630096 w 676497"/>
              <a:gd name="connsiteY5" fmla="*/ 1076607 h 1076607"/>
              <a:gd name="connsiteX6" fmla="*/ 34553 w 676497"/>
              <a:gd name="connsiteY6" fmla="*/ 1002442 h 1076607"/>
              <a:gd name="connsiteX7" fmla="*/ 0 w 676497"/>
              <a:gd name="connsiteY7" fmla="*/ 933615 h 1076607"/>
              <a:gd name="connsiteX8" fmla="*/ 0 w 676497"/>
              <a:gd name="connsiteY8" fmla="*/ 171007 h 1076607"/>
              <a:gd name="connsiteX0" fmla="*/ 0 w 676691"/>
              <a:gd name="connsiteY0" fmla="*/ 171007 h 1076607"/>
              <a:gd name="connsiteX1" fmla="*/ 52061 w 676691"/>
              <a:gd name="connsiteY1" fmla="*/ 110989 h 1076607"/>
              <a:gd name="connsiteX2" fmla="*/ 649864 w 676691"/>
              <a:gd name="connsiteY2" fmla="*/ 840 h 1076607"/>
              <a:gd name="connsiteX3" fmla="*/ 674453 w 676691"/>
              <a:gd name="connsiteY3" fmla="*/ 123382 h 1076607"/>
              <a:gd name="connsiteX4" fmla="*/ 676381 w 676691"/>
              <a:gd name="connsiteY4" fmla="*/ 998695 h 1076607"/>
              <a:gd name="connsiteX5" fmla="*/ 630096 w 676691"/>
              <a:gd name="connsiteY5" fmla="*/ 1076607 h 1076607"/>
              <a:gd name="connsiteX6" fmla="*/ 34553 w 676691"/>
              <a:gd name="connsiteY6" fmla="*/ 1002442 h 1076607"/>
              <a:gd name="connsiteX7" fmla="*/ 0 w 676691"/>
              <a:gd name="connsiteY7" fmla="*/ 933615 h 1076607"/>
              <a:gd name="connsiteX8" fmla="*/ 0 w 676691"/>
              <a:gd name="connsiteY8" fmla="*/ 171007 h 1076607"/>
              <a:gd name="connsiteX0" fmla="*/ 0 w 676691"/>
              <a:gd name="connsiteY0" fmla="*/ 168240 h 1073840"/>
              <a:gd name="connsiteX1" fmla="*/ 52061 w 676691"/>
              <a:gd name="connsiteY1" fmla="*/ 108222 h 1073840"/>
              <a:gd name="connsiteX2" fmla="*/ 639779 w 676691"/>
              <a:gd name="connsiteY2" fmla="*/ 860 h 1073840"/>
              <a:gd name="connsiteX3" fmla="*/ 674453 w 676691"/>
              <a:gd name="connsiteY3" fmla="*/ 120615 h 1073840"/>
              <a:gd name="connsiteX4" fmla="*/ 676381 w 676691"/>
              <a:gd name="connsiteY4" fmla="*/ 995928 h 1073840"/>
              <a:gd name="connsiteX5" fmla="*/ 630096 w 676691"/>
              <a:gd name="connsiteY5" fmla="*/ 1073840 h 1073840"/>
              <a:gd name="connsiteX6" fmla="*/ 34553 w 676691"/>
              <a:gd name="connsiteY6" fmla="*/ 999675 h 1073840"/>
              <a:gd name="connsiteX7" fmla="*/ 0 w 676691"/>
              <a:gd name="connsiteY7" fmla="*/ 930848 h 1073840"/>
              <a:gd name="connsiteX8" fmla="*/ 0 w 676691"/>
              <a:gd name="connsiteY8" fmla="*/ 168240 h 1073840"/>
              <a:gd name="connsiteX0" fmla="*/ 0 w 676691"/>
              <a:gd name="connsiteY0" fmla="*/ 168240 h 1073840"/>
              <a:gd name="connsiteX1" fmla="*/ 52061 w 676691"/>
              <a:gd name="connsiteY1" fmla="*/ 108222 h 1073840"/>
              <a:gd name="connsiteX2" fmla="*/ 639779 w 676691"/>
              <a:gd name="connsiteY2" fmla="*/ 860 h 1073840"/>
              <a:gd name="connsiteX3" fmla="*/ 674453 w 676691"/>
              <a:gd name="connsiteY3" fmla="*/ 120615 h 1073840"/>
              <a:gd name="connsiteX4" fmla="*/ 676381 w 676691"/>
              <a:gd name="connsiteY4" fmla="*/ 995928 h 1073840"/>
              <a:gd name="connsiteX5" fmla="*/ 630096 w 676691"/>
              <a:gd name="connsiteY5" fmla="*/ 1073840 h 1073840"/>
              <a:gd name="connsiteX6" fmla="*/ 34553 w 676691"/>
              <a:gd name="connsiteY6" fmla="*/ 999675 h 1073840"/>
              <a:gd name="connsiteX7" fmla="*/ 0 w 676691"/>
              <a:gd name="connsiteY7" fmla="*/ 930848 h 1073840"/>
              <a:gd name="connsiteX8" fmla="*/ 0 w 676691"/>
              <a:gd name="connsiteY8" fmla="*/ 168240 h 1073840"/>
              <a:gd name="connsiteX0" fmla="*/ 0 w 676691"/>
              <a:gd name="connsiteY0" fmla="*/ 168240 h 1073840"/>
              <a:gd name="connsiteX1" fmla="*/ 52061 w 676691"/>
              <a:gd name="connsiteY1" fmla="*/ 108222 h 1073840"/>
              <a:gd name="connsiteX2" fmla="*/ 639779 w 676691"/>
              <a:gd name="connsiteY2" fmla="*/ 860 h 1073840"/>
              <a:gd name="connsiteX3" fmla="*/ 674453 w 676691"/>
              <a:gd name="connsiteY3" fmla="*/ 120615 h 1073840"/>
              <a:gd name="connsiteX4" fmla="*/ 676381 w 676691"/>
              <a:gd name="connsiteY4" fmla="*/ 995928 h 1073840"/>
              <a:gd name="connsiteX5" fmla="*/ 630096 w 676691"/>
              <a:gd name="connsiteY5" fmla="*/ 1073840 h 1073840"/>
              <a:gd name="connsiteX6" fmla="*/ 34553 w 676691"/>
              <a:gd name="connsiteY6" fmla="*/ 999675 h 1073840"/>
              <a:gd name="connsiteX7" fmla="*/ 0 w 676691"/>
              <a:gd name="connsiteY7" fmla="*/ 930848 h 1073840"/>
              <a:gd name="connsiteX8" fmla="*/ 0 w 676691"/>
              <a:gd name="connsiteY8" fmla="*/ 168240 h 1073840"/>
              <a:gd name="connsiteX0" fmla="*/ 0 w 676691"/>
              <a:gd name="connsiteY0" fmla="*/ 167905 h 1073505"/>
              <a:gd name="connsiteX1" fmla="*/ 52061 w 676691"/>
              <a:gd name="connsiteY1" fmla="*/ 107887 h 1073505"/>
              <a:gd name="connsiteX2" fmla="*/ 639779 w 676691"/>
              <a:gd name="connsiteY2" fmla="*/ 525 h 1073505"/>
              <a:gd name="connsiteX3" fmla="*/ 674453 w 676691"/>
              <a:gd name="connsiteY3" fmla="*/ 120280 h 1073505"/>
              <a:gd name="connsiteX4" fmla="*/ 676381 w 676691"/>
              <a:gd name="connsiteY4" fmla="*/ 995593 h 1073505"/>
              <a:gd name="connsiteX5" fmla="*/ 630096 w 676691"/>
              <a:gd name="connsiteY5" fmla="*/ 1073505 h 1073505"/>
              <a:gd name="connsiteX6" fmla="*/ 34553 w 676691"/>
              <a:gd name="connsiteY6" fmla="*/ 999340 h 1073505"/>
              <a:gd name="connsiteX7" fmla="*/ 0 w 676691"/>
              <a:gd name="connsiteY7" fmla="*/ 930513 h 1073505"/>
              <a:gd name="connsiteX8" fmla="*/ 0 w 676691"/>
              <a:gd name="connsiteY8" fmla="*/ 167905 h 1073505"/>
              <a:gd name="connsiteX0" fmla="*/ 0 w 676691"/>
              <a:gd name="connsiteY0" fmla="*/ 167905 h 1073505"/>
              <a:gd name="connsiteX1" fmla="*/ 46173 w 676691"/>
              <a:gd name="connsiteY1" fmla="*/ 97258 h 1073505"/>
              <a:gd name="connsiteX2" fmla="*/ 639779 w 676691"/>
              <a:gd name="connsiteY2" fmla="*/ 525 h 1073505"/>
              <a:gd name="connsiteX3" fmla="*/ 674453 w 676691"/>
              <a:gd name="connsiteY3" fmla="*/ 120280 h 1073505"/>
              <a:gd name="connsiteX4" fmla="*/ 676381 w 676691"/>
              <a:gd name="connsiteY4" fmla="*/ 995593 h 1073505"/>
              <a:gd name="connsiteX5" fmla="*/ 630096 w 676691"/>
              <a:gd name="connsiteY5" fmla="*/ 1073505 h 1073505"/>
              <a:gd name="connsiteX6" fmla="*/ 34553 w 676691"/>
              <a:gd name="connsiteY6" fmla="*/ 999340 h 1073505"/>
              <a:gd name="connsiteX7" fmla="*/ 0 w 676691"/>
              <a:gd name="connsiteY7" fmla="*/ 930513 h 1073505"/>
              <a:gd name="connsiteX8" fmla="*/ 0 w 676691"/>
              <a:gd name="connsiteY8" fmla="*/ 167905 h 1073505"/>
              <a:gd name="connsiteX0" fmla="*/ 0 w 676691"/>
              <a:gd name="connsiteY0" fmla="*/ 167905 h 1073505"/>
              <a:gd name="connsiteX1" fmla="*/ 46173 w 676691"/>
              <a:gd name="connsiteY1" fmla="*/ 97258 h 1073505"/>
              <a:gd name="connsiteX2" fmla="*/ 639779 w 676691"/>
              <a:gd name="connsiteY2" fmla="*/ 525 h 1073505"/>
              <a:gd name="connsiteX3" fmla="*/ 674453 w 676691"/>
              <a:gd name="connsiteY3" fmla="*/ 120280 h 1073505"/>
              <a:gd name="connsiteX4" fmla="*/ 676381 w 676691"/>
              <a:gd name="connsiteY4" fmla="*/ 995593 h 1073505"/>
              <a:gd name="connsiteX5" fmla="*/ 630096 w 676691"/>
              <a:gd name="connsiteY5" fmla="*/ 1073505 h 1073505"/>
              <a:gd name="connsiteX6" fmla="*/ 34553 w 676691"/>
              <a:gd name="connsiteY6" fmla="*/ 999340 h 1073505"/>
              <a:gd name="connsiteX7" fmla="*/ 0 w 676691"/>
              <a:gd name="connsiteY7" fmla="*/ 930513 h 1073505"/>
              <a:gd name="connsiteX8" fmla="*/ 0 w 676691"/>
              <a:gd name="connsiteY8" fmla="*/ 167905 h 107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691" h="1073505">
                <a:moveTo>
                  <a:pt x="0" y="167905"/>
                </a:moveTo>
                <a:cubicBezTo>
                  <a:pt x="0" y="151684"/>
                  <a:pt x="7260" y="105617"/>
                  <a:pt x="46173" y="97258"/>
                </a:cubicBezTo>
                <a:cubicBezTo>
                  <a:pt x="162047" y="83969"/>
                  <a:pt x="460977" y="8653"/>
                  <a:pt x="639779" y="525"/>
                </a:cubicBezTo>
                <a:cubicBezTo>
                  <a:pt x="682753" y="-8594"/>
                  <a:pt x="674453" y="104059"/>
                  <a:pt x="674453" y="120280"/>
                </a:cubicBezTo>
                <a:cubicBezTo>
                  <a:pt x="672866" y="397501"/>
                  <a:pt x="677968" y="718372"/>
                  <a:pt x="676381" y="995593"/>
                </a:cubicBezTo>
                <a:cubicBezTo>
                  <a:pt x="678227" y="1034614"/>
                  <a:pt x="646317" y="1073505"/>
                  <a:pt x="630096" y="1073505"/>
                </a:cubicBezTo>
                <a:cubicBezTo>
                  <a:pt x="403502" y="1051937"/>
                  <a:pt x="236429" y="1023133"/>
                  <a:pt x="34553" y="999340"/>
                </a:cubicBezTo>
                <a:cubicBezTo>
                  <a:pt x="18332" y="999340"/>
                  <a:pt x="0" y="946734"/>
                  <a:pt x="0" y="930513"/>
                </a:cubicBezTo>
                <a:lnTo>
                  <a:pt x="0" y="167905"/>
                </a:lnTo>
                <a:close/>
              </a:path>
            </a:pathLst>
          </a:custGeom>
          <a:blipFill dpi="0" rotWithShape="1">
            <a:blip r:embed="rId6">
              <a:extLst>
                <a:ext uri="{28A0092B-C50C-407E-A947-70E740481C1C}">
                  <a14:useLocalDpi xmlns:a14="http://schemas.microsoft.com/office/drawing/2010/main" val="0"/>
                </a:ext>
              </a:extLst>
            </a:blip>
            <a:srcRect/>
            <a:stretch>
              <a:fillRect/>
            </a:stretch>
          </a:blip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2" name="矩形 21"/>
          <p:cNvSpPr/>
          <p:nvPr/>
        </p:nvSpPr>
        <p:spPr>
          <a:xfrm>
            <a:off x="697890" y="5761573"/>
            <a:ext cx="7765734" cy="424732"/>
          </a:xfrm>
          <a:prstGeom prst="rect">
            <a:avLst/>
          </a:prstGeom>
        </p:spPr>
        <p:txBody>
          <a:bodyPr wrap="square">
            <a:spAutoFit/>
          </a:bodyPr>
          <a:lstStyle/>
          <a:p>
            <a:pPr marL="357188" indent="-357188">
              <a:lnSpc>
                <a:spcPct val="120000"/>
              </a:lnSpc>
              <a:spcBef>
                <a:spcPct val="50000"/>
              </a:spcBef>
              <a:buClr>
                <a:srgbClr val="C00000"/>
              </a:buClr>
              <a:buFont typeface="Wingdings" pitchFamily="2" charset="2"/>
              <a:buChar char="n"/>
            </a:pPr>
            <a:r>
              <a:rPr lang="zh-TW" altLang="en-US" dirty="0" smtClean="0">
                <a:solidFill>
                  <a:schemeClr val="tx2"/>
                </a:solidFill>
              </a:rPr>
              <a:t>專利研究中心</a:t>
            </a:r>
            <a:r>
              <a:rPr lang="en-US" altLang="zh-TW" dirty="0" smtClean="0">
                <a:solidFill>
                  <a:schemeClr val="tx2"/>
                </a:solidFill>
              </a:rPr>
              <a:t>:</a:t>
            </a:r>
            <a:r>
              <a:rPr lang="zh-TW" altLang="en-US" dirty="0" smtClean="0">
                <a:solidFill>
                  <a:schemeClr val="tx2"/>
                </a:solidFill>
              </a:rPr>
              <a:t>本單位網站</a:t>
            </a:r>
            <a:r>
              <a:rPr lang="en-US" altLang="zh-TW" dirty="0" smtClean="0">
                <a:solidFill>
                  <a:schemeClr val="tx2"/>
                </a:solidFill>
                <a:hlinkClick r:id="rId7"/>
              </a:rPr>
              <a:t>www.tsipo.com</a:t>
            </a:r>
            <a:r>
              <a:rPr lang="zh-TW" altLang="en-US" dirty="0" smtClean="0">
                <a:solidFill>
                  <a:schemeClr val="tx2"/>
                </a:solidFill>
              </a:rPr>
              <a:t>有多個專利分析範例供參考</a:t>
            </a:r>
            <a:endParaRPr lang="en-US" altLang="zh-CN" i="0" dirty="0">
              <a:solidFill>
                <a:schemeClr val="tx2"/>
              </a:solidFill>
            </a:endParaRPr>
          </a:p>
        </p:txBody>
      </p:sp>
      <p:graphicFrame>
        <p:nvGraphicFramePr>
          <p:cNvPr id="12" name="資料庫圖表 11"/>
          <p:cNvGraphicFramePr/>
          <p:nvPr>
            <p:extLst>
              <p:ext uri="{D42A27DB-BD31-4B8C-83A1-F6EECF244321}">
                <p14:modId xmlns:p14="http://schemas.microsoft.com/office/powerpoint/2010/main" val="746864079"/>
              </p:ext>
            </p:extLst>
          </p:nvPr>
        </p:nvGraphicFramePr>
        <p:xfrm>
          <a:off x="60733" y="3625146"/>
          <a:ext cx="2637805" cy="18216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矩形 15"/>
          <p:cNvSpPr>
            <a:spLocks noChangeArrowheads="1"/>
          </p:cNvSpPr>
          <p:nvPr/>
        </p:nvSpPr>
        <p:spPr bwMode="auto">
          <a:xfrm>
            <a:off x="7873447" y="2024844"/>
            <a:ext cx="114486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375"/>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9pPr>
          </a:lstStyle>
          <a:p>
            <a:pPr>
              <a:lnSpc>
                <a:spcPts val="1833"/>
              </a:lnSpc>
              <a:spcBef>
                <a:spcPct val="0"/>
              </a:spcBef>
              <a:buNone/>
            </a:pPr>
            <a:r>
              <a:rPr lang="zh-TW" altLang="en-US" sz="1100" dirty="0">
                <a:solidFill>
                  <a:schemeClr val="tx2"/>
                </a:solidFill>
                <a:latin typeface="+mn-lt"/>
                <a:ea typeface="+mn-ea"/>
              </a:rPr>
              <a:t>主題</a:t>
            </a:r>
            <a:r>
              <a:rPr lang="en-US" altLang="zh-TW" sz="1100" dirty="0" smtClean="0">
                <a:solidFill>
                  <a:schemeClr val="tx2"/>
                </a:solidFill>
                <a:latin typeface="+mn-lt"/>
                <a:ea typeface="+mn-ea"/>
              </a:rPr>
              <a:t>:</a:t>
            </a:r>
          </a:p>
          <a:p>
            <a:pPr marL="171450" indent="-171450">
              <a:lnSpc>
                <a:spcPts val="1833"/>
              </a:lnSpc>
              <a:spcBef>
                <a:spcPct val="0"/>
              </a:spcBef>
            </a:pPr>
            <a:r>
              <a:rPr lang="zh-TW" altLang="en-US" sz="1100" b="1" dirty="0" smtClean="0">
                <a:solidFill>
                  <a:srgbClr val="FF0000"/>
                </a:solidFill>
                <a:latin typeface="+mn-lt"/>
                <a:ea typeface="+mn-ea"/>
              </a:rPr>
              <a:t>學名藥</a:t>
            </a:r>
            <a:endParaRPr lang="en-US" altLang="zh-TW" sz="1100" b="1" dirty="0" smtClean="0">
              <a:solidFill>
                <a:srgbClr val="FF0000"/>
              </a:solidFill>
              <a:latin typeface="+mn-lt"/>
              <a:ea typeface="+mn-ea"/>
            </a:endParaRPr>
          </a:p>
          <a:p>
            <a:pPr marL="171450" indent="-171450">
              <a:lnSpc>
                <a:spcPts val="1833"/>
              </a:lnSpc>
              <a:spcBef>
                <a:spcPct val="0"/>
              </a:spcBef>
            </a:pPr>
            <a:r>
              <a:rPr lang="en-US" altLang="zh-TW" sz="1100" b="1" dirty="0" smtClean="0">
                <a:latin typeface="+mn-lt"/>
                <a:ea typeface="+mn-ea"/>
              </a:rPr>
              <a:t>AI</a:t>
            </a:r>
            <a:r>
              <a:rPr lang="zh-TW" altLang="en-US" sz="1100" b="1" dirty="0" smtClean="0">
                <a:latin typeface="+mn-lt"/>
                <a:ea typeface="+mn-ea"/>
              </a:rPr>
              <a:t>人工智慧</a:t>
            </a:r>
            <a:endParaRPr lang="en-US" altLang="zh-TW" sz="1100" b="1" dirty="0" smtClean="0">
              <a:latin typeface="+mn-lt"/>
              <a:ea typeface="+mn-ea"/>
            </a:endParaRPr>
          </a:p>
          <a:p>
            <a:pPr marL="171450" indent="-171450">
              <a:lnSpc>
                <a:spcPts val="1833"/>
              </a:lnSpc>
              <a:spcBef>
                <a:spcPct val="0"/>
              </a:spcBef>
            </a:pPr>
            <a:r>
              <a:rPr lang="zh-TW" altLang="en-US" sz="1100" b="1" dirty="0" smtClean="0">
                <a:solidFill>
                  <a:srgbClr val="FF0000"/>
                </a:solidFill>
                <a:latin typeface="+mn-lt"/>
                <a:ea typeface="+mn-ea"/>
              </a:rPr>
              <a:t>車聯網</a:t>
            </a:r>
            <a:endParaRPr lang="en-US" altLang="zh-TW" sz="1100" b="1" dirty="0" smtClean="0">
              <a:solidFill>
                <a:srgbClr val="FF0000"/>
              </a:solidFill>
              <a:latin typeface="+mn-lt"/>
              <a:ea typeface="+mn-ea"/>
            </a:endParaRPr>
          </a:p>
          <a:p>
            <a:pPr marL="171450" indent="-171450">
              <a:lnSpc>
                <a:spcPts val="1833"/>
              </a:lnSpc>
              <a:spcBef>
                <a:spcPct val="0"/>
              </a:spcBef>
            </a:pPr>
            <a:r>
              <a:rPr lang="zh-TW" altLang="en-US" sz="1100" b="1" dirty="0">
                <a:latin typeface="+mn-lt"/>
                <a:ea typeface="+mn-ea"/>
              </a:rPr>
              <a:t>智慧服飾</a:t>
            </a:r>
            <a:endParaRPr lang="en-US" altLang="zh-TW" sz="1100" b="1" dirty="0">
              <a:latin typeface="+mn-lt"/>
              <a:ea typeface="+mn-ea"/>
            </a:endParaRPr>
          </a:p>
          <a:p>
            <a:pPr marL="171450" indent="-171450">
              <a:lnSpc>
                <a:spcPts val="1833"/>
              </a:lnSpc>
              <a:spcBef>
                <a:spcPct val="0"/>
              </a:spcBef>
            </a:pPr>
            <a:r>
              <a:rPr lang="zh-TW" altLang="en-US" sz="1100" b="1" dirty="0" smtClean="0">
                <a:solidFill>
                  <a:srgbClr val="FF0000"/>
                </a:solidFill>
                <a:latin typeface="+mn-lt"/>
                <a:ea typeface="+mn-ea"/>
              </a:rPr>
              <a:t>染料敏化</a:t>
            </a:r>
            <a:endParaRPr lang="en-US" altLang="zh-TW" sz="1100" b="1" dirty="0" smtClean="0">
              <a:solidFill>
                <a:srgbClr val="FF0000"/>
              </a:solidFill>
              <a:latin typeface="+mn-lt"/>
              <a:ea typeface="+mn-ea"/>
            </a:endParaRPr>
          </a:p>
          <a:p>
            <a:pPr>
              <a:lnSpc>
                <a:spcPts val="1833"/>
              </a:lnSpc>
              <a:spcBef>
                <a:spcPct val="0"/>
              </a:spcBef>
              <a:buNone/>
            </a:pPr>
            <a:r>
              <a:rPr lang="zh-TW" altLang="en-US" sz="1100" dirty="0" smtClean="0">
                <a:solidFill>
                  <a:schemeClr val="tx2"/>
                </a:solidFill>
                <a:latin typeface="+mn-lt"/>
                <a:ea typeface="+mn-ea"/>
              </a:rPr>
              <a:t>   </a:t>
            </a:r>
            <a:r>
              <a:rPr lang="zh-TW" altLang="en-US" sz="1100" b="1" dirty="0" smtClean="0">
                <a:latin typeface="+mn-lt"/>
                <a:ea typeface="+mn-ea"/>
              </a:rPr>
              <a:t>太陽能電池</a:t>
            </a:r>
            <a:endParaRPr lang="en-US" altLang="zh-TW" sz="1100" b="1" dirty="0" smtClean="0">
              <a:latin typeface="+mn-lt"/>
              <a:ea typeface="+mn-ea"/>
            </a:endParaRPr>
          </a:p>
          <a:p>
            <a:pPr>
              <a:lnSpc>
                <a:spcPts val="1833"/>
              </a:lnSpc>
              <a:spcBef>
                <a:spcPct val="0"/>
              </a:spcBef>
              <a:buNone/>
            </a:pPr>
            <a:endParaRPr lang="en-US" altLang="zh-TW" sz="1100" dirty="0">
              <a:solidFill>
                <a:schemeClr val="tx2"/>
              </a:solidFill>
              <a:latin typeface="+mn-lt"/>
              <a:ea typeface="+mn-ea"/>
            </a:endParaRPr>
          </a:p>
        </p:txBody>
      </p:sp>
      <p:sp>
        <p:nvSpPr>
          <p:cNvPr id="20" name="文字方塊 19"/>
          <p:cNvSpPr txBox="1"/>
          <p:nvPr/>
        </p:nvSpPr>
        <p:spPr>
          <a:xfrm>
            <a:off x="234784" y="771525"/>
            <a:ext cx="415498" cy="1477328"/>
          </a:xfrm>
          <a:prstGeom prst="rect">
            <a:avLst/>
          </a:prstGeom>
          <a:noFill/>
        </p:spPr>
        <p:txBody>
          <a:bodyPr wrap="none" rtlCol="0">
            <a:spAutoFit/>
          </a:bodyPr>
          <a:lstStyle/>
          <a:p>
            <a:r>
              <a:rPr lang="zh-TW" altLang="en-US" b="1" dirty="0" smtClean="0">
                <a:latin typeface="+mj-ea"/>
                <a:ea typeface="+mj-ea"/>
              </a:rPr>
              <a:t>專</a:t>
            </a:r>
            <a:endParaRPr lang="en-US" altLang="zh-TW" b="1" dirty="0" smtClean="0">
              <a:latin typeface="+mj-ea"/>
              <a:ea typeface="+mj-ea"/>
            </a:endParaRPr>
          </a:p>
          <a:p>
            <a:r>
              <a:rPr lang="zh-TW" altLang="en-US" b="1" dirty="0" smtClean="0">
                <a:latin typeface="+mj-ea"/>
                <a:ea typeface="+mj-ea"/>
              </a:rPr>
              <a:t>題</a:t>
            </a:r>
            <a:endParaRPr lang="en-US" altLang="zh-TW" b="1" dirty="0" smtClean="0">
              <a:latin typeface="+mj-ea"/>
              <a:ea typeface="+mj-ea"/>
            </a:endParaRPr>
          </a:p>
          <a:p>
            <a:r>
              <a:rPr lang="zh-TW" altLang="en-US" b="1" dirty="0" smtClean="0">
                <a:latin typeface="+mj-ea"/>
                <a:ea typeface="+mj-ea"/>
              </a:rPr>
              <a:t>研</a:t>
            </a:r>
            <a:endParaRPr lang="en-US" altLang="zh-TW" b="1" dirty="0" smtClean="0">
              <a:latin typeface="+mj-ea"/>
              <a:ea typeface="+mj-ea"/>
            </a:endParaRPr>
          </a:p>
          <a:p>
            <a:r>
              <a:rPr lang="zh-TW" altLang="en-US" b="1" dirty="0">
                <a:latin typeface="+mj-ea"/>
                <a:ea typeface="+mj-ea"/>
              </a:rPr>
              <a:t>究</a:t>
            </a:r>
            <a:endParaRPr lang="en-US" altLang="zh-TW" b="1" dirty="0" smtClean="0">
              <a:latin typeface="+mj-ea"/>
              <a:ea typeface="+mj-ea"/>
            </a:endParaRPr>
          </a:p>
          <a:p>
            <a:endParaRPr lang="zh-TW" altLang="en-US" b="1" dirty="0">
              <a:latin typeface="+mj-ea"/>
              <a:ea typeface="+mj-ea"/>
            </a:endParaRPr>
          </a:p>
        </p:txBody>
      </p:sp>
      <p:grpSp>
        <p:nvGrpSpPr>
          <p:cNvPr id="2" name="组合 4"/>
          <p:cNvGrpSpPr/>
          <p:nvPr/>
        </p:nvGrpSpPr>
        <p:grpSpPr>
          <a:xfrm rot="5400000">
            <a:off x="-672981" y="1356951"/>
            <a:ext cx="2231028" cy="320419"/>
            <a:chOff x="4827934" y="3550540"/>
            <a:chExt cx="2173152" cy="593645"/>
          </a:xfrm>
          <a:solidFill>
            <a:srgbClr val="FFC000"/>
          </a:solidFill>
        </p:grpSpPr>
        <p:sp>
          <p:nvSpPr>
            <p:cNvPr id="23" name="Freeform 10"/>
            <p:cNvSpPr>
              <a:spLocks/>
            </p:cNvSpPr>
            <p:nvPr/>
          </p:nvSpPr>
          <p:spPr bwMode="auto">
            <a:xfrm rot="5400000">
              <a:off x="4572198" y="3806276"/>
              <a:ext cx="593644" cy="82171"/>
            </a:xfrm>
            <a:custGeom>
              <a:avLst/>
              <a:gdLst>
                <a:gd name="T0" fmla="*/ 196 w 196"/>
                <a:gd name="T1" fmla="*/ 15 h 30"/>
                <a:gd name="T2" fmla="*/ 181 w 196"/>
                <a:gd name="T3" fmla="*/ 30 h 30"/>
                <a:gd name="T4" fmla="*/ 15 w 196"/>
                <a:gd name="T5" fmla="*/ 30 h 30"/>
                <a:gd name="T6" fmla="*/ 0 w 196"/>
                <a:gd name="T7" fmla="*/ 15 h 30"/>
                <a:gd name="T8" fmla="*/ 0 w 196"/>
                <a:gd name="T9" fmla="*/ 15 h 30"/>
                <a:gd name="T10" fmla="*/ 15 w 196"/>
                <a:gd name="T11" fmla="*/ 0 h 30"/>
                <a:gd name="T12" fmla="*/ 181 w 196"/>
                <a:gd name="T13" fmla="*/ 0 h 30"/>
                <a:gd name="T14" fmla="*/ 196 w 196"/>
                <a:gd name="T15" fmla="*/ 15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30">
                  <a:moveTo>
                    <a:pt x="196" y="15"/>
                  </a:moveTo>
                  <a:cubicBezTo>
                    <a:pt x="196" y="24"/>
                    <a:pt x="189" y="30"/>
                    <a:pt x="181" y="30"/>
                  </a:cubicBezTo>
                  <a:cubicBezTo>
                    <a:pt x="15" y="30"/>
                    <a:pt x="15" y="30"/>
                    <a:pt x="15" y="30"/>
                  </a:cubicBezTo>
                  <a:cubicBezTo>
                    <a:pt x="7" y="30"/>
                    <a:pt x="0" y="24"/>
                    <a:pt x="0" y="15"/>
                  </a:cubicBezTo>
                  <a:cubicBezTo>
                    <a:pt x="0" y="15"/>
                    <a:pt x="0" y="15"/>
                    <a:pt x="0" y="15"/>
                  </a:cubicBezTo>
                  <a:cubicBezTo>
                    <a:pt x="0" y="7"/>
                    <a:pt x="7" y="0"/>
                    <a:pt x="15" y="0"/>
                  </a:cubicBezTo>
                  <a:cubicBezTo>
                    <a:pt x="181" y="0"/>
                    <a:pt x="181" y="0"/>
                    <a:pt x="181" y="0"/>
                  </a:cubicBezTo>
                  <a:cubicBezTo>
                    <a:pt x="189" y="0"/>
                    <a:pt x="196" y="7"/>
                    <a:pt x="196" y="15"/>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10"/>
            <p:cNvSpPr>
              <a:spLocks/>
            </p:cNvSpPr>
            <p:nvPr/>
          </p:nvSpPr>
          <p:spPr bwMode="auto">
            <a:xfrm rot="5400000">
              <a:off x="6663179" y="3806277"/>
              <a:ext cx="593644" cy="82171"/>
            </a:xfrm>
            <a:custGeom>
              <a:avLst/>
              <a:gdLst>
                <a:gd name="T0" fmla="*/ 196 w 196"/>
                <a:gd name="T1" fmla="*/ 15 h 30"/>
                <a:gd name="T2" fmla="*/ 181 w 196"/>
                <a:gd name="T3" fmla="*/ 30 h 30"/>
                <a:gd name="T4" fmla="*/ 15 w 196"/>
                <a:gd name="T5" fmla="*/ 30 h 30"/>
                <a:gd name="T6" fmla="*/ 0 w 196"/>
                <a:gd name="T7" fmla="*/ 15 h 30"/>
                <a:gd name="T8" fmla="*/ 0 w 196"/>
                <a:gd name="T9" fmla="*/ 15 h 30"/>
                <a:gd name="T10" fmla="*/ 15 w 196"/>
                <a:gd name="T11" fmla="*/ 0 h 30"/>
                <a:gd name="T12" fmla="*/ 181 w 196"/>
                <a:gd name="T13" fmla="*/ 0 h 30"/>
                <a:gd name="T14" fmla="*/ 196 w 196"/>
                <a:gd name="T15" fmla="*/ 15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30">
                  <a:moveTo>
                    <a:pt x="196" y="15"/>
                  </a:moveTo>
                  <a:cubicBezTo>
                    <a:pt x="196" y="24"/>
                    <a:pt x="189" y="30"/>
                    <a:pt x="181" y="30"/>
                  </a:cubicBezTo>
                  <a:cubicBezTo>
                    <a:pt x="15" y="30"/>
                    <a:pt x="15" y="30"/>
                    <a:pt x="15" y="30"/>
                  </a:cubicBezTo>
                  <a:cubicBezTo>
                    <a:pt x="7" y="30"/>
                    <a:pt x="0" y="24"/>
                    <a:pt x="0" y="15"/>
                  </a:cubicBezTo>
                  <a:cubicBezTo>
                    <a:pt x="0" y="15"/>
                    <a:pt x="0" y="15"/>
                    <a:pt x="0" y="15"/>
                  </a:cubicBezTo>
                  <a:cubicBezTo>
                    <a:pt x="0" y="7"/>
                    <a:pt x="7" y="0"/>
                    <a:pt x="15" y="0"/>
                  </a:cubicBezTo>
                  <a:cubicBezTo>
                    <a:pt x="181" y="0"/>
                    <a:pt x="181" y="0"/>
                    <a:pt x="181" y="0"/>
                  </a:cubicBezTo>
                  <a:cubicBezTo>
                    <a:pt x="189" y="0"/>
                    <a:pt x="196" y="7"/>
                    <a:pt x="196" y="15"/>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p:cNvPicPr>
            <a:picLocks noChangeAspect="1"/>
          </p:cNvPicPr>
          <p:nvPr/>
        </p:nvPicPr>
        <p:blipFill>
          <a:blip r:embed="rId2" cstate="print"/>
          <a:stretch>
            <a:fillRect/>
          </a:stretch>
        </p:blipFill>
        <p:spPr>
          <a:xfrm>
            <a:off x="7057709" y="3110395"/>
            <a:ext cx="646505" cy="775806"/>
          </a:xfrm>
          <a:prstGeom prst="rect">
            <a:avLst/>
          </a:prstGeom>
        </p:spPr>
      </p:pic>
      <p:pic>
        <p:nvPicPr>
          <p:cNvPr id="13" name="圖片 12"/>
          <p:cNvPicPr>
            <a:picLocks noChangeAspect="1"/>
          </p:cNvPicPr>
          <p:nvPr/>
        </p:nvPicPr>
        <p:blipFill rotWithShape="1">
          <a:blip r:embed="rId3"/>
          <a:srcRect t="12816" b="22681"/>
          <a:stretch/>
        </p:blipFill>
        <p:spPr>
          <a:xfrm>
            <a:off x="343883" y="4265059"/>
            <a:ext cx="744243" cy="432048"/>
          </a:xfrm>
          <a:prstGeom prst="rect">
            <a:avLst/>
          </a:prstGeom>
        </p:spPr>
      </p:pic>
      <p:pic>
        <p:nvPicPr>
          <p:cNvPr id="14" name="圖片 13"/>
          <p:cNvPicPr>
            <a:picLocks noChangeAspect="1"/>
          </p:cNvPicPr>
          <p:nvPr/>
        </p:nvPicPr>
        <p:blipFill>
          <a:blip r:embed="rId4" cstate="print"/>
          <a:stretch>
            <a:fillRect/>
          </a:stretch>
        </p:blipFill>
        <p:spPr>
          <a:xfrm>
            <a:off x="307975" y="1123236"/>
            <a:ext cx="718810" cy="745874"/>
          </a:xfrm>
          <a:prstGeom prst="rect">
            <a:avLst/>
          </a:prstGeom>
          <a:ln>
            <a:noFill/>
          </a:ln>
        </p:spPr>
      </p:pic>
      <p:pic>
        <p:nvPicPr>
          <p:cNvPr id="15" name="Picture 44" descr="http://a3.att.hudong.com/21/56/01300000332400125975561383380_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2584" y="1140870"/>
            <a:ext cx="537120" cy="643474"/>
          </a:xfrm>
          <a:prstGeom prst="rect">
            <a:avLst/>
          </a:prstGeom>
          <a:solidFill>
            <a:schemeClr val="tx1"/>
          </a:solidFill>
          <a:ln>
            <a:noFill/>
          </a:ln>
          <a:extLst/>
        </p:spPr>
      </p:pic>
      <p:pic>
        <p:nvPicPr>
          <p:cNvPr id="16" name="Picture 6" descr="http://listentaiwan.com/images/logo/ch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5565" y="1254795"/>
            <a:ext cx="1111598" cy="45770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8" name="圖片 17"/>
          <p:cNvPicPr>
            <a:picLocks noChangeAspect="1"/>
          </p:cNvPicPr>
          <p:nvPr/>
        </p:nvPicPr>
        <p:blipFill rotWithShape="1">
          <a:blip r:embed="rId7" cstate="print"/>
          <a:srcRect b="8992"/>
          <a:stretch/>
        </p:blipFill>
        <p:spPr>
          <a:xfrm>
            <a:off x="1418137" y="3133588"/>
            <a:ext cx="1256218" cy="664673"/>
          </a:xfrm>
          <a:prstGeom prst="rect">
            <a:avLst/>
          </a:prstGeom>
        </p:spPr>
      </p:pic>
      <p:pic>
        <p:nvPicPr>
          <p:cNvPr id="19" name="圖片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99367" y="4297542"/>
            <a:ext cx="938275" cy="450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2" descr="http://t0.gstatic.com/images?q=tbn:ANd9GcREMNvQVcpMLkLMO_vkyFCS9kkNRiCZcrkhSpIQgJN0bKDrSEma"/>
          <p:cNvPicPr>
            <a:picLocks noChangeAspect="1" noChangeArrowheads="1"/>
          </p:cNvPicPr>
          <p:nvPr/>
        </p:nvPicPr>
        <p:blipFill>
          <a:blip r:embed="rId9" cstate="email">
            <a:extLst/>
          </a:blip>
          <a:srcRect/>
          <a:stretch>
            <a:fillRect/>
          </a:stretch>
        </p:blipFill>
        <p:spPr bwMode="auto">
          <a:xfrm>
            <a:off x="219635" y="5443779"/>
            <a:ext cx="1185930" cy="464018"/>
          </a:xfrm>
          <a:prstGeom prst="rect">
            <a:avLst/>
          </a:prstGeom>
          <a:noFill/>
          <a:ln>
            <a:noFill/>
          </a:ln>
          <a:effectLst>
            <a:softEdge rad="0"/>
          </a:effectLst>
          <a:extLst/>
        </p:spPr>
      </p:pic>
      <p:pic>
        <p:nvPicPr>
          <p:cNvPr id="21" name="Picture 4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10469" y="1361820"/>
            <a:ext cx="1628045" cy="455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79414" y="1267090"/>
            <a:ext cx="960993" cy="53430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8" name="Picture 3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30592" y="3306239"/>
            <a:ext cx="1288434" cy="46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圖片 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374612" y="3311695"/>
            <a:ext cx="1165358" cy="47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1" descr="https://www.tips.org.tw/public/File/201203/images/%E6%87%B7%E7%89%B9%E7%94%9F%E6%8A%80.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46672" y="4321096"/>
            <a:ext cx="1467230" cy="41499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31" name="Picture 4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17000" y="5433116"/>
            <a:ext cx="951751" cy="46664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32" name="Picture 122" descr="http://www.unitedbiopharma.com/images/finalindex0416_02.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38513" y="1282134"/>
            <a:ext cx="1532788" cy="57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4" descr="http://www.energypark.org.tw/_admin/_upload/topGoal/GoalCom/37/photo4/%E6%AD%A3%E9%9A%86.jpe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332379" y="4372781"/>
            <a:ext cx="1381708" cy="31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圖片 35"/>
          <p:cNvPicPr>
            <a:picLocks noChangeAspect="1"/>
          </p:cNvPicPr>
          <p:nvPr/>
        </p:nvPicPr>
        <p:blipFill>
          <a:blip r:embed="rId18"/>
          <a:stretch>
            <a:fillRect/>
          </a:stretch>
        </p:blipFill>
        <p:spPr>
          <a:xfrm>
            <a:off x="5736765" y="3253566"/>
            <a:ext cx="1092795" cy="475849"/>
          </a:xfrm>
          <a:prstGeom prst="rect">
            <a:avLst/>
          </a:prstGeom>
        </p:spPr>
      </p:pic>
      <p:pic>
        <p:nvPicPr>
          <p:cNvPr id="38" name="Picture 4" descr="http://www.topcell-solar.com/Upload_img/Image/design/top_logo_ch.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82654" y="5276243"/>
            <a:ext cx="1341199" cy="43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0" descr="http://www.titanhk.com/Picts/CompanyLogos/farcent_logo.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696894" y="2245611"/>
            <a:ext cx="639953" cy="50626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42" name="圖片 41"/>
          <p:cNvPicPr>
            <a:picLocks noChangeAspect="1"/>
          </p:cNvPicPr>
          <p:nvPr/>
        </p:nvPicPr>
        <p:blipFill>
          <a:blip r:embed="rId21"/>
          <a:stretch>
            <a:fillRect/>
          </a:stretch>
        </p:blipFill>
        <p:spPr>
          <a:xfrm>
            <a:off x="6493826" y="4257931"/>
            <a:ext cx="532771" cy="633503"/>
          </a:xfrm>
          <a:prstGeom prst="rect">
            <a:avLst/>
          </a:prstGeom>
        </p:spPr>
      </p:pic>
      <p:pic>
        <p:nvPicPr>
          <p:cNvPr id="43" name="Picture 8" descr="http://www.rti.org.tw/cache/material_139754020626492_400x300.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840529" y="1223065"/>
            <a:ext cx="1227916" cy="56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圖片 4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081847" y="2123380"/>
            <a:ext cx="669310" cy="678408"/>
          </a:xfrm>
          <a:prstGeom prst="rect">
            <a:avLst/>
          </a:prstGeom>
        </p:spPr>
      </p:pic>
      <p:sp>
        <p:nvSpPr>
          <p:cNvPr id="54" name="Rectangle 3"/>
          <p:cNvSpPr>
            <a:spLocks noChangeArrowheads="1"/>
          </p:cNvSpPr>
          <p:nvPr/>
        </p:nvSpPr>
        <p:spPr bwMode="auto">
          <a:xfrm>
            <a:off x="260748" y="1906110"/>
            <a:ext cx="8811753" cy="181285"/>
          </a:xfrm>
          <a:prstGeom prst="rect">
            <a:avLst/>
          </a:prstGeom>
          <a:solidFill>
            <a:schemeClr val="accent4"/>
          </a:solidFill>
          <a:ln w="9525">
            <a:noFill/>
            <a:miter lim="800000"/>
            <a:headEnd/>
            <a:tailEnd/>
          </a:ln>
        </p:spPr>
        <p:txBody>
          <a:bodyPr wrap="none" anchor="ctr"/>
          <a:lstStyle/>
          <a:p>
            <a:r>
              <a:rPr lang="zh-TW" altLang="en-US" sz="1000" b="1" dirty="0" smtClean="0">
                <a:solidFill>
                  <a:schemeClr val="bg1"/>
                </a:solidFill>
                <a:effectLst>
                  <a:outerShdw blurRad="38100" dist="38100" dir="2700000" algn="tl">
                    <a:srgbClr val="000000">
                      <a:alpha val="43137"/>
                    </a:srgbClr>
                  </a:outerShdw>
                </a:effectLst>
              </a:rPr>
              <a:t>股票代號 </a:t>
            </a:r>
            <a:r>
              <a:rPr lang="en-US" altLang="zh-TW" sz="1000" b="1" dirty="0" smtClean="0">
                <a:solidFill>
                  <a:schemeClr val="bg1"/>
                </a:solidFill>
                <a:effectLst>
                  <a:outerShdw blurRad="38100" dist="38100" dir="2700000" algn="tl">
                    <a:srgbClr val="000000">
                      <a:alpha val="43137"/>
                    </a:srgbClr>
                  </a:outerShdw>
                </a:effectLst>
              </a:rPr>
              <a:t>1328</a:t>
            </a:r>
            <a:r>
              <a:rPr lang="zh-TW" altLang="en-US" sz="1000" b="1" dirty="0" smtClean="0">
                <a:solidFill>
                  <a:schemeClr val="bg1"/>
                </a:solidFill>
                <a:effectLst>
                  <a:outerShdw blurRad="38100" dist="38100" dir="2700000" algn="tl">
                    <a:srgbClr val="000000">
                      <a:alpha val="43137"/>
                    </a:srgbClr>
                  </a:outerShdw>
                </a:effectLst>
              </a:rPr>
              <a:t>        股票代號 </a:t>
            </a:r>
            <a:r>
              <a:rPr lang="en-US" altLang="zh-TW" sz="1000" b="1" dirty="0" smtClean="0">
                <a:solidFill>
                  <a:schemeClr val="bg1"/>
                </a:solidFill>
                <a:effectLst>
                  <a:outerShdw blurRad="38100" dist="38100" dir="2700000" algn="tl">
                    <a:srgbClr val="000000">
                      <a:alpha val="43137"/>
                    </a:srgbClr>
                  </a:outerShdw>
                </a:effectLst>
              </a:rPr>
              <a:t>2412</a:t>
            </a:r>
            <a:r>
              <a:rPr lang="zh-TW" altLang="en-US" sz="1000" b="1" dirty="0" smtClean="0">
                <a:solidFill>
                  <a:schemeClr val="bg1"/>
                </a:solidFill>
                <a:effectLst>
                  <a:outerShdw blurRad="38100" dist="38100" dir="2700000" algn="tl">
                    <a:srgbClr val="000000">
                      <a:alpha val="43137"/>
                    </a:srgbClr>
                  </a:outerShdw>
                </a:effectLst>
              </a:rPr>
              <a:t>           股票代號 </a:t>
            </a:r>
            <a:r>
              <a:rPr lang="en-US" altLang="zh-TW" sz="1000" b="1" dirty="0" smtClean="0">
                <a:solidFill>
                  <a:schemeClr val="bg1"/>
                </a:solidFill>
                <a:effectLst>
                  <a:outerShdw blurRad="38100" dist="38100" dir="2700000" algn="tl">
                    <a:srgbClr val="000000">
                      <a:alpha val="43137"/>
                    </a:srgbClr>
                  </a:outerShdw>
                </a:effectLst>
              </a:rPr>
              <a:t>4174</a:t>
            </a:r>
            <a:r>
              <a:rPr lang="zh-TW" altLang="en-US" sz="1000" b="1" dirty="0" smtClean="0">
                <a:solidFill>
                  <a:schemeClr val="bg1"/>
                </a:solidFill>
                <a:effectLst>
                  <a:outerShdw blurRad="38100" dist="38100" dir="2700000" algn="tl">
                    <a:srgbClr val="000000">
                      <a:alpha val="43137"/>
                    </a:srgbClr>
                  </a:outerShdw>
                </a:effectLst>
              </a:rPr>
              <a:t>        股票代號  </a:t>
            </a:r>
            <a:r>
              <a:rPr lang="en-US" altLang="zh-TW" sz="1000" b="1" dirty="0" smtClean="0">
                <a:solidFill>
                  <a:schemeClr val="bg1"/>
                </a:solidFill>
                <a:effectLst>
                  <a:outerShdw blurRad="38100" dist="38100" dir="2700000" algn="tl">
                    <a:srgbClr val="000000">
                      <a:alpha val="43137"/>
                    </a:srgbClr>
                  </a:outerShdw>
                </a:effectLst>
              </a:rPr>
              <a:t>6495</a:t>
            </a:r>
            <a:r>
              <a:rPr lang="zh-TW" altLang="en-US" sz="1000" b="1" dirty="0" smtClean="0">
                <a:solidFill>
                  <a:schemeClr val="bg1"/>
                </a:solidFill>
                <a:effectLst>
                  <a:outerShdw blurRad="38100" dist="38100" dir="2700000" algn="tl">
                    <a:srgbClr val="000000">
                      <a:alpha val="43137"/>
                    </a:srgbClr>
                  </a:outerShdw>
                </a:effectLst>
              </a:rPr>
              <a:t>            股票代號 </a:t>
            </a:r>
            <a:r>
              <a:rPr lang="en-US" altLang="zh-TW" sz="1000" b="1" dirty="0" smtClean="0">
                <a:solidFill>
                  <a:schemeClr val="bg1"/>
                </a:solidFill>
                <a:effectLst>
                  <a:outerShdw blurRad="38100" dist="38100" dir="2700000" algn="tl">
                    <a:srgbClr val="000000">
                      <a:alpha val="43137"/>
                    </a:srgbClr>
                  </a:outerShdw>
                </a:effectLst>
              </a:rPr>
              <a:t>6471</a:t>
            </a:r>
            <a:endParaRPr lang="zh-CN" altLang="en-US" sz="1000" b="1" dirty="0">
              <a:solidFill>
                <a:schemeClr val="bg1"/>
              </a:solidFill>
              <a:effectLst>
                <a:outerShdw blurRad="38100" dist="38100" dir="2700000" algn="tl">
                  <a:srgbClr val="000000">
                    <a:alpha val="43137"/>
                  </a:srgbClr>
                </a:outerShdw>
              </a:effectLst>
            </a:endParaRPr>
          </a:p>
        </p:txBody>
      </p:sp>
      <p:sp>
        <p:nvSpPr>
          <p:cNvPr id="56" name="Rectangle 3"/>
          <p:cNvSpPr>
            <a:spLocks noChangeArrowheads="1"/>
          </p:cNvSpPr>
          <p:nvPr/>
        </p:nvSpPr>
        <p:spPr bwMode="auto">
          <a:xfrm>
            <a:off x="256694" y="2877223"/>
            <a:ext cx="8811753" cy="181285"/>
          </a:xfrm>
          <a:prstGeom prst="rect">
            <a:avLst/>
          </a:prstGeom>
          <a:solidFill>
            <a:schemeClr val="accent4"/>
          </a:solidFill>
          <a:ln w="9525">
            <a:noFill/>
            <a:miter lim="800000"/>
            <a:headEnd/>
            <a:tailEnd/>
          </a:ln>
        </p:spPr>
        <p:txBody>
          <a:bodyPr wrap="none" anchor="ctr"/>
          <a:lstStyle/>
          <a:p>
            <a:r>
              <a:rPr lang="zh-TW" altLang="en-US" sz="1000" b="1" dirty="0" smtClean="0">
                <a:solidFill>
                  <a:schemeClr val="bg1"/>
                </a:solidFill>
                <a:effectLst>
                  <a:outerShdw blurRad="38100" dist="38100" dir="2700000" algn="tl">
                    <a:srgbClr val="000000">
                      <a:alpha val="43137"/>
                    </a:srgbClr>
                  </a:outerShdw>
                </a:effectLst>
              </a:rPr>
              <a:t>                             股票代號 </a:t>
            </a:r>
            <a:r>
              <a:rPr lang="en-US" altLang="zh-TW" sz="1000" b="1" dirty="0" smtClean="0">
                <a:solidFill>
                  <a:schemeClr val="bg1"/>
                </a:solidFill>
                <a:effectLst>
                  <a:outerShdw blurRad="38100" dist="38100" dir="2700000" algn="tl">
                    <a:srgbClr val="000000">
                      <a:alpha val="43137"/>
                    </a:srgbClr>
                  </a:outerShdw>
                </a:effectLst>
              </a:rPr>
              <a:t>5836</a:t>
            </a:r>
            <a:r>
              <a:rPr lang="zh-TW" altLang="en-US" sz="1000" b="1" dirty="0" smtClean="0">
                <a:solidFill>
                  <a:schemeClr val="bg1"/>
                </a:solidFill>
                <a:effectLst>
                  <a:outerShdw blurRad="38100" dist="38100" dir="2700000" algn="tl">
                    <a:srgbClr val="000000">
                      <a:alpha val="43137"/>
                    </a:srgbClr>
                  </a:outerShdw>
                </a:effectLst>
              </a:rPr>
              <a:t>           股票代號 </a:t>
            </a:r>
            <a:r>
              <a:rPr lang="en-US" altLang="zh-TW" sz="1000" b="1" dirty="0" smtClean="0">
                <a:solidFill>
                  <a:schemeClr val="bg1"/>
                </a:solidFill>
                <a:effectLst>
                  <a:outerShdw blurRad="38100" dist="38100" dir="2700000" algn="tl">
                    <a:srgbClr val="000000">
                      <a:alpha val="43137"/>
                    </a:srgbClr>
                  </a:outerShdw>
                </a:effectLst>
              </a:rPr>
              <a:t>6180</a:t>
            </a:r>
            <a:r>
              <a:rPr lang="zh-TW" altLang="en-US" sz="1000" b="1" dirty="0" smtClean="0">
                <a:solidFill>
                  <a:schemeClr val="bg1"/>
                </a:solidFill>
                <a:effectLst>
                  <a:outerShdw blurRad="38100" dist="38100" dir="2700000" algn="tl">
                    <a:srgbClr val="000000">
                      <a:alpha val="43137"/>
                    </a:srgbClr>
                  </a:outerShdw>
                </a:effectLst>
              </a:rPr>
              <a:t>         股票代號  </a:t>
            </a:r>
            <a:r>
              <a:rPr lang="en-US" altLang="zh-TW" sz="1000" b="1" dirty="0" smtClean="0">
                <a:solidFill>
                  <a:schemeClr val="bg1"/>
                </a:solidFill>
                <a:effectLst>
                  <a:outerShdw blurRad="38100" dist="38100" dir="2700000" algn="tl">
                    <a:srgbClr val="000000">
                      <a:alpha val="43137"/>
                    </a:srgbClr>
                  </a:outerShdw>
                </a:effectLst>
              </a:rPr>
              <a:t>6252</a:t>
            </a:r>
            <a:r>
              <a:rPr lang="zh-TW" altLang="en-US" sz="1000" b="1" dirty="0" smtClean="0">
                <a:solidFill>
                  <a:schemeClr val="bg1"/>
                </a:solidFill>
                <a:effectLst>
                  <a:outerShdw blurRad="38100" dist="38100" dir="2700000" algn="tl">
                    <a:srgbClr val="000000">
                      <a:alpha val="43137"/>
                    </a:srgbClr>
                  </a:outerShdw>
                </a:effectLst>
              </a:rPr>
              <a:t>           股票代號 </a:t>
            </a:r>
            <a:r>
              <a:rPr lang="en-US" altLang="zh-TW" sz="1000" b="1" dirty="0" smtClean="0">
                <a:solidFill>
                  <a:schemeClr val="bg1"/>
                </a:solidFill>
                <a:effectLst>
                  <a:outerShdw blurRad="38100" dist="38100" dir="2700000" algn="tl">
                    <a:srgbClr val="000000">
                      <a:alpha val="43137"/>
                    </a:srgbClr>
                  </a:outerShdw>
                </a:effectLst>
              </a:rPr>
              <a:t>1730</a:t>
            </a:r>
            <a:endParaRPr lang="zh-CN" altLang="en-US" sz="1000" b="1" dirty="0">
              <a:solidFill>
                <a:schemeClr val="bg1"/>
              </a:solidFill>
              <a:effectLst>
                <a:outerShdw blurRad="38100" dist="38100" dir="2700000" algn="tl">
                  <a:srgbClr val="000000">
                    <a:alpha val="43137"/>
                  </a:srgbClr>
                </a:outerShdw>
              </a:effectLst>
            </a:endParaRPr>
          </a:p>
        </p:txBody>
      </p:sp>
      <p:pic>
        <p:nvPicPr>
          <p:cNvPr id="57" name="圖片 56"/>
          <p:cNvPicPr>
            <a:picLocks noChangeAspect="1"/>
          </p:cNvPicPr>
          <p:nvPr/>
        </p:nvPicPr>
        <p:blipFill>
          <a:blip r:embed="rId24"/>
          <a:stretch>
            <a:fillRect/>
          </a:stretch>
        </p:blipFill>
        <p:spPr>
          <a:xfrm>
            <a:off x="4136580" y="2184600"/>
            <a:ext cx="1375821" cy="572124"/>
          </a:xfrm>
          <a:prstGeom prst="rect">
            <a:avLst/>
          </a:prstGeom>
        </p:spPr>
      </p:pic>
      <p:sp>
        <p:nvSpPr>
          <p:cNvPr id="58" name="Rectangle 3"/>
          <p:cNvSpPr>
            <a:spLocks noChangeArrowheads="1"/>
          </p:cNvSpPr>
          <p:nvPr/>
        </p:nvSpPr>
        <p:spPr bwMode="auto">
          <a:xfrm>
            <a:off x="256693" y="3918806"/>
            <a:ext cx="8811753" cy="181285"/>
          </a:xfrm>
          <a:prstGeom prst="rect">
            <a:avLst/>
          </a:prstGeom>
          <a:solidFill>
            <a:schemeClr val="accent4"/>
          </a:solidFill>
          <a:ln w="9525">
            <a:noFill/>
            <a:miter lim="800000"/>
            <a:headEnd/>
            <a:tailEnd/>
          </a:ln>
        </p:spPr>
        <p:txBody>
          <a:bodyPr wrap="none" anchor="ctr"/>
          <a:lstStyle/>
          <a:p>
            <a:r>
              <a:rPr lang="zh-TW" altLang="en-US" sz="1000" b="1" dirty="0" smtClean="0">
                <a:solidFill>
                  <a:schemeClr val="bg1"/>
                </a:solidFill>
                <a:effectLst>
                  <a:outerShdw blurRad="38100" dist="38100" dir="2700000" algn="tl">
                    <a:srgbClr val="000000">
                      <a:alpha val="43137"/>
                    </a:srgbClr>
                  </a:outerShdw>
                </a:effectLst>
              </a:rPr>
              <a:t>股票代號 </a:t>
            </a:r>
            <a:r>
              <a:rPr lang="en-US" altLang="zh-TW" sz="1000" b="1" dirty="0" smtClean="0">
                <a:solidFill>
                  <a:schemeClr val="bg1"/>
                </a:solidFill>
                <a:effectLst>
                  <a:outerShdw blurRad="38100" dist="38100" dir="2700000" algn="tl">
                    <a:srgbClr val="000000">
                      <a:alpha val="43137"/>
                    </a:srgbClr>
                  </a:outerShdw>
                </a:effectLst>
              </a:rPr>
              <a:t>2201</a:t>
            </a:r>
            <a:r>
              <a:rPr lang="zh-TW" altLang="en-US" sz="1000" b="1" dirty="0" smtClean="0">
                <a:solidFill>
                  <a:schemeClr val="bg1"/>
                </a:solidFill>
                <a:effectLst>
                  <a:outerShdw blurRad="38100" dist="38100" dir="2700000" algn="tl">
                    <a:srgbClr val="000000">
                      <a:alpha val="43137"/>
                    </a:srgbClr>
                  </a:outerShdw>
                </a:effectLst>
              </a:rPr>
              <a:t>       股票代號 </a:t>
            </a:r>
            <a:r>
              <a:rPr lang="en-US" altLang="zh-TW" sz="1000" b="1" dirty="0" smtClean="0">
                <a:solidFill>
                  <a:schemeClr val="bg1"/>
                </a:solidFill>
                <a:effectLst>
                  <a:outerShdw blurRad="38100" dist="38100" dir="2700000" algn="tl">
                    <a:srgbClr val="000000">
                      <a:alpha val="43137"/>
                    </a:srgbClr>
                  </a:outerShdw>
                </a:effectLst>
              </a:rPr>
              <a:t>2454</a:t>
            </a:r>
            <a:r>
              <a:rPr lang="zh-TW" altLang="en-US" sz="1000" b="1" dirty="0" smtClean="0">
                <a:solidFill>
                  <a:schemeClr val="bg1"/>
                </a:solidFill>
                <a:effectLst>
                  <a:outerShdw blurRad="38100" dist="38100" dir="2700000" algn="tl">
                    <a:srgbClr val="000000">
                      <a:alpha val="43137"/>
                    </a:srgbClr>
                  </a:outerShdw>
                </a:effectLst>
              </a:rPr>
              <a:t>          股票代號 </a:t>
            </a:r>
            <a:r>
              <a:rPr lang="en-US" altLang="zh-TW" sz="1000" b="1" dirty="0" smtClean="0">
                <a:solidFill>
                  <a:schemeClr val="bg1"/>
                </a:solidFill>
                <a:effectLst>
                  <a:outerShdw blurRad="38100" dist="38100" dir="2700000" algn="tl">
                    <a:srgbClr val="000000">
                      <a:alpha val="43137"/>
                    </a:srgbClr>
                  </a:outerShdw>
                </a:effectLst>
              </a:rPr>
              <a:t>4147</a:t>
            </a:r>
            <a:r>
              <a:rPr lang="zh-TW" altLang="en-US" sz="1000" b="1" dirty="0" smtClean="0">
                <a:solidFill>
                  <a:schemeClr val="bg1"/>
                </a:solidFill>
                <a:effectLst>
                  <a:outerShdw blurRad="38100" dist="38100" dir="2700000" algn="tl">
                    <a:srgbClr val="000000">
                      <a:alpha val="43137"/>
                    </a:srgbClr>
                  </a:outerShdw>
                </a:effectLst>
              </a:rPr>
              <a:t>           股票代號 </a:t>
            </a:r>
            <a:r>
              <a:rPr lang="en-US" altLang="zh-TW" sz="1000" b="1" dirty="0" smtClean="0">
                <a:solidFill>
                  <a:schemeClr val="bg1"/>
                </a:solidFill>
                <a:effectLst>
                  <a:outerShdw blurRad="38100" dist="38100" dir="2700000" algn="tl">
                    <a:srgbClr val="000000">
                      <a:alpha val="43137"/>
                    </a:srgbClr>
                  </a:outerShdw>
                </a:effectLst>
              </a:rPr>
              <a:t>1731</a:t>
            </a:r>
            <a:r>
              <a:rPr lang="zh-TW" altLang="en-US" sz="1000" b="1" dirty="0" smtClean="0">
                <a:solidFill>
                  <a:schemeClr val="bg1"/>
                </a:solidFill>
                <a:effectLst>
                  <a:outerShdw blurRad="38100" dist="38100" dir="2700000" algn="tl">
                    <a:srgbClr val="000000">
                      <a:alpha val="43137"/>
                    </a:srgbClr>
                  </a:outerShdw>
                </a:effectLst>
              </a:rPr>
              <a:t>           股票代號 </a:t>
            </a:r>
            <a:r>
              <a:rPr lang="en-US" altLang="zh-TW" sz="1000" b="1" dirty="0" smtClean="0">
                <a:solidFill>
                  <a:schemeClr val="bg1"/>
                </a:solidFill>
                <a:effectLst>
                  <a:outerShdw blurRad="38100" dist="38100" dir="2700000" algn="tl">
                    <a:srgbClr val="000000">
                      <a:alpha val="43137"/>
                    </a:srgbClr>
                  </a:outerShdw>
                </a:effectLst>
              </a:rPr>
              <a:t>1799</a:t>
            </a:r>
            <a:r>
              <a:rPr lang="zh-TW" altLang="en-US" sz="1000" b="1" dirty="0" smtClean="0">
                <a:solidFill>
                  <a:schemeClr val="bg1"/>
                </a:solidFill>
                <a:effectLst>
                  <a:outerShdw blurRad="38100" dist="38100" dir="2700000" algn="tl">
                    <a:srgbClr val="000000">
                      <a:alpha val="43137"/>
                    </a:srgbClr>
                  </a:outerShdw>
                </a:effectLst>
              </a:rPr>
              <a:t>          股票代號 </a:t>
            </a:r>
            <a:r>
              <a:rPr lang="en-US" altLang="zh-TW" sz="1000" b="1" dirty="0" smtClean="0">
                <a:solidFill>
                  <a:schemeClr val="bg1"/>
                </a:solidFill>
                <a:effectLst>
                  <a:outerShdw blurRad="38100" dist="38100" dir="2700000" algn="tl">
                    <a:srgbClr val="000000">
                      <a:alpha val="43137"/>
                    </a:srgbClr>
                  </a:outerShdw>
                </a:effectLst>
              </a:rPr>
              <a:t>4306</a:t>
            </a:r>
            <a:r>
              <a:rPr lang="zh-TW" altLang="en-US" sz="1000" b="1" dirty="0" smtClean="0">
                <a:solidFill>
                  <a:schemeClr val="bg1"/>
                </a:solidFill>
                <a:effectLst>
                  <a:outerShdw blurRad="38100" dist="38100" dir="2700000" algn="tl">
                    <a:srgbClr val="000000">
                      <a:alpha val="43137"/>
                    </a:srgbClr>
                  </a:outerShdw>
                </a:effectLst>
              </a:rPr>
              <a:t>             </a:t>
            </a:r>
            <a:endParaRPr lang="zh-CN" altLang="en-US" sz="1000" b="1" dirty="0">
              <a:solidFill>
                <a:schemeClr val="bg1"/>
              </a:solidFill>
              <a:effectLst>
                <a:outerShdw blurRad="38100" dist="38100" dir="2700000" algn="tl">
                  <a:srgbClr val="000000">
                    <a:alpha val="43137"/>
                  </a:srgbClr>
                </a:outerShdw>
              </a:effectLst>
            </a:endParaRPr>
          </a:p>
        </p:txBody>
      </p:sp>
      <p:sp>
        <p:nvSpPr>
          <p:cNvPr id="59" name="Rectangle 3"/>
          <p:cNvSpPr>
            <a:spLocks noChangeArrowheads="1"/>
          </p:cNvSpPr>
          <p:nvPr/>
        </p:nvSpPr>
        <p:spPr bwMode="auto">
          <a:xfrm>
            <a:off x="256693" y="4969292"/>
            <a:ext cx="8811753" cy="181285"/>
          </a:xfrm>
          <a:prstGeom prst="rect">
            <a:avLst/>
          </a:prstGeom>
          <a:solidFill>
            <a:schemeClr val="accent4"/>
          </a:solidFill>
          <a:ln w="9525">
            <a:noFill/>
            <a:miter lim="800000"/>
            <a:headEnd/>
            <a:tailEnd/>
          </a:ln>
        </p:spPr>
        <p:txBody>
          <a:bodyPr wrap="none" anchor="ctr"/>
          <a:lstStyle/>
          <a:p>
            <a:r>
              <a:rPr lang="zh-TW" altLang="en-US" sz="1000" b="1" dirty="0" smtClean="0">
                <a:solidFill>
                  <a:schemeClr val="bg1"/>
                </a:solidFill>
                <a:effectLst>
                  <a:outerShdw blurRad="38100" dist="38100" dir="2700000" algn="tl">
                    <a:srgbClr val="000000">
                      <a:alpha val="43137"/>
                    </a:srgbClr>
                  </a:outerShdw>
                </a:effectLst>
              </a:rPr>
              <a:t>股票代號</a:t>
            </a:r>
            <a:r>
              <a:rPr lang="zh-TW" altLang="en-US" sz="1000" b="1" dirty="0">
                <a:solidFill>
                  <a:schemeClr val="bg1"/>
                </a:solidFill>
                <a:effectLst>
                  <a:outerShdw blurRad="38100" dist="38100" dir="2700000" algn="tl">
                    <a:srgbClr val="000000">
                      <a:alpha val="43137"/>
                    </a:srgbClr>
                  </a:outerShdw>
                </a:effectLst>
              </a:rPr>
              <a:t> </a:t>
            </a:r>
            <a:r>
              <a:rPr lang="en-US" altLang="zh-TW" sz="1000" b="1" dirty="0" smtClean="0">
                <a:solidFill>
                  <a:schemeClr val="bg1"/>
                </a:solidFill>
                <a:effectLst>
                  <a:outerShdw blurRad="38100" dist="38100" dir="2700000" algn="tl">
                    <a:srgbClr val="000000">
                      <a:alpha val="43137"/>
                    </a:srgbClr>
                  </a:outerShdw>
                </a:effectLst>
              </a:rPr>
              <a:t>1705</a:t>
            </a:r>
            <a:r>
              <a:rPr lang="zh-TW" altLang="en-US" sz="1000" b="1" dirty="0" smtClean="0">
                <a:solidFill>
                  <a:schemeClr val="bg1"/>
                </a:solidFill>
                <a:effectLst>
                  <a:outerShdw blurRad="38100" dist="38100" dir="2700000" algn="tl">
                    <a:srgbClr val="000000">
                      <a:alpha val="43137"/>
                    </a:srgbClr>
                  </a:outerShdw>
                </a:effectLst>
              </a:rPr>
              <a:t>       股票代號 </a:t>
            </a:r>
            <a:r>
              <a:rPr lang="en-US" altLang="zh-TW" sz="1000" b="1" dirty="0" smtClean="0">
                <a:solidFill>
                  <a:schemeClr val="bg1"/>
                </a:solidFill>
                <a:effectLst>
                  <a:outerShdw blurRad="38100" dist="38100" dir="2700000" algn="tl">
                    <a:srgbClr val="000000">
                      <a:alpha val="43137"/>
                    </a:srgbClr>
                  </a:outerShdw>
                </a:effectLst>
              </a:rPr>
              <a:t>2303</a:t>
            </a:r>
            <a:r>
              <a:rPr lang="zh-TW" altLang="en-US" sz="1000" b="1" dirty="0" smtClean="0">
                <a:solidFill>
                  <a:schemeClr val="bg1"/>
                </a:solidFill>
                <a:effectLst>
                  <a:outerShdw blurRad="38100" dist="38100" dir="2700000" algn="tl">
                    <a:srgbClr val="000000">
                      <a:alpha val="43137"/>
                    </a:srgbClr>
                  </a:outerShdw>
                </a:effectLst>
              </a:rPr>
              <a:t>          股票代號 </a:t>
            </a:r>
            <a:r>
              <a:rPr lang="en-US" altLang="zh-TW" sz="1000" b="1" dirty="0" smtClean="0">
                <a:solidFill>
                  <a:schemeClr val="bg1"/>
                </a:solidFill>
                <a:effectLst>
                  <a:outerShdw blurRad="38100" dist="38100" dir="2700000" algn="tl">
                    <a:srgbClr val="000000">
                      <a:alpha val="43137"/>
                    </a:srgbClr>
                  </a:outerShdw>
                </a:effectLst>
              </a:rPr>
              <a:t>4108</a:t>
            </a:r>
            <a:r>
              <a:rPr lang="zh-TW" altLang="en-US" sz="1000" b="1" dirty="0" smtClean="0">
                <a:solidFill>
                  <a:schemeClr val="bg1"/>
                </a:solidFill>
                <a:effectLst>
                  <a:outerShdw blurRad="38100" dist="38100" dir="2700000" algn="tl">
                    <a:srgbClr val="000000">
                      <a:alpha val="43137"/>
                    </a:srgbClr>
                  </a:outerShdw>
                </a:effectLst>
              </a:rPr>
              <a:t>           股票代號 </a:t>
            </a:r>
            <a:r>
              <a:rPr lang="en-US" altLang="zh-TW" sz="1000" b="1" dirty="0" smtClean="0">
                <a:solidFill>
                  <a:schemeClr val="bg1"/>
                </a:solidFill>
                <a:effectLst>
                  <a:outerShdw blurRad="38100" dist="38100" dir="2700000" algn="tl">
                    <a:srgbClr val="000000">
                      <a:alpha val="43137"/>
                    </a:srgbClr>
                  </a:outerShdw>
                </a:effectLst>
              </a:rPr>
              <a:t>1904</a:t>
            </a:r>
            <a:r>
              <a:rPr lang="zh-TW" altLang="en-US" sz="1000" b="1" dirty="0" smtClean="0">
                <a:solidFill>
                  <a:schemeClr val="bg1"/>
                </a:solidFill>
                <a:effectLst>
                  <a:outerShdw blurRad="38100" dist="38100" dir="2700000" algn="tl">
                    <a:srgbClr val="000000">
                      <a:alpha val="43137"/>
                    </a:srgbClr>
                  </a:outerShdw>
                </a:effectLst>
              </a:rPr>
              <a:t>            </a:t>
            </a:r>
            <a:endParaRPr lang="zh-CN" altLang="en-US" sz="1000" b="1" dirty="0">
              <a:solidFill>
                <a:schemeClr val="bg1"/>
              </a:solidFill>
              <a:effectLst>
                <a:outerShdw blurRad="38100" dist="38100" dir="2700000" algn="tl">
                  <a:srgbClr val="000000">
                    <a:alpha val="43137"/>
                  </a:srgbClr>
                </a:outerShdw>
              </a:effectLst>
            </a:endParaRPr>
          </a:p>
        </p:txBody>
      </p:sp>
      <p:sp>
        <p:nvSpPr>
          <p:cNvPr id="60" name="Rectangle 3"/>
          <p:cNvSpPr>
            <a:spLocks noChangeArrowheads="1"/>
          </p:cNvSpPr>
          <p:nvPr/>
        </p:nvSpPr>
        <p:spPr bwMode="auto">
          <a:xfrm>
            <a:off x="268971" y="6302181"/>
            <a:ext cx="8811753" cy="181285"/>
          </a:xfrm>
          <a:prstGeom prst="rect">
            <a:avLst/>
          </a:prstGeom>
          <a:solidFill>
            <a:schemeClr val="accent4"/>
          </a:solidFill>
          <a:ln w="9525">
            <a:noFill/>
            <a:miter lim="800000"/>
            <a:headEnd/>
            <a:tailEnd/>
          </a:ln>
        </p:spPr>
        <p:txBody>
          <a:bodyPr wrap="none" anchor="ctr"/>
          <a:lstStyle/>
          <a:p>
            <a:r>
              <a:rPr lang="zh-TW" altLang="en-US" sz="1000" b="1" dirty="0" smtClean="0">
                <a:solidFill>
                  <a:schemeClr val="bg1"/>
                </a:solidFill>
                <a:effectLst>
                  <a:outerShdw blurRad="38100" dist="38100" dir="2700000" algn="tl">
                    <a:srgbClr val="000000">
                      <a:alpha val="43137"/>
                    </a:srgbClr>
                  </a:outerShdw>
                </a:effectLst>
              </a:rPr>
              <a:t>股票代號 </a:t>
            </a:r>
            <a:r>
              <a:rPr lang="en-US" altLang="zh-TW" sz="1000" b="1" dirty="0" smtClean="0">
                <a:solidFill>
                  <a:schemeClr val="bg1"/>
                </a:solidFill>
                <a:effectLst>
                  <a:outerShdw blurRad="38100" dist="38100" dir="2700000" algn="tl">
                    <a:srgbClr val="000000">
                      <a:alpha val="43137"/>
                    </a:srgbClr>
                  </a:outerShdw>
                </a:effectLst>
              </a:rPr>
              <a:t>2376</a:t>
            </a:r>
            <a:r>
              <a:rPr lang="zh-TW" altLang="en-US" sz="1000" b="1" dirty="0" smtClean="0">
                <a:solidFill>
                  <a:schemeClr val="bg1"/>
                </a:solidFill>
                <a:effectLst>
                  <a:outerShdw blurRad="38100" dist="38100" dir="2700000" algn="tl">
                    <a:srgbClr val="000000">
                      <a:alpha val="43137"/>
                    </a:srgbClr>
                  </a:outerShdw>
                </a:effectLst>
              </a:rPr>
              <a:t>        股票代號 </a:t>
            </a:r>
            <a:r>
              <a:rPr lang="en-US" altLang="zh-TW" sz="1000" b="1" dirty="0" smtClean="0">
                <a:solidFill>
                  <a:schemeClr val="bg1"/>
                </a:solidFill>
                <a:effectLst>
                  <a:outerShdw blurRad="38100" dist="38100" dir="2700000" algn="tl">
                    <a:srgbClr val="000000">
                      <a:alpha val="43137"/>
                    </a:srgbClr>
                  </a:outerShdw>
                </a:effectLst>
              </a:rPr>
              <a:t>4114</a:t>
            </a:r>
            <a:endParaRPr lang="zh-CN" altLang="en-US" sz="1000" b="1" dirty="0">
              <a:solidFill>
                <a:schemeClr val="bg1"/>
              </a:solidFill>
              <a:effectLst>
                <a:outerShdw blurRad="38100" dist="38100" dir="2700000" algn="tl">
                  <a:srgbClr val="000000">
                    <a:alpha val="43137"/>
                  </a:srgbClr>
                </a:outerShdw>
              </a:effectLst>
            </a:endParaRPr>
          </a:p>
        </p:txBody>
      </p:sp>
      <p:pic>
        <p:nvPicPr>
          <p:cNvPr id="64" name="圖片 63"/>
          <p:cNvPicPr>
            <a:picLocks noChangeAspect="1"/>
          </p:cNvPicPr>
          <p:nvPr/>
        </p:nvPicPr>
        <p:blipFill>
          <a:blip r:embed="rId25" cstate="print"/>
          <a:stretch>
            <a:fillRect/>
          </a:stretch>
        </p:blipFill>
        <p:spPr>
          <a:xfrm>
            <a:off x="405223" y="2216774"/>
            <a:ext cx="522015" cy="554705"/>
          </a:xfrm>
          <a:prstGeom prst="rect">
            <a:avLst/>
          </a:prstGeom>
        </p:spPr>
      </p:pic>
      <p:sp>
        <p:nvSpPr>
          <p:cNvPr id="69" name="标题 1"/>
          <p:cNvSpPr txBox="1">
            <a:spLocks/>
          </p:cNvSpPr>
          <p:nvPr/>
        </p:nvSpPr>
        <p:spPr>
          <a:xfrm>
            <a:off x="3878626" y="361042"/>
            <a:ext cx="2177982" cy="76231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2400" b="1" dirty="0" smtClean="0"/>
              <a:t>產業界客戶群</a:t>
            </a:r>
            <a:endParaRPr lang="zh-CN" altLang="en-US" sz="2400" b="1" dirty="0"/>
          </a:p>
        </p:txBody>
      </p:sp>
      <p:sp>
        <p:nvSpPr>
          <p:cNvPr id="2" name="矩形 1"/>
          <p:cNvSpPr/>
          <p:nvPr/>
        </p:nvSpPr>
        <p:spPr>
          <a:xfrm>
            <a:off x="1605727" y="429527"/>
            <a:ext cx="1569660" cy="369332"/>
          </a:xfrm>
          <a:prstGeom prst="rect">
            <a:avLst/>
          </a:prstGeom>
        </p:spPr>
        <p:txBody>
          <a:bodyPr wrap="none">
            <a:spAutoFit/>
          </a:bodyPr>
          <a:lstStyle/>
          <a:p>
            <a:r>
              <a:rPr lang="zh-TW" altLang="en-US" b="1" dirty="0"/>
              <a:t>長期服務實績</a:t>
            </a:r>
            <a:endParaRPr lang="zh-TW" altLang="en-US" dirty="0"/>
          </a:p>
        </p:txBody>
      </p:sp>
      <p:grpSp>
        <p:nvGrpSpPr>
          <p:cNvPr id="17" name="组合 4"/>
          <p:cNvGrpSpPr/>
          <p:nvPr/>
        </p:nvGrpSpPr>
        <p:grpSpPr>
          <a:xfrm>
            <a:off x="1449363" y="471208"/>
            <a:ext cx="1859190" cy="384503"/>
            <a:chOff x="4827934" y="3550540"/>
            <a:chExt cx="2173152" cy="593645"/>
          </a:xfrm>
          <a:solidFill>
            <a:srgbClr val="FFC000"/>
          </a:solidFill>
        </p:grpSpPr>
        <p:sp>
          <p:nvSpPr>
            <p:cNvPr id="61" name="Freeform 10"/>
            <p:cNvSpPr>
              <a:spLocks/>
            </p:cNvSpPr>
            <p:nvPr/>
          </p:nvSpPr>
          <p:spPr bwMode="auto">
            <a:xfrm rot="5400000">
              <a:off x="4572198" y="3806276"/>
              <a:ext cx="593644" cy="82171"/>
            </a:xfrm>
            <a:custGeom>
              <a:avLst/>
              <a:gdLst>
                <a:gd name="T0" fmla="*/ 196 w 196"/>
                <a:gd name="T1" fmla="*/ 15 h 30"/>
                <a:gd name="T2" fmla="*/ 181 w 196"/>
                <a:gd name="T3" fmla="*/ 30 h 30"/>
                <a:gd name="T4" fmla="*/ 15 w 196"/>
                <a:gd name="T5" fmla="*/ 30 h 30"/>
                <a:gd name="T6" fmla="*/ 0 w 196"/>
                <a:gd name="T7" fmla="*/ 15 h 30"/>
                <a:gd name="T8" fmla="*/ 0 w 196"/>
                <a:gd name="T9" fmla="*/ 15 h 30"/>
                <a:gd name="T10" fmla="*/ 15 w 196"/>
                <a:gd name="T11" fmla="*/ 0 h 30"/>
                <a:gd name="T12" fmla="*/ 181 w 196"/>
                <a:gd name="T13" fmla="*/ 0 h 30"/>
                <a:gd name="T14" fmla="*/ 196 w 196"/>
                <a:gd name="T15" fmla="*/ 15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30">
                  <a:moveTo>
                    <a:pt x="196" y="15"/>
                  </a:moveTo>
                  <a:cubicBezTo>
                    <a:pt x="196" y="24"/>
                    <a:pt x="189" y="30"/>
                    <a:pt x="181" y="30"/>
                  </a:cubicBezTo>
                  <a:cubicBezTo>
                    <a:pt x="15" y="30"/>
                    <a:pt x="15" y="30"/>
                    <a:pt x="15" y="30"/>
                  </a:cubicBezTo>
                  <a:cubicBezTo>
                    <a:pt x="7" y="30"/>
                    <a:pt x="0" y="24"/>
                    <a:pt x="0" y="15"/>
                  </a:cubicBezTo>
                  <a:cubicBezTo>
                    <a:pt x="0" y="15"/>
                    <a:pt x="0" y="15"/>
                    <a:pt x="0" y="15"/>
                  </a:cubicBezTo>
                  <a:cubicBezTo>
                    <a:pt x="0" y="7"/>
                    <a:pt x="7" y="0"/>
                    <a:pt x="15" y="0"/>
                  </a:cubicBezTo>
                  <a:cubicBezTo>
                    <a:pt x="181" y="0"/>
                    <a:pt x="181" y="0"/>
                    <a:pt x="181" y="0"/>
                  </a:cubicBezTo>
                  <a:cubicBezTo>
                    <a:pt x="189" y="0"/>
                    <a:pt x="196" y="7"/>
                    <a:pt x="196" y="15"/>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Freeform 10"/>
            <p:cNvSpPr>
              <a:spLocks/>
            </p:cNvSpPr>
            <p:nvPr/>
          </p:nvSpPr>
          <p:spPr bwMode="auto">
            <a:xfrm rot="5400000">
              <a:off x="6663179" y="3806277"/>
              <a:ext cx="593644" cy="82171"/>
            </a:xfrm>
            <a:custGeom>
              <a:avLst/>
              <a:gdLst>
                <a:gd name="T0" fmla="*/ 196 w 196"/>
                <a:gd name="T1" fmla="*/ 15 h 30"/>
                <a:gd name="T2" fmla="*/ 181 w 196"/>
                <a:gd name="T3" fmla="*/ 30 h 30"/>
                <a:gd name="T4" fmla="*/ 15 w 196"/>
                <a:gd name="T5" fmla="*/ 30 h 30"/>
                <a:gd name="T6" fmla="*/ 0 w 196"/>
                <a:gd name="T7" fmla="*/ 15 h 30"/>
                <a:gd name="T8" fmla="*/ 0 w 196"/>
                <a:gd name="T9" fmla="*/ 15 h 30"/>
                <a:gd name="T10" fmla="*/ 15 w 196"/>
                <a:gd name="T11" fmla="*/ 0 h 30"/>
                <a:gd name="T12" fmla="*/ 181 w 196"/>
                <a:gd name="T13" fmla="*/ 0 h 30"/>
                <a:gd name="T14" fmla="*/ 196 w 196"/>
                <a:gd name="T15" fmla="*/ 15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30">
                  <a:moveTo>
                    <a:pt x="196" y="15"/>
                  </a:moveTo>
                  <a:cubicBezTo>
                    <a:pt x="196" y="24"/>
                    <a:pt x="189" y="30"/>
                    <a:pt x="181" y="30"/>
                  </a:cubicBezTo>
                  <a:cubicBezTo>
                    <a:pt x="15" y="30"/>
                    <a:pt x="15" y="30"/>
                    <a:pt x="15" y="30"/>
                  </a:cubicBezTo>
                  <a:cubicBezTo>
                    <a:pt x="7" y="30"/>
                    <a:pt x="0" y="24"/>
                    <a:pt x="0" y="15"/>
                  </a:cubicBezTo>
                  <a:cubicBezTo>
                    <a:pt x="0" y="15"/>
                    <a:pt x="0" y="15"/>
                    <a:pt x="0" y="15"/>
                  </a:cubicBezTo>
                  <a:cubicBezTo>
                    <a:pt x="0" y="7"/>
                    <a:pt x="7" y="0"/>
                    <a:pt x="15" y="0"/>
                  </a:cubicBezTo>
                  <a:cubicBezTo>
                    <a:pt x="181" y="0"/>
                    <a:pt x="181" y="0"/>
                    <a:pt x="181" y="0"/>
                  </a:cubicBezTo>
                  <a:cubicBezTo>
                    <a:pt x="189" y="0"/>
                    <a:pt x="196" y="7"/>
                    <a:pt x="196" y="15"/>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26" name="Picture 2" descr="ãå¯é¦éè¡ãçåçæå°çµæ"/>
          <p:cNvPicPr>
            <a:picLocks noChangeAspect="1" noChangeArrowheads="1"/>
          </p:cNvPicPr>
          <p:nvPr/>
        </p:nvPicPr>
        <p:blipFill rotWithShape="1">
          <a:blip r:embed="rId26">
            <a:extLst>
              <a:ext uri="{28A0092B-C50C-407E-A947-70E740481C1C}">
                <a14:useLocalDpi xmlns:a14="http://schemas.microsoft.com/office/drawing/2010/main" val="0"/>
              </a:ext>
            </a:extLst>
          </a:blip>
          <a:srcRect t="38361" b="33585"/>
          <a:stretch/>
        </p:blipFill>
        <p:spPr bwMode="auto">
          <a:xfrm>
            <a:off x="1345594" y="2284765"/>
            <a:ext cx="1455309" cy="489932"/>
          </a:xfrm>
          <a:prstGeom prst="rect">
            <a:avLst/>
          </a:prstGeom>
          <a:noFill/>
          <a:extLst>
            <a:ext uri="{909E8E84-426E-40DD-AFC4-6F175D3DCCD1}">
              <a14:hiddenFill xmlns:a14="http://schemas.microsoft.com/office/drawing/2010/main">
                <a:solidFill>
                  <a:srgbClr val="FFFFFF"/>
                </a:solidFill>
              </a14:hiddenFill>
            </a:ext>
          </a:extLst>
        </p:spPr>
      </p:pic>
      <p:pic>
        <p:nvPicPr>
          <p:cNvPr id="50" name="圖片 49"/>
          <p:cNvPicPr>
            <a:picLocks noChangeAspect="1"/>
          </p:cNvPicPr>
          <p:nvPr/>
        </p:nvPicPr>
        <p:blipFill rotWithShape="1">
          <a:blip r:embed="rId27"/>
          <a:srcRect r="7693"/>
          <a:stretch/>
        </p:blipFill>
        <p:spPr>
          <a:xfrm>
            <a:off x="5214942" y="5422761"/>
            <a:ext cx="1982681" cy="721880"/>
          </a:xfrm>
          <a:prstGeom prst="rect">
            <a:avLst/>
          </a:prstGeom>
          <a:solidFill>
            <a:schemeClr val="tx1"/>
          </a:solidFill>
          <a:ln>
            <a:solidFill>
              <a:schemeClr val="tx2"/>
            </a:solidFill>
          </a:ln>
        </p:spPr>
      </p:pic>
      <p:pic>
        <p:nvPicPr>
          <p:cNvPr id="51" name="圖片 20"/>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2800902" y="5800157"/>
            <a:ext cx="1701142" cy="432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圖片 40"/>
          <p:cNvPicPr>
            <a:picLocks noChangeAspect="1"/>
          </p:cNvPicPr>
          <p:nvPr/>
        </p:nvPicPr>
        <p:blipFill>
          <a:blip r:embed="rId29" cstate="print"/>
          <a:stretch>
            <a:fillRect/>
          </a:stretch>
        </p:blipFill>
        <p:spPr>
          <a:xfrm>
            <a:off x="5842393" y="4271070"/>
            <a:ext cx="532305" cy="609948"/>
          </a:xfrm>
          <a:prstGeom prst="rect">
            <a:avLst/>
          </a:prstGeom>
        </p:spPr>
      </p:pic>
      <p:pic>
        <p:nvPicPr>
          <p:cNvPr id="3" name="圖片 2"/>
          <p:cNvPicPr>
            <a:picLocks noChangeAspect="1"/>
          </p:cNvPicPr>
          <p:nvPr/>
        </p:nvPicPr>
        <p:blipFill>
          <a:blip r:embed="rId30"/>
          <a:stretch>
            <a:fillRect/>
          </a:stretch>
        </p:blipFill>
        <p:spPr>
          <a:xfrm>
            <a:off x="7358081" y="4253218"/>
            <a:ext cx="1614445" cy="514679"/>
          </a:xfrm>
          <a:prstGeom prst="rect">
            <a:avLst/>
          </a:prstGeom>
        </p:spPr>
      </p:pic>
      <p:sp>
        <p:nvSpPr>
          <p:cNvPr id="5" name="AutoShape 4" descr="ãè£éæ±½è»ãçåçæå°çµæ"/>
          <p:cNvSpPr>
            <a:spLocks noChangeAspect="1" noChangeArrowheads="1"/>
          </p:cNvSpPr>
          <p:nvPr/>
        </p:nvSpPr>
        <p:spPr bwMode="auto">
          <a:xfrm>
            <a:off x="155575" y="-173355"/>
            <a:ext cx="304800" cy="36576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6" name="圖片 5"/>
          <p:cNvPicPr>
            <a:picLocks noChangeAspect="1"/>
          </p:cNvPicPr>
          <p:nvPr/>
        </p:nvPicPr>
        <p:blipFill rotWithShape="1">
          <a:blip r:embed="rId31"/>
          <a:srcRect l="9051" t="12201" r="9051" b="9051"/>
          <a:stretch/>
        </p:blipFill>
        <p:spPr>
          <a:xfrm>
            <a:off x="388630" y="3055640"/>
            <a:ext cx="694406" cy="801238"/>
          </a:xfrm>
          <a:prstGeom prst="rect">
            <a:avLst/>
          </a:prstGeom>
        </p:spPr>
      </p:pic>
      <p:sp>
        <p:nvSpPr>
          <p:cNvPr id="4" name="文字方塊 3"/>
          <p:cNvSpPr txBox="1"/>
          <p:nvPr/>
        </p:nvSpPr>
        <p:spPr>
          <a:xfrm>
            <a:off x="2706719" y="5303509"/>
            <a:ext cx="429140" cy="338554"/>
          </a:xfrm>
          <a:prstGeom prst="rect">
            <a:avLst/>
          </a:prstGeom>
          <a:noFill/>
        </p:spPr>
        <p:txBody>
          <a:bodyPr wrap="square" rtlCol="0">
            <a:spAutoFit/>
          </a:bodyPr>
          <a:lstStyle/>
          <a:p>
            <a:r>
              <a:rPr lang="zh-TW" altLang="en-US" sz="800" dirty="0" smtClean="0"/>
              <a:t>聯電集團</a:t>
            </a:r>
            <a:endParaRPr lang="zh-TW" altLang="en-US" sz="800" dirty="0"/>
          </a:p>
        </p:txBody>
      </p:sp>
      <p:pic>
        <p:nvPicPr>
          <p:cNvPr id="7" name="圖片 6"/>
          <p:cNvPicPr>
            <a:picLocks noChangeAspect="1"/>
          </p:cNvPicPr>
          <p:nvPr/>
        </p:nvPicPr>
        <p:blipFill>
          <a:blip r:embed="rId32" cstate="print"/>
          <a:stretch>
            <a:fillRect/>
          </a:stretch>
        </p:blipFill>
        <p:spPr>
          <a:xfrm>
            <a:off x="6635603" y="2216775"/>
            <a:ext cx="1026376" cy="521221"/>
          </a:xfrm>
          <a:prstGeom prst="rect">
            <a:avLst/>
          </a:prstGeom>
        </p:spPr>
      </p:pic>
      <p:sp>
        <p:nvSpPr>
          <p:cNvPr id="8" name="AutoShape 2" descr="ãæ±æ£®ãçåçæå°çµæ"/>
          <p:cNvSpPr>
            <a:spLocks noChangeAspect="1" noChangeArrowheads="1"/>
          </p:cNvSpPr>
          <p:nvPr/>
        </p:nvSpPr>
        <p:spPr bwMode="auto">
          <a:xfrm>
            <a:off x="307975" y="9525"/>
            <a:ext cx="304800" cy="36576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9" name="圖片 8"/>
          <p:cNvPicPr>
            <a:picLocks noChangeAspect="1"/>
          </p:cNvPicPr>
          <p:nvPr/>
        </p:nvPicPr>
        <p:blipFill>
          <a:blip r:embed="rId33" cstate="print"/>
          <a:stretch>
            <a:fillRect/>
          </a:stretch>
        </p:blipFill>
        <p:spPr>
          <a:xfrm>
            <a:off x="7956576" y="2239200"/>
            <a:ext cx="987789" cy="480182"/>
          </a:xfrm>
          <a:prstGeom prst="rect">
            <a:avLst/>
          </a:prstGeom>
        </p:spPr>
      </p:pic>
      <p:pic>
        <p:nvPicPr>
          <p:cNvPr id="10" name="圖片 9"/>
          <p:cNvPicPr>
            <a:picLocks noChangeAspect="1"/>
          </p:cNvPicPr>
          <p:nvPr/>
        </p:nvPicPr>
        <p:blipFill>
          <a:blip r:embed="rId34"/>
          <a:stretch>
            <a:fillRect/>
          </a:stretch>
        </p:blipFill>
        <p:spPr>
          <a:xfrm>
            <a:off x="8045231" y="3129857"/>
            <a:ext cx="875823" cy="757985"/>
          </a:xfrm>
          <a:prstGeom prst="rect">
            <a:avLst/>
          </a:prstGeom>
        </p:spPr>
      </p:pic>
      <p:pic>
        <p:nvPicPr>
          <p:cNvPr id="11" name="圖片 10"/>
          <p:cNvPicPr>
            <a:picLocks noChangeAspect="1"/>
          </p:cNvPicPr>
          <p:nvPr/>
        </p:nvPicPr>
        <p:blipFill rotWithShape="1">
          <a:blip r:embed="rId35"/>
          <a:srcRect t="26901" b="33200"/>
          <a:stretch/>
        </p:blipFill>
        <p:spPr>
          <a:xfrm>
            <a:off x="7376169" y="5420956"/>
            <a:ext cx="1544884" cy="742982"/>
          </a:xfrm>
          <a:prstGeom prst="rect">
            <a:avLst/>
          </a:prstGeom>
        </p:spPr>
      </p:pic>
    </p:spTree>
    <p:extLst>
      <p:ext uri="{BB962C8B-B14F-4D97-AF65-F5344CB8AC3E}">
        <p14:creationId xmlns:p14="http://schemas.microsoft.com/office/powerpoint/2010/main" val="425817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50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load.wikimedia.org/wikipedia/zh/a/a4/National_Taiwan_University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7154" y="1638560"/>
            <a:ext cx="928203" cy="96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upload.wikimedia.org/wikipedia/zh/3/36/Ymedu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1730" y="1701612"/>
            <a:ext cx="838324" cy="87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ocw.nthu.edu.tw/ocw/images/tsinghu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277073" y="1645677"/>
            <a:ext cx="1283949" cy="929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upload.wikimedia.org/wikipedia/zh/1/12/NDM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5331" y="4830845"/>
            <a:ext cx="1013902" cy="1055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http://upload.wikimedia.org/wikipedia/commons/4/4a/NCU_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1103" y="3448759"/>
            <a:ext cx="817896" cy="82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descr="http://upload.wikimedia.org/wikipedia/zh/5/50/Caoslogo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6662" y="1657208"/>
            <a:ext cx="923997" cy="1009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http://upload.wikimedia.org/wikipedia/commons/a/aa/%E5%9C%8B%E7%AB%8B%E6%88%90%E5%8A%9F%E5%A4%A7%E5%AD%B8%E6%A0%A1%E5%BE%BD.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61022" y="1633279"/>
            <a:ext cx="975137" cy="99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圖片 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869961" y="3284501"/>
            <a:ext cx="1086879" cy="99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0" descr="http://upload.wikimedia.org/wikipedia/zh/e/eb/Ncuelogo2.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12412" y="4868611"/>
            <a:ext cx="963054" cy="95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6" descr="http://www.tieataiwan.org/userfiles/images/31(1).png"/>
          <p:cNvPicPr>
            <a:picLocks noChangeAspect="1" noChangeArrowheads="1"/>
          </p:cNvPicPr>
          <p:nvPr/>
        </p:nvPicPr>
        <p:blipFill rotWithShape="1">
          <a:blip r:embed="rId12">
            <a:extLst>
              <a:ext uri="{28A0092B-C50C-407E-A947-70E740481C1C}">
                <a14:useLocalDpi xmlns:a14="http://schemas.microsoft.com/office/drawing/2010/main" val="0"/>
              </a:ext>
            </a:extLst>
          </a:blip>
          <a:srcRect t="16937" b="18439"/>
          <a:stretch/>
        </p:blipFill>
        <p:spPr bwMode="auto">
          <a:xfrm>
            <a:off x="1122465" y="1605851"/>
            <a:ext cx="1412775" cy="62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圖片 17"/>
          <p:cNvPicPr>
            <a:picLocks noChangeAspect="1"/>
          </p:cNvPicPr>
          <p:nvPr/>
        </p:nvPicPr>
        <p:blipFill rotWithShape="1">
          <a:blip r:embed="rId13">
            <a:extLst>
              <a:ext uri="{28A0092B-C50C-407E-A947-70E740481C1C}">
                <a14:useLocalDpi xmlns:a14="http://schemas.microsoft.com/office/drawing/2010/main" val="0"/>
              </a:ext>
            </a:extLst>
          </a:blip>
          <a:srcRect t="64556" r="37665"/>
          <a:stretch/>
        </p:blipFill>
        <p:spPr>
          <a:xfrm>
            <a:off x="3285792" y="3341540"/>
            <a:ext cx="1190547" cy="1018078"/>
          </a:xfrm>
          <a:prstGeom prst="rect">
            <a:avLst/>
          </a:prstGeom>
        </p:spPr>
      </p:pic>
      <p:sp>
        <p:nvSpPr>
          <p:cNvPr id="19" name="Rectangle 3"/>
          <p:cNvSpPr>
            <a:spLocks noChangeArrowheads="1"/>
          </p:cNvSpPr>
          <p:nvPr/>
        </p:nvSpPr>
        <p:spPr bwMode="auto">
          <a:xfrm>
            <a:off x="3087858" y="2890608"/>
            <a:ext cx="5790085" cy="191402"/>
          </a:xfrm>
          <a:prstGeom prst="rect">
            <a:avLst/>
          </a:prstGeom>
          <a:solidFill>
            <a:schemeClr val="accent4"/>
          </a:solidFill>
          <a:ln w="9525">
            <a:noFill/>
            <a:miter lim="800000"/>
            <a:headEnd/>
            <a:tailEnd/>
          </a:ln>
        </p:spPr>
        <p:txBody>
          <a:bodyPr wrap="none" anchor="ctr"/>
          <a:lstStyle/>
          <a:p>
            <a:r>
              <a:rPr lang="zh-TW" altLang="en-US" sz="1000" b="1" dirty="0" smtClean="0">
                <a:solidFill>
                  <a:schemeClr val="bg1"/>
                </a:solidFill>
                <a:effectLst>
                  <a:outerShdw blurRad="38100" dist="38100" dir="2700000" algn="tl">
                    <a:srgbClr val="000000">
                      <a:alpha val="43137"/>
                    </a:srgbClr>
                  </a:outerShdw>
                </a:effectLst>
              </a:rPr>
              <a:t> 中央研究院           國立臺灣大學       國立清華大學             國立成功大學         國立陽明大學</a:t>
            </a:r>
            <a:endParaRPr lang="zh-CN" altLang="en-US" sz="1000" b="1" dirty="0">
              <a:solidFill>
                <a:schemeClr val="bg1"/>
              </a:solidFill>
              <a:effectLst>
                <a:outerShdw blurRad="38100" dist="38100" dir="2700000" algn="tl">
                  <a:srgbClr val="000000">
                    <a:alpha val="43137"/>
                  </a:srgbClr>
                </a:outerShdw>
              </a:effectLst>
            </a:endParaRPr>
          </a:p>
        </p:txBody>
      </p:sp>
      <p:pic>
        <p:nvPicPr>
          <p:cNvPr id="21" name="圖片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61689" y="4828619"/>
            <a:ext cx="1019723" cy="1047864"/>
          </a:xfrm>
          <a:prstGeom prst="rect">
            <a:avLst/>
          </a:prstGeom>
        </p:spPr>
      </p:pic>
      <p:sp>
        <p:nvSpPr>
          <p:cNvPr id="22" name="Rectangle 3"/>
          <p:cNvSpPr>
            <a:spLocks noChangeArrowheads="1"/>
          </p:cNvSpPr>
          <p:nvPr/>
        </p:nvSpPr>
        <p:spPr bwMode="auto">
          <a:xfrm>
            <a:off x="3355745" y="4415592"/>
            <a:ext cx="5254309" cy="204733"/>
          </a:xfrm>
          <a:prstGeom prst="rect">
            <a:avLst/>
          </a:prstGeom>
          <a:solidFill>
            <a:schemeClr val="accent4"/>
          </a:solidFill>
          <a:ln w="9525">
            <a:noFill/>
            <a:miter lim="800000"/>
            <a:headEnd/>
            <a:tailEnd/>
          </a:ln>
        </p:spPr>
        <p:txBody>
          <a:bodyPr wrap="none" anchor="ctr"/>
          <a:lstStyle/>
          <a:p>
            <a:r>
              <a:rPr lang="zh-TW" altLang="en-US" sz="1000" b="1" dirty="0" smtClean="0">
                <a:solidFill>
                  <a:schemeClr val="bg1"/>
                </a:solidFill>
                <a:effectLst>
                  <a:outerShdw blurRad="38100" dist="38100" dir="2700000" algn="tl">
                    <a:srgbClr val="000000">
                      <a:alpha val="43137"/>
                    </a:srgbClr>
                  </a:outerShdw>
                </a:effectLst>
              </a:rPr>
              <a:t>        農科院               國立中央大學            國立政治大學                國立交通大學</a:t>
            </a:r>
            <a:endParaRPr lang="zh-CN" altLang="en-US" sz="1000" b="1" dirty="0">
              <a:solidFill>
                <a:schemeClr val="bg1"/>
              </a:solidFill>
              <a:effectLst>
                <a:outerShdw blurRad="38100" dist="38100" dir="2700000" algn="tl">
                  <a:srgbClr val="000000">
                    <a:alpha val="43137"/>
                  </a:srgbClr>
                </a:outerShdw>
              </a:effectLst>
            </a:endParaRPr>
          </a:p>
        </p:txBody>
      </p:sp>
      <p:sp>
        <p:nvSpPr>
          <p:cNvPr id="45" name="Rectangle 3"/>
          <p:cNvSpPr>
            <a:spLocks noChangeArrowheads="1"/>
          </p:cNvSpPr>
          <p:nvPr/>
        </p:nvSpPr>
        <p:spPr bwMode="auto">
          <a:xfrm>
            <a:off x="3087858" y="6093005"/>
            <a:ext cx="5790085" cy="198314"/>
          </a:xfrm>
          <a:prstGeom prst="rect">
            <a:avLst/>
          </a:prstGeom>
          <a:solidFill>
            <a:schemeClr val="accent4"/>
          </a:solidFill>
          <a:ln w="9525">
            <a:noFill/>
            <a:miter lim="800000"/>
            <a:headEnd/>
            <a:tailEnd/>
          </a:ln>
        </p:spPr>
        <p:txBody>
          <a:bodyPr wrap="none" anchor="ctr"/>
          <a:lstStyle/>
          <a:p>
            <a:r>
              <a:rPr lang="zh-TW" altLang="en-US" sz="1000" b="1" dirty="0" smtClean="0">
                <a:solidFill>
                  <a:schemeClr val="bg1"/>
                </a:solidFill>
                <a:effectLst>
                  <a:outerShdw blurRad="38100" dist="38100" dir="2700000" algn="tl">
                    <a:srgbClr val="000000">
                      <a:alpha val="43137"/>
                    </a:srgbClr>
                  </a:outerShdw>
                </a:effectLst>
              </a:rPr>
              <a:t>     國防醫學院           台北醫學大學          國立彰化師範           中原大學             嘉南藥理大學</a:t>
            </a:r>
            <a:endParaRPr lang="zh-CN" altLang="en-US" sz="1000" b="1" dirty="0">
              <a:solidFill>
                <a:schemeClr val="bg1"/>
              </a:solidFill>
              <a:effectLst>
                <a:outerShdw blurRad="38100" dist="38100" dir="2700000" algn="tl">
                  <a:srgbClr val="000000">
                    <a:alpha val="43137"/>
                  </a:srgbClr>
                </a:outerShdw>
              </a:effectLst>
            </a:endParaRPr>
          </a:p>
        </p:txBody>
      </p:sp>
      <p:pic>
        <p:nvPicPr>
          <p:cNvPr id="48" name="Picture 24" descr="http://www.most.gov.tw/xslGip/style8/images/logo.gi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44539" y="2455703"/>
            <a:ext cx="2101849" cy="52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8" descr="http://120.126.44.85/rd_system/newsletter/201201/images/L1.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1994" y="3207196"/>
            <a:ext cx="2332291" cy="58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30" descr="http://www.angel885.org.tw/doc/images/icon_20150212081726.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4254" y="4006065"/>
            <a:ext cx="2313752" cy="53783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 name="圖片 5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37547" y="5431579"/>
            <a:ext cx="2308842" cy="546001"/>
          </a:xfrm>
          <a:prstGeom prst="rect">
            <a:avLst/>
          </a:prstGeom>
          <a:ln>
            <a:solidFill>
              <a:schemeClr val="tx1"/>
            </a:solidFill>
          </a:ln>
        </p:spPr>
      </p:pic>
      <p:pic>
        <p:nvPicPr>
          <p:cNvPr id="52" name="圖片 51"/>
          <p:cNvPicPr>
            <a:picLocks noChangeAspect="1"/>
          </p:cNvPicPr>
          <p:nvPr/>
        </p:nvPicPr>
        <p:blipFill>
          <a:blip r:embed="rId19" cstate="print"/>
          <a:stretch>
            <a:fillRect/>
          </a:stretch>
        </p:blipFill>
        <p:spPr>
          <a:xfrm>
            <a:off x="671184" y="4676589"/>
            <a:ext cx="2309456" cy="572049"/>
          </a:xfrm>
          <a:prstGeom prst="rect">
            <a:avLst/>
          </a:prstGeom>
        </p:spPr>
      </p:pic>
      <p:sp>
        <p:nvSpPr>
          <p:cNvPr id="53" name="标题 1"/>
          <p:cNvSpPr txBox="1">
            <a:spLocks/>
          </p:cNvSpPr>
          <p:nvPr/>
        </p:nvSpPr>
        <p:spPr>
          <a:xfrm>
            <a:off x="2191703" y="558355"/>
            <a:ext cx="4832978" cy="76231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2400" b="1" dirty="0" smtClean="0"/>
              <a:t>政府機關</a:t>
            </a:r>
            <a:r>
              <a:rPr lang="en-US" altLang="zh-TW" sz="2400" b="1" dirty="0" smtClean="0"/>
              <a:t>.</a:t>
            </a:r>
            <a:r>
              <a:rPr lang="zh-TW" altLang="en-US" sz="2400" b="1" dirty="0" smtClean="0"/>
              <a:t>學校 客戶群</a:t>
            </a:r>
            <a:endParaRPr lang="zh-CN" altLang="en-US" sz="2400" b="1" dirty="0"/>
          </a:p>
        </p:txBody>
      </p:sp>
      <p:sp>
        <p:nvSpPr>
          <p:cNvPr id="36" name="文字方塊 35"/>
          <p:cNvSpPr txBox="1"/>
          <p:nvPr/>
        </p:nvSpPr>
        <p:spPr>
          <a:xfrm>
            <a:off x="205545" y="580684"/>
            <a:ext cx="415498" cy="1754326"/>
          </a:xfrm>
          <a:prstGeom prst="rect">
            <a:avLst/>
          </a:prstGeom>
          <a:noFill/>
        </p:spPr>
        <p:txBody>
          <a:bodyPr wrap="none" rtlCol="0">
            <a:spAutoFit/>
          </a:bodyPr>
          <a:lstStyle/>
          <a:p>
            <a:r>
              <a:rPr lang="zh-TW" altLang="en-US" b="1" dirty="0" smtClean="0">
                <a:latin typeface="+mj-ea"/>
                <a:ea typeface="+mj-ea"/>
              </a:rPr>
              <a:t>長</a:t>
            </a:r>
            <a:endParaRPr lang="en-US" altLang="zh-TW" b="1" dirty="0" smtClean="0">
              <a:latin typeface="+mj-ea"/>
              <a:ea typeface="+mj-ea"/>
            </a:endParaRPr>
          </a:p>
          <a:p>
            <a:r>
              <a:rPr lang="zh-TW" altLang="en-US" b="1" dirty="0" smtClean="0">
                <a:latin typeface="+mj-ea"/>
                <a:ea typeface="+mj-ea"/>
              </a:rPr>
              <a:t>期</a:t>
            </a:r>
            <a:endParaRPr lang="en-US" altLang="zh-TW" b="1" dirty="0" smtClean="0">
              <a:latin typeface="+mj-ea"/>
              <a:ea typeface="+mj-ea"/>
            </a:endParaRPr>
          </a:p>
          <a:p>
            <a:r>
              <a:rPr lang="zh-TW" altLang="en-US" b="1" dirty="0" smtClean="0">
                <a:latin typeface="+mj-ea"/>
                <a:ea typeface="+mj-ea"/>
              </a:rPr>
              <a:t>服</a:t>
            </a:r>
            <a:endParaRPr lang="en-US" altLang="zh-TW" b="1" dirty="0" smtClean="0">
              <a:latin typeface="+mj-ea"/>
              <a:ea typeface="+mj-ea"/>
            </a:endParaRPr>
          </a:p>
          <a:p>
            <a:r>
              <a:rPr lang="zh-TW" altLang="en-US" b="1" dirty="0" smtClean="0">
                <a:latin typeface="+mj-ea"/>
                <a:ea typeface="+mj-ea"/>
              </a:rPr>
              <a:t>務</a:t>
            </a:r>
            <a:endParaRPr lang="en-US" altLang="zh-TW" b="1" dirty="0" smtClean="0">
              <a:latin typeface="+mj-ea"/>
              <a:ea typeface="+mj-ea"/>
            </a:endParaRPr>
          </a:p>
          <a:p>
            <a:r>
              <a:rPr lang="zh-TW" altLang="en-US" b="1" dirty="0" smtClean="0">
                <a:latin typeface="+mj-ea"/>
                <a:ea typeface="+mj-ea"/>
              </a:rPr>
              <a:t>實</a:t>
            </a:r>
            <a:endParaRPr lang="en-US" altLang="zh-TW" b="1" dirty="0" smtClean="0">
              <a:latin typeface="+mj-ea"/>
              <a:ea typeface="+mj-ea"/>
            </a:endParaRPr>
          </a:p>
          <a:p>
            <a:r>
              <a:rPr lang="zh-TW" altLang="en-US" b="1" dirty="0" smtClean="0">
                <a:latin typeface="+mj-ea"/>
                <a:ea typeface="+mj-ea"/>
              </a:rPr>
              <a:t>績</a:t>
            </a:r>
            <a:endParaRPr lang="zh-TW" altLang="en-US" b="1" dirty="0">
              <a:latin typeface="+mj-ea"/>
              <a:ea typeface="+mj-ea"/>
            </a:endParaRPr>
          </a:p>
        </p:txBody>
      </p:sp>
      <p:grpSp>
        <p:nvGrpSpPr>
          <p:cNvPr id="2" name="组合 4"/>
          <p:cNvGrpSpPr/>
          <p:nvPr/>
        </p:nvGrpSpPr>
        <p:grpSpPr>
          <a:xfrm rot="5400000">
            <a:off x="-811282" y="1473070"/>
            <a:ext cx="2483056" cy="320419"/>
            <a:chOff x="4827934" y="3550540"/>
            <a:chExt cx="2173152" cy="593645"/>
          </a:xfrm>
          <a:solidFill>
            <a:srgbClr val="FFC000"/>
          </a:solidFill>
        </p:grpSpPr>
        <p:sp>
          <p:nvSpPr>
            <p:cNvPr id="42" name="Freeform 10"/>
            <p:cNvSpPr>
              <a:spLocks/>
            </p:cNvSpPr>
            <p:nvPr/>
          </p:nvSpPr>
          <p:spPr bwMode="auto">
            <a:xfrm rot="5400000">
              <a:off x="4572198" y="3806276"/>
              <a:ext cx="593644" cy="82171"/>
            </a:xfrm>
            <a:custGeom>
              <a:avLst/>
              <a:gdLst>
                <a:gd name="T0" fmla="*/ 196 w 196"/>
                <a:gd name="T1" fmla="*/ 15 h 30"/>
                <a:gd name="T2" fmla="*/ 181 w 196"/>
                <a:gd name="T3" fmla="*/ 30 h 30"/>
                <a:gd name="T4" fmla="*/ 15 w 196"/>
                <a:gd name="T5" fmla="*/ 30 h 30"/>
                <a:gd name="T6" fmla="*/ 0 w 196"/>
                <a:gd name="T7" fmla="*/ 15 h 30"/>
                <a:gd name="T8" fmla="*/ 0 w 196"/>
                <a:gd name="T9" fmla="*/ 15 h 30"/>
                <a:gd name="T10" fmla="*/ 15 w 196"/>
                <a:gd name="T11" fmla="*/ 0 h 30"/>
                <a:gd name="T12" fmla="*/ 181 w 196"/>
                <a:gd name="T13" fmla="*/ 0 h 30"/>
                <a:gd name="T14" fmla="*/ 196 w 196"/>
                <a:gd name="T15" fmla="*/ 15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30">
                  <a:moveTo>
                    <a:pt x="196" y="15"/>
                  </a:moveTo>
                  <a:cubicBezTo>
                    <a:pt x="196" y="24"/>
                    <a:pt x="189" y="30"/>
                    <a:pt x="181" y="30"/>
                  </a:cubicBezTo>
                  <a:cubicBezTo>
                    <a:pt x="15" y="30"/>
                    <a:pt x="15" y="30"/>
                    <a:pt x="15" y="30"/>
                  </a:cubicBezTo>
                  <a:cubicBezTo>
                    <a:pt x="7" y="30"/>
                    <a:pt x="0" y="24"/>
                    <a:pt x="0" y="15"/>
                  </a:cubicBezTo>
                  <a:cubicBezTo>
                    <a:pt x="0" y="15"/>
                    <a:pt x="0" y="15"/>
                    <a:pt x="0" y="15"/>
                  </a:cubicBezTo>
                  <a:cubicBezTo>
                    <a:pt x="0" y="7"/>
                    <a:pt x="7" y="0"/>
                    <a:pt x="15" y="0"/>
                  </a:cubicBezTo>
                  <a:cubicBezTo>
                    <a:pt x="181" y="0"/>
                    <a:pt x="181" y="0"/>
                    <a:pt x="181" y="0"/>
                  </a:cubicBezTo>
                  <a:cubicBezTo>
                    <a:pt x="189" y="0"/>
                    <a:pt x="196" y="7"/>
                    <a:pt x="196" y="15"/>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Freeform 10"/>
            <p:cNvSpPr>
              <a:spLocks/>
            </p:cNvSpPr>
            <p:nvPr/>
          </p:nvSpPr>
          <p:spPr bwMode="auto">
            <a:xfrm rot="5400000">
              <a:off x="6663179" y="3806277"/>
              <a:ext cx="593644" cy="82171"/>
            </a:xfrm>
            <a:custGeom>
              <a:avLst/>
              <a:gdLst>
                <a:gd name="T0" fmla="*/ 196 w 196"/>
                <a:gd name="T1" fmla="*/ 15 h 30"/>
                <a:gd name="T2" fmla="*/ 181 w 196"/>
                <a:gd name="T3" fmla="*/ 30 h 30"/>
                <a:gd name="T4" fmla="*/ 15 w 196"/>
                <a:gd name="T5" fmla="*/ 30 h 30"/>
                <a:gd name="T6" fmla="*/ 0 w 196"/>
                <a:gd name="T7" fmla="*/ 15 h 30"/>
                <a:gd name="T8" fmla="*/ 0 w 196"/>
                <a:gd name="T9" fmla="*/ 15 h 30"/>
                <a:gd name="T10" fmla="*/ 15 w 196"/>
                <a:gd name="T11" fmla="*/ 0 h 30"/>
                <a:gd name="T12" fmla="*/ 181 w 196"/>
                <a:gd name="T13" fmla="*/ 0 h 30"/>
                <a:gd name="T14" fmla="*/ 196 w 196"/>
                <a:gd name="T15" fmla="*/ 15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30">
                  <a:moveTo>
                    <a:pt x="196" y="15"/>
                  </a:moveTo>
                  <a:cubicBezTo>
                    <a:pt x="196" y="24"/>
                    <a:pt x="189" y="30"/>
                    <a:pt x="181" y="30"/>
                  </a:cubicBezTo>
                  <a:cubicBezTo>
                    <a:pt x="15" y="30"/>
                    <a:pt x="15" y="30"/>
                    <a:pt x="15" y="30"/>
                  </a:cubicBezTo>
                  <a:cubicBezTo>
                    <a:pt x="7" y="30"/>
                    <a:pt x="0" y="24"/>
                    <a:pt x="0" y="15"/>
                  </a:cubicBezTo>
                  <a:cubicBezTo>
                    <a:pt x="0" y="15"/>
                    <a:pt x="0" y="15"/>
                    <a:pt x="0" y="15"/>
                  </a:cubicBezTo>
                  <a:cubicBezTo>
                    <a:pt x="0" y="7"/>
                    <a:pt x="7" y="0"/>
                    <a:pt x="15" y="0"/>
                  </a:cubicBezTo>
                  <a:cubicBezTo>
                    <a:pt x="181" y="0"/>
                    <a:pt x="181" y="0"/>
                    <a:pt x="181" y="0"/>
                  </a:cubicBezTo>
                  <a:cubicBezTo>
                    <a:pt x="189" y="0"/>
                    <a:pt x="196" y="7"/>
                    <a:pt x="196" y="15"/>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50" name="Picture 2" descr="ç¸éåç"/>
          <p:cNvPicPr>
            <a:picLocks noChangeAspect="1" noChangeArrowheads="1"/>
          </p:cNvPicPr>
          <p:nvPr/>
        </p:nvPicPr>
        <p:blipFill rotWithShape="1">
          <a:blip r:embed="rId20">
            <a:extLst>
              <a:ext uri="{28A0092B-C50C-407E-A947-70E740481C1C}">
                <a14:useLocalDpi xmlns:a14="http://schemas.microsoft.com/office/drawing/2010/main" val="0"/>
              </a:ext>
            </a:extLst>
          </a:blip>
          <a:srcRect l="21067" t="14450" r="18962" b="9658"/>
          <a:stretch/>
        </p:blipFill>
        <p:spPr bwMode="auto">
          <a:xfrm>
            <a:off x="6606390" y="4822816"/>
            <a:ext cx="1196264" cy="1097585"/>
          </a:xfrm>
          <a:prstGeom prst="rect">
            <a:avLst/>
          </a:prstGeom>
          <a:noFill/>
          <a:extLst>
            <a:ext uri="{909E8E84-426E-40DD-AFC4-6F175D3DCCD1}">
              <a14:hiddenFill xmlns:a14="http://schemas.microsoft.com/office/drawing/2010/main">
                <a:solidFill>
                  <a:srgbClr val="FFFFFF"/>
                </a:solidFill>
              </a14:hiddenFill>
            </a:ext>
          </a:extLst>
        </p:spPr>
      </p:pic>
      <p:pic>
        <p:nvPicPr>
          <p:cNvPr id="3" name="圖片 2"/>
          <p:cNvPicPr>
            <a:picLocks noChangeAspect="1"/>
          </p:cNvPicPr>
          <p:nvPr/>
        </p:nvPicPr>
        <p:blipFill>
          <a:blip r:embed="rId21"/>
          <a:stretch>
            <a:fillRect/>
          </a:stretch>
        </p:blipFill>
        <p:spPr>
          <a:xfrm>
            <a:off x="7363610" y="3292581"/>
            <a:ext cx="1039886" cy="1102852"/>
          </a:xfrm>
          <a:prstGeom prst="rect">
            <a:avLst/>
          </a:prstGeom>
        </p:spPr>
      </p:pic>
      <p:pic>
        <p:nvPicPr>
          <p:cNvPr id="2054" name="Picture 6" descr="ãååé«è¥å¤§å­¸ãçåçæå°çµæ"/>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855109" y="4962614"/>
            <a:ext cx="1057481" cy="788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85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圖片 16"/>
          <p:cNvPicPr>
            <a:picLocks noChangeAspect="1"/>
          </p:cNvPicPr>
          <p:nvPr/>
        </p:nvPicPr>
        <p:blipFill rotWithShape="1">
          <a:blip r:embed="rId2"/>
          <a:srcRect l="11920" r="15600"/>
          <a:stretch/>
        </p:blipFill>
        <p:spPr>
          <a:xfrm>
            <a:off x="107504" y="3151433"/>
            <a:ext cx="2826244" cy="2427341"/>
          </a:xfrm>
          <a:prstGeom prst="rect">
            <a:avLst/>
          </a:prstGeom>
        </p:spPr>
      </p:pic>
      <p:grpSp>
        <p:nvGrpSpPr>
          <p:cNvPr id="48" name="组合 47"/>
          <p:cNvGrpSpPr>
            <a:grpSpLocks/>
          </p:cNvGrpSpPr>
          <p:nvPr/>
        </p:nvGrpSpPr>
        <p:grpSpPr bwMode="auto">
          <a:xfrm>
            <a:off x="6140052" y="1935954"/>
            <a:ext cx="352425" cy="296466"/>
            <a:chOff x="1438669" y="2327872"/>
            <a:chExt cx="470057" cy="395132"/>
          </a:xfrm>
        </p:grpSpPr>
        <p:sp>
          <p:nvSpPr>
            <p:cNvPr id="52" name="椭圆 51"/>
            <p:cNvSpPr>
              <a:spLocks noChangeAspect="1"/>
            </p:cNvSpPr>
            <p:nvPr/>
          </p:nvSpPr>
          <p:spPr bwMode="auto">
            <a:xfrm>
              <a:off x="1511719" y="2327872"/>
              <a:ext cx="397007" cy="3951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0" name="文本框 49"/>
            <p:cNvSpPr txBox="1"/>
            <p:nvPr/>
          </p:nvSpPr>
          <p:spPr>
            <a:xfrm>
              <a:off x="1438669" y="2348503"/>
              <a:ext cx="246390" cy="369186"/>
            </a:xfrm>
            <a:prstGeom prst="rect">
              <a:avLst/>
            </a:prstGeom>
            <a:noFill/>
          </p:spPr>
          <p:txBody>
            <a:bodyPr wrap="none">
              <a:spAutoFit/>
            </a:bodyPr>
            <a:lstStyle/>
            <a:p>
              <a:pPr>
                <a:defRPr/>
              </a:pPr>
              <a:endParaRPr lang="zh-CN" altLang="en-US" sz="1200" b="1" dirty="0">
                <a:solidFill>
                  <a:schemeClr val="bg2">
                    <a:lumMod val="25000"/>
                  </a:schemeClr>
                </a:solidFill>
              </a:endParaRPr>
            </a:p>
          </p:txBody>
        </p:sp>
      </p:grpSp>
      <p:pic>
        <p:nvPicPr>
          <p:cNvPr id="13" name="Image 821"/>
          <p:cNvPicPr>
            <a:picLocks noChangeAspect="1"/>
          </p:cNvPicPr>
          <p:nvPr/>
        </p:nvPicPr>
        <p:blipFill>
          <a:blip r:embed="rId3"/>
          <a:stretch>
            <a:fillRect/>
          </a:stretch>
        </p:blipFill>
        <p:spPr>
          <a:xfrm>
            <a:off x="4241800" y="1498600"/>
            <a:ext cx="1066800" cy="12700"/>
          </a:xfrm>
          <a:prstGeom prst="rect">
            <a:avLst/>
          </a:prstGeom>
        </p:spPr>
      </p:pic>
      <p:pic>
        <p:nvPicPr>
          <p:cNvPr id="11" name="圖片 10"/>
          <p:cNvPicPr>
            <a:picLocks noChangeAspect="1"/>
          </p:cNvPicPr>
          <p:nvPr/>
        </p:nvPicPr>
        <p:blipFill rotWithShape="1">
          <a:blip r:embed="rId4"/>
          <a:srcRect l="576" b="16126"/>
          <a:stretch/>
        </p:blipFill>
        <p:spPr>
          <a:xfrm>
            <a:off x="103721" y="0"/>
            <a:ext cx="4203273" cy="2542344"/>
          </a:xfrm>
          <a:prstGeom prst="rect">
            <a:avLst/>
          </a:prstGeom>
        </p:spPr>
      </p:pic>
      <p:sp>
        <p:nvSpPr>
          <p:cNvPr id="12" name="矩形 11"/>
          <p:cNvSpPr/>
          <p:nvPr/>
        </p:nvSpPr>
        <p:spPr>
          <a:xfrm>
            <a:off x="4039492" y="1794354"/>
            <a:ext cx="4608314" cy="523220"/>
          </a:xfrm>
          <a:prstGeom prst="rect">
            <a:avLst/>
          </a:prstGeom>
          <a:noFill/>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TW" sz="2800" b="1" spc="360" dirty="0" smtClean="0">
                <a:solidFill>
                  <a:srgbClr val="C00000"/>
                </a:solidFill>
                <a:effectLst>
                  <a:outerShdw blurRad="38100" dist="38100" dir="2700000" algn="tl">
                    <a:srgbClr val="C0C0C0"/>
                  </a:outerShdw>
                </a:effectLst>
                <a:latin typeface="新細明體" panose="02020500000000000000" pitchFamily="18" charset="-120"/>
                <a:ea typeface="新細明體" panose="02020500000000000000" pitchFamily="18" charset="-120"/>
              </a:rPr>
              <a:t>【</a:t>
            </a:r>
            <a:r>
              <a:rPr lang="zh-TW" altLang="en-US" sz="2800" b="1" spc="360" dirty="0" smtClean="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專利佈雷</a:t>
            </a:r>
            <a:r>
              <a:rPr lang="en-US" altLang="zh-TW" sz="2800" b="1" spc="360" dirty="0" smtClean="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a:t>
            </a:r>
            <a:r>
              <a:rPr lang="zh-TW" altLang="en-US" sz="2800" b="1" spc="360" dirty="0" smtClean="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侵權</a:t>
            </a:r>
            <a:r>
              <a:rPr lang="en-US" altLang="zh-TW" sz="2800" b="1" spc="360" dirty="0" smtClean="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a:t>
            </a:r>
            <a:r>
              <a:rPr lang="zh-TW" altLang="en-US" sz="2800" b="1" spc="360" dirty="0" smtClean="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策略</a:t>
            </a:r>
            <a:r>
              <a:rPr lang="en-US" altLang="zh-TW" sz="2800" b="1" spc="360" dirty="0" smtClean="0">
                <a:solidFill>
                  <a:srgbClr val="C00000"/>
                </a:solidFill>
                <a:effectLst>
                  <a:outerShdw blurRad="38100" dist="38100" dir="2700000" algn="tl">
                    <a:srgbClr val="C0C0C0"/>
                  </a:outerShdw>
                </a:effectLst>
                <a:latin typeface="新細明體" panose="02020500000000000000" pitchFamily="18" charset="-120"/>
                <a:ea typeface="新細明體" panose="02020500000000000000" pitchFamily="18" charset="-120"/>
              </a:rPr>
              <a:t>】</a:t>
            </a:r>
            <a:endParaRPr lang="zh-CN" altLang="en-US" sz="2800" b="1" spc="360" dirty="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15" name="TextBox 1"/>
          <p:cNvSpPr txBox="1"/>
          <p:nvPr/>
        </p:nvSpPr>
        <p:spPr>
          <a:xfrm>
            <a:off x="3131840" y="3711346"/>
            <a:ext cx="4821833" cy="1877437"/>
          </a:xfrm>
          <a:prstGeom prst="rect">
            <a:avLst/>
          </a:prstGeom>
          <a:noFill/>
        </p:spPr>
        <p:txBody>
          <a:bodyPr wrap="none" lIns="0" tIns="0" rIns="0" rtlCol="0">
            <a:spAutoFit/>
          </a:bodyPr>
          <a:lstStyle/>
          <a:p>
            <a:endParaRPr lang="en-US" altLang="zh-CN" sz="3900" dirty="0">
              <a:solidFill>
                <a:srgbClr val="1F487C"/>
              </a:solidFill>
              <a:latin typeface="Times New Roman"/>
            </a:endParaRPr>
          </a:p>
          <a:p>
            <a:pPr>
              <a:lnSpc>
                <a:spcPts val="3200"/>
              </a:lnSpc>
            </a:pPr>
            <a:r>
              <a:rPr lang="en-US" altLang="zh-TW" sz="3200" b="1" dirty="0">
                <a:solidFill>
                  <a:srgbClr val="1F487C"/>
                </a:solidFill>
                <a:latin typeface="Times New Roman"/>
              </a:rPr>
              <a:t>1</a:t>
            </a:r>
            <a:r>
              <a:rPr lang="en-US" altLang="zh-TW" sz="3200" b="1" dirty="0" smtClean="0">
                <a:solidFill>
                  <a:srgbClr val="1F487C"/>
                </a:solidFill>
                <a:latin typeface="Times New Roman"/>
              </a:rPr>
              <a:t>. </a:t>
            </a:r>
            <a:r>
              <a:rPr lang="zh-TW" altLang="en-US" sz="3200" b="1" dirty="0" smtClean="0">
                <a:solidFill>
                  <a:srgbClr val="1F487C"/>
                </a:solidFill>
                <a:latin typeface="Times New Roman"/>
              </a:rPr>
              <a:t>為何</a:t>
            </a:r>
            <a:r>
              <a:rPr lang="zh-TW" altLang="en-US" sz="3200" b="1" dirty="0">
                <a:solidFill>
                  <a:srgbClr val="1F487C"/>
                </a:solidFill>
                <a:latin typeface="Times New Roman"/>
              </a:rPr>
              <a:t>要申請</a:t>
            </a:r>
            <a:r>
              <a:rPr lang="zh-TW" altLang="en-US" sz="3200" b="1" dirty="0" smtClean="0">
                <a:solidFill>
                  <a:srgbClr val="1F487C"/>
                </a:solidFill>
                <a:latin typeface="Times New Roman"/>
              </a:rPr>
              <a:t>專利 </a:t>
            </a:r>
            <a:r>
              <a:rPr lang="en-US" altLang="zh-TW" sz="3200" b="1" dirty="0" smtClean="0">
                <a:solidFill>
                  <a:srgbClr val="1F487C"/>
                </a:solidFill>
                <a:latin typeface="Times New Roman"/>
              </a:rPr>
              <a:t>?</a:t>
            </a:r>
            <a:r>
              <a:rPr lang="zh-TW" altLang="en-US" sz="3200" b="1" dirty="0" smtClean="0">
                <a:solidFill>
                  <a:srgbClr val="1F487C"/>
                </a:solidFill>
                <a:latin typeface="Times New Roman"/>
              </a:rPr>
              <a:t> 目的 </a:t>
            </a:r>
            <a:r>
              <a:rPr lang="en-US" altLang="zh-TW" sz="3200" b="1" dirty="0" smtClean="0">
                <a:solidFill>
                  <a:srgbClr val="1F487C"/>
                </a:solidFill>
                <a:latin typeface="Times New Roman"/>
              </a:rPr>
              <a:t>?</a:t>
            </a:r>
            <a:endParaRPr lang="en-US" altLang="zh-TW" sz="3200" b="1" dirty="0">
              <a:solidFill>
                <a:srgbClr val="1F487C"/>
              </a:solidFill>
              <a:latin typeface="Times New Roman"/>
            </a:endParaRPr>
          </a:p>
          <a:p>
            <a:pPr>
              <a:lnSpc>
                <a:spcPts val="3200"/>
              </a:lnSpc>
            </a:pPr>
            <a:endParaRPr lang="en-US" altLang="zh-TW" sz="3200" b="1" dirty="0">
              <a:solidFill>
                <a:srgbClr val="1F487C"/>
              </a:solidFill>
              <a:latin typeface="Times New Roman"/>
            </a:endParaRPr>
          </a:p>
          <a:p>
            <a:pPr>
              <a:lnSpc>
                <a:spcPts val="3200"/>
              </a:lnSpc>
            </a:pPr>
            <a:r>
              <a:rPr lang="en-US" altLang="zh-TW" sz="3200" b="1" dirty="0">
                <a:solidFill>
                  <a:srgbClr val="1F487C"/>
                </a:solidFill>
                <a:latin typeface="Times New Roman"/>
              </a:rPr>
              <a:t>2</a:t>
            </a:r>
            <a:r>
              <a:rPr lang="en-US" altLang="zh-TW" sz="3200" b="1" dirty="0" smtClean="0">
                <a:solidFill>
                  <a:srgbClr val="1F487C"/>
                </a:solidFill>
                <a:latin typeface="Times New Roman"/>
              </a:rPr>
              <a:t>. </a:t>
            </a:r>
            <a:r>
              <a:rPr lang="zh-TW" altLang="en-US" sz="3200" b="1" dirty="0" smtClean="0">
                <a:solidFill>
                  <a:srgbClr val="1F487C"/>
                </a:solidFill>
                <a:latin typeface="Times New Roman"/>
              </a:rPr>
              <a:t>專利</a:t>
            </a:r>
            <a:r>
              <a:rPr lang="zh-TW" altLang="en-US" sz="3200" b="1" dirty="0">
                <a:solidFill>
                  <a:srgbClr val="1F487C"/>
                </a:solidFill>
                <a:latin typeface="Times New Roman"/>
              </a:rPr>
              <a:t>是</a:t>
            </a:r>
            <a:r>
              <a:rPr lang="zh-TW" altLang="en-US" sz="3200" b="1" dirty="0" smtClean="0">
                <a:solidFill>
                  <a:srgbClr val="1F487C"/>
                </a:solidFill>
                <a:latin typeface="Times New Roman"/>
              </a:rPr>
              <a:t>專有權 </a:t>
            </a:r>
            <a:r>
              <a:rPr lang="en-US" altLang="zh-TW" sz="3200" b="1" dirty="0" smtClean="0">
                <a:solidFill>
                  <a:srgbClr val="1F487C"/>
                </a:solidFill>
                <a:latin typeface="Times New Roman"/>
              </a:rPr>
              <a:t>?</a:t>
            </a:r>
            <a:r>
              <a:rPr lang="zh-TW" altLang="en-US" sz="3200" b="1" dirty="0" smtClean="0">
                <a:solidFill>
                  <a:srgbClr val="1F487C"/>
                </a:solidFill>
                <a:latin typeface="Times New Roman"/>
              </a:rPr>
              <a:t> 排</a:t>
            </a:r>
            <a:r>
              <a:rPr lang="zh-TW" altLang="en-US" sz="3200" b="1" dirty="0">
                <a:solidFill>
                  <a:srgbClr val="1F487C"/>
                </a:solidFill>
                <a:latin typeface="Times New Roman"/>
              </a:rPr>
              <a:t>他</a:t>
            </a:r>
            <a:r>
              <a:rPr lang="zh-TW" altLang="en-US" sz="3200" b="1" dirty="0" smtClean="0">
                <a:solidFill>
                  <a:srgbClr val="1F487C"/>
                </a:solidFill>
                <a:latin typeface="Times New Roman"/>
              </a:rPr>
              <a:t>權 </a:t>
            </a:r>
            <a:r>
              <a:rPr lang="en-US" altLang="zh-TW" sz="3200" b="1" dirty="0" smtClean="0">
                <a:solidFill>
                  <a:srgbClr val="1F487C"/>
                </a:solidFill>
                <a:latin typeface="Times New Roman"/>
              </a:rPr>
              <a:t>?</a:t>
            </a:r>
            <a:endParaRPr lang="en-US" altLang="zh-CN" sz="3200" b="1" dirty="0">
              <a:solidFill>
                <a:srgbClr val="1F487C"/>
              </a:solidFill>
              <a:latin typeface="Times New Roman"/>
            </a:endParaRPr>
          </a:p>
        </p:txBody>
      </p:sp>
      <p:sp>
        <p:nvSpPr>
          <p:cNvPr id="16" name="矩形 15"/>
          <p:cNvSpPr/>
          <p:nvPr/>
        </p:nvSpPr>
        <p:spPr>
          <a:xfrm>
            <a:off x="1043608" y="4221088"/>
            <a:ext cx="1405514" cy="769441"/>
          </a:xfrm>
          <a:prstGeom prst="rect">
            <a:avLst/>
          </a:prstGeom>
          <a:noFill/>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TW" altLang="en-US" sz="4400" b="1" spc="360" dirty="0" smtClean="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前</a:t>
            </a:r>
            <a:r>
              <a:rPr lang="zh-TW" altLang="en-US" sz="4400" b="1" spc="360" dirty="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提</a:t>
            </a:r>
            <a:endParaRPr lang="zh-CN" altLang="en-US" sz="4400" b="1" spc="360" dirty="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67081967"/>
      </p:ext>
    </p:extLst>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350"/>
                                        <p:tgtEl>
                                          <p:spTgt spid="48"/>
                                        </p:tgtEl>
                                      </p:cBhvr>
                                    </p:animEffect>
                                    <p:anim calcmode="lin" valueType="num">
                                      <p:cBhvr>
                                        <p:cTn id="8" dur="350" fill="hold"/>
                                        <p:tgtEl>
                                          <p:spTgt spid="48"/>
                                        </p:tgtEl>
                                        <p:attrNameLst>
                                          <p:attrName>ppt_x</p:attrName>
                                        </p:attrNameLst>
                                      </p:cBhvr>
                                      <p:tavLst>
                                        <p:tav tm="0">
                                          <p:val>
                                            <p:strVal val="#ppt_x"/>
                                          </p:val>
                                        </p:tav>
                                        <p:tav tm="100000">
                                          <p:val>
                                            <p:strVal val="#ppt_x"/>
                                          </p:val>
                                        </p:tav>
                                      </p:tavLst>
                                    </p:anim>
                                    <p:anim calcmode="lin" valueType="num">
                                      <p:cBhvr>
                                        <p:cTn id="9" dur="35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圖片 33"/>
          <p:cNvPicPr>
            <a:picLocks noChangeAspect="1"/>
          </p:cNvPicPr>
          <p:nvPr/>
        </p:nvPicPr>
        <p:blipFill rotWithShape="1">
          <a:blip r:embed="rId3"/>
          <a:srcRect l="11920" r="15600"/>
          <a:stretch/>
        </p:blipFill>
        <p:spPr>
          <a:xfrm>
            <a:off x="1436680" y="50860"/>
            <a:ext cx="1309253" cy="1124462"/>
          </a:xfrm>
          <a:prstGeom prst="rect">
            <a:avLst/>
          </a:prstGeom>
        </p:spPr>
      </p:pic>
      <p:sp>
        <p:nvSpPr>
          <p:cNvPr id="3" name="圓角矩形 2"/>
          <p:cNvSpPr/>
          <p:nvPr/>
        </p:nvSpPr>
        <p:spPr>
          <a:xfrm>
            <a:off x="179512" y="1228986"/>
            <a:ext cx="4104456" cy="5110284"/>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zh-TW" altLang="en-US" sz="2400" dirty="0">
              <a:solidFill>
                <a:prstClr val="black"/>
              </a:solidFill>
            </a:endParaRPr>
          </a:p>
        </p:txBody>
      </p:sp>
      <p:grpSp>
        <p:nvGrpSpPr>
          <p:cNvPr id="2" name="群組 3">
            <a:extLst>
              <a:ext uri="{FF2B5EF4-FFF2-40B4-BE49-F238E27FC236}">
                <a16:creationId xmlns="" xmlns:a16="http://schemas.microsoft.com/office/drawing/2014/main" xmlns:lc="http://schemas.openxmlformats.org/drawingml/2006/lockedCanvas" id="{C0008BCF-2128-4482-9AAC-581B3D97FC5D}"/>
              </a:ext>
            </a:extLst>
          </p:cNvPr>
          <p:cNvGrpSpPr/>
          <p:nvPr/>
        </p:nvGrpSpPr>
        <p:grpSpPr>
          <a:xfrm>
            <a:off x="500033" y="1412210"/>
            <a:ext cx="3460219" cy="1134381"/>
            <a:chOff x="595313" y="1957388"/>
            <a:chExt cx="4242544" cy="1595437"/>
          </a:xfrm>
        </p:grpSpPr>
        <p:sp>
          <p:nvSpPr>
            <p:cNvPr id="17" name="泪滴形 9">
              <a:extLst>
                <a:ext uri="{FF2B5EF4-FFF2-40B4-BE49-F238E27FC236}">
                  <a16:creationId xmlns="" xmlns:a16="http://schemas.microsoft.com/office/drawing/2014/main" xmlns:lc="http://schemas.openxmlformats.org/drawingml/2006/lockedCanvas" id="{0CD6CCF8-19C9-48FE-AFFC-7B8F7AE1A48D}"/>
                </a:ext>
              </a:extLst>
            </p:cNvPr>
            <p:cNvSpPr>
              <a:spLocks/>
            </p:cNvSpPr>
            <p:nvPr/>
          </p:nvSpPr>
          <p:spPr bwMode="auto">
            <a:xfrm rot="8100000">
              <a:off x="595313" y="1957388"/>
              <a:ext cx="1481137" cy="1595437"/>
            </a:xfrm>
            <a:custGeom>
              <a:avLst/>
              <a:gdLst>
                <a:gd name="T0" fmla="*/ 0 w 1657350"/>
                <a:gd name="T1" fmla="*/ 797854 h 1657350"/>
                <a:gd name="T2" fmla="*/ 740316 w 1657350"/>
                <a:gd name="T3" fmla="*/ 0 h 1657350"/>
                <a:gd name="T4" fmla="*/ 1480631 w 1657350"/>
                <a:gd name="T5" fmla="*/ 0 h 1657350"/>
                <a:gd name="T6" fmla="*/ 1480631 w 1657350"/>
                <a:gd name="T7" fmla="*/ 797854 h 1657350"/>
                <a:gd name="T8" fmla="*/ 740316 w 1657350"/>
                <a:gd name="T9" fmla="*/ 1595708 h 1657350"/>
                <a:gd name="T10" fmla="*/ 0 w 1657350"/>
                <a:gd name="T11" fmla="*/ 797854 h 16573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57350" h="1657350">
                  <a:moveTo>
                    <a:pt x="0" y="828675"/>
                  </a:moveTo>
                  <a:cubicBezTo>
                    <a:pt x="0" y="371010"/>
                    <a:pt x="371010" y="0"/>
                    <a:pt x="828675" y="0"/>
                  </a:cubicBezTo>
                  <a:lnTo>
                    <a:pt x="1657350" y="0"/>
                  </a:lnTo>
                  <a:lnTo>
                    <a:pt x="1657350" y="828675"/>
                  </a:lnTo>
                  <a:cubicBezTo>
                    <a:pt x="1657350" y="1286340"/>
                    <a:pt x="1286340" y="1657350"/>
                    <a:pt x="828675" y="1657350"/>
                  </a:cubicBezTo>
                  <a:cubicBezTo>
                    <a:pt x="371010" y="1657350"/>
                    <a:pt x="0" y="1286340"/>
                    <a:pt x="0" y="828675"/>
                  </a:cubicBezTo>
                  <a:close/>
                </a:path>
              </a:pathLst>
            </a:custGeom>
            <a:solidFill>
              <a:srgbClr val="FF7C80"/>
            </a:solidFill>
            <a:ln/>
            <a:extLst>
              <a:ext uri="{91240B29-F687-4F45-9708-019B960494DF}">
                <a14:hiddenLine xmlns:a14="http://schemas.microsoft.com/office/drawing/2010/main" w="9525">
                  <a:solidFill>
                    <a:srgbClr val="000000"/>
                  </a:solidFill>
                  <a:round/>
                  <a:headEnd/>
                  <a:tailEnd/>
                </a14:hiddenLine>
              </a:ext>
            </a:extLst>
          </p:spPr>
          <p:style>
            <a:lnRef idx="3">
              <a:schemeClr val="lt1"/>
            </a:lnRef>
            <a:fillRef idx="1">
              <a:schemeClr val="accent5"/>
            </a:fillRef>
            <a:effectRef idx="1">
              <a:schemeClr val="accent5"/>
            </a:effectRef>
            <a:fontRef idx="minor">
              <a:schemeClr val="lt1"/>
            </a:fontRef>
          </p:style>
          <p:txBody>
            <a:bodyPr anchor="ctr"/>
            <a:lstStyle>
              <a:defPPr>
                <a:defRPr lang="zh-TW"/>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endParaRPr lang="zh-TW" altLang="en-US" dirty="0">
                <a:solidFill>
                  <a:schemeClr val="accent6">
                    <a:lumMod val="60000"/>
                    <a:lumOff val="40000"/>
                  </a:schemeClr>
                </a:solidFill>
              </a:endParaRPr>
            </a:p>
          </p:txBody>
        </p:sp>
        <p:sp>
          <p:nvSpPr>
            <p:cNvPr id="18" name="Freeform 36">
              <a:extLst>
                <a:ext uri="{FF2B5EF4-FFF2-40B4-BE49-F238E27FC236}">
                  <a16:creationId xmlns="" xmlns:a16="http://schemas.microsoft.com/office/drawing/2014/main" xmlns:lc="http://schemas.openxmlformats.org/drawingml/2006/lockedCanvas" id="{570286BF-1FC7-4774-9943-DF2A05CFD9CD}"/>
                </a:ext>
              </a:extLst>
            </p:cNvPr>
            <p:cNvSpPr>
              <a:spLocks noEditPoints="1"/>
            </p:cNvSpPr>
            <p:nvPr/>
          </p:nvSpPr>
          <p:spPr bwMode="auto">
            <a:xfrm>
              <a:off x="943768" y="2434431"/>
              <a:ext cx="784225" cy="641350"/>
            </a:xfrm>
            <a:custGeom>
              <a:avLst/>
              <a:gdLst>
                <a:gd name="T0" fmla="*/ 2147483646 w 286"/>
                <a:gd name="T1" fmla="*/ 2147483646 h 217"/>
                <a:gd name="T2" fmla="*/ 2147483646 w 286"/>
                <a:gd name="T3" fmla="*/ 2147483646 h 217"/>
                <a:gd name="T4" fmla="*/ 2147483646 w 286"/>
                <a:gd name="T5" fmla="*/ 2147483646 h 217"/>
                <a:gd name="T6" fmla="*/ 2147483646 w 286"/>
                <a:gd name="T7" fmla="*/ 2147483646 h 217"/>
                <a:gd name="T8" fmla="*/ 2147483646 w 286"/>
                <a:gd name="T9" fmla="*/ 2147483646 h 217"/>
                <a:gd name="T10" fmla="*/ 2147483646 w 286"/>
                <a:gd name="T11" fmla="*/ 2147483646 h 217"/>
                <a:gd name="T12" fmla="*/ 2147483646 w 286"/>
                <a:gd name="T13" fmla="*/ 2147483646 h 217"/>
                <a:gd name="T14" fmla="*/ 2147483646 w 286"/>
                <a:gd name="T15" fmla="*/ 2147483646 h 217"/>
                <a:gd name="T16" fmla="*/ 2147483646 w 286"/>
                <a:gd name="T17" fmla="*/ 2147483646 h 217"/>
                <a:gd name="T18" fmla="*/ 2147483646 w 286"/>
                <a:gd name="T19" fmla="*/ 2147483646 h 217"/>
                <a:gd name="T20" fmla="*/ 2147483646 w 286"/>
                <a:gd name="T21" fmla="*/ 2147483646 h 217"/>
                <a:gd name="T22" fmla="*/ 2147483646 w 286"/>
                <a:gd name="T23" fmla="*/ 2147483646 h 217"/>
                <a:gd name="T24" fmla="*/ 2147483646 w 286"/>
                <a:gd name="T25" fmla="*/ 2147483646 h 217"/>
                <a:gd name="T26" fmla="*/ 2147483646 w 286"/>
                <a:gd name="T27" fmla="*/ 2147483646 h 217"/>
                <a:gd name="T28" fmla="*/ 2147483646 w 286"/>
                <a:gd name="T29" fmla="*/ 2147483646 h 217"/>
                <a:gd name="T30" fmla="*/ 2147483646 w 286"/>
                <a:gd name="T31" fmla="*/ 0 h 217"/>
                <a:gd name="T32" fmla="*/ 2147483646 w 286"/>
                <a:gd name="T33" fmla="*/ 2147483646 h 217"/>
                <a:gd name="T34" fmla="*/ 2147483646 w 286"/>
                <a:gd name="T35" fmla="*/ 2147483646 h 217"/>
                <a:gd name="T36" fmla="*/ 2147483646 w 286"/>
                <a:gd name="T37" fmla="*/ 2147483646 h 217"/>
                <a:gd name="T38" fmla="*/ 2147483646 w 286"/>
                <a:gd name="T39" fmla="*/ 2147483646 h 217"/>
                <a:gd name="T40" fmla="*/ 2147483646 w 286"/>
                <a:gd name="T41" fmla="*/ 2147483646 h 217"/>
                <a:gd name="T42" fmla="*/ 2147483646 w 286"/>
                <a:gd name="T43" fmla="*/ 2147483646 h 217"/>
                <a:gd name="T44" fmla="*/ 2147483646 w 286"/>
                <a:gd name="T45" fmla="*/ 2147483646 h 217"/>
                <a:gd name="T46" fmla="*/ 2147483646 w 286"/>
                <a:gd name="T47" fmla="*/ 2147483646 h 217"/>
                <a:gd name="T48" fmla="*/ 2147483646 w 286"/>
                <a:gd name="T49" fmla="*/ 2147483646 h 217"/>
                <a:gd name="T50" fmla="*/ 2147483646 w 286"/>
                <a:gd name="T51" fmla="*/ 2147483646 h 217"/>
                <a:gd name="T52" fmla="*/ 2147483646 w 286"/>
                <a:gd name="T53" fmla="*/ 2147483646 h 217"/>
                <a:gd name="T54" fmla="*/ 2147483646 w 286"/>
                <a:gd name="T55" fmla="*/ 2147483646 h 217"/>
                <a:gd name="T56" fmla="*/ 2147483646 w 286"/>
                <a:gd name="T57" fmla="*/ 2147483646 h 217"/>
                <a:gd name="T58" fmla="*/ 2147483646 w 286"/>
                <a:gd name="T59" fmla="*/ 2147483646 h 217"/>
                <a:gd name="T60" fmla="*/ 2147483646 w 286"/>
                <a:gd name="T61" fmla="*/ 2147483646 h 217"/>
                <a:gd name="T62" fmla="*/ 2147483646 w 286"/>
                <a:gd name="T63" fmla="*/ 2147483646 h 217"/>
                <a:gd name="T64" fmla="*/ 2147483646 w 286"/>
                <a:gd name="T65" fmla="*/ 2147483646 h 217"/>
                <a:gd name="T66" fmla="*/ 2147483646 w 286"/>
                <a:gd name="T67" fmla="*/ 2147483646 h 217"/>
                <a:gd name="T68" fmla="*/ 2147483646 w 286"/>
                <a:gd name="T69" fmla="*/ 2147483646 h 217"/>
                <a:gd name="T70" fmla="*/ 2147483646 w 286"/>
                <a:gd name="T71" fmla="*/ 2147483646 h 2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6" h="217">
                  <a:moveTo>
                    <a:pt x="100" y="62"/>
                  </a:moveTo>
                  <a:cubicBezTo>
                    <a:pt x="89" y="53"/>
                    <a:pt x="89" y="53"/>
                    <a:pt x="89" y="53"/>
                  </a:cubicBezTo>
                  <a:cubicBezTo>
                    <a:pt x="102" y="38"/>
                    <a:pt x="122" y="28"/>
                    <a:pt x="144" y="28"/>
                  </a:cubicBezTo>
                  <a:cubicBezTo>
                    <a:pt x="165" y="28"/>
                    <a:pt x="184" y="37"/>
                    <a:pt x="197" y="51"/>
                  </a:cubicBezTo>
                  <a:cubicBezTo>
                    <a:pt x="191" y="56"/>
                    <a:pt x="191" y="56"/>
                    <a:pt x="191" y="56"/>
                  </a:cubicBezTo>
                  <a:cubicBezTo>
                    <a:pt x="187" y="60"/>
                    <a:pt x="187" y="60"/>
                    <a:pt x="187" y="60"/>
                  </a:cubicBezTo>
                  <a:cubicBezTo>
                    <a:pt x="176" y="49"/>
                    <a:pt x="161" y="41"/>
                    <a:pt x="144" y="41"/>
                  </a:cubicBezTo>
                  <a:cubicBezTo>
                    <a:pt x="126" y="41"/>
                    <a:pt x="110" y="50"/>
                    <a:pt x="100" y="62"/>
                  </a:cubicBezTo>
                  <a:close/>
                  <a:moveTo>
                    <a:pt x="110" y="71"/>
                  </a:moveTo>
                  <a:cubicBezTo>
                    <a:pt x="120" y="80"/>
                    <a:pt x="120" y="80"/>
                    <a:pt x="120" y="80"/>
                  </a:cubicBezTo>
                  <a:cubicBezTo>
                    <a:pt x="126" y="73"/>
                    <a:pt x="134" y="69"/>
                    <a:pt x="144" y="69"/>
                  </a:cubicBezTo>
                  <a:cubicBezTo>
                    <a:pt x="153" y="69"/>
                    <a:pt x="160" y="72"/>
                    <a:pt x="166" y="78"/>
                  </a:cubicBezTo>
                  <a:cubicBezTo>
                    <a:pt x="176" y="69"/>
                    <a:pt x="176" y="69"/>
                    <a:pt x="176" y="69"/>
                  </a:cubicBezTo>
                  <a:cubicBezTo>
                    <a:pt x="168" y="60"/>
                    <a:pt x="157" y="55"/>
                    <a:pt x="144" y="55"/>
                  </a:cubicBezTo>
                  <a:cubicBezTo>
                    <a:pt x="130" y="55"/>
                    <a:pt x="118" y="61"/>
                    <a:pt x="110" y="71"/>
                  </a:cubicBezTo>
                  <a:close/>
                  <a:moveTo>
                    <a:pt x="144" y="82"/>
                  </a:moveTo>
                  <a:cubicBezTo>
                    <a:pt x="135" y="82"/>
                    <a:pt x="128" y="90"/>
                    <a:pt x="128" y="99"/>
                  </a:cubicBezTo>
                  <a:cubicBezTo>
                    <a:pt x="128" y="108"/>
                    <a:pt x="135" y="115"/>
                    <a:pt x="144" y="115"/>
                  </a:cubicBezTo>
                  <a:cubicBezTo>
                    <a:pt x="153" y="115"/>
                    <a:pt x="160" y="108"/>
                    <a:pt x="160" y="99"/>
                  </a:cubicBezTo>
                  <a:cubicBezTo>
                    <a:pt x="160" y="90"/>
                    <a:pt x="153" y="82"/>
                    <a:pt x="144" y="82"/>
                  </a:cubicBezTo>
                  <a:close/>
                  <a:moveTo>
                    <a:pt x="275" y="206"/>
                  </a:moveTo>
                  <a:cubicBezTo>
                    <a:pt x="11" y="206"/>
                    <a:pt x="11" y="206"/>
                    <a:pt x="11" y="206"/>
                  </a:cubicBezTo>
                  <a:cubicBezTo>
                    <a:pt x="8" y="206"/>
                    <a:pt x="5" y="205"/>
                    <a:pt x="2" y="204"/>
                  </a:cubicBezTo>
                  <a:cubicBezTo>
                    <a:pt x="2" y="207"/>
                    <a:pt x="2" y="217"/>
                    <a:pt x="11" y="217"/>
                  </a:cubicBezTo>
                  <a:cubicBezTo>
                    <a:pt x="13" y="217"/>
                    <a:pt x="273" y="217"/>
                    <a:pt x="275" y="217"/>
                  </a:cubicBezTo>
                  <a:cubicBezTo>
                    <a:pt x="284" y="217"/>
                    <a:pt x="284" y="207"/>
                    <a:pt x="284" y="204"/>
                  </a:cubicBezTo>
                  <a:cubicBezTo>
                    <a:pt x="281" y="205"/>
                    <a:pt x="278" y="206"/>
                    <a:pt x="275" y="206"/>
                  </a:cubicBezTo>
                  <a:close/>
                  <a:moveTo>
                    <a:pt x="282" y="177"/>
                  </a:moveTo>
                  <a:cubicBezTo>
                    <a:pt x="255" y="134"/>
                    <a:pt x="255" y="134"/>
                    <a:pt x="255" y="134"/>
                  </a:cubicBezTo>
                  <a:cubicBezTo>
                    <a:pt x="255" y="21"/>
                    <a:pt x="255" y="21"/>
                    <a:pt x="255" y="21"/>
                  </a:cubicBezTo>
                  <a:cubicBezTo>
                    <a:pt x="255" y="9"/>
                    <a:pt x="245" y="0"/>
                    <a:pt x="234" y="0"/>
                  </a:cubicBezTo>
                  <a:cubicBezTo>
                    <a:pt x="52" y="0"/>
                    <a:pt x="52" y="0"/>
                    <a:pt x="52" y="0"/>
                  </a:cubicBezTo>
                  <a:cubicBezTo>
                    <a:pt x="41" y="0"/>
                    <a:pt x="31" y="9"/>
                    <a:pt x="31" y="21"/>
                  </a:cubicBezTo>
                  <a:cubicBezTo>
                    <a:pt x="31" y="134"/>
                    <a:pt x="31" y="134"/>
                    <a:pt x="31" y="134"/>
                  </a:cubicBezTo>
                  <a:cubicBezTo>
                    <a:pt x="4" y="177"/>
                    <a:pt x="4" y="177"/>
                    <a:pt x="4" y="177"/>
                  </a:cubicBezTo>
                  <a:cubicBezTo>
                    <a:pt x="1" y="181"/>
                    <a:pt x="0" y="185"/>
                    <a:pt x="2" y="189"/>
                  </a:cubicBezTo>
                  <a:cubicBezTo>
                    <a:pt x="4" y="192"/>
                    <a:pt x="7" y="194"/>
                    <a:pt x="11" y="194"/>
                  </a:cubicBezTo>
                  <a:cubicBezTo>
                    <a:pt x="275" y="194"/>
                    <a:pt x="275" y="194"/>
                    <a:pt x="275" y="194"/>
                  </a:cubicBezTo>
                  <a:cubicBezTo>
                    <a:pt x="279" y="194"/>
                    <a:pt x="283" y="192"/>
                    <a:pt x="284" y="188"/>
                  </a:cubicBezTo>
                  <a:cubicBezTo>
                    <a:pt x="286" y="184"/>
                    <a:pt x="284" y="180"/>
                    <a:pt x="282" y="177"/>
                  </a:cubicBezTo>
                  <a:close/>
                  <a:moveTo>
                    <a:pt x="46" y="24"/>
                  </a:moveTo>
                  <a:cubicBezTo>
                    <a:pt x="46" y="22"/>
                    <a:pt x="47" y="19"/>
                    <a:pt x="49" y="17"/>
                  </a:cubicBezTo>
                  <a:cubicBezTo>
                    <a:pt x="51" y="15"/>
                    <a:pt x="53" y="14"/>
                    <a:pt x="56" y="14"/>
                  </a:cubicBezTo>
                  <a:cubicBezTo>
                    <a:pt x="230" y="14"/>
                    <a:pt x="230" y="14"/>
                    <a:pt x="230" y="14"/>
                  </a:cubicBezTo>
                  <a:cubicBezTo>
                    <a:pt x="233" y="14"/>
                    <a:pt x="235" y="15"/>
                    <a:pt x="237" y="17"/>
                  </a:cubicBezTo>
                  <a:cubicBezTo>
                    <a:pt x="239" y="19"/>
                    <a:pt x="240" y="22"/>
                    <a:pt x="240" y="24"/>
                  </a:cubicBezTo>
                  <a:cubicBezTo>
                    <a:pt x="240" y="120"/>
                    <a:pt x="240" y="120"/>
                    <a:pt x="240" y="120"/>
                  </a:cubicBezTo>
                  <a:cubicBezTo>
                    <a:pt x="240" y="123"/>
                    <a:pt x="239" y="125"/>
                    <a:pt x="237" y="127"/>
                  </a:cubicBezTo>
                  <a:cubicBezTo>
                    <a:pt x="235" y="129"/>
                    <a:pt x="233" y="130"/>
                    <a:pt x="230" y="130"/>
                  </a:cubicBezTo>
                  <a:cubicBezTo>
                    <a:pt x="228" y="130"/>
                    <a:pt x="56" y="130"/>
                    <a:pt x="56" y="130"/>
                  </a:cubicBezTo>
                  <a:cubicBezTo>
                    <a:pt x="53" y="130"/>
                    <a:pt x="51" y="129"/>
                    <a:pt x="49" y="127"/>
                  </a:cubicBezTo>
                  <a:cubicBezTo>
                    <a:pt x="47" y="125"/>
                    <a:pt x="46" y="123"/>
                    <a:pt x="46" y="120"/>
                  </a:cubicBezTo>
                  <a:lnTo>
                    <a:pt x="46" y="24"/>
                  </a:lnTo>
                  <a:close/>
                  <a:moveTo>
                    <a:pt x="43" y="143"/>
                  </a:moveTo>
                  <a:cubicBezTo>
                    <a:pt x="243" y="143"/>
                    <a:pt x="243" y="143"/>
                    <a:pt x="243" y="143"/>
                  </a:cubicBezTo>
                  <a:cubicBezTo>
                    <a:pt x="248" y="151"/>
                    <a:pt x="248" y="151"/>
                    <a:pt x="248" y="151"/>
                  </a:cubicBezTo>
                  <a:cubicBezTo>
                    <a:pt x="38" y="151"/>
                    <a:pt x="38" y="151"/>
                    <a:pt x="38" y="151"/>
                  </a:cubicBezTo>
                  <a:lnTo>
                    <a:pt x="43" y="143"/>
                  </a:lnTo>
                  <a:close/>
                  <a:moveTo>
                    <a:pt x="34" y="157"/>
                  </a:moveTo>
                  <a:cubicBezTo>
                    <a:pt x="252" y="157"/>
                    <a:pt x="252" y="157"/>
                    <a:pt x="252" y="157"/>
                  </a:cubicBezTo>
                  <a:cubicBezTo>
                    <a:pt x="257" y="165"/>
                    <a:pt x="257" y="165"/>
                    <a:pt x="257" y="165"/>
                  </a:cubicBezTo>
                  <a:cubicBezTo>
                    <a:pt x="29" y="165"/>
                    <a:pt x="29" y="165"/>
                    <a:pt x="29" y="165"/>
                  </a:cubicBezTo>
                  <a:lnTo>
                    <a:pt x="34" y="157"/>
                  </a:lnTo>
                  <a:close/>
                  <a:moveTo>
                    <a:pt x="97" y="179"/>
                  </a:moveTo>
                  <a:cubicBezTo>
                    <a:pt x="20" y="179"/>
                    <a:pt x="20" y="179"/>
                    <a:pt x="20" y="179"/>
                  </a:cubicBezTo>
                  <a:cubicBezTo>
                    <a:pt x="25" y="171"/>
                    <a:pt x="25" y="171"/>
                    <a:pt x="25" y="171"/>
                  </a:cubicBezTo>
                  <a:cubicBezTo>
                    <a:pt x="100" y="171"/>
                    <a:pt x="100" y="171"/>
                    <a:pt x="100" y="171"/>
                  </a:cubicBezTo>
                  <a:lnTo>
                    <a:pt x="97" y="179"/>
                  </a:lnTo>
                  <a:close/>
                  <a:moveTo>
                    <a:pt x="189" y="179"/>
                  </a:moveTo>
                  <a:cubicBezTo>
                    <a:pt x="186" y="171"/>
                    <a:pt x="186" y="171"/>
                    <a:pt x="186" y="171"/>
                  </a:cubicBezTo>
                  <a:cubicBezTo>
                    <a:pt x="261" y="171"/>
                    <a:pt x="261" y="171"/>
                    <a:pt x="261" y="171"/>
                  </a:cubicBezTo>
                  <a:cubicBezTo>
                    <a:pt x="266" y="179"/>
                    <a:pt x="266" y="179"/>
                    <a:pt x="266" y="179"/>
                  </a:cubicBezTo>
                  <a:lnTo>
                    <a:pt x="189" y="17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TW"/>
              </a:defPPr>
              <a:lvl1pPr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1pPr>
              <a:lvl2pPr marL="4572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2pPr>
              <a:lvl3pPr marL="9144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3pPr>
              <a:lvl4pPr marL="13716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4pPr>
              <a:lvl5pPr marL="18288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5pPr>
              <a:lvl6pPr marL="22860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6pPr>
              <a:lvl7pPr marL="27432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7pPr>
              <a:lvl8pPr marL="32004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8pPr>
              <a:lvl9pPr marL="36576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9pPr>
            </a:lstStyle>
            <a:p>
              <a:endParaRPr lang="zh-TW" altLang="en-US"/>
            </a:p>
          </p:txBody>
        </p:sp>
        <p:sp>
          <p:nvSpPr>
            <p:cNvPr id="19" name="文本框 7">
              <a:extLst>
                <a:ext uri="{FF2B5EF4-FFF2-40B4-BE49-F238E27FC236}">
                  <a16:creationId xmlns="" xmlns:a16="http://schemas.microsoft.com/office/drawing/2014/main" xmlns:lc="http://schemas.openxmlformats.org/drawingml/2006/lockedCanvas" id="{00865037-04F4-490F-BA1B-21554E9C2908}"/>
                </a:ext>
              </a:extLst>
            </p:cNvPr>
            <p:cNvSpPr txBox="1">
              <a:spLocks noChangeArrowheads="1"/>
            </p:cNvSpPr>
            <p:nvPr/>
          </p:nvSpPr>
          <p:spPr bwMode="auto">
            <a:xfrm>
              <a:off x="2076159" y="2411054"/>
              <a:ext cx="2761698" cy="907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1pPr>
              <a:lvl2pPr marL="4572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2pPr>
              <a:lvl3pPr marL="9144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3pPr>
              <a:lvl4pPr marL="13716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4pPr>
              <a:lvl5pPr marL="18288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5pPr>
              <a:lvl6pPr marL="22860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6pPr>
              <a:lvl7pPr marL="27432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7pPr>
              <a:lvl8pPr marL="32004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8pPr>
              <a:lvl9pPr marL="36576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9pPr>
            </a:lstStyle>
            <a:p>
              <a:pPr marL="0" indent="0" algn="ctr" eaLnBrk="1" hangingPunct="1">
                <a:lnSpc>
                  <a:spcPct val="150000"/>
                </a:lnSpc>
                <a:defRPr/>
              </a:pPr>
              <a:r>
                <a:rPr lang="zh-TW" altLang="en-US" sz="2400" b="1" dirty="0" smtClean="0">
                  <a:solidFill>
                    <a:srgbClr val="0000FF"/>
                  </a:solidFill>
                  <a:latin typeface="微軟正黑體" panose="020B0604030504040204" pitchFamily="34" charset="-120"/>
                  <a:ea typeface="微軟正黑體" panose="020B0604030504040204" pitchFamily="34" charset="-120"/>
                  <a:sym typeface="+mn-lt"/>
                </a:rPr>
                <a:t>全要件原則</a:t>
              </a:r>
              <a:endParaRPr lang="en-US" altLang="zh-CN" sz="2400" b="1" dirty="0">
                <a:solidFill>
                  <a:srgbClr val="0000FF"/>
                </a:solidFill>
                <a:latin typeface="微軟正黑體" panose="020B0604030504040204" pitchFamily="34" charset="-120"/>
                <a:ea typeface="微軟正黑體" panose="020B0604030504040204" pitchFamily="34" charset="-120"/>
                <a:sym typeface="+mn-lt"/>
              </a:endParaRPr>
            </a:p>
          </p:txBody>
        </p:sp>
      </p:grpSp>
      <p:grpSp>
        <p:nvGrpSpPr>
          <p:cNvPr id="4" name="群組 4">
            <a:extLst>
              <a:ext uri="{FF2B5EF4-FFF2-40B4-BE49-F238E27FC236}">
                <a16:creationId xmlns="" xmlns:a16="http://schemas.microsoft.com/office/drawing/2014/main" xmlns:lc="http://schemas.openxmlformats.org/drawingml/2006/lockedCanvas" id="{FFAE1593-5453-4A34-A33E-12B63731D476}"/>
              </a:ext>
            </a:extLst>
          </p:cNvPr>
          <p:cNvGrpSpPr/>
          <p:nvPr/>
        </p:nvGrpSpPr>
        <p:grpSpPr>
          <a:xfrm>
            <a:off x="500034" y="3100475"/>
            <a:ext cx="3241089" cy="1059636"/>
            <a:chOff x="5507339" y="2686211"/>
            <a:chExt cx="4065865" cy="1468859"/>
          </a:xfrm>
        </p:grpSpPr>
        <p:sp>
          <p:nvSpPr>
            <p:cNvPr id="14" name="泪滴形 11">
              <a:extLst>
                <a:ext uri="{FF2B5EF4-FFF2-40B4-BE49-F238E27FC236}">
                  <a16:creationId xmlns="" xmlns:a16="http://schemas.microsoft.com/office/drawing/2014/main" xmlns:lc="http://schemas.openxmlformats.org/drawingml/2006/lockedCanvas" id="{38FE432E-6528-4481-9DAD-06073F5C7B65}"/>
                </a:ext>
              </a:extLst>
            </p:cNvPr>
            <p:cNvSpPr>
              <a:spLocks/>
            </p:cNvSpPr>
            <p:nvPr/>
          </p:nvSpPr>
          <p:spPr bwMode="auto">
            <a:xfrm rot="8100000">
              <a:off x="5507339" y="2686211"/>
              <a:ext cx="1479043" cy="1468859"/>
            </a:xfrm>
            <a:custGeom>
              <a:avLst/>
              <a:gdLst>
                <a:gd name="T0" fmla="*/ 0 w 1657350"/>
                <a:gd name="T1" fmla="*/ 797854 h 1657350"/>
                <a:gd name="T2" fmla="*/ 740316 w 1657350"/>
                <a:gd name="T3" fmla="*/ 0 h 1657350"/>
                <a:gd name="T4" fmla="*/ 1480631 w 1657350"/>
                <a:gd name="T5" fmla="*/ 0 h 1657350"/>
                <a:gd name="T6" fmla="*/ 1480631 w 1657350"/>
                <a:gd name="T7" fmla="*/ 797854 h 1657350"/>
                <a:gd name="T8" fmla="*/ 740316 w 1657350"/>
                <a:gd name="T9" fmla="*/ 1595708 h 1657350"/>
                <a:gd name="T10" fmla="*/ 0 w 1657350"/>
                <a:gd name="T11" fmla="*/ 797854 h 16573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57350" h="1657350">
                  <a:moveTo>
                    <a:pt x="0" y="828675"/>
                  </a:moveTo>
                  <a:cubicBezTo>
                    <a:pt x="0" y="371010"/>
                    <a:pt x="371010" y="0"/>
                    <a:pt x="828675" y="0"/>
                  </a:cubicBezTo>
                  <a:lnTo>
                    <a:pt x="1657350" y="0"/>
                  </a:lnTo>
                  <a:lnTo>
                    <a:pt x="1657350" y="828675"/>
                  </a:lnTo>
                  <a:cubicBezTo>
                    <a:pt x="1657350" y="1286340"/>
                    <a:pt x="1286340" y="1657350"/>
                    <a:pt x="828675" y="1657350"/>
                  </a:cubicBezTo>
                  <a:cubicBezTo>
                    <a:pt x="371010" y="1657350"/>
                    <a:pt x="0" y="1286340"/>
                    <a:pt x="0" y="828675"/>
                  </a:cubicBezTo>
                  <a:close/>
                </a:path>
              </a:pathLst>
            </a:custGeom>
            <a:solidFill>
              <a:srgbClr val="00B0F0"/>
            </a:solidFill>
            <a:ln/>
            <a:extLst>
              <a:ext uri="{91240B29-F687-4F45-9708-019B960494DF}">
                <a14:hiddenLine xmlns:a14="http://schemas.microsoft.com/office/drawing/2010/main" w="9525">
                  <a:solidFill>
                    <a:srgbClr val="000000"/>
                  </a:solidFill>
                  <a:round/>
                  <a:headEnd/>
                  <a:tailEnd/>
                </a14:hiddenLine>
              </a:ext>
            </a:extLst>
          </p:spPr>
          <p:style>
            <a:lnRef idx="2">
              <a:schemeClr val="accent2">
                <a:shade val="50000"/>
              </a:schemeClr>
            </a:lnRef>
            <a:fillRef idx="1">
              <a:schemeClr val="accent2"/>
            </a:fillRef>
            <a:effectRef idx="0">
              <a:schemeClr val="accent2"/>
            </a:effectRef>
            <a:fontRef idx="minor">
              <a:schemeClr val="lt1"/>
            </a:fontRef>
          </p:style>
          <p:txBody>
            <a:bodyPr anchor="ctr"/>
            <a:lstStyle>
              <a:defPPr>
                <a:defRPr lang="zh-TW"/>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endParaRPr lang="zh-TW" altLang="en-US"/>
            </a:p>
          </p:txBody>
        </p:sp>
        <p:sp>
          <p:nvSpPr>
            <p:cNvPr id="15" name="文本框 87">
              <a:extLst>
                <a:ext uri="{FF2B5EF4-FFF2-40B4-BE49-F238E27FC236}">
                  <a16:creationId xmlns="" xmlns:a16="http://schemas.microsoft.com/office/drawing/2014/main" xmlns:lc="http://schemas.openxmlformats.org/drawingml/2006/lockedCanvas" id="{CDAA6D13-1D96-40D8-A9F2-3629364B8071}"/>
                </a:ext>
              </a:extLst>
            </p:cNvPr>
            <p:cNvSpPr txBox="1">
              <a:spLocks noChangeArrowheads="1"/>
            </p:cNvSpPr>
            <p:nvPr/>
          </p:nvSpPr>
          <p:spPr bwMode="auto">
            <a:xfrm>
              <a:off x="7243157" y="3037885"/>
              <a:ext cx="2330047" cy="89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1pPr>
              <a:lvl2pPr marL="4572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2pPr>
              <a:lvl3pPr marL="9144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3pPr>
              <a:lvl4pPr marL="13716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4pPr>
              <a:lvl5pPr marL="18288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5pPr>
              <a:lvl6pPr marL="22860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6pPr>
              <a:lvl7pPr marL="27432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7pPr>
              <a:lvl8pPr marL="32004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8pPr>
              <a:lvl9pPr marL="36576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9pPr>
            </a:lstStyle>
            <a:p>
              <a:pPr marL="0" indent="0" algn="ctr" eaLnBrk="1" hangingPunct="1">
                <a:lnSpc>
                  <a:spcPct val="150000"/>
                </a:lnSpc>
                <a:defRPr/>
              </a:pPr>
              <a:r>
                <a:rPr lang="zh-TW" altLang="en-US" sz="2400" b="1" dirty="0" smtClean="0">
                  <a:solidFill>
                    <a:srgbClr val="FF9900"/>
                  </a:solidFill>
                  <a:latin typeface="微軟正黑體" panose="020B0604030504040204" pitchFamily="34" charset="-120"/>
                  <a:ea typeface="微軟正黑體" panose="020B0604030504040204" pitchFamily="34" charset="-120"/>
                  <a:sym typeface="+mn-lt"/>
                </a:rPr>
                <a:t>均等論原則</a:t>
              </a:r>
              <a:endParaRPr lang="en-US" altLang="zh-CN" sz="2400" b="1" dirty="0">
                <a:solidFill>
                  <a:srgbClr val="FF9900"/>
                </a:solidFill>
                <a:latin typeface="微軟正黑體" panose="020B0604030504040204" pitchFamily="34" charset="-120"/>
                <a:ea typeface="微軟正黑體" panose="020B0604030504040204" pitchFamily="34" charset="-120"/>
                <a:sym typeface="+mn-lt"/>
              </a:endParaRPr>
            </a:p>
          </p:txBody>
        </p:sp>
        <p:sp>
          <p:nvSpPr>
            <p:cNvPr id="16" name="Freeform 42">
              <a:extLst>
                <a:ext uri="{FF2B5EF4-FFF2-40B4-BE49-F238E27FC236}">
                  <a16:creationId xmlns="" xmlns:a16="http://schemas.microsoft.com/office/drawing/2014/main" xmlns:lc="http://schemas.openxmlformats.org/drawingml/2006/lockedCanvas" id="{B4374100-A92B-4AF9-8256-630B00B073A9}"/>
                </a:ext>
              </a:extLst>
            </p:cNvPr>
            <p:cNvSpPr>
              <a:spLocks noEditPoints="1"/>
            </p:cNvSpPr>
            <p:nvPr/>
          </p:nvSpPr>
          <p:spPr bwMode="auto">
            <a:xfrm>
              <a:off x="5977057" y="3100560"/>
              <a:ext cx="634782" cy="640160"/>
            </a:xfrm>
            <a:custGeom>
              <a:avLst/>
              <a:gdLst>
                <a:gd name="T0" fmla="*/ 2147483646 w 164"/>
                <a:gd name="T1" fmla="*/ 2147483646 h 180"/>
                <a:gd name="T2" fmla="*/ 2147483646 w 164"/>
                <a:gd name="T3" fmla="*/ 2147483646 h 180"/>
                <a:gd name="T4" fmla="*/ 2147483646 w 164"/>
                <a:gd name="T5" fmla="*/ 2147483646 h 180"/>
                <a:gd name="T6" fmla="*/ 2147483646 w 164"/>
                <a:gd name="T7" fmla="*/ 2147483646 h 180"/>
                <a:gd name="T8" fmla="*/ 2147483646 w 164"/>
                <a:gd name="T9" fmla="*/ 2147483646 h 180"/>
                <a:gd name="T10" fmla="*/ 2147483646 w 164"/>
                <a:gd name="T11" fmla="*/ 0 h 180"/>
                <a:gd name="T12" fmla="*/ 2147483646 w 164"/>
                <a:gd name="T13" fmla="*/ 2147483646 h 180"/>
                <a:gd name="T14" fmla="*/ 2147483646 w 164"/>
                <a:gd name="T15" fmla="*/ 2147483646 h 180"/>
                <a:gd name="T16" fmla="*/ 2147483646 w 164"/>
                <a:gd name="T17" fmla="*/ 2147483646 h 180"/>
                <a:gd name="T18" fmla="*/ 2147483646 w 164"/>
                <a:gd name="T19" fmla="*/ 2147483646 h 180"/>
                <a:gd name="T20" fmla="*/ 2147483646 w 164"/>
                <a:gd name="T21" fmla="*/ 2147483646 h 180"/>
                <a:gd name="T22" fmla="*/ 2147483646 w 164"/>
                <a:gd name="T23" fmla="*/ 2147483646 h 180"/>
                <a:gd name="T24" fmla="*/ 2147483646 w 164"/>
                <a:gd name="T25" fmla="*/ 2147483646 h 180"/>
                <a:gd name="T26" fmla="*/ 2147483646 w 164"/>
                <a:gd name="T27" fmla="*/ 2147483646 h 180"/>
                <a:gd name="T28" fmla="*/ 2147483646 w 164"/>
                <a:gd name="T29" fmla="*/ 2147483646 h 180"/>
                <a:gd name="T30" fmla="*/ 2147483646 w 164"/>
                <a:gd name="T31" fmla="*/ 2147483646 h 180"/>
                <a:gd name="T32" fmla="*/ 2147483646 w 164"/>
                <a:gd name="T33" fmla="*/ 2147483646 h 180"/>
                <a:gd name="T34" fmla="*/ 2147483646 w 164"/>
                <a:gd name="T35" fmla="*/ 2147483646 h 180"/>
                <a:gd name="T36" fmla="*/ 2147483646 w 164"/>
                <a:gd name="T37" fmla="*/ 2147483646 h 180"/>
                <a:gd name="T38" fmla="*/ 2147483646 w 164"/>
                <a:gd name="T39" fmla="*/ 2147483646 h 180"/>
                <a:gd name="T40" fmla="*/ 0 w 164"/>
                <a:gd name="T41" fmla="*/ 2147483646 h 180"/>
                <a:gd name="T42" fmla="*/ 2147483646 w 164"/>
                <a:gd name="T43" fmla="*/ 2147483646 h 180"/>
                <a:gd name="T44" fmla="*/ 2147483646 w 164"/>
                <a:gd name="T45" fmla="*/ 2147483646 h 180"/>
                <a:gd name="T46" fmla="*/ 2147483646 w 164"/>
                <a:gd name="T47" fmla="*/ 2147483646 h 180"/>
                <a:gd name="T48" fmla="*/ 2147483646 w 164"/>
                <a:gd name="T49" fmla="*/ 2147483646 h 180"/>
                <a:gd name="T50" fmla="*/ 2147483646 w 164"/>
                <a:gd name="T51" fmla="*/ 2147483646 h 1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4" h="180">
                  <a:moveTo>
                    <a:pt x="140" y="99"/>
                  </a:moveTo>
                  <a:cubicBezTo>
                    <a:pt x="140" y="30"/>
                    <a:pt x="140" y="30"/>
                    <a:pt x="140" y="30"/>
                  </a:cubicBezTo>
                  <a:cubicBezTo>
                    <a:pt x="140" y="30"/>
                    <a:pt x="140" y="30"/>
                    <a:pt x="140" y="29"/>
                  </a:cubicBezTo>
                  <a:cubicBezTo>
                    <a:pt x="140" y="26"/>
                    <a:pt x="137" y="24"/>
                    <a:pt x="134" y="24"/>
                  </a:cubicBezTo>
                  <a:cubicBezTo>
                    <a:pt x="65" y="24"/>
                    <a:pt x="65" y="24"/>
                    <a:pt x="65" y="24"/>
                  </a:cubicBezTo>
                  <a:cubicBezTo>
                    <a:pt x="41" y="0"/>
                    <a:pt x="41" y="0"/>
                    <a:pt x="41" y="0"/>
                  </a:cubicBezTo>
                  <a:cubicBezTo>
                    <a:pt x="7" y="34"/>
                    <a:pt x="7" y="89"/>
                    <a:pt x="41" y="123"/>
                  </a:cubicBezTo>
                  <a:cubicBezTo>
                    <a:pt x="75" y="157"/>
                    <a:pt x="130" y="157"/>
                    <a:pt x="164" y="123"/>
                  </a:cubicBezTo>
                  <a:lnTo>
                    <a:pt x="140" y="99"/>
                  </a:lnTo>
                  <a:close/>
                  <a:moveTo>
                    <a:pt x="33" y="103"/>
                  </a:moveTo>
                  <a:cubicBezTo>
                    <a:pt x="3" y="49"/>
                    <a:pt x="40" y="12"/>
                    <a:pt x="40" y="12"/>
                  </a:cubicBezTo>
                  <a:cubicBezTo>
                    <a:pt x="47" y="20"/>
                    <a:pt x="47" y="20"/>
                    <a:pt x="47" y="20"/>
                  </a:cubicBezTo>
                  <a:cubicBezTo>
                    <a:pt x="47" y="20"/>
                    <a:pt x="18" y="48"/>
                    <a:pt x="33" y="103"/>
                  </a:cubicBezTo>
                  <a:close/>
                  <a:moveTo>
                    <a:pt x="128" y="87"/>
                  </a:moveTo>
                  <a:cubicBezTo>
                    <a:pt x="76" y="36"/>
                    <a:pt x="76" y="36"/>
                    <a:pt x="76" y="36"/>
                  </a:cubicBezTo>
                  <a:cubicBezTo>
                    <a:pt x="128" y="36"/>
                    <a:pt x="128" y="36"/>
                    <a:pt x="128" y="36"/>
                  </a:cubicBezTo>
                  <a:lnTo>
                    <a:pt x="128" y="87"/>
                  </a:lnTo>
                  <a:close/>
                  <a:moveTo>
                    <a:pt x="54" y="159"/>
                  </a:moveTo>
                  <a:cubicBezTo>
                    <a:pt x="53" y="149"/>
                    <a:pt x="54" y="136"/>
                    <a:pt x="40" y="136"/>
                  </a:cubicBezTo>
                  <a:cubicBezTo>
                    <a:pt x="25" y="136"/>
                    <a:pt x="26" y="149"/>
                    <a:pt x="25" y="159"/>
                  </a:cubicBezTo>
                  <a:cubicBezTo>
                    <a:pt x="17" y="178"/>
                    <a:pt x="1" y="160"/>
                    <a:pt x="0" y="180"/>
                  </a:cubicBezTo>
                  <a:cubicBezTo>
                    <a:pt x="79" y="180"/>
                    <a:pt x="79" y="180"/>
                    <a:pt x="79" y="180"/>
                  </a:cubicBezTo>
                  <a:cubicBezTo>
                    <a:pt x="78" y="160"/>
                    <a:pt x="63" y="178"/>
                    <a:pt x="54" y="159"/>
                  </a:cubicBezTo>
                  <a:close/>
                  <a:moveTo>
                    <a:pt x="29" y="158"/>
                  </a:moveTo>
                  <a:cubicBezTo>
                    <a:pt x="26" y="136"/>
                    <a:pt x="41" y="138"/>
                    <a:pt x="41" y="138"/>
                  </a:cubicBezTo>
                  <a:cubicBezTo>
                    <a:pt x="41" y="138"/>
                    <a:pt x="34" y="143"/>
                    <a:pt x="29"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TW"/>
              </a:defPPr>
              <a:lvl1pPr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1pPr>
              <a:lvl2pPr marL="4572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2pPr>
              <a:lvl3pPr marL="9144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3pPr>
              <a:lvl4pPr marL="13716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4pPr>
              <a:lvl5pPr marL="18288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5pPr>
              <a:lvl6pPr marL="22860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6pPr>
              <a:lvl7pPr marL="27432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7pPr>
              <a:lvl8pPr marL="32004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8pPr>
              <a:lvl9pPr marL="36576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9pPr>
            </a:lstStyle>
            <a:p>
              <a:endParaRPr lang="zh-TW" altLang="en-US"/>
            </a:p>
          </p:txBody>
        </p:sp>
      </p:grpSp>
      <p:grpSp>
        <p:nvGrpSpPr>
          <p:cNvPr id="5" name="群組 5">
            <a:extLst>
              <a:ext uri="{FF2B5EF4-FFF2-40B4-BE49-F238E27FC236}">
                <a16:creationId xmlns="" xmlns:a16="http://schemas.microsoft.com/office/drawing/2014/main" xmlns:lc="http://schemas.openxmlformats.org/drawingml/2006/lockedCanvas" id="{3C23DF5C-15A9-4279-902A-0D8D6156C194}"/>
              </a:ext>
            </a:extLst>
          </p:cNvPr>
          <p:cNvGrpSpPr/>
          <p:nvPr/>
        </p:nvGrpSpPr>
        <p:grpSpPr>
          <a:xfrm>
            <a:off x="571472" y="4714884"/>
            <a:ext cx="3388781" cy="1193924"/>
            <a:chOff x="8711061" y="2828745"/>
            <a:chExt cx="4313221" cy="1595437"/>
          </a:xfrm>
        </p:grpSpPr>
        <p:grpSp>
          <p:nvGrpSpPr>
            <p:cNvPr id="6" name="群組 9">
              <a:extLst>
                <a:ext uri="{FF2B5EF4-FFF2-40B4-BE49-F238E27FC236}">
                  <a16:creationId xmlns="" xmlns:a16="http://schemas.microsoft.com/office/drawing/2014/main" xmlns:lc="http://schemas.openxmlformats.org/drawingml/2006/lockedCanvas" id="{7C92C7BA-17C0-49C7-82AD-14F3E1E53F57}"/>
                </a:ext>
              </a:extLst>
            </p:cNvPr>
            <p:cNvGrpSpPr/>
            <p:nvPr/>
          </p:nvGrpSpPr>
          <p:grpSpPr>
            <a:xfrm>
              <a:off x="8711061" y="2828745"/>
              <a:ext cx="4313221" cy="1595437"/>
              <a:chOff x="10309756" y="2807437"/>
              <a:chExt cx="4313221" cy="1595437"/>
            </a:xfrm>
          </p:grpSpPr>
          <p:sp>
            <p:nvSpPr>
              <p:cNvPr id="12" name="泪滴形 12">
                <a:extLst>
                  <a:ext uri="{FF2B5EF4-FFF2-40B4-BE49-F238E27FC236}">
                    <a16:creationId xmlns="" xmlns:a16="http://schemas.microsoft.com/office/drawing/2014/main" xmlns:lc="http://schemas.openxmlformats.org/drawingml/2006/lockedCanvas" id="{C6E7D7D6-BA1A-404F-A070-80685A970719}"/>
                  </a:ext>
                </a:extLst>
              </p:cNvPr>
              <p:cNvSpPr>
                <a:spLocks/>
              </p:cNvSpPr>
              <p:nvPr/>
            </p:nvSpPr>
            <p:spPr bwMode="auto">
              <a:xfrm rot="8100000">
                <a:off x="10309756" y="2807437"/>
                <a:ext cx="1481138" cy="1595437"/>
              </a:xfrm>
              <a:custGeom>
                <a:avLst/>
                <a:gdLst>
                  <a:gd name="T0" fmla="*/ 0 w 1657350"/>
                  <a:gd name="T1" fmla="*/ 797854 h 1657350"/>
                  <a:gd name="T2" fmla="*/ 740316 w 1657350"/>
                  <a:gd name="T3" fmla="*/ 0 h 1657350"/>
                  <a:gd name="T4" fmla="*/ 1480631 w 1657350"/>
                  <a:gd name="T5" fmla="*/ 0 h 1657350"/>
                  <a:gd name="T6" fmla="*/ 1480631 w 1657350"/>
                  <a:gd name="T7" fmla="*/ 797854 h 1657350"/>
                  <a:gd name="T8" fmla="*/ 740316 w 1657350"/>
                  <a:gd name="T9" fmla="*/ 1595708 h 1657350"/>
                  <a:gd name="T10" fmla="*/ 0 w 1657350"/>
                  <a:gd name="T11" fmla="*/ 797854 h 16573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57350" h="1657350">
                    <a:moveTo>
                      <a:pt x="0" y="828675"/>
                    </a:moveTo>
                    <a:cubicBezTo>
                      <a:pt x="0" y="371010"/>
                      <a:pt x="371010" y="0"/>
                      <a:pt x="828675" y="0"/>
                    </a:cubicBezTo>
                    <a:lnTo>
                      <a:pt x="1657350" y="0"/>
                    </a:lnTo>
                    <a:lnTo>
                      <a:pt x="1657350" y="828675"/>
                    </a:lnTo>
                    <a:cubicBezTo>
                      <a:pt x="1657350" y="1286340"/>
                      <a:pt x="1286340" y="1657350"/>
                      <a:pt x="828675" y="1657350"/>
                    </a:cubicBezTo>
                    <a:cubicBezTo>
                      <a:pt x="371010" y="1657350"/>
                      <a:pt x="0" y="1286340"/>
                      <a:pt x="0" y="828675"/>
                    </a:cubicBezTo>
                    <a:close/>
                  </a:path>
                </a:pathLst>
              </a:custGeom>
              <a:solidFill>
                <a:srgbClr val="92D050"/>
              </a:solidFill>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zh-TW"/>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endParaRPr lang="zh-TW" altLang="en-US"/>
              </a:p>
            </p:txBody>
          </p:sp>
          <p:sp>
            <p:nvSpPr>
              <p:cNvPr id="13" name="文本框 88">
                <a:extLst>
                  <a:ext uri="{FF2B5EF4-FFF2-40B4-BE49-F238E27FC236}">
                    <a16:creationId xmlns="" xmlns:a16="http://schemas.microsoft.com/office/drawing/2014/main" xmlns:lc="http://schemas.openxmlformats.org/drawingml/2006/lockedCanvas" id="{0C2E94DB-3B4A-4860-B829-D3B711C82ED2}"/>
                  </a:ext>
                </a:extLst>
              </p:cNvPr>
              <p:cNvSpPr txBox="1">
                <a:spLocks noChangeArrowheads="1"/>
              </p:cNvSpPr>
              <p:nvPr/>
            </p:nvSpPr>
            <p:spPr bwMode="auto">
              <a:xfrm>
                <a:off x="11804275" y="3184758"/>
                <a:ext cx="2818702" cy="86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1pPr>
                <a:lvl2pPr marL="4572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2pPr>
                <a:lvl3pPr marL="9144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3pPr>
                <a:lvl4pPr marL="13716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4pPr>
                <a:lvl5pPr marL="18288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5pPr>
                <a:lvl6pPr marL="22860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6pPr>
                <a:lvl7pPr marL="27432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7pPr>
                <a:lvl8pPr marL="32004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8pPr>
                <a:lvl9pPr marL="36576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9pPr>
              </a:lstStyle>
              <a:p>
                <a:pPr marL="0" indent="0" algn="ctr" eaLnBrk="1" hangingPunct="1">
                  <a:lnSpc>
                    <a:spcPct val="150000"/>
                  </a:lnSpc>
                  <a:defRPr/>
                </a:pPr>
                <a:r>
                  <a:rPr lang="zh-TW" altLang="en-US" sz="2400" b="1" dirty="0" smtClean="0">
                    <a:solidFill>
                      <a:srgbClr val="C00000"/>
                    </a:solidFill>
                    <a:latin typeface="微軟正黑體" panose="020B0604030504040204" pitchFamily="34" charset="-120"/>
                    <a:ea typeface="微軟正黑體" panose="020B0604030504040204" pitchFamily="34" charset="-120"/>
                    <a:sym typeface="+mn-lt"/>
                  </a:rPr>
                  <a:t>禁反言原則</a:t>
                </a:r>
                <a:endParaRPr lang="en-US" altLang="zh-CN" sz="2400" b="1" dirty="0">
                  <a:solidFill>
                    <a:srgbClr val="C00000"/>
                  </a:solidFill>
                  <a:latin typeface="微軟正黑體" panose="020B0604030504040204" pitchFamily="34" charset="-120"/>
                  <a:ea typeface="微軟正黑體" panose="020B0604030504040204" pitchFamily="34" charset="-120"/>
                  <a:sym typeface="+mn-lt"/>
                </a:endParaRPr>
              </a:p>
            </p:txBody>
          </p:sp>
        </p:grpSp>
        <p:pic>
          <p:nvPicPr>
            <p:cNvPr id="11" name="圖片 10">
              <a:extLst>
                <a:ext uri="{FF2B5EF4-FFF2-40B4-BE49-F238E27FC236}">
                  <a16:creationId xmlns="" xmlns:a16="http://schemas.microsoft.com/office/drawing/2014/main" xmlns:lc="http://schemas.openxmlformats.org/drawingml/2006/lockedCanvas" id="{EC78B51B-0F63-4492-B281-5B9242E95B52}"/>
                </a:ext>
              </a:extLst>
            </p:cNvPr>
            <p:cNvPicPr>
              <a:picLocks noChangeAspect="1"/>
            </p:cNvPicPr>
            <p:nvPr/>
          </p:nvPicPr>
          <p:blipFill>
            <a:blip r:embed="rId4"/>
            <a:stretch>
              <a:fillRect/>
            </a:stretch>
          </p:blipFill>
          <p:spPr>
            <a:xfrm>
              <a:off x="9023413" y="3314331"/>
              <a:ext cx="982504" cy="685276"/>
            </a:xfrm>
            <a:prstGeom prst="rect">
              <a:avLst/>
            </a:prstGeom>
          </p:spPr>
        </p:pic>
      </p:grpSp>
      <p:sp>
        <p:nvSpPr>
          <p:cNvPr id="22" name="圓角矩形 21"/>
          <p:cNvSpPr/>
          <p:nvPr/>
        </p:nvSpPr>
        <p:spPr>
          <a:xfrm>
            <a:off x="4647532" y="1228986"/>
            <a:ext cx="4316956" cy="5110284"/>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3" name="图片 20">
            <a:extLst>
              <a:ext uri="{FF2B5EF4-FFF2-40B4-BE49-F238E27FC236}">
                <a16:creationId xmlns="" xmlns:a16="http://schemas.microsoft.com/office/drawing/2014/main" xmlns:lc="http://schemas.openxmlformats.org/drawingml/2006/lockedCanvas" id="{86E8A4A9-09A2-49CF-A29F-553C61FC18D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09087">
            <a:off x="7167083" y="1541935"/>
            <a:ext cx="1498490" cy="1593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22">
            <a:extLst>
              <a:ext uri="{FF2B5EF4-FFF2-40B4-BE49-F238E27FC236}">
                <a16:creationId xmlns="" xmlns:a16="http://schemas.microsoft.com/office/drawing/2014/main" xmlns:lc="http://schemas.openxmlformats.org/drawingml/2006/lockedCanvas" id="{27D4F6FC-2F12-431F-8535-66C8F9D5325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42031" y="1440235"/>
            <a:ext cx="1672665" cy="1803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21">
            <a:extLst>
              <a:ext uri="{FF2B5EF4-FFF2-40B4-BE49-F238E27FC236}">
                <a16:creationId xmlns="" xmlns:a16="http://schemas.microsoft.com/office/drawing/2014/main" xmlns:lc="http://schemas.openxmlformats.org/drawingml/2006/lockedCanvas" id="{AC1F38F4-D56A-4B95-8D1C-E77CFBAB1BC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313818">
            <a:off x="5921550" y="3913546"/>
            <a:ext cx="1600570" cy="1931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7">
            <a:extLst>
              <a:ext uri="{FF2B5EF4-FFF2-40B4-BE49-F238E27FC236}">
                <a16:creationId xmlns="" xmlns:a16="http://schemas.microsoft.com/office/drawing/2014/main" xmlns:lc="http://schemas.openxmlformats.org/drawingml/2006/lockedCanvas" id="{0B33E9AB-3A81-4E30-8960-4F98C41DE3E9}"/>
              </a:ext>
            </a:extLst>
          </p:cNvPr>
          <p:cNvSpPr txBox="1"/>
          <p:nvPr/>
        </p:nvSpPr>
        <p:spPr>
          <a:xfrm rot="559429">
            <a:off x="5730287" y="4249743"/>
            <a:ext cx="1976178" cy="609398"/>
          </a:xfrm>
          <a:prstGeom prst="rect">
            <a:avLst/>
          </a:prstGeom>
          <a:noFill/>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1pPr>
            <a:lvl2pPr marL="4572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2pPr>
            <a:lvl3pPr marL="9144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3pPr>
            <a:lvl4pPr marL="13716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4pPr>
            <a:lvl5pPr marL="18288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5pPr>
            <a:lvl6pPr marL="22860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6pPr>
            <a:lvl7pPr marL="27432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7pPr>
            <a:lvl8pPr marL="32004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8pPr>
            <a:lvl9pPr marL="36576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9pPr>
          </a:lstStyle>
          <a:p>
            <a:pPr>
              <a:lnSpc>
                <a:spcPct val="120000"/>
              </a:lnSpc>
              <a:spcBef>
                <a:spcPts val="200"/>
              </a:spcBef>
              <a:spcAft>
                <a:spcPts val="200"/>
              </a:spcAft>
              <a:defRPr/>
            </a:pPr>
            <a:r>
              <a:rPr lang="zh-TW" altLang="en-US" sz="2800" b="1" dirty="0">
                <a:solidFill>
                  <a:srgbClr val="0000FF"/>
                </a:solidFill>
                <a:ea typeface="微軟正黑體" panose="020B0604030504040204" pitchFamily="34" charset="-120"/>
              </a:rPr>
              <a:t>產業利用性</a:t>
            </a:r>
            <a:endParaRPr lang="en-US" altLang="zh-CN" sz="2800" b="1" dirty="0">
              <a:solidFill>
                <a:srgbClr val="0000FF"/>
              </a:solidFill>
              <a:ea typeface="微軟正黑體" panose="020B0604030504040204" pitchFamily="34" charset="-120"/>
            </a:endParaRPr>
          </a:p>
        </p:txBody>
      </p:sp>
      <p:sp>
        <p:nvSpPr>
          <p:cNvPr id="27" name="TextBox 30">
            <a:extLst>
              <a:ext uri="{FF2B5EF4-FFF2-40B4-BE49-F238E27FC236}">
                <a16:creationId xmlns="" xmlns:a16="http://schemas.microsoft.com/office/drawing/2014/main" xmlns:lc="http://schemas.openxmlformats.org/drawingml/2006/lockedCanvas" id="{A7883D02-2F22-49BC-920C-9C48023DA0C9}"/>
              </a:ext>
            </a:extLst>
          </p:cNvPr>
          <p:cNvSpPr txBox="1"/>
          <p:nvPr/>
        </p:nvSpPr>
        <p:spPr>
          <a:xfrm rot="21056713">
            <a:off x="5076977" y="1809853"/>
            <a:ext cx="1429147" cy="609398"/>
          </a:xfrm>
          <a:prstGeom prst="rect">
            <a:avLst/>
          </a:prstGeom>
          <a:noFill/>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1pPr>
            <a:lvl2pPr marL="4572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2pPr>
            <a:lvl3pPr marL="9144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3pPr>
            <a:lvl4pPr marL="13716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4pPr>
            <a:lvl5pPr marL="18288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5pPr>
            <a:lvl6pPr marL="22860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6pPr>
            <a:lvl7pPr marL="27432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7pPr>
            <a:lvl8pPr marL="32004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8pPr>
            <a:lvl9pPr marL="36576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9pPr>
          </a:lstStyle>
          <a:p>
            <a:pPr>
              <a:lnSpc>
                <a:spcPct val="120000"/>
              </a:lnSpc>
              <a:spcBef>
                <a:spcPts val="200"/>
              </a:spcBef>
              <a:spcAft>
                <a:spcPts val="200"/>
              </a:spcAft>
              <a:defRPr/>
            </a:pPr>
            <a:r>
              <a:rPr lang="zh-TW" altLang="en-US" sz="2800" b="1" dirty="0">
                <a:solidFill>
                  <a:srgbClr val="993366"/>
                </a:solidFill>
                <a:ea typeface="微軟正黑體" panose="020B0604030504040204" pitchFamily="34" charset="-120"/>
              </a:rPr>
              <a:t>新穎性</a:t>
            </a:r>
            <a:endParaRPr lang="en-US" altLang="zh-CN" sz="2800" b="1" dirty="0">
              <a:solidFill>
                <a:srgbClr val="993366"/>
              </a:solidFill>
              <a:ea typeface="微軟正黑體" panose="020B0604030504040204" pitchFamily="34" charset="-120"/>
            </a:endParaRPr>
          </a:p>
        </p:txBody>
      </p:sp>
      <p:sp>
        <p:nvSpPr>
          <p:cNvPr id="28" name="TextBox 32">
            <a:extLst>
              <a:ext uri="{FF2B5EF4-FFF2-40B4-BE49-F238E27FC236}">
                <a16:creationId xmlns="" xmlns:a16="http://schemas.microsoft.com/office/drawing/2014/main" xmlns:lc="http://schemas.openxmlformats.org/drawingml/2006/lockedCanvas" id="{D598ACE4-04F2-498D-97A6-DEFF0A3E77DD}"/>
              </a:ext>
            </a:extLst>
          </p:cNvPr>
          <p:cNvSpPr txBox="1">
            <a:spLocks noChangeArrowheads="1"/>
          </p:cNvSpPr>
          <p:nvPr/>
        </p:nvSpPr>
        <p:spPr bwMode="auto">
          <a:xfrm rot="1299287">
            <a:off x="7438921" y="1936201"/>
            <a:ext cx="1357171"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1pPr>
            <a:lvl2pPr marL="4572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2pPr>
            <a:lvl3pPr marL="9144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3pPr>
            <a:lvl4pPr marL="13716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4pPr>
            <a:lvl5pPr marL="18288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5pPr>
            <a:lvl6pPr marL="22860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6pPr>
            <a:lvl7pPr marL="27432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7pPr>
            <a:lvl8pPr marL="32004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8pPr>
            <a:lvl9pPr marL="36576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9pPr>
          </a:lstStyle>
          <a:p>
            <a:pPr>
              <a:lnSpc>
                <a:spcPct val="120000"/>
              </a:lnSpc>
              <a:spcBef>
                <a:spcPts val="200"/>
              </a:spcBef>
              <a:spcAft>
                <a:spcPts val="200"/>
              </a:spcAft>
            </a:pPr>
            <a:r>
              <a:rPr lang="zh-TW" altLang="en-US" sz="2800" b="1" dirty="0">
                <a:solidFill>
                  <a:schemeClr val="bg1"/>
                </a:solidFill>
                <a:ea typeface="微軟正黑體" panose="020B0604030504040204" pitchFamily="34" charset="-120"/>
              </a:rPr>
              <a:t>進步性</a:t>
            </a:r>
            <a:endParaRPr lang="en-US" altLang="zh-CN" sz="2800" b="1" dirty="0">
              <a:solidFill>
                <a:schemeClr val="bg1"/>
              </a:solidFill>
              <a:ea typeface="微軟正黑體" panose="020B0604030504040204" pitchFamily="34" charset="-120"/>
            </a:endParaRPr>
          </a:p>
        </p:txBody>
      </p:sp>
      <p:sp>
        <p:nvSpPr>
          <p:cNvPr id="30" name="矩形 29">
            <a:extLst>
              <a:ext uri="{FF2B5EF4-FFF2-40B4-BE49-F238E27FC236}">
                <a16:creationId xmlns="" xmlns:a16="http://schemas.microsoft.com/office/drawing/2014/main" xmlns:lc="http://schemas.openxmlformats.org/drawingml/2006/lockedCanvas" id="{8F6E7C59-B62C-483E-933B-D6D891EA8E1B}"/>
              </a:ext>
            </a:extLst>
          </p:cNvPr>
          <p:cNvSpPr/>
          <p:nvPr/>
        </p:nvSpPr>
        <p:spPr>
          <a:xfrm>
            <a:off x="6583560" y="5516487"/>
            <a:ext cx="1466218" cy="646331"/>
          </a:xfrm>
          <a:prstGeom prst="rect">
            <a:avLst/>
          </a:prstGeom>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1pPr>
            <a:lvl2pPr marL="4572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2pPr>
            <a:lvl3pPr marL="9144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3pPr>
            <a:lvl4pPr marL="13716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4pPr>
            <a:lvl5pPr marL="18288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5pPr>
            <a:lvl6pPr marL="22860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6pPr>
            <a:lvl7pPr marL="27432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7pPr>
            <a:lvl8pPr marL="32004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8pPr>
            <a:lvl9pPr marL="36576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9pPr>
          </a:lstStyle>
          <a:p>
            <a:r>
              <a:rPr lang="zh-TW" altLang="en-US" sz="1200" b="1" dirty="0">
                <a:latin typeface="微軟正黑體" panose="020B0604030504040204" pitchFamily="34" charset="-120"/>
                <a:ea typeface="微軟正黑體" panose="020B0604030504040204" pitchFamily="34" charset="-120"/>
              </a:rPr>
              <a:t>係指發明之客體，必須能夠在產業上製造或使用</a:t>
            </a:r>
          </a:p>
        </p:txBody>
      </p:sp>
      <p:sp>
        <p:nvSpPr>
          <p:cNvPr id="31" name="矩形 30">
            <a:extLst>
              <a:ext uri="{FF2B5EF4-FFF2-40B4-BE49-F238E27FC236}">
                <a16:creationId xmlns="" xmlns:a16="http://schemas.microsoft.com/office/drawing/2014/main" xmlns:lc="http://schemas.openxmlformats.org/drawingml/2006/lockedCanvas" id="{C23A8440-36BC-4831-99D6-7DAC22B20859}"/>
              </a:ext>
            </a:extLst>
          </p:cNvPr>
          <p:cNvSpPr/>
          <p:nvPr/>
        </p:nvSpPr>
        <p:spPr>
          <a:xfrm>
            <a:off x="4815645" y="3296391"/>
            <a:ext cx="2558729" cy="590931"/>
          </a:xfrm>
          <a:prstGeom prst="rect">
            <a:avLst/>
          </a:prstGeom>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1pPr>
            <a:lvl2pPr marL="4572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2pPr>
            <a:lvl3pPr marL="9144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3pPr>
            <a:lvl4pPr marL="13716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4pPr>
            <a:lvl5pPr marL="18288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5pPr>
            <a:lvl6pPr marL="22860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6pPr>
            <a:lvl7pPr marL="27432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7pPr>
            <a:lvl8pPr marL="32004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8pPr>
            <a:lvl9pPr marL="36576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9pPr>
          </a:lstStyle>
          <a:p>
            <a:pPr>
              <a:lnSpc>
                <a:spcPct val="90000"/>
              </a:lnSpc>
              <a:spcBef>
                <a:spcPct val="20000"/>
              </a:spcBef>
              <a:buClr>
                <a:schemeClr val="folHlink"/>
              </a:buClr>
              <a:buSzPct val="60000"/>
              <a:buFont typeface="Wingdings" pitchFamily="2" charset="2"/>
              <a:buNone/>
            </a:pPr>
            <a:r>
              <a:rPr lang="zh-TW" altLang="en-US" sz="1200" b="1" dirty="0">
                <a:latin typeface="微軟正黑體" panose="020B0604030504040204" pitchFamily="34" charset="-120"/>
                <a:ea typeface="微軟正黑體" panose="020B0604030504040204" pitchFamily="34" charset="-120"/>
              </a:rPr>
              <a:t>則指發明之客體內容必須全新，其解決問題之手段及其手段所發生技術上之功效，需為前所未有之創新</a:t>
            </a:r>
          </a:p>
        </p:txBody>
      </p:sp>
      <p:sp>
        <p:nvSpPr>
          <p:cNvPr id="32" name="矩形 31">
            <a:extLst>
              <a:ext uri="{FF2B5EF4-FFF2-40B4-BE49-F238E27FC236}">
                <a16:creationId xmlns="" xmlns:a16="http://schemas.microsoft.com/office/drawing/2014/main" xmlns:lc="http://schemas.openxmlformats.org/drawingml/2006/lockedCanvas" id="{A36267B7-E180-463C-A45F-857FC1864AAC}"/>
              </a:ext>
            </a:extLst>
          </p:cNvPr>
          <p:cNvSpPr/>
          <p:nvPr/>
        </p:nvSpPr>
        <p:spPr>
          <a:xfrm>
            <a:off x="7652265" y="3036781"/>
            <a:ext cx="1007318" cy="1384995"/>
          </a:xfrm>
          <a:prstGeom prst="rect">
            <a:avLst/>
          </a:prstGeom>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1pPr>
            <a:lvl2pPr marL="4572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2pPr>
            <a:lvl3pPr marL="9144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3pPr>
            <a:lvl4pPr marL="13716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4pPr>
            <a:lvl5pPr marL="18288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5pPr>
            <a:lvl6pPr marL="22860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6pPr>
            <a:lvl7pPr marL="27432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7pPr>
            <a:lvl8pPr marL="32004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8pPr>
            <a:lvl9pPr marL="36576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9pPr>
          </a:lstStyle>
          <a:p>
            <a:r>
              <a:rPr lang="zh-TW" altLang="en-US" sz="1200" b="1" dirty="0">
                <a:latin typeface="微軟正黑體" panose="020B0604030504040204" pitchFamily="34" charset="-120"/>
                <a:ea typeface="微軟正黑體" panose="020B0604030504040204" pitchFamily="34" charset="-120"/>
              </a:rPr>
              <a:t>指此發明是否具有突出的技術特徵或顯然進步，且不為熟習該技術者輕易完成者</a:t>
            </a:r>
          </a:p>
        </p:txBody>
      </p:sp>
      <p:sp>
        <p:nvSpPr>
          <p:cNvPr id="33" name="矩形 32"/>
          <p:cNvSpPr/>
          <p:nvPr/>
        </p:nvSpPr>
        <p:spPr>
          <a:xfrm>
            <a:off x="1840836" y="541121"/>
            <a:ext cx="5570756" cy="523220"/>
          </a:xfrm>
          <a:prstGeom prst="rect">
            <a:avLst/>
          </a:prstGeom>
          <a:noFill/>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TW" altLang="en-US" sz="2800" b="1" spc="360" dirty="0" smtClean="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專利侵權 </a:t>
            </a:r>
            <a:r>
              <a:rPr lang="en-US" altLang="zh-TW" sz="2800" b="1" spc="360" dirty="0" smtClean="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a:t>
            </a:r>
            <a:r>
              <a:rPr lang="zh-TW" altLang="en-US" sz="2800" b="1" spc="360" dirty="0" smtClean="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 專利申請判斷</a:t>
            </a:r>
            <a:r>
              <a:rPr lang="zh-TW" altLang="en-US" sz="2800" b="1" spc="360" dirty="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原則</a:t>
            </a:r>
            <a:endParaRPr lang="zh-CN" altLang="en-US" sz="2800" b="1" spc="360" dirty="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0292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圖片 23"/>
          <p:cNvPicPr>
            <a:picLocks noChangeAspect="1"/>
          </p:cNvPicPr>
          <p:nvPr/>
        </p:nvPicPr>
        <p:blipFill rotWithShape="1">
          <a:blip r:embed="rId2"/>
          <a:srcRect l="11920" r="15600"/>
          <a:stretch/>
        </p:blipFill>
        <p:spPr>
          <a:xfrm>
            <a:off x="2249627" y="210659"/>
            <a:ext cx="1589149" cy="1364853"/>
          </a:xfrm>
          <a:prstGeom prst="rect">
            <a:avLst/>
          </a:prstGeom>
        </p:spPr>
      </p:pic>
      <p:sp>
        <p:nvSpPr>
          <p:cNvPr id="5" name="圓角矩形 4"/>
          <p:cNvSpPr/>
          <p:nvPr/>
        </p:nvSpPr>
        <p:spPr>
          <a:xfrm>
            <a:off x="1403648" y="1599322"/>
            <a:ext cx="6840760" cy="4258570"/>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6" name="群組 5">
            <a:extLst>
              <a:ext uri="{FF2B5EF4-FFF2-40B4-BE49-F238E27FC236}">
                <a16:creationId xmlns="" xmlns:a16="http://schemas.microsoft.com/office/drawing/2014/main" xmlns:lc="http://schemas.openxmlformats.org/drawingml/2006/lockedCanvas" id="{C0008BCF-2128-4482-9AAC-581B3D97FC5D}"/>
              </a:ext>
            </a:extLst>
          </p:cNvPr>
          <p:cNvGrpSpPr/>
          <p:nvPr/>
        </p:nvGrpSpPr>
        <p:grpSpPr>
          <a:xfrm>
            <a:off x="3089185" y="1690634"/>
            <a:ext cx="3484239" cy="968448"/>
            <a:chOff x="595313" y="1921323"/>
            <a:chExt cx="5041774" cy="1631502"/>
          </a:xfrm>
        </p:grpSpPr>
        <p:sp>
          <p:nvSpPr>
            <p:cNvPr id="7" name="泪滴形 9">
              <a:extLst>
                <a:ext uri="{FF2B5EF4-FFF2-40B4-BE49-F238E27FC236}">
                  <a16:creationId xmlns="" xmlns:a16="http://schemas.microsoft.com/office/drawing/2014/main" xmlns:lc="http://schemas.openxmlformats.org/drawingml/2006/lockedCanvas" id="{0CD6CCF8-19C9-48FE-AFFC-7B8F7AE1A48D}"/>
                </a:ext>
              </a:extLst>
            </p:cNvPr>
            <p:cNvSpPr>
              <a:spLocks/>
            </p:cNvSpPr>
            <p:nvPr/>
          </p:nvSpPr>
          <p:spPr bwMode="auto">
            <a:xfrm rot="8100000">
              <a:off x="595313" y="1957388"/>
              <a:ext cx="1481137" cy="1595437"/>
            </a:xfrm>
            <a:custGeom>
              <a:avLst/>
              <a:gdLst>
                <a:gd name="T0" fmla="*/ 0 w 1657350"/>
                <a:gd name="T1" fmla="*/ 797854 h 1657350"/>
                <a:gd name="T2" fmla="*/ 740316 w 1657350"/>
                <a:gd name="T3" fmla="*/ 0 h 1657350"/>
                <a:gd name="T4" fmla="*/ 1480631 w 1657350"/>
                <a:gd name="T5" fmla="*/ 0 h 1657350"/>
                <a:gd name="T6" fmla="*/ 1480631 w 1657350"/>
                <a:gd name="T7" fmla="*/ 797854 h 1657350"/>
                <a:gd name="T8" fmla="*/ 740316 w 1657350"/>
                <a:gd name="T9" fmla="*/ 1595708 h 1657350"/>
                <a:gd name="T10" fmla="*/ 0 w 1657350"/>
                <a:gd name="T11" fmla="*/ 797854 h 16573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57350" h="1657350">
                  <a:moveTo>
                    <a:pt x="0" y="828675"/>
                  </a:moveTo>
                  <a:cubicBezTo>
                    <a:pt x="0" y="371010"/>
                    <a:pt x="371010" y="0"/>
                    <a:pt x="828675" y="0"/>
                  </a:cubicBezTo>
                  <a:lnTo>
                    <a:pt x="1657350" y="0"/>
                  </a:lnTo>
                  <a:lnTo>
                    <a:pt x="1657350" y="828675"/>
                  </a:lnTo>
                  <a:cubicBezTo>
                    <a:pt x="1657350" y="1286340"/>
                    <a:pt x="1286340" y="1657350"/>
                    <a:pt x="828675" y="1657350"/>
                  </a:cubicBezTo>
                  <a:cubicBezTo>
                    <a:pt x="371010" y="1657350"/>
                    <a:pt x="0" y="1286340"/>
                    <a:pt x="0" y="828675"/>
                  </a:cubicBezTo>
                  <a:close/>
                </a:path>
              </a:pathLst>
            </a:custGeom>
            <a:solidFill>
              <a:srgbClr val="FF7C80"/>
            </a:solidFill>
            <a:ln/>
            <a:extLst>
              <a:ext uri="{91240B29-F687-4F45-9708-019B960494DF}">
                <a14:hiddenLine xmlns:a14="http://schemas.microsoft.com/office/drawing/2010/main" w="9525">
                  <a:solidFill>
                    <a:srgbClr val="000000"/>
                  </a:solidFill>
                  <a:round/>
                  <a:headEnd/>
                  <a:tailEnd/>
                </a14:hiddenLine>
              </a:ext>
            </a:extLst>
          </p:spPr>
          <p:style>
            <a:lnRef idx="3">
              <a:schemeClr val="lt1"/>
            </a:lnRef>
            <a:fillRef idx="1">
              <a:schemeClr val="accent5"/>
            </a:fillRef>
            <a:effectRef idx="1">
              <a:schemeClr val="accent5"/>
            </a:effectRef>
            <a:fontRef idx="minor">
              <a:schemeClr val="lt1"/>
            </a:fontRef>
          </p:style>
          <p:txBody>
            <a:bodyPr anchor="ctr"/>
            <a:lstStyle>
              <a:defPPr>
                <a:defRPr lang="zh-TW"/>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endParaRPr lang="zh-TW" altLang="en-US" dirty="0">
                <a:solidFill>
                  <a:schemeClr val="accent6">
                    <a:lumMod val="60000"/>
                    <a:lumOff val="40000"/>
                  </a:schemeClr>
                </a:solidFill>
              </a:endParaRPr>
            </a:p>
          </p:txBody>
        </p:sp>
        <p:sp>
          <p:nvSpPr>
            <p:cNvPr id="8" name="Freeform 36">
              <a:extLst>
                <a:ext uri="{FF2B5EF4-FFF2-40B4-BE49-F238E27FC236}">
                  <a16:creationId xmlns="" xmlns:a16="http://schemas.microsoft.com/office/drawing/2014/main" xmlns:lc="http://schemas.openxmlformats.org/drawingml/2006/lockedCanvas" id="{570286BF-1FC7-4774-9943-DF2A05CFD9CD}"/>
                </a:ext>
              </a:extLst>
            </p:cNvPr>
            <p:cNvSpPr>
              <a:spLocks noEditPoints="1"/>
            </p:cNvSpPr>
            <p:nvPr/>
          </p:nvSpPr>
          <p:spPr bwMode="auto">
            <a:xfrm>
              <a:off x="943768" y="2434431"/>
              <a:ext cx="784225" cy="641350"/>
            </a:xfrm>
            <a:custGeom>
              <a:avLst/>
              <a:gdLst>
                <a:gd name="T0" fmla="*/ 2147483646 w 286"/>
                <a:gd name="T1" fmla="*/ 2147483646 h 217"/>
                <a:gd name="T2" fmla="*/ 2147483646 w 286"/>
                <a:gd name="T3" fmla="*/ 2147483646 h 217"/>
                <a:gd name="T4" fmla="*/ 2147483646 w 286"/>
                <a:gd name="T5" fmla="*/ 2147483646 h 217"/>
                <a:gd name="T6" fmla="*/ 2147483646 w 286"/>
                <a:gd name="T7" fmla="*/ 2147483646 h 217"/>
                <a:gd name="T8" fmla="*/ 2147483646 w 286"/>
                <a:gd name="T9" fmla="*/ 2147483646 h 217"/>
                <a:gd name="T10" fmla="*/ 2147483646 w 286"/>
                <a:gd name="T11" fmla="*/ 2147483646 h 217"/>
                <a:gd name="T12" fmla="*/ 2147483646 w 286"/>
                <a:gd name="T13" fmla="*/ 2147483646 h 217"/>
                <a:gd name="T14" fmla="*/ 2147483646 w 286"/>
                <a:gd name="T15" fmla="*/ 2147483646 h 217"/>
                <a:gd name="T16" fmla="*/ 2147483646 w 286"/>
                <a:gd name="T17" fmla="*/ 2147483646 h 217"/>
                <a:gd name="T18" fmla="*/ 2147483646 w 286"/>
                <a:gd name="T19" fmla="*/ 2147483646 h 217"/>
                <a:gd name="T20" fmla="*/ 2147483646 w 286"/>
                <a:gd name="T21" fmla="*/ 2147483646 h 217"/>
                <a:gd name="T22" fmla="*/ 2147483646 w 286"/>
                <a:gd name="T23" fmla="*/ 2147483646 h 217"/>
                <a:gd name="T24" fmla="*/ 2147483646 w 286"/>
                <a:gd name="T25" fmla="*/ 2147483646 h 217"/>
                <a:gd name="T26" fmla="*/ 2147483646 w 286"/>
                <a:gd name="T27" fmla="*/ 2147483646 h 217"/>
                <a:gd name="T28" fmla="*/ 2147483646 w 286"/>
                <a:gd name="T29" fmla="*/ 2147483646 h 217"/>
                <a:gd name="T30" fmla="*/ 2147483646 w 286"/>
                <a:gd name="T31" fmla="*/ 0 h 217"/>
                <a:gd name="T32" fmla="*/ 2147483646 w 286"/>
                <a:gd name="T33" fmla="*/ 2147483646 h 217"/>
                <a:gd name="T34" fmla="*/ 2147483646 w 286"/>
                <a:gd name="T35" fmla="*/ 2147483646 h 217"/>
                <a:gd name="T36" fmla="*/ 2147483646 w 286"/>
                <a:gd name="T37" fmla="*/ 2147483646 h 217"/>
                <a:gd name="T38" fmla="*/ 2147483646 w 286"/>
                <a:gd name="T39" fmla="*/ 2147483646 h 217"/>
                <a:gd name="T40" fmla="*/ 2147483646 w 286"/>
                <a:gd name="T41" fmla="*/ 2147483646 h 217"/>
                <a:gd name="T42" fmla="*/ 2147483646 w 286"/>
                <a:gd name="T43" fmla="*/ 2147483646 h 217"/>
                <a:gd name="T44" fmla="*/ 2147483646 w 286"/>
                <a:gd name="T45" fmla="*/ 2147483646 h 217"/>
                <a:gd name="T46" fmla="*/ 2147483646 w 286"/>
                <a:gd name="T47" fmla="*/ 2147483646 h 217"/>
                <a:gd name="T48" fmla="*/ 2147483646 w 286"/>
                <a:gd name="T49" fmla="*/ 2147483646 h 217"/>
                <a:gd name="T50" fmla="*/ 2147483646 w 286"/>
                <a:gd name="T51" fmla="*/ 2147483646 h 217"/>
                <a:gd name="T52" fmla="*/ 2147483646 w 286"/>
                <a:gd name="T53" fmla="*/ 2147483646 h 217"/>
                <a:gd name="T54" fmla="*/ 2147483646 w 286"/>
                <a:gd name="T55" fmla="*/ 2147483646 h 217"/>
                <a:gd name="T56" fmla="*/ 2147483646 w 286"/>
                <a:gd name="T57" fmla="*/ 2147483646 h 217"/>
                <a:gd name="T58" fmla="*/ 2147483646 w 286"/>
                <a:gd name="T59" fmla="*/ 2147483646 h 217"/>
                <a:gd name="T60" fmla="*/ 2147483646 w 286"/>
                <a:gd name="T61" fmla="*/ 2147483646 h 217"/>
                <a:gd name="T62" fmla="*/ 2147483646 w 286"/>
                <a:gd name="T63" fmla="*/ 2147483646 h 217"/>
                <a:gd name="T64" fmla="*/ 2147483646 w 286"/>
                <a:gd name="T65" fmla="*/ 2147483646 h 217"/>
                <a:gd name="T66" fmla="*/ 2147483646 w 286"/>
                <a:gd name="T67" fmla="*/ 2147483646 h 217"/>
                <a:gd name="T68" fmla="*/ 2147483646 w 286"/>
                <a:gd name="T69" fmla="*/ 2147483646 h 217"/>
                <a:gd name="T70" fmla="*/ 2147483646 w 286"/>
                <a:gd name="T71" fmla="*/ 2147483646 h 2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6" h="217">
                  <a:moveTo>
                    <a:pt x="100" y="62"/>
                  </a:moveTo>
                  <a:cubicBezTo>
                    <a:pt x="89" y="53"/>
                    <a:pt x="89" y="53"/>
                    <a:pt x="89" y="53"/>
                  </a:cubicBezTo>
                  <a:cubicBezTo>
                    <a:pt x="102" y="38"/>
                    <a:pt x="122" y="28"/>
                    <a:pt x="144" y="28"/>
                  </a:cubicBezTo>
                  <a:cubicBezTo>
                    <a:pt x="165" y="28"/>
                    <a:pt x="184" y="37"/>
                    <a:pt x="197" y="51"/>
                  </a:cubicBezTo>
                  <a:cubicBezTo>
                    <a:pt x="191" y="56"/>
                    <a:pt x="191" y="56"/>
                    <a:pt x="191" y="56"/>
                  </a:cubicBezTo>
                  <a:cubicBezTo>
                    <a:pt x="187" y="60"/>
                    <a:pt x="187" y="60"/>
                    <a:pt x="187" y="60"/>
                  </a:cubicBezTo>
                  <a:cubicBezTo>
                    <a:pt x="176" y="49"/>
                    <a:pt x="161" y="41"/>
                    <a:pt x="144" y="41"/>
                  </a:cubicBezTo>
                  <a:cubicBezTo>
                    <a:pt x="126" y="41"/>
                    <a:pt x="110" y="50"/>
                    <a:pt x="100" y="62"/>
                  </a:cubicBezTo>
                  <a:close/>
                  <a:moveTo>
                    <a:pt x="110" y="71"/>
                  </a:moveTo>
                  <a:cubicBezTo>
                    <a:pt x="120" y="80"/>
                    <a:pt x="120" y="80"/>
                    <a:pt x="120" y="80"/>
                  </a:cubicBezTo>
                  <a:cubicBezTo>
                    <a:pt x="126" y="73"/>
                    <a:pt x="134" y="69"/>
                    <a:pt x="144" y="69"/>
                  </a:cubicBezTo>
                  <a:cubicBezTo>
                    <a:pt x="153" y="69"/>
                    <a:pt x="160" y="72"/>
                    <a:pt x="166" y="78"/>
                  </a:cubicBezTo>
                  <a:cubicBezTo>
                    <a:pt x="176" y="69"/>
                    <a:pt x="176" y="69"/>
                    <a:pt x="176" y="69"/>
                  </a:cubicBezTo>
                  <a:cubicBezTo>
                    <a:pt x="168" y="60"/>
                    <a:pt x="157" y="55"/>
                    <a:pt x="144" y="55"/>
                  </a:cubicBezTo>
                  <a:cubicBezTo>
                    <a:pt x="130" y="55"/>
                    <a:pt x="118" y="61"/>
                    <a:pt x="110" y="71"/>
                  </a:cubicBezTo>
                  <a:close/>
                  <a:moveTo>
                    <a:pt x="144" y="82"/>
                  </a:moveTo>
                  <a:cubicBezTo>
                    <a:pt x="135" y="82"/>
                    <a:pt x="128" y="90"/>
                    <a:pt x="128" y="99"/>
                  </a:cubicBezTo>
                  <a:cubicBezTo>
                    <a:pt x="128" y="108"/>
                    <a:pt x="135" y="115"/>
                    <a:pt x="144" y="115"/>
                  </a:cubicBezTo>
                  <a:cubicBezTo>
                    <a:pt x="153" y="115"/>
                    <a:pt x="160" y="108"/>
                    <a:pt x="160" y="99"/>
                  </a:cubicBezTo>
                  <a:cubicBezTo>
                    <a:pt x="160" y="90"/>
                    <a:pt x="153" y="82"/>
                    <a:pt x="144" y="82"/>
                  </a:cubicBezTo>
                  <a:close/>
                  <a:moveTo>
                    <a:pt x="275" y="206"/>
                  </a:moveTo>
                  <a:cubicBezTo>
                    <a:pt x="11" y="206"/>
                    <a:pt x="11" y="206"/>
                    <a:pt x="11" y="206"/>
                  </a:cubicBezTo>
                  <a:cubicBezTo>
                    <a:pt x="8" y="206"/>
                    <a:pt x="5" y="205"/>
                    <a:pt x="2" y="204"/>
                  </a:cubicBezTo>
                  <a:cubicBezTo>
                    <a:pt x="2" y="207"/>
                    <a:pt x="2" y="217"/>
                    <a:pt x="11" y="217"/>
                  </a:cubicBezTo>
                  <a:cubicBezTo>
                    <a:pt x="13" y="217"/>
                    <a:pt x="273" y="217"/>
                    <a:pt x="275" y="217"/>
                  </a:cubicBezTo>
                  <a:cubicBezTo>
                    <a:pt x="284" y="217"/>
                    <a:pt x="284" y="207"/>
                    <a:pt x="284" y="204"/>
                  </a:cubicBezTo>
                  <a:cubicBezTo>
                    <a:pt x="281" y="205"/>
                    <a:pt x="278" y="206"/>
                    <a:pt x="275" y="206"/>
                  </a:cubicBezTo>
                  <a:close/>
                  <a:moveTo>
                    <a:pt x="282" y="177"/>
                  </a:moveTo>
                  <a:cubicBezTo>
                    <a:pt x="255" y="134"/>
                    <a:pt x="255" y="134"/>
                    <a:pt x="255" y="134"/>
                  </a:cubicBezTo>
                  <a:cubicBezTo>
                    <a:pt x="255" y="21"/>
                    <a:pt x="255" y="21"/>
                    <a:pt x="255" y="21"/>
                  </a:cubicBezTo>
                  <a:cubicBezTo>
                    <a:pt x="255" y="9"/>
                    <a:pt x="245" y="0"/>
                    <a:pt x="234" y="0"/>
                  </a:cubicBezTo>
                  <a:cubicBezTo>
                    <a:pt x="52" y="0"/>
                    <a:pt x="52" y="0"/>
                    <a:pt x="52" y="0"/>
                  </a:cubicBezTo>
                  <a:cubicBezTo>
                    <a:pt x="41" y="0"/>
                    <a:pt x="31" y="9"/>
                    <a:pt x="31" y="21"/>
                  </a:cubicBezTo>
                  <a:cubicBezTo>
                    <a:pt x="31" y="134"/>
                    <a:pt x="31" y="134"/>
                    <a:pt x="31" y="134"/>
                  </a:cubicBezTo>
                  <a:cubicBezTo>
                    <a:pt x="4" y="177"/>
                    <a:pt x="4" y="177"/>
                    <a:pt x="4" y="177"/>
                  </a:cubicBezTo>
                  <a:cubicBezTo>
                    <a:pt x="1" y="181"/>
                    <a:pt x="0" y="185"/>
                    <a:pt x="2" y="189"/>
                  </a:cubicBezTo>
                  <a:cubicBezTo>
                    <a:pt x="4" y="192"/>
                    <a:pt x="7" y="194"/>
                    <a:pt x="11" y="194"/>
                  </a:cubicBezTo>
                  <a:cubicBezTo>
                    <a:pt x="275" y="194"/>
                    <a:pt x="275" y="194"/>
                    <a:pt x="275" y="194"/>
                  </a:cubicBezTo>
                  <a:cubicBezTo>
                    <a:pt x="279" y="194"/>
                    <a:pt x="283" y="192"/>
                    <a:pt x="284" y="188"/>
                  </a:cubicBezTo>
                  <a:cubicBezTo>
                    <a:pt x="286" y="184"/>
                    <a:pt x="284" y="180"/>
                    <a:pt x="282" y="177"/>
                  </a:cubicBezTo>
                  <a:close/>
                  <a:moveTo>
                    <a:pt x="46" y="24"/>
                  </a:moveTo>
                  <a:cubicBezTo>
                    <a:pt x="46" y="22"/>
                    <a:pt x="47" y="19"/>
                    <a:pt x="49" y="17"/>
                  </a:cubicBezTo>
                  <a:cubicBezTo>
                    <a:pt x="51" y="15"/>
                    <a:pt x="53" y="14"/>
                    <a:pt x="56" y="14"/>
                  </a:cubicBezTo>
                  <a:cubicBezTo>
                    <a:pt x="230" y="14"/>
                    <a:pt x="230" y="14"/>
                    <a:pt x="230" y="14"/>
                  </a:cubicBezTo>
                  <a:cubicBezTo>
                    <a:pt x="233" y="14"/>
                    <a:pt x="235" y="15"/>
                    <a:pt x="237" y="17"/>
                  </a:cubicBezTo>
                  <a:cubicBezTo>
                    <a:pt x="239" y="19"/>
                    <a:pt x="240" y="22"/>
                    <a:pt x="240" y="24"/>
                  </a:cubicBezTo>
                  <a:cubicBezTo>
                    <a:pt x="240" y="120"/>
                    <a:pt x="240" y="120"/>
                    <a:pt x="240" y="120"/>
                  </a:cubicBezTo>
                  <a:cubicBezTo>
                    <a:pt x="240" y="123"/>
                    <a:pt x="239" y="125"/>
                    <a:pt x="237" y="127"/>
                  </a:cubicBezTo>
                  <a:cubicBezTo>
                    <a:pt x="235" y="129"/>
                    <a:pt x="233" y="130"/>
                    <a:pt x="230" y="130"/>
                  </a:cubicBezTo>
                  <a:cubicBezTo>
                    <a:pt x="228" y="130"/>
                    <a:pt x="56" y="130"/>
                    <a:pt x="56" y="130"/>
                  </a:cubicBezTo>
                  <a:cubicBezTo>
                    <a:pt x="53" y="130"/>
                    <a:pt x="51" y="129"/>
                    <a:pt x="49" y="127"/>
                  </a:cubicBezTo>
                  <a:cubicBezTo>
                    <a:pt x="47" y="125"/>
                    <a:pt x="46" y="123"/>
                    <a:pt x="46" y="120"/>
                  </a:cubicBezTo>
                  <a:lnTo>
                    <a:pt x="46" y="24"/>
                  </a:lnTo>
                  <a:close/>
                  <a:moveTo>
                    <a:pt x="43" y="143"/>
                  </a:moveTo>
                  <a:cubicBezTo>
                    <a:pt x="243" y="143"/>
                    <a:pt x="243" y="143"/>
                    <a:pt x="243" y="143"/>
                  </a:cubicBezTo>
                  <a:cubicBezTo>
                    <a:pt x="248" y="151"/>
                    <a:pt x="248" y="151"/>
                    <a:pt x="248" y="151"/>
                  </a:cubicBezTo>
                  <a:cubicBezTo>
                    <a:pt x="38" y="151"/>
                    <a:pt x="38" y="151"/>
                    <a:pt x="38" y="151"/>
                  </a:cubicBezTo>
                  <a:lnTo>
                    <a:pt x="43" y="143"/>
                  </a:lnTo>
                  <a:close/>
                  <a:moveTo>
                    <a:pt x="34" y="157"/>
                  </a:moveTo>
                  <a:cubicBezTo>
                    <a:pt x="252" y="157"/>
                    <a:pt x="252" y="157"/>
                    <a:pt x="252" y="157"/>
                  </a:cubicBezTo>
                  <a:cubicBezTo>
                    <a:pt x="257" y="165"/>
                    <a:pt x="257" y="165"/>
                    <a:pt x="257" y="165"/>
                  </a:cubicBezTo>
                  <a:cubicBezTo>
                    <a:pt x="29" y="165"/>
                    <a:pt x="29" y="165"/>
                    <a:pt x="29" y="165"/>
                  </a:cubicBezTo>
                  <a:lnTo>
                    <a:pt x="34" y="157"/>
                  </a:lnTo>
                  <a:close/>
                  <a:moveTo>
                    <a:pt x="97" y="179"/>
                  </a:moveTo>
                  <a:cubicBezTo>
                    <a:pt x="20" y="179"/>
                    <a:pt x="20" y="179"/>
                    <a:pt x="20" y="179"/>
                  </a:cubicBezTo>
                  <a:cubicBezTo>
                    <a:pt x="25" y="171"/>
                    <a:pt x="25" y="171"/>
                    <a:pt x="25" y="171"/>
                  </a:cubicBezTo>
                  <a:cubicBezTo>
                    <a:pt x="100" y="171"/>
                    <a:pt x="100" y="171"/>
                    <a:pt x="100" y="171"/>
                  </a:cubicBezTo>
                  <a:lnTo>
                    <a:pt x="97" y="179"/>
                  </a:lnTo>
                  <a:close/>
                  <a:moveTo>
                    <a:pt x="189" y="179"/>
                  </a:moveTo>
                  <a:cubicBezTo>
                    <a:pt x="186" y="171"/>
                    <a:pt x="186" y="171"/>
                    <a:pt x="186" y="171"/>
                  </a:cubicBezTo>
                  <a:cubicBezTo>
                    <a:pt x="261" y="171"/>
                    <a:pt x="261" y="171"/>
                    <a:pt x="261" y="171"/>
                  </a:cubicBezTo>
                  <a:cubicBezTo>
                    <a:pt x="266" y="179"/>
                    <a:pt x="266" y="179"/>
                    <a:pt x="266" y="179"/>
                  </a:cubicBezTo>
                  <a:lnTo>
                    <a:pt x="189" y="17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TW"/>
              </a:defPPr>
              <a:lvl1pPr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1pPr>
              <a:lvl2pPr marL="4572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2pPr>
              <a:lvl3pPr marL="9144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3pPr>
              <a:lvl4pPr marL="13716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4pPr>
              <a:lvl5pPr marL="18288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5pPr>
              <a:lvl6pPr marL="22860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6pPr>
              <a:lvl7pPr marL="27432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7pPr>
              <a:lvl8pPr marL="32004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8pPr>
              <a:lvl9pPr marL="36576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9pPr>
            </a:lstStyle>
            <a:p>
              <a:endParaRPr lang="zh-TW" altLang="en-US"/>
            </a:p>
          </p:txBody>
        </p:sp>
        <p:sp>
          <p:nvSpPr>
            <p:cNvPr id="9" name="文本框 7">
              <a:extLst>
                <a:ext uri="{FF2B5EF4-FFF2-40B4-BE49-F238E27FC236}">
                  <a16:creationId xmlns="" xmlns:a16="http://schemas.microsoft.com/office/drawing/2014/main" xmlns:lc="http://schemas.openxmlformats.org/drawingml/2006/lockedCanvas" id="{00865037-04F4-490F-BA1B-21554E9C2908}"/>
                </a:ext>
              </a:extLst>
            </p:cNvPr>
            <p:cNvSpPr txBox="1">
              <a:spLocks noChangeArrowheads="1"/>
            </p:cNvSpPr>
            <p:nvPr/>
          </p:nvSpPr>
          <p:spPr bwMode="auto">
            <a:xfrm>
              <a:off x="3603499" y="1921323"/>
              <a:ext cx="2033588" cy="1247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TW"/>
              </a:defPPr>
              <a:lvl1pPr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1pPr>
              <a:lvl2pPr marL="4572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2pPr>
              <a:lvl3pPr marL="9144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3pPr>
              <a:lvl4pPr marL="13716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4pPr>
              <a:lvl5pPr marL="18288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5pPr>
              <a:lvl6pPr marL="22860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6pPr>
              <a:lvl7pPr marL="27432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7pPr>
              <a:lvl8pPr marL="32004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8pPr>
              <a:lvl9pPr marL="36576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9pPr>
            </a:lstStyle>
            <a:p>
              <a:pPr marL="0" indent="0" algn="ctr" eaLnBrk="1" hangingPunct="1">
                <a:lnSpc>
                  <a:spcPct val="150000"/>
                </a:lnSpc>
                <a:defRPr/>
              </a:pPr>
              <a:r>
                <a:rPr lang="zh-TW" altLang="en-US" sz="3200" b="1" dirty="0" smtClean="0">
                  <a:solidFill>
                    <a:srgbClr val="0000FF"/>
                  </a:solidFill>
                  <a:latin typeface="微軟正黑體" panose="020B0604030504040204" pitchFamily="34" charset="-120"/>
                  <a:ea typeface="微軟正黑體" panose="020B0604030504040204" pitchFamily="34" charset="-120"/>
                </a:rPr>
                <a:t>發 明</a:t>
              </a:r>
              <a:endParaRPr lang="en-US" altLang="zh-CN" sz="3200" dirty="0">
                <a:solidFill>
                  <a:srgbClr val="0000FF"/>
                </a:solidFill>
                <a:latin typeface="微軟正黑體" panose="020B0604030504040204" pitchFamily="34" charset="-120"/>
                <a:ea typeface="微軟正黑體" panose="020B0604030504040204" pitchFamily="34" charset="-120"/>
                <a:sym typeface="+mn-lt"/>
              </a:endParaRPr>
            </a:p>
          </p:txBody>
        </p:sp>
      </p:grpSp>
      <p:grpSp>
        <p:nvGrpSpPr>
          <p:cNvPr id="10" name="群組 9">
            <a:extLst>
              <a:ext uri="{FF2B5EF4-FFF2-40B4-BE49-F238E27FC236}">
                <a16:creationId xmlns="" xmlns:a16="http://schemas.microsoft.com/office/drawing/2014/main" xmlns:lc="http://schemas.openxmlformats.org/drawingml/2006/lockedCanvas" id="{FFAE1593-5453-4A34-A33E-12B63731D476}"/>
              </a:ext>
            </a:extLst>
          </p:cNvPr>
          <p:cNvGrpSpPr/>
          <p:nvPr/>
        </p:nvGrpSpPr>
        <p:grpSpPr>
          <a:xfrm>
            <a:off x="3162729" y="2852488"/>
            <a:ext cx="3336572" cy="1151196"/>
            <a:chOff x="5507339" y="2240136"/>
            <a:chExt cx="5451167" cy="1914934"/>
          </a:xfrm>
        </p:grpSpPr>
        <p:sp>
          <p:nvSpPr>
            <p:cNvPr id="11" name="泪滴形 11">
              <a:extLst>
                <a:ext uri="{FF2B5EF4-FFF2-40B4-BE49-F238E27FC236}">
                  <a16:creationId xmlns="" xmlns:a16="http://schemas.microsoft.com/office/drawing/2014/main" xmlns:lc="http://schemas.openxmlformats.org/drawingml/2006/lockedCanvas" id="{38FE432E-6528-4481-9DAD-06073F5C7B65}"/>
                </a:ext>
              </a:extLst>
            </p:cNvPr>
            <p:cNvSpPr>
              <a:spLocks/>
            </p:cNvSpPr>
            <p:nvPr/>
          </p:nvSpPr>
          <p:spPr bwMode="auto">
            <a:xfrm rot="8100000">
              <a:off x="5507339" y="2686211"/>
              <a:ext cx="1479043" cy="1468859"/>
            </a:xfrm>
            <a:custGeom>
              <a:avLst/>
              <a:gdLst>
                <a:gd name="T0" fmla="*/ 0 w 1657350"/>
                <a:gd name="T1" fmla="*/ 797854 h 1657350"/>
                <a:gd name="T2" fmla="*/ 740316 w 1657350"/>
                <a:gd name="T3" fmla="*/ 0 h 1657350"/>
                <a:gd name="T4" fmla="*/ 1480631 w 1657350"/>
                <a:gd name="T5" fmla="*/ 0 h 1657350"/>
                <a:gd name="T6" fmla="*/ 1480631 w 1657350"/>
                <a:gd name="T7" fmla="*/ 797854 h 1657350"/>
                <a:gd name="T8" fmla="*/ 740316 w 1657350"/>
                <a:gd name="T9" fmla="*/ 1595708 h 1657350"/>
                <a:gd name="T10" fmla="*/ 0 w 1657350"/>
                <a:gd name="T11" fmla="*/ 797854 h 16573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57350" h="1657350">
                  <a:moveTo>
                    <a:pt x="0" y="828675"/>
                  </a:moveTo>
                  <a:cubicBezTo>
                    <a:pt x="0" y="371010"/>
                    <a:pt x="371010" y="0"/>
                    <a:pt x="828675" y="0"/>
                  </a:cubicBezTo>
                  <a:lnTo>
                    <a:pt x="1657350" y="0"/>
                  </a:lnTo>
                  <a:lnTo>
                    <a:pt x="1657350" y="828675"/>
                  </a:lnTo>
                  <a:cubicBezTo>
                    <a:pt x="1657350" y="1286340"/>
                    <a:pt x="1286340" y="1657350"/>
                    <a:pt x="828675" y="1657350"/>
                  </a:cubicBezTo>
                  <a:cubicBezTo>
                    <a:pt x="371010" y="1657350"/>
                    <a:pt x="0" y="1286340"/>
                    <a:pt x="0" y="828675"/>
                  </a:cubicBezTo>
                  <a:close/>
                </a:path>
              </a:pathLst>
            </a:custGeom>
            <a:solidFill>
              <a:srgbClr val="00B0F0"/>
            </a:solidFill>
            <a:ln/>
            <a:extLst>
              <a:ext uri="{91240B29-F687-4F45-9708-019B960494DF}">
                <a14:hiddenLine xmlns:a14="http://schemas.microsoft.com/office/drawing/2010/main" w="9525">
                  <a:solidFill>
                    <a:srgbClr val="000000"/>
                  </a:solidFill>
                  <a:round/>
                  <a:headEnd/>
                  <a:tailEnd/>
                </a14:hiddenLine>
              </a:ext>
            </a:extLst>
          </p:spPr>
          <p:style>
            <a:lnRef idx="2">
              <a:schemeClr val="accent2">
                <a:shade val="50000"/>
              </a:schemeClr>
            </a:lnRef>
            <a:fillRef idx="1">
              <a:schemeClr val="accent2"/>
            </a:fillRef>
            <a:effectRef idx="0">
              <a:schemeClr val="accent2"/>
            </a:effectRef>
            <a:fontRef idx="minor">
              <a:schemeClr val="lt1"/>
            </a:fontRef>
          </p:style>
          <p:txBody>
            <a:bodyPr anchor="ctr"/>
            <a:lstStyle>
              <a:defPPr>
                <a:defRPr lang="zh-TW"/>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endParaRPr lang="zh-TW" altLang="en-US"/>
            </a:p>
          </p:txBody>
        </p:sp>
        <p:sp>
          <p:nvSpPr>
            <p:cNvPr id="12" name="文本框 87">
              <a:extLst>
                <a:ext uri="{FF2B5EF4-FFF2-40B4-BE49-F238E27FC236}">
                  <a16:creationId xmlns="" xmlns:a16="http://schemas.microsoft.com/office/drawing/2014/main" xmlns:lc="http://schemas.openxmlformats.org/drawingml/2006/lockedCanvas" id="{CDAA6D13-1D96-40D8-A9F2-3629364B8071}"/>
                </a:ext>
              </a:extLst>
            </p:cNvPr>
            <p:cNvSpPr txBox="1">
              <a:spLocks noChangeArrowheads="1"/>
            </p:cNvSpPr>
            <p:nvPr/>
          </p:nvSpPr>
          <p:spPr bwMode="auto">
            <a:xfrm>
              <a:off x="8925615" y="2240136"/>
              <a:ext cx="2032891" cy="123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1pPr>
              <a:lvl2pPr marL="4572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2pPr>
              <a:lvl3pPr marL="9144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3pPr>
              <a:lvl4pPr marL="13716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4pPr>
              <a:lvl5pPr marL="18288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5pPr>
              <a:lvl6pPr marL="22860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6pPr>
              <a:lvl7pPr marL="27432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7pPr>
              <a:lvl8pPr marL="32004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8pPr>
              <a:lvl9pPr marL="36576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9pPr>
            </a:lstStyle>
            <a:p>
              <a:pPr marL="0" indent="0" algn="ctr" eaLnBrk="1" hangingPunct="1">
                <a:lnSpc>
                  <a:spcPct val="150000"/>
                </a:lnSpc>
                <a:defRPr/>
              </a:pPr>
              <a:r>
                <a:rPr lang="zh-TW" altLang="en-US" sz="3200" b="1" dirty="0" smtClean="0">
                  <a:solidFill>
                    <a:srgbClr val="FF9900"/>
                  </a:solidFill>
                  <a:latin typeface="微軟正黑體" panose="020B0604030504040204" pitchFamily="34" charset="-120"/>
                  <a:ea typeface="微軟正黑體" panose="020B0604030504040204" pitchFamily="34" charset="-120"/>
                  <a:sym typeface="+mn-lt"/>
                </a:rPr>
                <a:t>新 型</a:t>
              </a:r>
              <a:endParaRPr lang="en-US" altLang="zh-CN" sz="2400" dirty="0">
                <a:solidFill>
                  <a:srgbClr val="FF9900"/>
                </a:solidFill>
                <a:latin typeface="微軟正黑體" panose="020B0604030504040204" pitchFamily="34" charset="-120"/>
                <a:ea typeface="微軟正黑體" panose="020B0604030504040204" pitchFamily="34" charset="-120"/>
                <a:sym typeface="+mn-lt"/>
              </a:endParaRPr>
            </a:p>
          </p:txBody>
        </p:sp>
        <p:sp>
          <p:nvSpPr>
            <p:cNvPr id="13" name="Freeform 42">
              <a:extLst>
                <a:ext uri="{FF2B5EF4-FFF2-40B4-BE49-F238E27FC236}">
                  <a16:creationId xmlns="" xmlns:a16="http://schemas.microsoft.com/office/drawing/2014/main" xmlns:lc="http://schemas.openxmlformats.org/drawingml/2006/lockedCanvas" id="{B4374100-A92B-4AF9-8256-630B00B073A9}"/>
                </a:ext>
              </a:extLst>
            </p:cNvPr>
            <p:cNvSpPr>
              <a:spLocks noEditPoints="1"/>
            </p:cNvSpPr>
            <p:nvPr/>
          </p:nvSpPr>
          <p:spPr bwMode="auto">
            <a:xfrm>
              <a:off x="5977057" y="3100560"/>
              <a:ext cx="634782" cy="640160"/>
            </a:xfrm>
            <a:custGeom>
              <a:avLst/>
              <a:gdLst>
                <a:gd name="T0" fmla="*/ 2147483646 w 164"/>
                <a:gd name="T1" fmla="*/ 2147483646 h 180"/>
                <a:gd name="T2" fmla="*/ 2147483646 w 164"/>
                <a:gd name="T3" fmla="*/ 2147483646 h 180"/>
                <a:gd name="T4" fmla="*/ 2147483646 w 164"/>
                <a:gd name="T5" fmla="*/ 2147483646 h 180"/>
                <a:gd name="T6" fmla="*/ 2147483646 w 164"/>
                <a:gd name="T7" fmla="*/ 2147483646 h 180"/>
                <a:gd name="T8" fmla="*/ 2147483646 w 164"/>
                <a:gd name="T9" fmla="*/ 2147483646 h 180"/>
                <a:gd name="T10" fmla="*/ 2147483646 w 164"/>
                <a:gd name="T11" fmla="*/ 0 h 180"/>
                <a:gd name="T12" fmla="*/ 2147483646 w 164"/>
                <a:gd name="T13" fmla="*/ 2147483646 h 180"/>
                <a:gd name="T14" fmla="*/ 2147483646 w 164"/>
                <a:gd name="T15" fmla="*/ 2147483646 h 180"/>
                <a:gd name="T16" fmla="*/ 2147483646 w 164"/>
                <a:gd name="T17" fmla="*/ 2147483646 h 180"/>
                <a:gd name="T18" fmla="*/ 2147483646 w 164"/>
                <a:gd name="T19" fmla="*/ 2147483646 h 180"/>
                <a:gd name="T20" fmla="*/ 2147483646 w 164"/>
                <a:gd name="T21" fmla="*/ 2147483646 h 180"/>
                <a:gd name="T22" fmla="*/ 2147483646 w 164"/>
                <a:gd name="T23" fmla="*/ 2147483646 h 180"/>
                <a:gd name="T24" fmla="*/ 2147483646 w 164"/>
                <a:gd name="T25" fmla="*/ 2147483646 h 180"/>
                <a:gd name="T26" fmla="*/ 2147483646 w 164"/>
                <a:gd name="T27" fmla="*/ 2147483646 h 180"/>
                <a:gd name="T28" fmla="*/ 2147483646 w 164"/>
                <a:gd name="T29" fmla="*/ 2147483646 h 180"/>
                <a:gd name="T30" fmla="*/ 2147483646 w 164"/>
                <a:gd name="T31" fmla="*/ 2147483646 h 180"/>
                <a:gd name="T32" fmla="*/ 2147483646 w 164"/>
                <a:gd name="T33" fmla="*/ 2147483646 h 180"/>
                <a:gd name="T34" fmla="*/ 2147483646 w 164"/>
                <a:gd name="T35" fmla="*/ 2147483646 h 180"/>
                <a:gd name="T36" fmla="*/ 2147483646 w 164"/>
                <a:gd name="T37" fmla="*/ 2147483646 h 180"/>
                <a:gd name="T38" fmla="*/ 2147483646 w 164"/>
                <a:gd name="T39" fmla="*/ 2147483646 h 180"/>
                <a:gd name="T40" fmla="*/ 0 w 164"/>
                <a:gd name="T41" fmla="*/ 2147483646 h 180"/>
                <a:gd name="T42" fmla="*/ 2147483646 w 164"/>
                <a:gd name="T43" fmla="*/ 2147483646 h 180"/>
                <a:gd name="T44" fmla="*/ 2147483646 w 164"/>
                <a:gd name="T45" fmla="*/ 2147483646 h 180"/>
                <a:gd name="T46" fmla="*/ 2147483646 w 164"/>
                <a:gd name="T47" fmla="*/ 2147483646 h 180"/>
                <a:gd name="T48" fmla="*/ 2147483646 w 164"/>
                <a:gd name="T49" fmla="*/ 2147483646 h 180"/>
                <a:gd name="T50" fmla="*/ 2147483646 w 164"/>
                <a:gd name="T51" fmla="*/ 2147483646 h 1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4" h="180">
                  <a:moveTo>
                    <a:pt x="140" y="99"/>
                  </a:moveTo>
                  <a:cubicBezTo>
                    <a:pt x="140" y="30"/>
                    <a:pt x="140" y="30"/>
                    <a:pt x="140" y="30"/>
                  </a:cubicBezTo>
                  <a:cubicBezTo>
                    <a:pt x="140" y="30"/>
                    <a:pt x="140" y="30"/>
                    <a:pt x="140" y="29"/>
                  </a:cubicBezTo>
                  <a:cubicBezTo>
                    <a:pt x="140" y="26"/>
                    <a:pt x="137" y="24"/>
                    <a:pt x="134" y="24"/>
                  </a:cubicBezTo>
                  <a:cubicBezTo>
                    <a:pt x="65" y="24"/>
                    <a:pt x="65" y="24"/>
                    <a:pt x="65" y="24"/>
                  </a:cubicBezTo>
                  <a:cubicBezTo>
                    <a:pt x="41" y="0"/>
                    <a:pt x="41" y="0"/>
                    <a:pt x="41" y="0"/>
                  </a:cubicBezTo>
                  <a:cubicBezTo>
                    <a:pt x="7" y="34"/>
                    <a:pt x="7" y="89"/>
                    <a:pt x="41" y="123"/>
                  </a:cubicBezTo>
                  <a:cubicBezTo>
                    <a:pt x="75" y="157"/>
                    <a:pt x="130" y="157"/>
                    <a:pt x="164" y="123"/>
                  </a:cubicBezTo>
                  <a:lnTo>
                    <a:pt x="140" y="99"/>
                  </a:lnTo>
                  <a:close/>
                  <a:moveTo>
                    <a:pt x="33" y="103"/>
                  </a:moveTo>
                  <a:cubicBezTo>
                    <a:pt x="3" y="49"/>
                    <a:pt x="40" y="12"/>
                    <a:pt x="40" y="12"/>
                  </a:cubicBezTo>
                  <a:cubicBezTo>
                    <a:pt x="47" y="20"/>
                    <a:pt x="47" y="20"/>
                    <a:pt x="47" y="20"/>
                  </a:cubicBezTo>
                  <a:cubicBezTo>
                    <a:pt x="47" y="20"/>
                    <a:pt x="18" y="48"/>
                    <a:pt x="33" y="103"/>
                  </a:cubicBezTo>
                  <a:close/>
                  <a:moveTo>
                    <a:pt x="128" y="87"/>
                  </a:moveTo>
                  <a:cubicBezTo>
                    <a:pt x="76" y="36"/>
                    <a:pt x="76" y="36"/>
                    <a:pt x="76" y="36"/>
                  </a:cubicBezTo>
                  <a:cubicBezTo>
                    <a:pt x="128" y="36"/>
                    <a:pt x="128" y="36"/>
                    <a:pt x="128" y="36"/>
                  </a:cubicBezTo>
                  <a:lnTo>
                    <a:pt x="128" y="87"/>
                  </a:lnTo>
                  <a:close/>
                  <a:moveTo>
                    <a:pt x="54" y="159"/>
                  </a:moveTo>
                  <a:cubicBezTo>
                    <a:pt x="53" y="149"/>
                    <a:pt x="54" y="136"/>
                    <a:pt x="40" y="136"/>
                  </a:cubicBezTo>
                  <a:cubicBezTo>
                    <a:pt x="25" y="136"/>
                    <a:pt x="26" y="149"/>
                    <a:pt x="25" y="159"/>
                  </a:cubicBezTo>
                  <a:cubicBezTo>
                    <a:pt x="17" y="178"/>
                    <a:pt x="1" y="160"/>
                    <a:pt x="0" y="180"/>
                  </a:cubicBezTo>
                  <a:cubicBezTo>
                    <a:pt x="79" y="180"/>
                    <a:pt x="79" y="180"/>
                    <a:pt x="79" y="180"/>
                  </a:cubicBezTo>
                  <a:cubicBezTo>
                    <a:pt x="78" y="160"/>
                    <a:pt x="63" y="178"/>
                    <a:pt x="54" y="159"/>
                  </a:cubicBezTo>
                  <a:close/>
                  <a:moveTo>
                    <a:pt x="29" y="158"/>
                  </a:moveTo>
                  <a:cubicBezTo>
                    <a:pt x="26" y="136"/>
                    <a:pt x="41" y="138"/>
                    <a:pt x="41" y="138"/>
                  </a:cubicBezTo>
                  <a:cubicBezTo>
                    <a:pt x="41" y="138"/>
                    <a:pt x="34" y="143"/>
                    <a:pt x="29"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TW"/>
              </a:defPPr>
              <a:lvl1pPr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1pPr>
              <a:lvl2pPr marL="4572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2pPr>
              <a:lvl3pPr marL="9144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3pPr>
              <a:lvl4pPr marL="13716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4pPr>
              <a:lvl5pPr marL="18288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5pPr>
              <a:lvl6pPr marL="22860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6pPr>
              <a:lvl7pPr marL="27432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7pPr>
              <a:lvl8pPr marL="32004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8pPr>
              <a:lvl9pPr marL="36576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9pPr>
            </a:lstStyle>
            <a:p>
              <a:endParaRPr lang="zh-TW" altLang="en-US"/>
            </a:p>
          </p:txBody>
        </p:sp>
      </p:grpSp>
      <p:grpSp>
        <p:nvGrpSpPr>
          <p:cNvPr id="14" name="群組 13">
            <a:extLst>
              <a:ext uri="{FF2B5EF4-FFF2-40B4-BE49-F238E27FC236}">
                <a16:creationId xmlns="" xmlns:a16="http://schemas.microsoft.com/office/drawing/2014/main" xmlns:lc="http://schemas.openxmlformats.org/drawingml/2006/lockedCanvas" id="{3C23DF5C-15A9-4279-902A-0D8D6156C194}"/>
              </a:ext>
            </a:extLst>
          </p:cNvPr>
          <p:cNvGrpSpPr/>
          <p:nvPr/>
        </p:nvGrpSpPr>
        <p:grpSpPr>
          <a:xfrm>
            <a:off x="3164812" y="4223353"/>
            <a:ext cx="3374055" cy="1262949"/>
            <a:chOff x="8711061" y="2398972"/>
            <a:chExt cx="5450069" cy="2025210"/>
          </a:xfrm>
        </p:grpSpPr>
        <p:grpSp>
          <p:nvGrpSpPr>
            <p:cNvPr id="15" name="群組 9">
              <a:extLst>
                <a:ext uri="{FF2B5EF4-FFF2-40B4-BE49-F238E27FC236}">
                  <a16:creationId xmlns="" xmlns:a16="http://schemas.microsoft.com/office/drawing/2014/main" xmlns:lc="http://schemas.openxmlformats.org/drawingml/2006/lockedCanvas" id="{7C92C7BA-17C0-49C7-82AD-14F3E1E53F57}"/>
                </a:ext>
              </a:extLst>
            </p:cNvPr>
            <p:cNvGrpSpPr/>
            <p:nvPr/>
          </p:nvGrpSpPr>
          <p:grpSpPr>
            <a:xfrm>
              <a:off x="8711061" y="2398972"/>
              <a:ext cx="5450069" cy="2025210"/>
              <a:chOff x="10309756" y="2377664"/>
              <a:chExt cx="5450069" cy="2025210"/>
            </a:xfrm>
          </p:grpSpPr>
          <p:sp>
            <p:nvSpPr>
              <p:cNvPr id="17" name="泪滴形 12">
                <a:extLst>
                  <a:ext uri="{FF2B5EF4-FFF2-40B4-BE49-F238E27FC236}">
                    <a16:creationId xmlns="" xmlns:a16="http://schemas.microsoft.com/office/drawing/2014/main" xmlns:lc="http://schemas.openxmlformats.org/drawingml/2006/lockedCanvas" id="{C6E7D7D6-BA1A-404F-A070-80685A970719}"/>
                  </a:ext>
                </a:extLst>
              </p:cNvPr>
              <p:cNvSpPr>
                <a:spLocks/>
              </p:cNvSpPr>
              <p:nvPr/>
            </p:nvSpPr>
            <p:spPr bwMode="auto">
              <a:xfrm rot="8100000">
                <a:off x="10309756" y="2807437"/>
                <a:ext cx="1481138" cy="1595437"/>
              </a:xfrm>
              <a:custGeom>
                <a:avLst/>
                <a:gdLst>
                  <a:gd name="T0" fmla="*/ 0 w 1657350"/>
                  <a:gd name="T1" fmla="*/ 797854 h 1657350"/>
                  <a:gd name="T2" fmla="*/ 740316 w 1657350"/>
                  <a:gd name="T3" fmla="*/ 0 h 1657350"/>
                  <a:gd name="T4" fmla="*/ 1480631 w 1657350"/>
                  <a:gd name="T5" fmla="*/ 0 h 1657350"/>
                  <a:gd name="T6" fmla="*/ 1480631 w 1657350"/>
                  <a:gd name="T7" fmla="*/ 797854 h 1657350"/>
                  <a:gd name="T8" fmla="*/ 740316 w 1657350"/>
                  <a:gd name="T9" fmla="*/ 1595708 h 1657350"/>
                  <a:gd name="T10" fmla="*/ 0 w 1657350"/>
                  <a:gd name="T11" fmla="*/ 797854 h 16573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57350" h="1657350">
                    <a:moveTo>
                      <a:pt x="0" y="828675"/>
                    </a:moveTo>
                    <a:cubicBezTo>
                      <a:pt x="0" y="371010"/>
                      <a:pt x="371010" y="0"/>
                      <a:pt x="828675" y="0"/>
                    </a:cubicBezTo>
                    <a:lnTo>
                      <a:pt x="1657350" y="0"/>
                    </a:lnTo>
                    <a:lnTo>
                      <a:pt x="1657350" y="828675"/>
                    </a:lnTo>
                    <a:cubicBezTo>
                      <a:pt x="1657350" y="1286340"/>
                      <a:pt x="1286340" y="1657350"/>
                      <a:pt x="828675" y="1657350"/>
                    </a:cubicBezTo>
                    <a:cubicBezTo>
                      <a:pt x="371010" y="1657350"/>
                      <a:pt x="0" y="1286340"/>
                      <a:pt x="0" y="828675"/>
                    </a:cubicBezTo>
                    <a:close/>
                  </a:path>
                </a:pathLst>
              </a:custGeom>
              <a:solidFill>
                <a:srgbClr val="92D050"/>
              </a:solidFill>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zh-TW"/>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endParaRPr lang="zh-TW" altLang="en-US"/>
              </a:p>
            </p:txBody>
          </p:sp>
          <p:sp>
            <p:nvSpPr>
              <p:cNvPr id="18" name="文本框 88">
                <a:extLst>
                  <a:ext uri="{FF2B5EF4-FFF2-40B4-BE49-F238E27FC236}">
                    <a16:creationId xmlns="" xmlns:a16="http://schemas.microsoft.com/office/drawing/2014/main" xmlns:lc="http://schemas.openxmlformats.org/drawingml/2006/lockedCanvas" id="{0C2E94DB-3B4A-4860-B829-D3B711C82ED2}"/>
                  </a:ext>
                </a:extLst>
              </p:cNvPr>
              <p:cNvSpPr txBox="1">
                <a:spLocks noChangeArrowheads="1"/>
              </p:cNvSpPr>
              <p:nvPr/>
            </p:nvSpPr>
            <p:spPr bwMode="auto">
              <a:xfrm>
                <a:off x="13726238" y="2377664"/>
                <a:ext cx="2033587" cy="118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TW"/>
                </a:defPPr>
                <a:lvl1pPr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1pPr>
                <a:lvl2pPr marL="4572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2pPr>
                <a:lvl3pPr marL="9144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3pPr>
                <a:lvl4pPr marL="13716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4pPr>
                <a:lvl5pPr marL="18288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5pPr>
                <a:lvl6pPr marL="22860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6pPr>
                <a:lvl7pPr marL="27432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7pPr>
                <a:lvl8pPr marL="32004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8pPr>
                <a:lvl9pPr marL="36576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9pPr>
              </a:lstStyle>
              <a:p>
                <a:pPr marL="0" indent="0" algn="ctr" eaLnBrk="1" hangingPunct="1">
                  <a:lnSpc>
                    <a:spcPct val="150000"/>
                  </a:lnSpc>
                  <a:defRPr/>
                </a:pPr>
                <a:r>
                  <a:rPr lang="zh-TW" altLang="en-US" sz="3200" b="1" dirty="0" smtClean="0">
                    <a:solidFill>
                      <a:srgbClr val="C00000"/>
                    </a:solidFill>
                    <a:latin typeface="微軟正黑體" panose="020B0604030504040204" pitchFamily="34" charset="-120"/>
                    <a:ea typeface="微軟正黑體" panose="020B0604030504040204" pitchFamily="34" charset="-120"/>
                  </a:rPr>
                  <a:t>設 計</a:t>
                </a:r>
                <a:endParaRPr lang="en-US" altLang="zh-CN" sz="2400" dirty="0">
                  <a:solidFill>
                    <a:srgbClr val="C00000"/>
                  </a:solidFill>
                  <a:latin typeface="微軟正黑體" panose="020B0604030504040204" pitchFamily="34" charset="-120"/>
                  <a:ea typeface="微軟正黑體" panose="020B0604030504040204" pitchFamily="34" charset="-120"/>
                  <a:sym typeface="+mn-lt"/>
                </a:endParaRPr>
              </a:p>
            </p:txBody>
          </p:sp>
        </p:grpSp>
        <p:pic>
          <p:nvPicPr>
            <p:cNvPr id="16" name="圖片 15">
              <a:extLst>
                <a:ext uri="{FF2B5EF4-FFF2-40B4-BE49-F238E27FC236}">
                  <a16:creationId xmlns="" xmlns:a16="http://schemas.microsoft.com/office/drawing/2014/main" xmlns:lc="http://schemas.openxmlformats.org/drawingml/2006/lockedCanvas" id="{EC78B51B-0F63-4492-B281-5B9242E95B52}"/>
                </a:ext>
              </a:extLst>
            </p:cNvPr>
            <p:cNvPicPr>
              <a:picLocks noChangeAspect="1"/>
            </p:cNvPicPr>
            <p:nvPr/>
          </p:nvPicPr>
          <p:blipFill>
            <a:blip r:embed="rId3"/>
            <a:stretch>
              <a:fillRect/>
            </a:stretch>
          </p:blipFill>
          <p:spPr>
            <a:xfrm>
              <a:off x="9023413" y="3314331"/>
              <a:ext cx="982504" cy="685276"/>
            </a:xfrm>
            <a:prstGeom prst="rect">
              <a:avLst/>
            </a:prstGeom>
          </p:spPr>
        </p:pic>
      </p:grpSp>
      <p:sp>
        <p:nvSpPr>
          <p:cNvPr id="19" name="矩形 18">
            <a:extLst>
              <a:ext uri="{FF2B5EF4-FFF2-40B4-BE49-F238E27FC236}">
                <a16:creationId xmlns="" xmlns:a16="http://schemas.microsoft.com/office/drawing/2014/main" xmlns:lc="http://schemas.openxmlformats.org/drawingml/2006/lockedCanvas" id="{93ACEBCE-4961-48AA-A6DF-B5918A010CFF}"/>
              </a:ext>
            </a:extLst>
          </p:cNvPr>
          <p:cNvSpPr/>
          <p:nvPr/>
        </p:nvSpPr>
        <p:spPr>
          <a:xfrm>
            <a:off x="4200367" y="2447408"/>
            <a:ext cx="3611993" cy="297517"/>
          </a:xfrm>
          <a:prstGeom prst="rect">
            <a:avLst/>
          </a:prstGeom>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1pPr>
            <a:lvl2pPr marL="4572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2pPr>
            <a:lvl3pPr marL="9144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3pPr>
            <a:lvl4pPr marL="13716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4pPr>
            <a:lvl5pPr marL="18288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5pPr>
            <a:lvl6pPr marL="22860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6pPr>
            <a:lvl7pPr marL="27432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7pPr>
            <a:lvl8pPr marL="32004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8pPr>
            <a:lvl9pPr marL="36576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9pPr>
          </a:lstStyle>
          <a:p>
            <a:pPr>
              <a:lnSpc>
                <a:spcPts val="1600"/>
              </a:lnSpc>
              <a:spcBef>
                <a:spcPts val="0"/>
              </a:spcBef>
              <a:buNone/>
            </a:pPr>
            <a:r>
              <a:rPr lang="zh-TW" altLang="en-US" sz="1400" b="1" dirty="0">
                <a:latin typeface="微軟正黑體" panose="020B0604030504040204" pitchFamily="34" charset="-120"/>
                <a:ea typeface="微軟正黑體" panose="020B0604030504040204" pitchFamily="34" charset="-120"/>
                <a:cs typeface="Arial" pitchFamily="34" charset="0"/>
              </a:rPr>
              <a:t>「</a:t>
            </a:r>
            <a:r>
              <a:rPr lang="zh-TW" altLang="en-US" sz="1200" b="1" dirty="0">
                <a:latin typeface="微軟正黑體" panose="020B0604030504040204" pitchFamily="34" charset="-120"/>
                <a:ea typeface="微軟正黑體" panose="020B0604030504040204" pitchFamily="34" charset="-120"/>
              </a:rPr>
              <a:t>發明，指利用自然</a:t>
            </a:r>
            <a:r>
              <a:rPr lang="zh-TW" altLang="en-US" sz="1200" b="1" dirty="0" smtClean="0">
                <a:latin typeface="微軟正黑體" panose="020B0604030504040204" pitchFamily="34" charset="-120"/>
                <a:ea typeface="微軟正黑體" panose="020B0604030504040204" pitchFamily="34" charset="-120"/>
              </a:rPr>
              <a:t>法則之</a:t>
            </a:r>
            <a:r>
              <a:rPr lang="zh-TW" altLang="en-US" sz="1200" b="1" dirty="0">
                <a:latin typeface="微軟正黑體" panose="020B0604030504040204" pitchFamily="34" charset="-120"/>
                <a:ea typeface="微軟正黑體" panose="020B0604030504040204" pitchFamily="34" charset="-120"/>
              </a:rPr>
              <a:t>技術思想之創作。</a:t>
            </a:r>
            <a:r>
              <a:rPr lang="zh-TW" altLang="en-US" sz="1200" b="1" dirty="0">
                <a:latin typeface="微軟正黑體" panose="020B0604030504040204" pitchFamily="34" charset="-120"/>
                <a:ea typeface="微軟正黑體" panose="020B0604030504040204" pitchFamily="34" charset="-120"/>
                <a:cs typeface="Arial" pitchFamily="34" charset="0"/>
              </a:rPr>
              <a:t>」 </a:t>
            </a:r>
            <a:r>
              <a:rPr lang="en-US" altLang="zh-TW" sz="1200" b="1" dirty="0">
                <a:latin typeface="微軟正黑體" panose="020B0604030504040204" pitchFamily="34" charset="-120"/>
                <a:ea typeface="微軟正黑體" panose="020B0604030504040204" pitchFamily="34" charset="-120"/>
              </a:rPr>
              <a:t> </a:t>
            </a:r>
          </a:p>
        </p:txBody>
      </p:sp>
      <p:sp>
        <p:nvSpPr>
          <p:cNvPr id="20" name="矩形 19">
            <a:extLst>
              <a:ext uri="{FF2B5EF4-FFF2-40B4-BE49-F238E27FC236}">
                <a16:creationId xmlns="" xmlns:a16="http://schemas.microsoft.com/office/drawing/2014/main" xmlns:lc="http://schemas.openxmlformats.org/drawingml/2006/lockedCanvas" id="{B82BCD5B-B93C-4161-B92C-76033072C699}"/>
              </a:ext>
            </a:extLst>
          </p:cNvPr>
          <p:cNvSpPr/>
          <p:nvPr/>
        </p:nvSpPr>
        <p:spPr>
          <a:xfrm>
            <a:off x="4169073" y="3766552"/>
            <a:ext cx="3643287" cy="523220"/>
          </a:xfrm>
          <a:prstGeom prst="rect">
            <a:avLst/>
          </a:prstGeom>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1pPr>
            <a:lvl2pPr marL="4572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2pPr>
            <a:lvl3pPr marL="9144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3pPr>
            <a:lvl4pPr marL="13716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4pPr>
            <a:lvl5pPr marL="18288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5pPr>
            <a:lvl6pPr marL="22860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6pPr>
            <a:lvl7pPr marL="27432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7pPr>
            <a:lvl8pPr marL="32004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8pPr>
            <a:lvl9pPr marL="36576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9pPr>
          </a:lstStyle>
          <a:p>
            <a:r>
              <a:rPr lang="zh-TW" altLang="en-US" sz="1400" b="1" dirty="0">
                <a:latin typeface="微軟正黑體" panose="020B0604030504040204" pitchFamily="34" charset="-120"/>
                <a:ea typeface="微軟正黑體" panose="020B0604030504040204" pitchFamily="34" charset="-120"/>
                <a:cs typeface="Arial" pitchFamily="34" charset="0"/>
              </a:rPr>
              <a:t>「</a:t>
            </a:r>
            <a:r>
              <a:rPr lang="zh-TW" altLang="en-US" sz="1200" b="1" dirty="0">
                <a:latin typeface="微軟正黑體" panose="020B0604030504040204" pitchFamily="34" charset="-120"/>
                <a:ea typeface="微軟正黑體" panose="020B0604030504040204" pitchFamily="34" charset="-120"/>
              </a:rPr>
              <a:t>新型，指利用自然法則之技術思想，對物品之</a:t>
            </a:r>
            <a:r>
              <a:rPr lang="zh-TW" altLang="en-US" sz="1200" b="1" dirty="0" smtClean="0">
                <a:latin typeface="微軟正黑體" panose="020B0604030504040204" pitchFamily="34" charset="-120"/>
                <a:ea typeface="微軟正黑體" panose="020B0604030504040204" pitchFamily="34" charset="-120"/>
              </a:rPr>
              <a:t>形</a:t>
            </a:r>
            <a:endParaRPr lang="en-US" altLang="zh-TW" sz="1200" b="1" dirty="0" smtClean="0">
              <a:latin typeface="微軟正黑體" panose="020B0604030504040204" pitchFamily="34" charset="-120"/>
              <a:ea typeface="微軟正黑體" panose="020B0604030504040204" pitchFamily="34" charset="-120"/>
            </a:endParaRPr>
          </a:p>
          <a:p>
            <a:r>
              <a:rPr lang="zh-TW" altLang="en-US" sz="1200" b="1" dirty="0">
                <a:latin typeface="微軟正黑體" panose="020B0604030504040204" pitchFamily="34" charset="-120"/>
                <a:ea typeface="微軟正黑體" panose="020B0604030504040204" pitchFamily="34" charset="-120"/>
              </a:rPr>
              <a:t> </a:t>
            </a:r>
            <a:r>
              <a:rPr lang="zh-TW" altLang="en-US" sz="1200" b="1" dirty="0" smtClean="0">
                <a:latin typeface="微軟正黑體" panose="020B0604030504040204" pitchFamily="34" charset="-120"/>
                <a:ea typeface="微軟正黑體" panose="020B0604030504040204" pitchFamily="34" charset="-120"/>
              </a:rPr>
              <a:t>   狀</a:t>
            </a:r>
            <a:r>
              <a:rPr lang="zh-TW" altLang="en-US" sz="1200" b="1" dirty="0">
                <a:latin typeface="微軟正黑體" panose="020B0604030504040204" pitchFamily="34" charset="-120"/>
                <a:ea typeface="微軟正黑體" panose="020B0604030504040204" pitchFamily="34" charset="-120"/>
              </a:rPr>
              <a:t>、構造或組合之創作。</a:t>
            </a:r>
            <a:r>
              <a:rPr lang="zh-TW" altLang="en-US" sz="1400" b="1" dirty="0">
                <a:latin typeface="微軟正黑體" panose="020B0604030504040204" pitchFamily="34" charset="-120"/>
                <a:ea typeface="微軟正黑體" panose="020B0604030504040204" pitchFamily="34" charset="-120"/>
                <a:cs typeface="Arial" pitchFamily="34" charset="0"/>
              </a:rPr>
              <a:t>」</a:t>
            </a:r>
            <a:endParaRPr lang="zh-TW" altLang="en-US" sz="1200" dirty="0">
              <a:latin typeface="微軟正黑體" panose="020B0604030504040204" pitchFamily="34" charset="-120"/>
              <a:ea typeface="微軟正黑體" panose="020B0604030504040204" pitchFamily="34" charset="-120"/>
            </a:endParaRPr>
          </a:p>
        </p:txBody>
      </p:sp>
      <p:sp>
        <p:nvSpPr>
          <p:cNvPr id="21" name="矩形 20">
            <a:extLst>
              <a:ext uri="{FF2B5EF4-FFF2-40B4-BE49-F238E27FC236}">
                <a16:creationId xmlns="" xmlns:a16="http://schemas.microsoft.com/office/drawing/2014/main" xmlns:lc="http://schemas.openxmlformats.org/drawingml/2006/lockedCanvas" id="{FCEB1636-0D58-4DB2-A3FB-65D485D8731D}"/>
              </a:ext>
            </a:extLst>
          </p:cNvPr>
          <p:cNvSpPr/>
          <p:nvPr/>
        </p:nvSpPr>
        <p:spPr>
          <a:xfrm>
            <a:off x="4324547" y="4994921"/>
            <a:ext cx="3460899" cy="461665"/>
          </a:xfrm>
          <a:prstGeom prst="rect">
            <a:avLst/>
          </a:prstGeom>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1pPr>
            <a:lvl2pPr marL="4572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2pPr>
            <a:lvl3pPr marL="9144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3pPr>
            <a:lvl4pPr marL="13716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4pPr>
            <a:lvl5pPr marL="1828800" algn="l" rtl="0" eaLnBrk="0" fontAlgn="base" hangingPunct="0">
              <a:spcBef>
                <a:spcPct val="0"/>
              </a:spcBef>
              <a:spcAft>
                <a:spcPct val="0"/>
              </a:spcAft>
              <a:defRPr kumimoji="1" kern="1200">
                <a:solidFill>
                  <a:schemeClr val="tx1"/>
                </a:solidFill>
                <a:latin typeface="Verdana" panose="020B0604030504040204" pitchFamily="34" charset="0"/>
                <a:ea typeface="標楷體" panose="03000509000000000000" pitchFamily="65" charset="-120"/>
                <a:cs typeface="+mn-cs"/>
              </a:defRPr>
            </a:lvl5pPr>
            <a:lvl6pPr marL="22860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6pPr>
            <a:lvl7pPr marL="27432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7pPr>
            <a:lvl8pPr marL="32004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8pPr>
            <a:lvl9pPr marL="3657600" algn="l" defTabSz="914400" rtl="0" eaLnBrk="1" latinLnBrk="0" hangingPunct="1">
              <a:defRPr kumimoji="1" kern="1200">
                <a:solidFill>
                  <a:schemeClr val="tx1"/>
                </a:solidFill>
                <a:latin typeface="Verdana" panose="020B0604030504040204" pitchFamily="34" charset="0"/>
                <a:ea typeface="標楷體" panose="03000509000000000000" pitchFamily="65" charset="-120"/>
                <a:cs typeface="+mn-cs"/>
              </a:defRPr>
            </a:lvl9pPr>
          </a:lstStyle>
          <a:p>
            <a:r>
              <a:rPr lang="zh-TW" altLang="en-US" sz="1200" b="1" dirty="0">
                <a:latin typeface="微軟正黑體" panose="020B0604030504040204" pitchFamily="34" charset="-120"/>
                <a:ea typeface="微軟正黑體" panose="020B0604030504040204" pitchFamily="34" charset="-120"/>
              </a:rPr>
              <a:t>「設計，指對</a:t>
            </a:r>
            <a:r>
              <a:rPr lang="zh-TW" altLang="en-US" sz="1200" b="1" dirty="0" smtClean="0">
                <a:latin typeface="微軟正黑體" panose="020B0604030504040204" pitchFamily="34" charset="-120"/>
                <a:ea typeface="微軟正黑體" panose="020B0604030504040204" pitchFamily="34" charset="-120"/>
              </a:rPr>
              <a:t>物品全部</a:t>
            </a:r>
            <a:r>
              <a:rPr lang="zh-TW" altLang="en-US" sz="1200" b="1" dirty="0">
                <a:latin typeface="微軟正黑體" panose="020B0604030504040204" pitchFamily="34" charset="-120"/>
                <a:ea typeface="微軟正黑體" panose="020B0604030504040204" pitchFamily="34" charset="-120"/>
              </a:rPr>
              <a:t>或部分之形狀、花紋、</a:t>
            </a:r>
            <a:r>
              <a:rPr lang="zh-TW" altLang="en-US" sz="1200" b="1" dirty="0" smtClean="0">
                <a:latin typeface="微軟正黑體" panose="020B0604030504040204" pitchFamily="34" charset="-120"/>
                <a:ea typeface="微軟正黑體" panose="020B0604030504040204" pitchFamily="34" charset="-120"/>
              </a:rPr>
              <a:t>色</a:t>
            </a:r>
            <a:endParaRPr lang="en-US" altLang="zh-TW" sz="1200" b="1" dirty="0" smtClean="0">
              <a:latin typeface="微軟正黑體" panose="020B0604030504040204" pitchFamily="34" charset="-120"/>
              <a:ea typeface="微軟正黑體" panose="020B0604030504040204" pitchFamily="34" charset="-120"/>
            </a:endParaRPr>
          </a:p>
          <a:p>
            <a:r>
              <a:rPr lang="zh-TW" altLang="en-US" sz="1200" b="1" dirty="0">
                <a:latin typeface="微軟正黑體" panose="020B0604030504040204" pitchFamily="34" charset="-120"/>
                <a:ea typeface="微軟正黑體" panose="020B0604030504040204" pitchFamily="34" charset="-120"/>
              </a:rPr>
              <a:t> </a:t>
            </a:r>
            <a:r>
              <a:rPr lang="zh-TW" altLang="en-US" sz="1200" b="1" dirty="0" smtClean="0">
                <a:latin typeface="微軟正黑體" panose="020B0604030504040204" pitchFamily="34" charset="-120"/>
                <a:ea typeface="微軟正黑體" panose="020B0604030504040204" pitchFamily="34" charset="-120"/>
              </a:rPr>
              <a:t>彩</a:t>
            </a:r>
            <a:r>
              <a:rPr lang="zh-TW" altLang="en-US" sz="1200" b="1" dirty="0">
                <a:latin typeface="微軟正黑體" panose="020B0604030504040204" pitchFamily="34" charset="-120"/>
                <a:ea typeface="微軟正黑體" panose="020B0604030504040204" pitchFamily="34" charset="-120"/>
              </a:rPr>
              <a:t>或其結合，透過  視覺訴求之創作」</a:t>
            </a:r>
          </a:p>
        </p:txBody>
      </p:sp>
      <p:sp>
        <p:nvSpPr>
          <p:cNvPr id="22" name="標題 2"/>
          <p:cNvSpPr txBox="1">
            <a:spLocks/>
          </p:cNvSpPr>
          <p:nvPr/>
        </p:nvSpPr>
        <p:spPr>
          <a:xfrm>
            <a:off x="1842886" y="3308545"/>
            <a:ext cx="3214700" cy="635265"/>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2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專</a:t>
            </a:r>
            <a:r>
              <a:rPr kumimoji="0" lang="en-US" altLang="zh-TW" sz="2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r>
            <a:br>
              <a:rPr kumimoji="0" lang="en-US" altLang="zh-TW" sz="2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br>
            <a:r>
              <a:rPr kumimoji="0" lang="zh-TW" altLang="en-US" sz="2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利</a:t>
            </a:r>
            <a:r>
              <a:rPr kumimoji="0" lang="en-US" altLang="zh-TW" sz="2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r>
            <a:br>
              <a:rPr kumimoji="0" lang="en-US" altLang="zh-TW" sz="2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br>
            <a:r>
              <a:rPr kumimoji="0" lang="zh-TW" altLang="en-US" sz="2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類</a:t>
            </a:r>
            <a:r>
              <a:rPr kumimoji="0" lang="en-US" altLang="zh-TW" sz="2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r>
            <a:br>
              <a:rPr kumimoji="0" lang="en-US" altLang="zh-TW" sz="2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br>
            <a:r>
              <a:rPr kumimoji="0" lang="zh-TW" altLang="en-US" sz="2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型</a:t>
            </a:r>
            <a:endParaRPr kumimoji="0" lang="zh-TW" altLang="en-US" sz="24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23" name="矩形 22"/>
          <p:cNvSpPr/>
          <p:nvPr/>
        </p:nvSpPr>
        <p:spPr>
          <a:xfrm>
            <a:off x="2892301" y="779824"/>
            <a:ext cx="4237057" cy="523220"/>
          </a:xfrm>
          <a:prstGeom prst="rect">
            <a:avLst/>
          </a:prstGeom>
          <a:noFill/>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TW" altLang="en-US" sz="2800" b="1" spc="360" dirty="0" smtClean="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各</a:t>
            </a:r>
            <a:r>
              <a:rPr lang="zh-TW" altLang="en-US" sz="2800" b="1" spc="360" dirty="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類</a:t>
            </a:r>
            <a:r>
              <a:rPr lang="zh-TW" altLang="en-US" sz="2800" b="1" spc="360" dirty="0" smtClean="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專利行使侵權特性</a:t>
            </a:r>
            <a:endParaRPr lang="zh-CN" altLang="en-US" sz="2800" b="1" spc="360" dirty="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圓角矩形 6"/>
          <p:cNvSpPr/>
          <p:nvPr/>
        </p:nvSpPr>
        <p:spPr>
          <a:xfrm>
            <a:off x="638948" y="1182556"/>
            <a:ext cx="2697977" cy="4564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0" name="圖片 89"/>
          <p:cNvPicPr>
            <a:picLocks noChangeAspect="1"/>
          </p:cNvPicPr>
          <p:nvPr/>
        </p:nvPicPr>
        <p:blipFill rotWithShape="1">
          <a:blip r:embed="rId2"/>
          <a:srcRect l="11920" r="15600"/>
          <a:stretch/>
        </p:blipFill>
        <p:spPr>
          <a:xfrm>
            <a:off x="4345407" y="-8150"/>
            <a:ext cx="1234705" cy="1060436"/>
          </a:xfrm>
          <a:prstGeom prst="rect">
            <a:avLst/>
          </a:prstGeom>
        </p:spPr>
      </p:pic>
      <p:pic>
        <p:nvPicPr>
          <p:cNvPr id="33" name="Image 33"/>
          <p:cNvPicPr>
            <a:picLocks noChangeAspect="1"/>
          </p:cNvPicPr>
          <p:nvPr/>
        </p:nvPicPr>
        <p:blipFill>
          <a:blip r:embed="rId3"/>
          <a:stretch>
            <a:fillRect/>
          </a:stretch>
        </p:blipFill>
        <p:spPr>
          <a:xfrm>
            <a:off x="2456790" y="2175255"/>
            <a:ext cx="2184400" cy="990600"/>
          </a:xfrm>
          <a:prstGeom prst="rect">
            <a:avLst/>
          </a:prstGeom>
        </p:spPr>
      </p:pic>
      <p:pic>
        <p:nvPicPr>
          <p:cNvPr id="34" name="Image 34"/>
          <p:cNvPicPr>
            <a:picLocks noChangeAspect="1"/>
          </p:cNvPicPr>
          <p:nvPr/>
        </p:nvPicPr>
        <p:blipFill>
          <a:blip r:embed="rId4"/>
          <a:stretch>
            <a:fillRect/>
          </a:stretch>
        </p:blipFill>
        <p:spPr>
          <a:xfrm>
            <a:off x="3124200" y="2489200"/>
            <a:ext cx="927100" cy="177800"/>
          </a:xfrm>
          <a:prstGeom prst="rect">
            <a:avLst/>
          </a:prstGeom>
        </p:spPr>
      </p:pic>
      <p:pic>
        <p:nvPicPr>
          <p:cNvPr id="35" name="Image 35"/>
          <p:cNvPicPr>
            <a:picLocks noChangeAspect="1"/>
          </p:cNvPicPr>
          <p:nvPr/>
        </p:nvPicPr>
        <p:blipFill>
          <a:blip r:embed="rId5"/>
          <a:stretch>
            <a:fillRect/>
          </a:stretch>
        </p:blipFill>
        <p:spPr>
          <a:xfrm>
            <a:off x="2984500" y="2679700"/>
            <a:ext cx="1231900" cy="190500"/>
          </a:xfrm>
          <a:prstGeom prst="rect">
            <a:avLst/>
          </a:prstGeom>
        </p:spPr>
      </p:pic>
      <p:pic>
        <p:nvPicPr>
          <p:cNvPr id="38" name="Image 38"/>
          <p:cNvPicPr>
            <a:picLocks noChangeAspect="1"/>
          </p:cNvPicPr>
          <p:nvPr/>
        </p:nvPicPr>
        <p:blipFill>
          <a:blip r:embed="rId6"/>
          <a:stretch>
            <a:fillRect/>
          </a:stretch>
        </p:blipFill>
        <p:spPr>
          <a:xfrm>
            <a:off x="1339798" y="2984500"/>
            <a:ext cx="1968500" cy="889000"/>
          </a:xfrm>
          <a:prstGeom prst="rect">
            <a:avLst/>
          </a:prstGeom>
        </p:spPr>
      </p:pic>
      <p:pic>
        <p:nvPicPr>
          <p:cNvPr id="39" name="Image 39"/>
          <p:cNvPicPr>
            <a:picLocks noChangeAspect="1"/>
          </p:cNvPicPr>
          <p:nvPr/>
        </p:nvPicPr>
        <p:blipFill>
          <a:blip r:embed="rId7"/>
          <a:stretch>
            <a:fillRect/>
          </a:stretch>
        </p:blipFill>
        <p:spPr>
          <a:xfrm>
            <a:off x="1282700" y="4140200"/>
            <a:ext cx="2120900" cy="977900"/>
          </a:xfrm>
          <a:prstGeom prst="rect">
            <a:avLst/>
          </a:prstGeom>
        </p:spPr>
      </p:pic>
      <p:pic>
        <p:nvPicPr>
          <p:cNvPr id="41" name="Image 41"/>
          <p:cNvPicPr>
            <a:picLocks noChangeAspect="1"/>
          </p:cNvPicPr>
          <p:nvPr/>
        </p:nvPicPr>
        <p:blipFill>
          <a:blip r:embed="rId8"/>
          <a:stretch>
            <a:fillRect/>
          </a:stretch>
        </p:blipFill>
        <p:spPr>
          <a:xfrm>
            <a:off x="3879798" y="3009900"/>
            <a:ext cx="1981200" cy="850900"/>
          </a:xfrm>
          <a:prstGeom prst="rect">
            <a:avLst/>
          </a:prstGeom>
        </p:spPr>
      </p:pic>
      <p:pic>
        <p:nvPicPr>
          <p:cNvPr id="42" name="Image 42"/>
          <p:cNvPicPr>
            <a:picLocks noChangeAspect="1"/>
          </p:cNvPicPr>
          <p:nvPr/>
        </p:nvPicPr>
        <p:blipFill>
          <a:blip r:embed="rId9"/>
          <a:stretch>
            <a:fillRect/>
          </a:stretch>
        </p:blipFill>
        <p:spPr>
          <a:xfrm>
            <a:off x="4394200" y="3378200"/>
            <a:ext cx="927100" cy="177800"/>
          </a:xfrm>
          <a:prstGeom prst="rect">
            <a:avLst/>
          </a:prstGeom>
        </p:spPr>
      </p:pic>
      <p:pic>
        <p:nvPicPr>
          <p:cNvPr id="50" name="Image 50"/>
          <p:cNvPicPr>
            <a:picLocks noChangeAspect="1"/>
          </p:cNvPicPr>
          <p:nvPr/>
        </p:nvPicPr>
        <p:blipFill>
          <a:blip r:embed="rId10"/>
          <a:stretch>
            <a:fillRect/>
          </a:stretch>
        </p:blipFill>
        <p:spPr>
          <a:xfrm>
            <a:off x="3856824" y="5152294"/>
            <a:ext cx="1828800" cy="355600"/>
          </a:xfrm>
          <a:prstGeom prst="rect">
            <a:avLst/>
          </a:prstGeom>
        </p:spPr>
      </p:pic>
      <p:sp>
        <p:nvSpPr>
          <p:cNvPr id="62" name="Freeform 3"/>
          <p:cNvSpPr/>
          <p:nvPr/>
        </p:nvSpPr>
        <p:spPr>
          <a:xfrm>
            <a:off x="2489200" y="2184400"/>
            <a:ext cx="2189225" cy="993775"/>
          </a:xfrm>
          <a:custGeom>
            <a:avLst/>
            <a:gdLst/>
            <a:ahLst/>
            <a:cxnLst/>
            <a:rect l="0" t="0" r="0" b="0"/>
            <a:pathLst>
              <a:path w="2189225" h="993775">
                <a:moveTo>
                  <a:pt x="1094866" y="0"/>
                </a:moveTo>
                <a:lnTo>
                  <a:pt x="0" y="497204"/>
                </a:lnTo>
                <a:lnTo>
                  <a:pt x="1094866" y="993775"/>
                </a:lnTo>
                <a:lnTo>
                  <a:pt x="2189225" y="497204"/>
                </a:lnTo>
                <a:lnTo>
                  <a:pt x="1094866" y="0"/>
                </a:lnTo>
              </a:path>
            </a:pathLst>
          </a:custGeom>
          <a:ln w="926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5" name="Freeform 3"/>
          <p:cNvSpPr/>
          <p:nvPr/>
        </p:nvSpPr>
        <p:spPr>
          <a:xfrm>
            <a:off x="1360551" y="2994024"/>
            <a:ext cx="1976374" cy="887476"/>
          </a:xfrm>
          <a:custGeom>
            <a:avLst/>
            <a:gdLst/>
            <a:ahLst/>
            <a:cxnLst/>
            <a:rect l="0" t="0" r="0" b="0"/>
            <a:pathLst>
              <a:path w="1976374" h="887476">
                <a:moveTo>
                  <a:pt x="988441" y="0"/>
                </a:moveTo>
                <a:lnTo>
                  <a:pt x="0" y="443738"/>
                </a:lnTo>
                <a:lnTo>
                  <a:pt x="988441" y="887476"/>
                </a:lnTo>
                <a:lnTo>
                  <a:pt x="1976374" y="443738"/>
                </a:lnTo>
                <a:lnTo>
                  <a:pt x="988441" y="0"/>
                </a:lnTo>
              </a:path>
            </a:pathLst>
          </a:custGeom>
          <a:ln w="926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6" name="Freeform 3"/>
          <p:cNvSpPr/>
          <p:nvPr/>
        </p:nvSpPr>
        <p:spPr>
          <a:xfrm>
            <a:off x="1276297" y="4149725"/>
            <a:ext cx="2119375" cy="977900"/>
          </a:xfrm>
          <a:custGeom>
            <a:avLst/>
            <a:gdLst/>
            <a:ahLst/>
            <a:cxnLst/>
            <a:rect l="0" t="0" r="0" b="0"/>
            <a:pathLst>
              <a:path w="2119375" h="977900">
                <a:moveTo>
                  <a:pt x="1059941" y="0"/>
                </a:moveTo>
                <a:lnTo>
                  <a:pt x="0" y="488696"/>
                </a:lnTo>
                <a:lnTo>
                  <a:pt x="1059941" y="977900"/>
                </a:lnTo>
                <a:lnTo>
                  <a:pt x="2119375" y="488696"/>
                </a:lnTo>
                <a:lnTo>
                  <a:pt x="1059941" y="0"/>
                </a:lnTo>
              </a:path>
            </a:pathLst>
          </a:custGeom>
          <a:ln w="926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8" name="Freeform 3"/>
          <p:cNvSpPr/>
          <p:nvPr/>
        </p:nvSpPr>
        <p:spPr>
          <a:xfrm>
            <a:off x="3902074" y="3009900"/>
            <a:ext cx="1978025" cy="855726"/>
          </a:xfrm>
          <a:custGeom>
            <a:avLst/>
            <a:gdLst/>
            <a:ahLst/>
            <a:cxnLst/>
            <a:rect l="0" t="0" r="0" b="0"/>
            <a:pathLst>
              <a:path w="1978025" h="855726">
                <a:moveTo>
                  <a:pt x="989076" y="0"/>
                </a:moveTo>
                <a:lnTo>
                  <a:pt x="0" y="427863"/>
                </a:lnTo>
                <a:lnTo>
                  <a:pt x="989076" y="855726"/>
                </a:lnTo>
                <a:lnTo>
                  <a:pt x="1978025" y="427863"/>
                </a:lnTo>
                <a:lnTo>
                  <a:pt x="989076" y="0"/>
                </a:lnTo>
              </a:path>
            </a:pathLst>
          </a:custGeom>
          <a:ln w="926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0" name="TextBox 2"/>
          <p:cNvSpPr txBox="1"/>
          <p:nvPr/>
        </p:nvSpPr>
        <p:spPr>
          <a:xfrm>
            <a:off x="1239934" y="489578"/>
            <a:ext cx="1436291" cy="261610"/>
          </a:xfrm>
          <a:prstGeom prst="rect">
            <a:avLst/>
          </a:prstGeom>
          <a:noFill/>
        </p:spPr>
        <p:txBody>
          <a:bodyPr wrap="none" lIns="0" tIns="0" rIns="0" rtlCol="0">
            <a:spAutoFit/>
          </a:bodyPr>
          <a:lstStyle/>
          <a:p>
            <a:r>
              <a:rPr lang="en-US" altLang="zh-CN" sz="1400" b="1" dirty="0" err="1" smtClean="0">
                <a:latin typeface="微軟正黑體 Light" panose="020B0304030504040204" pitchFamily="34" charset="-120"/>
                <a:ea typeface="微軟正黑體 Light" panose="020B0304030504040204" pitchFamily="34" charset="-120"/>
              </a:rPr>
              <a:t>解釋申請專利範圍</a:t>
            </a:r>
            <a:endParaRPr lang="en-US" altLang="zh-CN" sz="1400" b="1" dirty="0" smtClean="0">
              <a:latin typeface="微軟正黑體 Light" panose="020B0304030504040204" pitchFamily="34" charset="-120"/>
              <a:ea typeface="微軟正黑體 Light" panose="020B0304030504040204" pitchFamily="34" charset="-120"/>
            </a:endParaRPr>
          </a:p>
        </p:txBody>
      </p:sp>
      <p:sp>
        <p:nvSpPr>
          <p:cNvPr id="17" name="TextBox 17"/>
          <p:cNvSpPr txBox="1"/>
          <p:nvPr/>
        </p:nvSpPr>
        <p:spPr>
          <a:xfrm>
            <a:off x="5942769" y="3043312"/>
            <a:ext cx="230832" cy="323165"/>
          </a:xfrm>
          <a:prstGeom prst="rect">
            <a:avLst/>
          </a:prstGeom>
          <a:noFill/>
        </p:spPr>
        <p:txBody>
          <a:bodyPr wrap="none" lIns="0" tIns="0" rIns="0" rtlCol="0">
            <a:spAutoFit/>
          </a:bodyPr>
          <a:lstStyle/>
          <a:p>
            <a:r>
              <a:rPr lang="en-US" altLang="zh-CN" b="1" dirty="0" smtClean="0">
                <a:solidFill>
                  <a:srgbClr val="FF0000"/>
                </a:solidFill>
                <a:latin typeface="微軟正黑體 Light" panose="020B0304030504040204" pitchFamily="34" charset="-120"/>
                <a:ea typeface="微軟正黑體 Light" panose="020B0304030504040204" pitchFamily="34" charset="-120"/>
              </a:rPr>
              <a:t>是</a:t>
            </a:r>
          </a:p>
        </p:txBody>
      </p:sp>
      <p:sp>
        <p:nvSpPr>
          <p:cNvPr id="89" name="矩形 88"/>
          <p:cNvSpPr/>
          <p:nvPr/>
        </p:nvSpPr>
        <p:spPr>
          <a:xfrm>
            <a:off x="4899234" y="338193"/>
            <a:ext cx="3831818" cy="523220"/>
          </a:xfrm>
          <a:prstGeom prst="rect">
            <a:avLst/>
          </a:prstGeom>
          <a:noFill/>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TW" altLang="en-US" sz="2800" b="1" spc="360" dirty="0" smtClean="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專利侵害鑑定流程圖</a:t>
            </a:r>
            <a:endParaRPr lang="zh-CN" altLang="en-US" sz="2800" b="1" spc="360" dirty="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91" name="TextBox 2"/>
          <p:cNvSpPr txBox="1"/>
          <p:nvPr/>
        </p:nvSpPr>
        <p:spPr>
          <a:xfrm>
            <a:off x="820950" y="1322393"/>
            <a:ext cx="2333972" cy="261610"/>
          </a:xfrm>
          <a:prstGeom prst="rect">
            <a:avLst/>
          </a:prstGeom>
          <a:noFill/>
        </p:spPr>
        <p:txBody>
          <a:bodyPr wrap="none" lIns="0" tIns="0" rIns="0" rtlCol="0">
            <a:spAutoFit/>
          </a:bodyPr>
          <a:lstStyle/>
          <a:p>
            <a:r>
              <a:rPr lang="en-US" altLang="zh-CN" sz="1400" b="1" dirty="0" err="1" smtClean="0">
                <a:latin typeface="微軟正黑體 Light" panose="020B0304030504040204" pitchFamily="34" charset="-120"/>
                <a:ea typeface="微軟正黑體 Light" panose="020B0304030504040204" pitchFamily="34" charset="-120"/>
              </a:rPr>
              <a:t>解釋申請專利範圍</a:t>
            </a:r>
            <a:r>
              <a:rPr lang="zh-TW" altLang="en-US" sz="1400" b="1" dirty="0" smtClean="0">
                <a:latin typeface="微軟正黑體 Light" panose="020B0304030504040204" pitchFamily="34" charset="-120"/>
                <a:ea typeface="微軟正黑體 Light" panose="020B0304030504040204" pitchFamily="34" charset="-120"/>
              </a:rPr>
              <a:t>之技術特徵</a:t>
            </a:r>
            <a:endParaRPr lang="en-US" altLang="zh-CN" sz="1400" b="1" dirty="0" smtClean="0">
              <a:latin typeface="微軟正黑體 Light" panose="020B0304030504040204" pitchFamily="34" charset="-120"/>
              <a:ea typeface="微軟正黑體 Light" panose="020B0304030504040204" pitchFamily="34" charset="-120"/>
            </a:endParaRPr>
          </a:p>
        </p:txBody>
      </p:sp>
      <p:sp>
        <p:nvSpPr>
          <p:cNvPr id="92" name="圓角矩形 91"/>
          <p:cNvSpPr/>
          <p:nvPr/>
        </p:nvSpPr>
        <p:spPr>
          <a:xfrm>
            <a:off x="3871477" y="1183939"/>
            <a:ext cx="2697977" cy="4564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3" name="TextBox 2"/>
          <p:cNvSpPr txBox="1"/>
          <p:nvPr/>
        </p:nvSpPr>
        <p:spPr>
          <a:xfrm>
            <a:off x="4216400" y="1354787"/>
            <a:ext cx="2154436" cy="261610"/>
          </a:xfrm>
          <a:prstGeom prst="rect">
            <a:avLst/>
          </a:prstGeom>
          <a:noFill/>
        </p:spPr>
        <p:txBody>
          <a:bodyPr wrap="none" lIns="0" tIns="0" rIns="0" rtlCol="0">
            <a:spAutoFit/>
          </a:bodyPr>
          <a:lstStyle/>
          <a:p>
            <a:r>
              <a:rPr lang="zh-TW" altLang="en-US" sz="1400" b="1" dirty="0" smtClean="0">
                <a:latin typeface="微軟正黑體 Light" panose="020B0304030504040204" pitchFamily="34" charset="-120"/>
                <a:ea typeface="微軟正黑體 Light" panose="020B0304030504040204" pitchFamily="34" charset="-120"/>
              </a:rPr>
              <a:t>解釋待鑑定對象之技術內容</a:t>
            </a:r>
            <a:endParaRPr lang="en-US" altLang="zh-CN" sz="1400" b="1" dirty="0" smtClean="0">
              <a:latin typeface="微軟正黑體 Light" panose="020B0304030504040204" pitchFamily="34" charset="-120"/>
              <a:ea typeface="微軟正黑體 Light" panose="020B0304030504040204" pitchFamily="34" charset="-120"/>
            </a:endParaRPr>
          </a:p>
        </p:txBody>
      </p:sp>
      <p:sp>
        <p:nvSpPr>
          <p:cNvPr id="94" name="TextBox 2"/>
          <p:cNvSpPr txBox="1"/>
          <p:nvPr/>
        </p:nvSpPr>
        <p:spPr>
          <a:xfrm>
            <a:off x="3060049" y="2439223"/>
            <a:ext cx="1077218" cy="261610"/>
          </a:xfrm>
          <a:prstGeom prst="rect">
            <a:avLst/>
          </a:prstGeom>
          <a:noFill/>
        </p:spPr>
        <p:txBody>
          <a:bodyPr wrap="none" lIns="0" tIns="0" rIns="0" rtlCol="0">
            <a:spAutoFit/>
          </a:bodyPr>
          <a:lstStyle/>
          <a:p>
            <a:r>
              <a:rPr lang="zh-TW" altLang="en-US" sz="1400" b="1" dirty="0" smtClean="0">
                <a:latin typeface="微軟正黑體 Light" panose="020B0304030504040204" pitchFamily="34" charset="-120"/>
                <a:ea typeface="微軟正黑體 Light" panose="020B0304030504040204" pitchFamily="34" charset="-120"/>
              </a:rPr>
              <a:t>符合文義讀取</a:t>
            </a:r>
            <a:endParaRPr lang="en-US" altLang="zh-CN" sz="1400" b="1" dirty="0" smtClean="0">
              <a:latin typeface="微軟正黑體 Light" panose="020B0304030504040204" pitchFamily="34" charset="-120"/>
              <a:ea typeface="微軟正黑體 Light" panose="020B0304030504040204" pitchFamily="34" charset="-120"/>
            </a:endParaRPr>
          </a:p>
        </p:txBody>
      </p:sp>
      <p:sp>
        <p:nvSpPr>
          <p:cNvPr id="95" name="TextBox 2"/>
          <p:cNvSpPr txBox="1"/>
          <p:nvPr/>
        </p:nvSpPr>
        <p:spPr>
          <a:xfrm>
            <a:off x="2817781" y="2667383"/>
            <a:ext cx="1510029" cy="261610"/>
          </a:xfrm>
          <a:prstGeom prst="rect">
            <a:avLst/>
          </a:prstGeom>
          <a:noFill/>
        </p:spPr>
        <p:txBody>
          <a:bodyPr wrap="none" lIns="0" tIns="0" rIns="0" rtlCol="0">
            <a:spAutoFit/>
          </a:bodyPr>
          <a:lstStyle/>
          <a:p>
            <a:r>
              <a:rPr lang="en-US" altLang="zh-TW" sz="1400" b="1" dirty="0" smtClean="0">
                <a:latin typeface="微軟正黑體 Light" panose="020B0304030504040204" pitchFamily="34" charset="-120"/>
                <a:ea typeface="微軟正黑體 Light" panose="020B0304030504040204" pitchFamily="34" charset="-120"/>
              </a:rPr>
              <a:t>&lt;</a:t>
            </a:r>
            <a:r>
              <a:rPr lang="zh-TW" altLang="en-US" sz="1400" b="1" dirty="0" smtClean="0">
                <a:latin typeface="微軟正黑體 Light" panose="020B0304030504040204" pitchFamily="34" charset="-120"/>
                <a:ea typeface="微軟正黑體 Light" panose="020B0304030504040204" pitchFamily="34" charset="-120"/>
              </a:rPr>
              <a:t>基於全要件原則</a:t>
            </a:r>
            <a:r>
              <a:rPr lang="en-US" altLang="zh-TW" sz="1400" b="1" dirty="0" smtClean="0">
                <a:latin typeface="微軟正黑體 Light" panose="020B0304030504040204" pitchFamily="34" charset="-120"/>
                <a:ea typeface="微軟正黑體 Light" panose="020B0304030504040204" pitchFamily="34" charset="-120"/>
              </a:rPr>
              <a:t>&gt;</a:t>
            </a:r>
            <a:endParaRPr lang="en-US" altLang="zh-CN" sz="1400" b="1" dirty="0" smtClean="0">
              <a:latin typeface="微軟正黑體 Light" panose="020B0304030504040204" pitchFamily="34" charset="-120"/>
              <a:ea typeface="微軟正黑體 Light" panose="020B0304030504040204" pitchFamily="34" charset="-120"/>
            </a:endParaRPr>
          </a:p>
        </p:txBody>
      </p:sp>
      <p:sp>
        <p:nvSpPr>
          <p:cNvPr id="96" name="TextBox 2"/>
          <p:cNvSpPr txBox="1"/>
          <p:nvPr/>
        </p:nvSpPr>
        <p:spPr>
          <a:xfrm>
            <a:off x="1856435" y="3198370"/>
            <a:ext cx="897682" cy="261610"/>
          </a:xfrm>
          <a:prstGeom prst="rect">
            <a:avLst/>
          </a:prstGeom>
          <a:noFill/>
        </p:spPr>
        <p:txBody>
          <a:bodyPr wrap="none" lIns="0" tIns="0" rIns="0" rtlCol="0">
            <a:spAutoFit/>
          </a:bodyPr>
          <a:lstStyle/>
          <a:p>
            <a:r>
              <a:rPr lang="zh-TW" altLang="en-US" sz="1400" b="1" dirty="0" smtClean="0">
                <a:latin typeface="微軟正黑體 Light" panose="020B0304030504040204" pitchFamily="34" charset="-120"/>
                <a:ea typeface="微軟正黑體 Light" panose="020B0304030504040204" pitchFamily="34" charset="-120"/>
              </a:rPr>
              <a:t>適用均等</a:t>
            </a:r>
            <a:r>
              <a:rPr lang="zh-TW" altLang="en-US" sz="1400" b="1" dirty="0">
                <a:latin typeface="微軟正黑體 Light" panose="020B0304030504040204" pitchFamily="34" charset="-120"/>
                <a:ea typeface="微軟正黑體 Light" panose="020B0304030504040204" pitchFamily="34" charset="-120"/>
              </a:rPr>
              <a:t>論</a:t>
            </a:r>
            <a:endParaRPr lang="en-US" altLang="zh-CN" sz="1400" b="1" dirty="0" smtClean="0">
              <a:latin typeface="微軟正黑體 Light" panose="020B0304030504040204" pitchFamily="34" charset="-120"/>
              <a:ea typeface="微軟正黑體 Light" panose="020B0304030504040204" pitchFamily="34" charset="-120"/>
            </a:endParaRPr>
          </a:p>
        </p:txBody>
      </p:sp>
      <p:sp>
        <p:nvSpPr>
          <p:cNvPr id="97" name="TextBox 2"/>
          <p:cNvSpPr txBox="1"/>
          <p:nvPr/>
        </p:nvSpPr>
        <p:spPr>
          <a:xfrm>
            <a:off x="1588135" y="3418546"/>
            <a:ext cx="1510029" cy="261610"/>
          </a:xfrm>
          <a:prstGeom prst="rect">
            <a:avLst/>
          </a:prstGeom>
          <a:noFill/>
        </p:spPr>
        <p:txBody>
          <a:bodyPr wrap="none" lIns="0" tIns="0" rIns="0" rtlCol="0">
            <a:spAutoFit/>
          </a:bodyPr>
          <a:lstStyle/>
          <a:p>
            <a:r>
              <a:rPr lang="en-US" altLang="zh-TW" sz="1400" b="1" dirty="0" smtClean="0">
                <a:latin typeface="微軟正黑體 Light" panose="020B0304030504040204" pitchFamily="34" charset="-120"/>
                <a:ea typeface="微軟正黑體 Light" panose="020B0304030504040204" pitchFamily="34" charset="-120"/>
              </a:rPr>
              <a:t>&lt;</a:t>
            </a:r>
            <a:r>
              <a:rPr lang="zh-TW" altLang="en-US" sz="1400" b="1" dirty="0" smtClean="0">
                <a:latin typeface="微軟正黑體 Light" panose="020B0304030504040204" pitchFamily="34" charset="-120"/>
                <a:ea typeface="微軟正黑體 Light" panose="020B0304030504040204" pitchFamily="34" charset="-120"/>
              </a:rPr>
              <a:t>基於全要件原則</a:t>
            </a:r>
            <a:r>
              <a:rPr lang="en-US" altLang="zh-TW" sz="1400" b="1" dirty="0" smtClean="0">
                <a:latin typeface="微軟正黑體 Light" panose="020B0304030504040204" pitchFamily="34" charset="-120"/>
                <a:ea typeface="微軟正黑體 Light" panose="020B0304030504040204" pitchFamily="34" charset="-120"/>
              </a:rPr>
              <a:t>&gt;</a:t>
            </a:r>
            <a:endParaRPr lang="en-US" altLang="zh-CN" sz="1400" b="1" dirty="0" smtClean="0">
              <a:latin typeface="微軟正黑體 Light" panose="020B0304030504040204" pitchFamily="34" charset="-120"/>
              <a:ea typeface="微軟正黑體 Light" panose="020B0304030504040204" pitchFamily="34" charset="-120"/>
            </a:endParaRPr>
          </a:p>
        </p:txBody>
      </p:sp>
      <p:sp>
        <p:nvSpPr>
          <p:cNvPr id="98" name="TextBox 2"/>
          <p:cNvSpPr txBox="1"/>
          <p:nvPr/>
        </p:nvSpPr>
        <p:spPr>
          <a:xfrm>
            <a:off x="4362450" y="3324707"/>
            <a:ext cx="1077218" cy="261610"/>
          </a:xfrm>
          <a:prstGeom prst="rect">
            <a:avLst/>
          </a:prstGeom>
          <a:noFill/>
        </p:spPr>
        <p:txBody>
          <a:bodyPr wrap="none" lIns="0" tIns="0" rIns="0" rtlCol="0">
            <a:spAutoFit/>
          </a:bodyPr>
          <a:lstStyle/>
          <a:p>
            <a:r>
              <a:rPr lang="zh-TW" altLang="en-US" sz="1400" b="1" dirty="0" smtClean="0">
                <a:latin typeface="微軟正黑體 Light" panose="020B0304030504040204" pitchFamily="34" charset="-120"/>
                <a:ea typeface="微軟正黑體 Light" panose="020B0304030504040204" pitchFamily="34" charset="-120"/>
              </a:rPr>
              <a:t>適用逆均等</a:t>
            </a:r>
            <a:r>
              <a:rPr lang="zh-TW" altLang="en-US" sz="1400" b="1" dirty="0">
                <a:latin typeface="微軟正黑體 Light" panose="020B0304030504040204" pitchFamily="34" charset="-120"/>
                <a:ea typeface="微軟正黑體 Light" panose="020B0304030504040204" pitchFamily="34" charset="-120"/>
              </a:rPr>
              <a:t>論</a:t>
            </a:r>
            <a:endParaRPr lang="en-US" altLang="zh-CN" sz="1400" b="1" dirty="0" smtClean="0">
              <a:latin typeface="微軟正黑體 Light" panose="020B0304030504040204" pitchFamily="34" charset="-120"/>
              <a:ea typeface="微軟正黑體 Light" panose="020B0304030504040204" pitchFamily="34" charset="-120"/>
            </a:endParaRPr>
          </a:p>
        </p:txBody>
      </p:sp>
      <p:sp>
        <p:nvSpPr>
          <p:cNvPr id="99" name="TextBox 2"/>
          <p:cNvSpPr txBox="1"/>
          <p:nvPr/>
        </p:nvSpPr>
        <p:spPr>
          <a:xfrm>
            <a:off x="1644609" y="4431095"/>
            <a:ext cx="1436291" cy="477054"/>
          </a:xfrm>
          <a:prstGeom prst="rect">
            <a:avLst/>
          </a:prstGeom>
          <a:noFill/>
        </p:spPr>
        <p:txBody>
          <a:bodyPr wrap="none" lIns="0" tIns="0" rIns="0" rtlCol="0">
            <a:spAutoFit/>
          </a:bodyPr>
          <a:lstStyle/>
          <a:p>
            <a:r>
              <a:rPr lang="zh-TW" altLang="en-US" sz="1400" b="1" dirty="0" smtClean="0">
                <a:latin typeface="微軟正黑體 Light" panose="020B0304030504040204" pitchFamily="34" charset="-120"/>
                <a:ea typeface="微軟正黑體 Light" panose="020B0304030504040204" pitchFamily="34" charset="-120"/>
              </a:rPr>
              <a:t>   適用禁反言或</a:t>
            </a:r>
            <a:endParaRPr lang="en-US" altLang="zh-TW" sz="1400" b="1" dirty="0" smtClean="0">
              <a:latin typeface="微軟正黑體 Light" panose="020B0304030504040204" pitchFamily="34" charset="-120"/>
              <a:ea typeface="微軟正黑體 Light" panose="020B0304030504040204" pitchFamily="34" charset="-120"/>
            </a:endParaRPr>
          </a:p>
          <a:p>
            <a:r>
              <a:rPr lang="zh-TW" altLang="en-US" sz="1400" b="1" dirty="0" smtClean="0">
                <a:latin typeface="微軟正黑體 Light" panose="020B0304030504040204" pitchFamily="34" charset="-120"/>
                <a:ea typeface="微軟正黑體 Light" panose="020B0304030504040204" pitchFamily="34" charset="-120"/>
              </a:rPr>
              <a:t>適用先前技術阻</a:t>
            </a:r>
            <a:r>
              <a:rPr lang="zh-TW" altLang="en-US" sz="1400" b="1" dirty="0">
                <a:latin typeface="微軟正黑體 Light" panose="020B0304030504040204" pitchFamily="34" charset="-120"/>
                <a:ea typeface="微軟正黑體 Light" panose="020B0304030504040204" pitchFamily="34" charset="-120"/>
              </a:rPr>
              <a:t>卻</a:t>
            </a:r>
            <a:endParaRPr lang="en-US" altLang="zh-CN" sz="1400" b="1" dirty="0" smtClean="0">
              <a:latin typeface="微軟正黑體 Light" panose="020B0304030504040204" pitchFamily="34" charset="-120"/>
              <a:ea typeface="微軟正黑體 Light" panose="020B0304030504040204" pitchFamily="34" charset="-120"/>
            </a:endParaRPr>
          </a:p>
        </p:txBody>
      </p:sp>
      <p:sp>
        <p:nvSpPr>
          <p:cNvPr id="100" name="TextBox 2"/>
          <p:cNvSpPr txBox="1"/>
          <p:nvPr/>
        </p:nvSpPr>
        <p:spPr>
          <a:xfrm>
            <a:off x="4092298" y="4393307"/>
            <a:ext cx="1724831" cy="261610"/>
          </a:xfrm>
          <a:prstGeom prst="rect">
            <a:avLst/>
          </a:prstGeom>
          <a:noFill/>
        </p:spPr>
        <p:txBody>
          <a:bodyPr wrap="none" lIns="0" tIns="0" rIns="0" rtlCol="0">
            <a:spAutoFit/>
          </a:bodyPr>
          <a:lstStyle/>
          <a:p>
            <a:r>
              <a:rPr lang="zh-TW" altLang="en-US" sz="1400" b="1" dirty="0" smtClean="0">
                <a:latin typeface="微軟正黑體 Light" panose="020B0304030504040204" pitchFamily="34" charset="-120"/>
                <a:ea typeface="微軟正黑體 Light" panose="020B0304030504040204" pitchFamily="34" charset="-120"/>
              </a:rPr>
              <a:t>落入專利權</a:t>
            </a:r>
            <a:r>
              <a:rPr lang="en-US" altLang="zh-TW" sz="1400" b="1" dirty="0" smtClean="0">
                <a:latin typeface="微軟正黑體 Light" panose="020B0304030504040204" pitchFamily="34" charset="-120"/>
                <a:ea typeface="微軟正黑體 Light" panose="020B0304030504040204" pitchFamily="34" charset="-120"/>
              </a:rPr>
              <a:t>(</a:t>
            </a:r>
            <a:r>
              <a:rPr lang="zh-TW" altLang="en-US" sz="1400" b="1" dirty="0" smtClean="0">
                <a:latin typeface="微軟正黑體 Light" panose="020B0304030504040204" pitchFamily="34" charset="-120"/>
                <a:ea typeface="微軟正黑體 Light" panose="020B0304030504040204" pitchFamily="34" charset="-120"/>
              </a:rPr>
              <a:t>文義</a:t>
            </a:r>
            <a:r>
              <a:rPr lang="en-US" altLang="zh-TW" sz="1400" b="1" dirty="0" smtClean="0">
                <a:latin typeface="微軟正黑體 Light" panose="020B0304030504040204" pitchFamily="34" charset="-120"/>
                <a:ea typeface="微軟正黑體 Light" panose="020B0304030504040204" pitchFamily="34" charset="-120"/>
              </a:rPr>
              <a:t>)</a:t>
            </a:r>
            <a:r>
              <a:rPr lang="zh-TW" altLang="en-US" sz="1400" b="1" dirty="0" smtClean="0">
                <a:latin typeface="微軟正黑體 Light" panose="020B0304030504040204" pitchFamily="34" charset="-120"/>
                <a:ea typeface="微軟正黑體 Light" panose="020B0304030504040204" pitchFamily="34" charset="-120"/>
              </a:rPr>
              <a:t>範圍</a:t>
            </a:r>
            <a:endParaRPr lang="en-US" altLang="zh-CN" sz="1400" b="1" dirty="0" smtClean="0">
              <a:latin typeface="微軟正黑體 Light" panose="020B0304030504040204" pitchFamily="34" charset="-120"/>
              <a:ea typeface="微軟正黑體 Light" panose="020B0304030504040204" pitchFamily="34" charset="-120"/>
            </a:endParaRPr>
          </a:p>
        </p:txBody>
      </p:sp>
      <p:sp>
        <p:nvSpPr>
          <p:cNvPr id="101" name="TextBox 2"/>
          <p:cNvSpPr txBox="1"/>
          <p:nvPr/>
        </p:nvSpPr>
        <p:spPr>
          <a:xfrm>
            <a:off x="4100738" y="5298826"/>
            <a:ext cx="1724831" cy="261610"/>
          </a:xfrm>
          <a:prstGeom prst="rect">
            <a:avLst/>
          </a:prstGeom>
          <a:noFill/>
        </p:spPr>
        <p:txBody>
          <a:bodyPr wrap="none" lIns="0" tIns="0" rIns="0" rtlCol="0">
            <a:spAutoFit/>
          </a:bodyPr>
          <a:lstStyle/>
          <a:p>
            <a:r>
              <a:rPr lang="zh-TW" altLang="en-US" sz="1400" b="1" dirty="0" smtClean="0">
                <a:latin typeface="微軟正黑體 Light" panose="020B0304030504040204" pitchFamily="34" charset="-120"/>
                <a:ea typeface="微軟正黑體 Light" panose="020B0304030504040204" pitchFamily="34" charset="-120"/>
              </a:rPr>
              <a:t>落入專利權</a:t>
            </a:r>
            <a:r>
              <a:rPr lang="en-US" altLang="zh-TW" sz="1400" b="1" dirty="0" smtClean="0">
                <a:latin typeface="微軟正黑體 Light" panose="020B0304030504040204" pitchFamily="34" charset="-120"/>
                <a:ea typeface="微軟正黑體 Light" panose="020B0304030504040204" pitchFamily="34" charset="-120"/>
              </a:rPr>
              <a:t>(</a:t>
            </a:r>
            <a:r>
              <a:rPr lang="zh-TW" altLang="en-US" sz="1400" b="1" dirty="0" smtClean="0">
                <a:latin typeface="微軟正黑體 Light" panose="020B0304030504040204" pitchFamily="34" charset="-120"/>
                <a:ea typeface="微軟正黑體 Light" panose="020B0304030504040204" pitchFamily="34" charset="-120"/>
              </a:rPr>
              <a:t>均</a:t>
            </a:r>
            <a:r>
              <a:rPr lang="zh-TW" altLang="en-US" sz="1400" b="1" dirty="0">
                <a:latin typeface="微軟正黑體 Light" panose="020B0304030504040204" pitchFamily="34" charset="-120"/>
                <a:ea typeface="微軟正黑體 Light" panose="020B0304030504040204" pitchFamily="34" charset="-120"/>
              </a:rPr>
              <a:t>等</a:t>
            </a:r>
            <a:r>
              <a:rPr lang="en-US" altLang="zh-TW" sz="1400" b="1" dirty="0" smtClean="0">
                <a:latin typeface="微軟正黑體 Light" panose="020B0304030504040204" pitchFamily="34" charset="-120"/>
                <a:ea typeface="微軟正黑體 Light" panose="020B0304030504040204" pitchFamily="34" charset="-120"/>
              </a:rPr>
              <a:t>)</a:t>
            </a:r>
            <a:r>
              <a:rPr lang="zh-TW" altLang="en-US" sz="1400" b="1" dirty="0" smtClean="0">
                <a:latin typeface="微軟正黑體 Light" panose="020B0304030504040204" pitchFamily="34" charset="-120"/>
                <a:ea typeface="微軟正黑體 Light" panose="020B0304030504040204" pitchFamily="34" charset="-120"/>
              </a:rPr>
              <a:t>範圍</a:t>
            </a:r>
            <a:endParaRPr lang="en-US" altLang="zh-CN" sz="1400" b="1" dirty="0" smtClean="0">
              <a:latin typeface="微軟正黑體 Light" panose="020B0304030504040204" pitchFamily="34" charset="-120"/>
              <a:ea typeface="微軟正黑體 Light" panose="020B0304030504040204" pitchFamily="34" charset="-120"/>
            </a:endParaRPr>
          </a:p>
        </p:txBody>
      </p:sp>
      <p:sp>
        <p:nvSpPr>
          <p:cNvPr id="102" name="TextBox 2"/>
          <p:cNvSpPr txBox="1"/>
          <p:nvPr/>
        </p:nvSpPr>
        <p:spPr>
          <a:xfrm>
            <a:off x="3082786" y="5934467"/>
            <a:ext cx="1256754" cy="261610"/>
          </a:xfrm>
          <a:prstGeom prst="rect">
            <a:avLst/>
          </a:prstGeom>
          <a:noFill/>
        </p:spPr>
        <p:txBody>
          <a:bodyPr wrap="none" lIns="0" tIns="0" rIns="0" rtlCol="0">
            <a:spAutoFit/>
          </a:bodyPr>
          <a:lstStyle/>
          <a:p>
            <a:r>
              <a:rPr lang="zh-TW" altLang="en-US" sz="1400" b="1" dirty="0" smtClean="0">
                <a:latin typeface="微軟正黑體 Light" panose="020B0304030504040204" pitchFamily="34" charset="-120"/>
                <a:ea typeface="微軟正黑體 Light" panose="020B0304030504040204" pitchFamily="34" charset="-120"/>
              </a:rPr>
              <a:t>未落入專利範圍</a:t>
            </a:r>
            <a:endParaRPr lang="en-US" altLang="zh-CN" sz="1400" b="1" dirty="0" smtClean="0">
              <a:latin typeface="微軟正黑體 Light" panose="020B0304030504040204" pitchFamily="34" charset="-120"/>
              <a:ea typeface="微軟正黑體 Light" panose="020B0304030504040204" pitchFamily="34" charset="-120"/>
            </a:endParaRPr>
          </a:p>
        </p:txBody>
      </p:sp>
      <p:sp>
        <p:nvSpPr>
          <p:cNvPr id="103" name="圓角矩形 102"/>
          <p:cNvSpPr/>
          <p:nvPr/>
        </p:nvSpPr>
        <p:spPr>
          <a:xfrm>
            <a:off x="2684455" y="5827644"/>
            <a:ext cx="2111629" cy="4564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4" name="圓角矩形 103"/>
          <p:cNvSpPr/>
          <p:nvPr/>
        </p:nvSpPr>
        <p:spPr>
          <a:xfrm>
            <a:off x="3907340" y="5138968"/>
            <a:ext cx="2111629" cy="4564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5" name="圓角矩形 104"/>
          <p:cNvSpPr/>
          <p:nvPr/>
        </p:nvSpPr>
        <p:spPr>
          <a:xfrm>
            <a:off x="3898900" y="4287753"/>
            <a:ext cx="2111629" cy="4564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6" name="TextBox 32"/>
          <p:cNvSpPr txBox="1"/>
          <p:nvPr/>
        </p:nvSpPr>
        <p:spPr>
          <a:xfrm>
            <a:off x="5580112" y="6279166"/>
            <a:ext cx="3391522" cy="477054"/>
          </a:xfrm>
          <a:prstGeom prst="rect">
            <a:avLst/>
          </a:prstGeom>
          <a:noFill/>
        </p:spPr>
        <p:txBody>
          <a:bodyPr wrap="square" lIns="0" tIns="0" rIns="0" rtlCol="0">
            <a:spAutoFit/>
          </a:bodyPr>
          <a:lstStyle/>
          <a:p>
            <a:r>
              <a:rPr lang="en-US" altLang="zh-CN" sz="1400" b="1" dirty="0" err="1" smtClean="0">
                <a:solidFill>
                  <a:srgbClr val="000000"/>
                </a:solidFill>
                <a:latin typeface="微軟正黑體" panose="020B0604030504040204" pitchFamily="34" charset="-120"/>
                <a:ea typeface="微軟正黑體" panose="020B0604030504040204" pitchFamily="34" charset="-120"/>
              </a:rPr>
              <a:t>被告主張適用禁反言原則及</a:t>
            </a:r>
            <a:r>
              <a:rPr lang="en-US" altLang="zh-CN" sz="1400" b="1" dirty="0" smtClean="0">
                <a:solidFill>
                  <a:srgbClr val="000000"/>
                </a:solidFill>
                <a:latin typeface="微軟正黑體" panose="020B0604030504040204" pitchFamily="34" charset="-120"/>
                <a:ea typeface="微軟正黑體" panose="020B0604030504040204" pitchFamily="34" charset="-120"/>
              </a:rPr>
              <a:t>/</a:t>
            </a:r>
            <a:r>
              <a:rPr lang="en-US" altLang="zh-CN" sz="1400" b="1" dirty="0" err="1" smtClean="0">
                <a:solidFill>
                  <a:srgbClr val="000000"/>
                </a:solidFill>
                <a:latin typeface="微軟正黑體" panose="020B0604030504040204" pitchFamily="34" charset="-120"/>
                <a:ea typeface="微軟正黑體" panose="020B0604030504040204" pitchFamily="34" charset="-120"/>
              </a:rPr>
              <a:t>或適用先前</a:t>
            </a:r>
            <a:endParaRPr lang="en-US" altLang="zh-CN" sz="1400" b="1" dirty="0" smtClean="0">
              <a:solidFill>
                <a:srgbClr val="000000"/>
              </a:solidFill>
              <a:latin typeface="微軟正黑體" panose="020B0604030504040204" pitchFamily="34" charset="-120"/>
              <a:ea typeface="微軟正黑體" panose="020B0604030504040204" pitchFamily="34" charset="-120"/>
            </a:endParaRPr>
          </a:p>
          <a:p>
            <a:r>
              <a:rPr lang="en-US" altLang="zh-CN" sz="1400" b="1" dirty="0" err="1" smtClean="0">
                <a:solidFill>
                  <a:srgbClr val="000000"/>
                </a:solidFill>
                <a:latin typeface="微軟正黑體" panose="020B0604030504040204" pitchFamily="34" charset="-120"/>
                <a:ea typeface="微軟正黑體" panose="020B0604030504040204" pitchFamily="34" charset="-120"/>
              </a:rPr>
              <a:t>技術阻卻，判斷時，兩者無先後順序關係</a:t>
            </a:r>
            <a:endParaRPr lang="en-US" altLang="zh-CN" sz="1400" b="1" dirty="0" smtClean="0">
              <a:solidFill>
                <a:srgbClr val="000000"/>
              </a:solidFill>
              <a:latin typeface="微軟正黑體" panose="020B0604030504040204" pitchFamily="34" charset="-120"/>
              <a:ea typeface="微軟正黑體" panose="020B0604030504040204" pitchFamily="34" charset="-120"/>
            </a:endParaRPr>
          </a:p>
        </p:txBody>
      </p:sp>
      <p:sp>
        <p:nvSpPr>
          <p:cNvPr id="107" name="圓角矩形 106"/>
          <p:cNvSpPr/>
          <p:nvPr/>
        </p:nvSpPr>
        <p:spPr>
          <a:xfrm>
            <a:off x="638948" y="383235"/>
            <a:ext cx="2697977" cy="4564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向下箭號 7"/>
          <p:cNvSpPr/>
          <p:nvPr/>
        </p:nvSpPr>
        <p:spPr>
          <a:xfrm>
            <a:off x="1929376" y="963449"/>
            <a:ext cx="117120" cy="1958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8" name="向下箭號 107"/>
          <p:cNvSpPr/>
          <p:nvPr/>
        </p:nvSpPr>
        <p:spPr>
          <a:xfrm>
            <a:off x="5073284" y="3950807"/>
            <a:ext cx="117120" cy="1958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9" name="向下箭號 108"/>
          <p:cNvSpPr/>
          <p:nvPr/>
        </p:nvSpPr>
        <p:spPr>
          <a:xfrm>
            <a:off x="2093999" y="3929007"/>
            <a:ext cx="117120" cy="1958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0" name="向下箭號 109"/>
          <p:cNvSpPr/>
          <p:nvPr/>
        </p:nvSpPr>
        <p:spPr>
          <a:xfrm>
            <a:off x="4527853" y="2838775"/>
            <a:ext cx="117120" cy="1958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1" name="向下箭號 110"/>
          <p:cNvSpPr/>
          <p:nvPr/>
        </p:nvSpPr>
        <p:spPr>
          <a:xfrm>
            <a:off x="2661723" y="2900364"/>
            <a:ext cx="117120" cy="1958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2" name="向下箭號 111"/>
          <p:cNvSpPr/>
          <p:nvPr/>
        </p:nvSpPr>
        <p:spPr>
          <a:xfrm>
            <a:off x="3514235" y="1935138"/>
            <a:ext cx="117120" cy="1958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向右箭號 21"/>
          <p:cNvSpPr/>
          <p:nvPr/>
        </p:nvSpPr>
        <p:spPr>
          <a:xfrm>
            <a:off x="2336889" y="5405901"/>
            <a:ext cx="151993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p:cNvSpPr/>
          <p:nvPr/>
        </p:nvSpPr>
        <p:spPr>
          <a:xfrm>
            <a:off x="2336888" y="5127678"/>
            <a:ext cx="45719" cy="303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3" name="向右箭號 112"/>
          <p:cNvSpPr/>
          <p:nvPr/>
        </p:nvSpPr>
        <p:spPr>
          <a:xfrm>
            <a:off x="1014387" y="6037263"/>
            <a:ext cx="1395452" cy="488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4" name="矩形 113"/>
          <p:cNvSpPr/>
          <p:nvPr/>
        </p:nvSpPr>
        <p:spPr>
          <a:xfrm flipH="1">
            <a:off x="977028" y="3459980"/>
            <a:ext cx="45719" cy="2620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矩形 52"/>
          <p:cNvSpPr/>
          <p:nvPr/>
        </p:nvSpPr>
        <p:spPr>
          <a:xfrm>
            <a:off x="966462" y="3423047"/>
            <a:ext cx="460730" cy="491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6" name="矩形 115"/>
          <p:cNvSpPr/>
          <p:nvPr/>
        </p:nvSpPr>
        <p:spPr>
          <a:xfrm>
            <a:off x="5883222" y="3424290"/>
            <a:ext cx="460730" cy="491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7" name="矩形 116"/>
          <p:cNvSpPr/>
          <p:nvPr/>
        </p:nvSpPr>
        <p:spPr>
          <a:xfrm flipH="1">
            <a:off x="6340475" y="3417117"/>
            <a:ext cx="45719" cy="2620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8" name="向左箭號 117"/>
          <p:cNvSpPr/>
          <p:nvPr/>
        </p:nvSpPr>
        <p:spPr>
          <a:xfrm>
            <a:off x="5073284" y="5998065"/>
            <a:ext cx="1306998" cy="525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9" name="向下箭號 118"/>
          <p:cNvSpPr/>
          <p:nvPr/>
        </p:nvSpPr>
        <p:spPr>
          <a:xfrm rot="16200000">
            <a:off x="2358051" y="5972858"/>
            <a:ext cx="213984" cy="1958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0" name="向下箭號 119"/>
          <p:cNvSpPr/>
          <p:nvPr/>
        </p:nvSpPr>
        <p:spPr>
          <a:xfrm rot="5400000">
            <a:off x="4929093" y="5940492"/>
            <a:ext cx="180622" cy="1799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1" name="向下箭號 120"/>
          <p:cNvSpPr/>
          <p:nvPr/>
        </p:nvSpPr>
        <p:spPr>
          <a:xfrm rot="16200000">
            <a:off x="3660401" y="5314838"/>
            <a:ext cx="213984" cy="1958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2" name="矩形 121"/>
          <p:cNvSpPr/>
          <p:nvPr/>
        </p:nvSpPr>
        <p:spPr>
          <a:xfrm>
            <a:off x="1337468" y="1912087"/>
            <a:ext cx="454083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3" name="矩形 122"/>
          <p:cNvSpPr/>
          <p:nvPr/>
        </p:nvSpPr>
        <p:spPr>
          <a:xfrm rot="5400000">
            <a:off x="1183267" y="1806205"/>
            <a:ext cx="251035" cy="52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4" name="矩形 123"/>
          <p:cNvSpPr/>
          <p:nvPr/>
        </p:nvSpPr>
        <p:spPr>
          <a:xfrm rot="5400000">
            <a:off x="5803679" y="1797569"/>
            <a:ext cx="251035" cy="52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5" name="TextBox 17"/>
          <p:cNvSpPr txBox="1"/>
          <p:nvPr/>
        </p:nvSpPr>
        <p:spPr>
          <a:xfrm>
            <a:off x="4771224" y="2761895"/>
            <a:ext cx="230832" cy="323165"/>
          </a:xfrm>
          <a:prstGeom prst="rect">
            <a:avLst/>
          </a:prstGeom>
          <a:noFill/>
        </p:spPr>
        <p:txBody>
          <a:bodyPr wrap="none" lIns="0" tIns="0" rIns="0" rtlCol="0">
            <a:spAutoFit/>
          </a:bodyPr>
          <a:lstStyle/>
          <a:p>
            <a:r>
              <a:rPr lang="en-US" altLang="zh-CN" b="1" dirty="0" smtClean="0">
                <a:solidFill>
                  <a:srgbClr val="FF0000"/>
                </a:solidFill>
                <a:latin typeface="微軟正黑體 Light" panose="020B0304030504040204" pitchFamily="34" charset="-120"/>
                <a:ea typeface="微軟正黑體 Light" panose="020B0304030504040204" pitchFamily="34" charset="-120"/>
              </a:rPr>
              <a:t>是</a:t>
            </a:r>
          </a:p>
        </p:txBody>
      </p:sp>
      <p:sp>
        <p:nvSpPr>
          <p:cNvPr id="126" name="TextBox 17"/>
          <p:cNvSpPr txBox="1"/>
          <p:nvPr/>
        </p:nvSpPr>
        <p:spPr>
          <a:xfrm>
            <a:off x="2481971" y="3896795"/>
            <a:ext cx="230832" cy="323165"/>
          </a:xfrm>
          <a:prstGeom prst="rect">
            <a:avLst/>
          </a:prstGeom>
          <a:noFill/>
        </p:spPr>
        <p:txBody>
          <a:bodyPr wrap="none" lIns="0" tIns="0" rIns="0" rtlCol="0">
            <a:spAutoFit/>
          </a:bodyPr>
          <a:lstStyle/>
          <a:p>
            <a:r>
              <a:rPr lang="en-US" altLang="zh-CN" b="1" dirty="0" smtClean="0">
                <a:solidFill>
                  <a:srgbClr val="FF0000"/>
                </a:solidFill>
                <a:latin typeface="微軟正黑體 Light" panose="020B0304030504040204" pitchFamily="34" charset="-120"/>
                <a:ea typeface="微軟正黑體 Light" panose="020B0304030504040204" pitchFamily="34" charset="-120"/>
              </a:rPr>
              <a:t>是</a:t>
            </a:r>
          </a:p>
        </p:txBody>
      </p:sp>
      <p:sp>
        <p:nvSpPr>
          <p:cNvPr id="127" name="TextBox 17"/>
          <p:cNvSpPr txBox="1"/>
          <p:nvPr/>
        </p:nvSpPr>
        <p:spPr>
          <a:xfrm>
            <a:off x="5349280" y="3922132"/>
            <a:ext cx="230832" cy="323165"/>
          </a:xfrm>
          <a:prstGeom prst="rect">
            <a:avLst/>
          </a:prstGeom>
          <a:noFill/>
        </p:spPr>
        <p:txBody>
          <a:bodyPr wrap="none" lIns="0" tIns="0" rIns="0" rtlCol="0">
            <a:spAutoFit/>
          </a:bodyPr>
          <a:lstStyle/>
          <a:p>
            <a:r>
              <a:rPr lang="zh-TW" altLang="en-US" b="1" dirty="0" smtClean="0">
                <a:latin typeface="微軟正黑體 Light" panose="020B0304030504040204" pitchFamily="34" charset="-120"/>
                <a:ea typeface="微軟正黑體 Light" panose="020B0304030504040204" pitchFamily="34" charset="-120"/>
              </a:rPr>
              <a:t>否</a:t>
            </a:r>
            <a:endParaRPr lang="en-US" altLang="zh-CN" b="1" dirty="0" smtClean="0">
              <a:latin typeface="微軟正黑體 Light" panose="020B0304030504040204" pitchFamily="34" charset="-120"/>
              <a:ea typeface="微軟正黑體 Light" panose="020B0304030504040204" pitchFamily="34" charset="-120"/>
            </a:endParaRPr>
          </a:p>
        </p:txBody>
      </p:sp>
      <p:sp>
        <p:nvSpPr>
          <p:cNvPr id="129" name="TextBox 17"/>
          <p:cNvSpPr txBox="1"/>
          <p:nvPr/>
        </p:nvSpPr>
        <p:spPr>
          <a:xfrm>
            <a:off x="2636157" y="5087756"/>
            <a:ext cx="230832" cy="323165"/>
          </a:xfrm>
          <a:prstGeom prst="rect">
            <a:avLst/>
          </a:prstGeom>
          <a:noFill/>
        </p:spPr>
        <p:txBody>
          <a:bodyPr wrap="none" lIns="0" tIns="0" rIns="0" rtlCol="0">
            <a:spAutoFit/>
          </a:bodyPr>
          <a:lstStyle/>
          <a:p>
            <a:r>
              <a:rPr lang="zh-TW" altLang="en-US" b="1" dirty="0" smtClean="0">
                <a:latin typeface="微軟正黑體 Light" panose="020B0304030504040204" pitchFamily="34" charset="-120"/>
                <a:ea typeface="微軟正黑體 Light" panose="020B0304030504040204" pitchFamily="34" charset="-120"/>
              </a:rPr>
              <a:t>否</a:t>
            </a:r>
            <a:endParaRPr lang="en-US" altLang="zh-CN" b="1" dirty="0" smtClean="0">
              <a:latin typeface="微軟正黑體 Light" panose="020B0304030504040204" pitchFamily="34" charset="-120"/>
              <a:ea typeface="微軟正黑體 Light" panose="020B0304030504040204" pitchFamily="34" charset="-120"/>
            </a:endParaRPr>
          </a:p>
        </p:txBody>
      </p:sp>
      <p:sp>
        <p:nvSpPr>
          <p:cNvPr id="130" name="TextBox 17"/>
          <p:cNvSpPr txBox="1"/>
          <p:nvPr/>
        </p:nvSpPr>
        <p:spPr>
          <a:xfrm>
            <a:off x="1075693" y="3063141"/>
            <a:ext cx="230832" cy="323165"/>
          </a:xfrm>
          <a:prstGeom prst="rect">
            <a:avLst/>
          </a:prstGeom>
          <a:noFill/>
        </p:spPr>
        <p:txBody>
          <a:bodyPr wrap="none" lIns="0" tIns="0" rIns="0" rtlCol="0">
            <a:spAutoFit/>
          </a:bodyPr>
          <a:lstStyle/>
          <a:p>
            <a:r>
              <a:rPr lang="zh-TW" altLang="en-US" b="1" dirty="0" smtClean="0">
                <a:latin typeface="微軟正黑體 Light" panose="020B0304030504040204" pitchFamily="34" charset="-120"/>
                <a:ea typeface="微軟正黑體 Light" panose="020B0304030504040204" pitchFamily="34" charset="-120"/>
              </a:rPr>
              <a:t>否</a:t>
            </a:r>
            <a:endParaRPr lang="en-US" altLang="zh-CN" b="1" dirty="0" smtClean="0">
              <a:latin typeface="微軟正黑體 Light" panose="020B0304030504040204" pitchFamily="34" charset="-120"/>
              <a:ea typeface="微軟正黑體 Light" panose="020B0304030504040204" pitchFamily="34" charset="-120"/>
            </a:endParaRPr>
          </a:p>
        </p:txBody>
      </p:sp>
      <p:sp>
        <p:nvSpPr>
          <p:cNvPr id="131" name="TextBox 17"/>
          <p:cNvSpPr txBox="1"/>
          <p:nvPr/>
        </p:nvSpPr>
        <p:spPr>
          <a:xfrm>
            <a:off x="2261989" y="2742682"/>
            <a:ext cx="230832" cy="323165"/>
          </a:xfrm>
          <a:prstGeom prst="rect">
            <a:avLst/>
          </a:prstGeom>
          <a:noFill/>
        </p:spPr>
        <p:txBody>
          <a:bodyPr wrap="none" lIns="0" tIns="0" rIns="0" rtlCol="0">
            <a:spAutoFit/>
          </a:bodyPr>
          <a:lstStyle/>
          <a:p>
            <a:r>
              <a:rPr lang="zh-TW" altLang="en-US" b="1" dirty="0" smtClean="0">
                <a:latin typeface="微軟正黑體 Light" panose="020B0304030504040204" pitchFamily="34" charset="-120"/>
                <a:ea typeface="微軟正黑體 Light" panose="020B0304030504040204" pitchFamily="34" charset="-120"/>
              </a:rPr>
              <a:t>否</a:t>
            </a:r>
            <a:endParaRPr lang="en-US" altLang="zh-CN" b="1" dirty="0" smtClean="0">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3612960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0"/>
          <p:cNvGrpSpPr/>
          <p:nvPr/>
        </p:nvGrpSpPr>
        <p:grpSpPr>
          <a:xfrm flipV="1">
            <a:off x="17633" y="1276868"/>
            <a:ext cx="9144000" cy="671391"/>
            <a:chOff x="0" y="5529943"/>
            <a:chExt cx="12192000" cy="1328057"/>
          </a:xfrm>
          <a:solidFill>
            <a:srgbClr val="C00000"/>
          </a:solidFill>
        </p:grpSpPr>
        <p:sp>
          <p:nvSpPr>
            <p:cNvPr id="19" name="梯形 12"/>
            <p:cNvSpPr/>
            <p:nvPr/>
          </p:nvSpPr>
          <p:spPr>
            <a:xfrm>
              <a:off x="2177143" y="5529943"/>
              <a:ext cx="7837716" cy="870857"/>
            </a:xfrm>
            <a:custGeom>
              <a:avLst/>
              <a:gdLst>
                <a:gd name="connsiteX0" fmla="*/ 0 w 1936750"/>
                <a:gd name="connsiteY0" fmla="*/ 434975 h 434975"/>
                <a:gd name="connsiteX1" fmla="*/ 337345 w 1936750"/>
                <a:gd name="connsiteY1" fmla="*/ 0 h 434975"/>
                <a:gd name="connsiteX2" fmla="*/ 1599405 w 1936750"/>
                <a:gd name="connsiteY2" fmla="*/ 0 h 434975"/>
                <a:gd name="connsiteX3" fmla="*/ 1936750 w 1936750"/>
                <a:gd name="connsiteY3" fmla="*/ 434975 h 434975"/>
                <a:gd name="connsiteX4" fmla="*/ 0 w 1936750"/>
                <a:gd name="connsiteY4" fmla="*/ 434975 h 434975"/>
                <a:gd name="connsiteX0" fmla="*/ 0 w 1936750"/>
                <a:gd name="connsiteY0" fmla="*/ 434977 h 434977"/>
                <a:gd name="connsiteX1" fmla="*/ 337345 w 1936750"/>
                <a:gd name="connsiteY1" fmla="*/ 2 h 434977"/>
                <a:gd name="connsiteX2" fmla="*/ 1599405 w 1936750"/>
                <a:gd name="connsiteY2" fmla="*/ 2 h 434977"/>
                <a:gd name="connsiteX3" fmla="*/ 1936750 w 1936750"/>
                <a:gd name="connsiteY3" fmla="*/ 434977 h 434977"/>
                <a:gd name="connsiteX4" fmla="*/ 0 w 1936750"/>
                <a:gd name="connsiteY4" fmla="*/ 434977 h 434977"/>
                <a:gd name="connsiteX0" fmla="*/ 0 w 1936750"/>
                <a:gd name="connsiteY0" fmla="*/ 434977 h 434977"/>
                <a:gd name="connsiteX1" fmla="*/ 337345 w 1936750"/>
                <a:gd name="connsiteY1" fmla="*/ 2 h 434977"/>
                <a:gd name="connsiteX2" fmla="*/ 1599405 w 1936750"/>
                <a:gd name="connsiteY2" fmla="*/ 2 h 434977"/>
                <a:gd name="connsiteX3" fmla="*/ 1936750 w 1936750"/>
                <a:gd name="connsiteY3" fmla="*/ 434977 h 434977"/>
                <a:gd name="connsiteX4" fmla="*/ 0 w 1936750"/>
                <a:gd name="connsiteY4" fmla="*/ 434977 h 434977"/>
                <a:gd name="connsiteX0" fmla="*/ 0 w 1936750"/>
                <a:gd name="connsiteY0" fmla="*/ 435016 h 435016"/>
                <a:gd name="connsiteX1" fmla="*/ 337345 w 1936750"/>
                <a:gd name="connsiteY1" fmla="*/ 41 h 435016"/>
                <a:gd name="connsiteX2" fmla="*/ 1599405 w 1936750"/>
                <a:gd name="connsiteY2" fmla="*/ 41 h 435016"/>
                <a:gd name="connsiteX3" fmla="*/ 1936750 w 1936750"/>
                <a:gd name="connsiteY3" fmla="*/ 435016 h 435016"/>
                <a:gd name="connsiteX4" fmla="*/ 0 w 1936750"/>
                <a:gd name="connsiteY4" fmla="*/ 435016 h 435016"/>
                <a:gd name="connsiteX0" fmla="*/ 0 w 1936750"/>
                <a:gd name="connsiteY0" fmla="*/ 435016 h 435016"/>
                <a:gd name="connsiteX1" fmla="*/ 337345 w 1936750"/>
                <a:gd name="connsiteY1" fmla="*/ 41 h 435016"/>
                <a:gd name="connsiteX2" fmla="*/ 1599405 w 1936750"/>
                <a:gd name="connsiteY2" fmla="*/ 41 h 435016"/>
                <a:gd name="connsiteX3" fmla="*/ 1936750 w 1936750"/>
                <a:gd name="connsiteY3" fmla="*/ 435016 h 435016"/>
                <a:gd name="connsiteX4" fmla="*/ 0 w 1936750"/>
                <a:gd name="connsiteY4" fmla="*/ 435016 h 435016"/>
                <a:gd name="connsiteX0" fmla="*/ 0 w 1936750"/>
                <a:gd name="connsiteY0" fmla="*/ 435016 h 435016"/>
                <a:gd name="connsiteX1" fmla="*/ 337345 w 1936750"/>
                <a:gd name="connsiteY1" fmla="*/ 41 h 435016"/>
                <a:gd name="connsiteX2" fmla="*/ 1599405 w 1936750"/>
                <a:gd name="connsiteY2" fmla="*/ 41 h 435016"/>
                <a:gd name="connsiteX3" fmla="*/ 1936750 w 1936750"/>
                <a:gd name="connsiteY3" fmla="*/ 435016 h 435016"/>
                <a:gd name="connsiteX4" fmla="*/ 0 w 1936750"/>
                <a:gd name="connsiteY4" fmla="*/ 435016 h 435016"/>
                <a:gd name="connsiteX0" fmla="*/ 0 w 1936750"/>
                <a:gd name="connsiteY0" fmla="*/ 435016 h 435016"/>
                <a:gd name="connsiteX1" fmla="*/ 337345 w 1936750"/>
                <a:gd name="connsiteY1" fmla="*/ 41 h 435016"/>
                <a:gd name="connsiteX2" fmla="*/ 1599405 w 1936750"/>
                <a:gd name="connsiteY2" fmla="*/ 41 h 435016"/>
                <a:gd name="connsiteX3" fmla="*/ 1936750 w 1936750"/>
                <a:gd name="connsiteY3" fmla="*/ 435016 h 435016"/>
                <a:gd name="connsiteX4" fmla="*/ 0 w 1936750"/>
                <a:gd name="connsiteY4" fmla="*/ 435016 h 435016"/>
                <a:gd name="connsiteX0" fmla="*/ 0 w 1936750"/>
                <a:gd name="connsiteY0" fmla="*/ 435016 h 435016"/>
                <a:gd name="connsiteX1" fmla="*/ 337345 w 1936750"/>
                <a:gd name="connsiteY1" fmla="*/ 41 h 435016"/>
                <a:gd name="connsiteX2" fmla="*/ 1599405 w 1936750"/>
                <a:gd name="connsiteY2" fmla="*/ 41 h 435016"/>
                <a:gd name="connsiteX3" fmla="*/ 1936750 w 1936750"/>
                <a:gd name="connsiteY3" fmla="*/ 435016 h 435016"/>
                <a:gd name="connsiteX4" fmla="*/ 0 w 1936750"/>
                <a:gd name="connsiteY4" fmla="*/ 435016 h 435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6750" h="435016">
                  <a:moveTo>
                    <a:pt x="0" y="435016"/>
                  </a:moveTo>
                  <a:cubicBezTo>
                    <a:pt x="201348" y="315424"/>
                    <a:pt x="110597" y="-4192"/>
                    <a:pt x="337345" y="41"/>
                  </a:cubicBezTo>
                  <a:lnTo>
                    <a:pt x="1599405" y="41"/>
                  </a:lnTo>
                  <a:cubicBezTo>
                    <a:pt x="1838853" y="-1017"/>
                    <a:pt x="1729052" y="305899"/>
                    <a:pt x="1936750" y="435016"/>
                  </a:cubicBezTo>
                  <a:lnTo>
                    <a:pt x="0" y="43501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20" name="矩形 19"/>
            <p:cNvSpPr/>
            <p:nvPr/>
          </p:nvSpPr>
          <p:spPr>
            <a:xfrm>
              <a:off x="0" y="6400800"/>
              <a:ext cx="12192000" cy="45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pic>
        <p:nvPicPr>
          <p:cNvPr id="15" name="圖片 14"/>
          <p:cNvPicPr>
            <a:picLocks noChangeAspect="1"/>
          </p:cNvPicPr>
          <p:nvPr/>
        </p:nvPicPr>
        <p:blipFill rotWithShape="1">
          <a:blip r:embed="rId2"/>
          <a:srcRect l="11920" r="15600"/>
          <a:stretch/>
        </p:blipFill>
        <p:spPr>
          <a:xfrm>
            <a:off x="1835696" y="65318"/>
            <a:ext cx="1326124" cy="1138952"/>
          </a:xfrm>
          <a:prstGeom prst="rect">
            <a:avLst/>
          </a:prstGeom>
        </p:spPr>
      </p:pic>
      <p:sp>
        <p:nvSpPr>
          <p:cNvPr id="18" name="TextBox 2"/>
          <p:cNvSpPr txBox="1"/>
          <p:nvPr/>
        </p:nvSpPr>
        <p:spPr>
          <a:xfrm>
            <a:off x="3360963" y="1374814"/>
            <a:ext cx="2457339" cy="477054"/>
          </a:xfrm>
          <a:prstGeom prst="rect">
            <a:avLst/>
          </a:prstGeom>
          <a:noFill/>
        </p:spPr>
        <p:txBody>
          <a:bodyPr wrap="none" lIns="0" tIns="0" rIns="0" rtlCol="0">
            <a:spAutoFit/>
          </a:bodyPr>
          <a:lstStyle/>
          <a:p>
            <a:r>
              <a:rPr lang="zh-TW" altLang="en-US" sz="2800" b="1" dirty="0" smtClean="0">
                <a:solidFill>
                  <a:schemeClr val="bg1"/>
                </a:solidFill>
                <a:latin typeface="Times New Roman"/>
              </a:rPr>
              <a:t>專 利 法 </a:t>
            </a:r>
            <a:r>
              <a:rPr lang="en-US" altLang="zh-CN" sz="2800" b="1" dirty="0" smtClean="0">
                <a:solidFill>
                  <a:schemeClr val="bg1"/>
                </a:solidFill>
                <a:latin typeface="Times New Roman"/>
              </a:rPr>
              <a:t>58</a:t>
            </a:r>
            <a:r>
              <a:rPr lang="zh-TW" altLang="en-US" sz="2800" b="1" dirty="0" smtClean="0">
                <a:solidFill>
                  <a:schemeClr val="bg1"/>
                </a:solidFill>
                <a:latin typeface="Times New Roman"/>
              </a:rPr>
              <a:t> </a:t>
            </a:r>
            <a:r>
              <a:rPr lang="en-US" altLang="zh-CN" sz="2800" b="1" dirty="0" smtClean="0">
                <a:solidFill>
                  <a:schemeClr val="bg1"/>
                </a:solidFill>
                <a:latin typeface="Times New Roman"/>
              </a:rPr>
              <a:t>.</a:t>
            </a:r>
            <a:r>
              <a:rPr lang="zh-TW" altLang="en-US" sz="2800" b="1" dirty="0" smtClean="0">
                <a:solidFill>
                  <a:schemeClr val="bg1"/>
                </a:solidFill>
                <a:latin typeface="Times New Roman"/>
              </a:rPr>
              <a:t> </a:t>
            </a:r>
            <a:r>
              <a:rPr lang="en-US" altLang="zh-CN" sz="2800" b="1" dirty="0" smtClean="0">
                <a:solidFill>
                  <a:schemeClr val="bg1"/>
                </a:solidFill>
                <a:latin typeface="Times New Roman"/>
              </a:rPr>
              <a:t>IV</a:t>
            </a:r>
            <a:r>
              <a:rPr lang="zh-TW" altLang="en-US" sz="2800" b="1" dirty="0" smtClean="0">
                <a:solidFill>
                  <a:schemeClr val="bg1"/>
                </a:solidFill>
                <a:latin typeface="Times New Roman"/>
              </a:rPr>
              <a:t> </a:t>
            </a:r>
            <a:endParaRPr lang="en-US" altLang="zh-CN" sz="2800" b="1" dirty="0" smtClean="0">
              <a:solidFill>
                <a:schemeClr val="bg1"/>
              </a:solidFill>
              <a:latin typeface="Times New Roman"/>
            </a:endParaRPr>
          </a:p>
        </p:txBody>
      </p:sp>
      <p:sp>
        <p:nvSpPr>
          <p:cNvPr id="3" name="TextBox 3"/>
          <p:cNvSpPr txBox="1"/>
          <p:nvPr/>
        </p:nvSpPr>
        <p:spPr>
          <a:xfrm>
            <a:off x="1043608" y="2347453"/>
            <a:ext cx="7617470" cy="877163"/>
          </a:xfrm>
          <a:prstGeom prst="rect">
            <a:avLst/>
          </a:prstGeom>
          <a:noFill/>
        </p:spPr>
        <p:txBody>
          <a:bodyPr wrap="none" lIns="0" tIns="0" rIns="0" rtlCol="0">
            <a:spAutoFit/>
          </a:bodyPr>
          <a:lstStyle/>
          <a:p>
            <a:pPr algn="ctr"/>
            <a:r>
              <a:rPr lang="en-US" altLang="zh-CN" sz="2700" dirty="0" err="1" smtClean="0">
                <a:latin typeface="微軟正黑體" panose="020B0604030504040204" pitchFamily="34" charset="-120"/>
                <a:ea typeface="微軟正黑體" panose="020B0604030504040204" pitchFamily="34" charset="-120"/>
              </a:rPr>
              <a:t>發明專利權範圍，以申請專利範圍為準</a:t>
            </a:r>
            <a:r>
              <a:rPr lang="en-US" altLang="zh-CN" sz="2700" dirty="0" smtClean="0">
                <a:latin typeface="微軟正黑體" panose="020B0604030504040204" pitchFamily="34" charset="-120"/>
                <a:ea typeface="微軟正黑體" panose="020B0604030504040204" pitchFamily="34" charset="-120"/>
              </a:rPr>
              <a:t>，</a:t>
            </a:r>
          </a:p>
          <a:p>
            <a:pPr algn="ctr"/>
            <a:r>
              <a:rPr lang="en-US" altLang="zh-CN" sz="2700" dirty="0" smtClean="0">
                <a:latin typeface="微軟正黑體" panose="020B0604030504040204" pitchFamily="34" charset="-120"/>
                <a:ea typeface="微軟正黑體" panose="020B0604030504040204" pitchFamily="34" charset="-120"/>
              </a:rPr>
              <a:t>於</a:t>
            </a:r>
            <a:r>
              <a:rPr lang="zh-TW" altLang="en-US" sz="2700" dirty="0" smtClean="0">
                <a:latin typeface="微軟正黑體" panose="020B0604030504040204" pitchFamily="34" charset="-120"/>
                <a:ea typeface="微軟正黑體" panose="020B0604030504040204" pitchFamily="34" charset="-120"/>
              </a:rPr>
              <a:t>解釋申請專利範圍時，並得審酌說明書及圖式。</a:t>
            </a:r>
            <a:endParaRPr lang="en-US" altLang="zh-CN" sz="2700" dirty="0" smtClean="0">
              <a:latin typeface="微軟正黑體" panose="020B0604030504040204" pitchFamily="34" charset="-120"/>
              <a:ea typeface="微軟正黑體" panose="020B0604030504040204" pitchFamily="34" charset="-120"/>
            </a:endParaRPr>
          </a:p>
        </p:txBody>
      </p:sp>
      <p:sp>
        <p:nvSpPr>
          <p:cNvPr id="6" name="TextBox 6"/>
          <p:cNvSpPr txBox="1"/>
          <p:nvPr/>
        </p:nvSpPr>
        <p:spPr>
          <a:xfrm>
            <a:off x="1296098" y="3535155"/>
            <a:ext cx="7463582" cy="1277273"/>
          </a:xfrm>
          <a:prstGeom prst="rect">
            <a:avLst/>
          </a:prstGeom>
          <a:noFill/>
        </p:spPr>
        <p:txBody>
          <a:bodyPr wrap="none" lIns="0" tIns="0" rIns="0" rtlCol="0">
            <a:spAutoFit/>
          </a:bodyPr>
          <a:lstStyle/>
          <a:p>
            <a:r>
              <a:rPr lang="en-US" altLang="zh-CN" sz="2400" dirty="0" err="1" smtClean="0">
                <a:solidFill>
                  <a:srgbClr val="0000FF"/>
                </a:solidFill>
                <a:latin typeface="微軟正黑體" panose="020B0604030504040204" pitchFamily="34" charset="-120"/>
                <a:ea typeface="微軟正黑體" panose="020B0604030504040204" pitchFamily="34" charset="-120"/>
              </a:rPr>
              <a:t>專利權的</a:t>
            </a:r>
            <a:r>
              <a:rPr lang="zh-TW" altLang="en-US" sz="2400" dirty="0" smtClean="0">
                <a:solidFill>
                  <a:srgbClr val="0000FF"/>
                </a:solidFill>
                <a:latin typeface="微軟正黑體" panose="020B0604030504040204" pitchFamily="34" charset="-120"/>
                <a:ea typeface="微軟正黑體" panose="020B0604030504040204" pitchFamily="34" charset="-120"/>
              </a:rPr>
              <a:t> </a:t>
            </a:r>
            <a:r>
              <a:rPr lang="en-US" altLang="zh-CN" sz="3200" b="1" dirty="0" err="1" smtClean="0">
                <a:solidFill>
                  <a:srgbClr val="FF0000"/>
                </a:solidFill>
                <a:latin typeface="微軟正黑體" panose="020B0604030504040204" pitchFamily="34" charset="-120"/>
                <a:ea typeface="微軟正黑體" panose="020B0604030504040204" pitchFamily="34" charset="-120"/>
              </a:rPr>
              <a:t>技術</a:t>
            </a:r>
            <a:r>
              <a:rPr lang="zh-TW" altLang="en-US" sz="3200" b="1" dirty="0" smtClean="0">
                <a:solidFill>
                  <a:srgbClr val="FF0000"/>
                </a:solidFill>
                <a:latin typeface="微軟正黑體" panose="020B0604030504040204" pitchFamily="34" charset="-120"/>
                <a:ea typeface="微軟正黑體" panose="020B0604030504040204" pitchFamily="34" charset="-120"/>
              </a:rPr>
              <a:t> </a:t>
            </a:r>
            <a:r>
              <a:rPr lang="en-US" altLang="zh-CN" sz="2400" dirty="0" err="1" smtClean="0">
                <a:solidFill>
                  <a:srgbClr val="0000FF"/>
                </a:solidFill>
                <a:latin typeface="微軟正黑體" panose="020B0604030504040204" pitchFamily="34" charset="-120"/>
                <a:ea typeface="微軟正黑體" panose="020B0604030504040204" pitchFamily="34" charset="-120"/>
              </a:rPr>
              <a:t>範圍：</a:t>
            </a:r>
            <a:r>
              <a:rPr lang="en-US" altLang="zh-CN" sz="2400" dirty="0" err="1" smtClean="0">
                <a:latin typeface="微軟正黑體" panose="020B0604030504040204" pitchFamily="34" charset="-120"/>
                <a:ea typeface="微軟正黑體" panose="020B0604030504040204" pitchFamily="34" charset="-120"/>
              </a:rPr>
              <a:t>各請求項中所載之技術特徵所構</a:t>
            </a:r>
            <a:endParaRPr lang="en-US" altLang="zh-CN" sz="2400" dirty="0" smtClean="0">
              <a:latin typeface="微軟正黑體" panose="020B0604030504040204" pitchFamily="34" charset="-120"/>
              <a:ea typeface="微軟正黑體" panose="020B0604030504040204" pitchFamily="34" charset="-120"/>
            </a:endParaRPr>
          </a:p>
          <a:p>
            <a:r>
              <a:rPr lang="en-US" altLang="zh-CN" sz="2400" dirty="0" err="1">
                <a:solidFill>
                  <a:srgbClr val="000000"/>
                </a:solidFill>
                <a:latin typeface="微軟正黑體" panose="020B0604030504040204" pitchFamily="34" charset="-120"/>
                <a:ea typeface="微軟正黑體" panose="020B0604030504040204" pitchFamily="34" charset="-120"/>
              </a:rPr>
              <a:t>成的申請標的</a:t>
            </a:r>
            <a:r>
              <a:rPr lang="en-US" altLang="zh-CN" sz="2400" dirty="0">
                <a:solidFill>
                  <a:srgbClr val="000000"/>
                </a:solidFill>
                <a:latin typeface="微軟正黑體" panose="020B0604030504040204" pitchFamily="34" charset="-120"/>
                <a:ea typeface="微軟正黑體" panose="020B0604030504040204" pitchFamily="34" charset="-120"/>
              </a:rPr>
              <a:t>(subject matter)</a:t>
            </a:r>
            <a:r>
              <a:rPr lang="en-US" altLang="zh-CN" sz="2400" dirty="0" err="1">
                <a:solidFill>
                  <a:srgbClr val="000000"/>
                </a:solidFill>
                <a:latin typeface="微軟正黑體" panose="020B0604030504040204" pitchFamily="34" charset="-120"/>
                <a:ea typeface="微軟正黑體" panose="020B0604030504040204" pitchFamily="34" charset="-120"/>
              </a:rPr>
              <a:t>即文義範圍</a:t>
            </a:r>
            <a:r>
              <a:rPr lang="en-US" altLang="zh-CN" sz="2400" dirty="0">
                <a:solidFill>
                  <a:srgbClr val="000000"/>
                </a:solidFill>
                <a:latin typeface="微軟正黑體" panose="020B0604030504040204" pitchFamily="34" charset="-120"/>
                <a:ea typeface="微軟正黑體" panose="020B0604030504040204" pitchFamily="34" charset="-120"/>
              </a:rPr>
              <a:t>。</a:t>
            </a:r>
          </a:p>
          <a:p>
            <a:endParaRPr lang="en-US" altLang="zh-CN" sz="2400" dirty="0" smtClean="0">
              <a:latin typeface="微軟正黑體" panose="020B0604030504040204" pitchFamily="34" charset="-120"/>
              <a:ea typeface="微軟正黑體" panose="020B0604030504040204" pitchFamily="34" charset="-120"/>
            </a:endParaRPr>
          </a:p>
        </p:txBody>
      </p:sp>
      <p:sp>
        <p:nvSpPr>
          <p:cNvPr id="12" name="TextBox 12"/>
          <p:cNvSpPr txBox="1"/>
          <p:nvPr/>
        </p:nvSpPr>
        <p:spPr>
          <a:xfrm>
            <a:off x="1286846" y="4679758"/>
            <a:ext cx="7463582" cy="1277273"/>
          </a:xfrm>
          <a:prstGeom prst="rect">
            <a:avLst/>
          </a:prstGeom>
          <a:noFill/>
        </p:spPr>
        <p:txBody>
          <a:bodyPr wrap="none" lIns="0" tIns="0" rIns="0" rtlCol="0">
            <a:spAutoFit/>
          </a:bodyPr>
          <a:lstStyle/>
          <a:p>
            <a:r>
              <a:rPr lang="en-US" altLang="zh-CN" sz="2400" dirty="0" err="1" smtClean="0">
                <a:solidFill>
                  <a:srgbClr val="0000FF"/>
                </a:solidFill>
                <a:latin typeface="微軟正黑體" panose="020B0604030504040204" pitchFamily="34" charset="-120"/>
                <a:ea typeface="微軟正黑體" panose="020B0604030504040204" pitchFamily="34" charset="-120"/>
              </a:rPr>
              <a:t>專利權的</a:t>
            </a:r>
            <a:r>
              <a:rPr lang="zh-TW" altLang="en-US" sz="2400" dirty="0" smtClean="0">
                <a:solidFill>
                  <a:srgbClr val="0000FF"/>
                </a:solidFill>
                <a:latin typeface="微軟正黑體" panose="020B0604030504040204" pitchFamily="34" charset="-120"/>
                <a:ea typeface="微軟正黑體" panose="020B0604030504040204" pitchFamily="34" charset="-120"/>
              </a:rPr>
              <a:t> </a:t>
            </a:r>
            <a:r>
              <a:rPr lang="en-US" altLang="zh-CN" sz="3200" b="1" dirty="0" err="1" smtClean="0">
                <a:solidFill>
                  <a:srgbClr val="FF0000"/>
                </a:solidFill>
                <a:latin typeface="微軟正黑體" panose="020B0604030504040204" pitchFamily="34" charset="-120"/>
                <a:ea typeface="微軟正黑體" panose="020B0604030504040204" pitchFamily="34" charset="-120"/>
              </a:rPr>
              <a:t>保護</a:t>
            </a:r>
            <a:r>
              <a:rPr lang="zh-TW" altLang="en-US" sz="3200" b="1" dirty="0" smtClean="0">
                <a:solidFill>
                  <a:srgbClr val="FF0000"/>
                </a:solidFill>
                <a:latin typeface="微軟正黑體" panose="020B0604030504040204" pitchFamily="34" charset="-120"/>
                <a:ea typeface="微軟正黑體" panose="020B0604030504040204" pitchFamily="34" charset="-120"/>
              </a:rPr>
              <a:t> </a:t>
            </a:r>
            <a:r>
              <a:rPr lang="en-US" altLang="zh-CN" sz="2400" dirty="0" err="1" smtClean="0">
                <a:solidFill>
                  <a:srgbClr val="0000FF"/>
                </a:solidFill>
                <a:latin typeface="微軟正黑體" panose="020B0604030504040204" pitchFamily="34" charset="-120"/>
                <a:ea typeface="微軟正黑體" panose="020B0604030504040204" pitchFamily="34" charset="-120"/>
              </a:rPr>
              <a:t>範圍：</a:t>
            </a:r>
            <a:r>
              <a:rPr lang="en-US" altLang="zh-CN" sz="2400" dirty="0" err="1" smtClean="0">
                <a:latin typeface="微軟正黑體" panose="020B0604030504040204" pitchFamily="34" charset="-120"/>
                <a:ea typeface="微軟正黑體" panose="020B0604030504040204" pitchFamily="34" charset="-120"/>
              </a:rPr>
              <a:t>亦稱均等範圍，以技術範圍為基</a:t>
            </a:r>
            <a:endParaRPr lang="en-US" altLang="zh-CN" sz="2400" dirty="0" smtClean="0">
              <a:latin typeface="微軟正黑體" panose="020B0604030504040204" pitchFamily="34" charset="-120"/>
              <a:ea typeface="微軟正黑體" panose="020B0604030504040204" pitchFamily="34" charset="-120"/>
            </a:endParaRPr>
          </a:p>
          <a:p>
            <a:r>
              <a:rPr lang="en-US" altLang="zh-CN" sz="2400" dirty="0" err="1">
                <a:solidFill>
                  <a:srgbClr val="000000"/>
                </a:solidFill>
                <a:latin typeface="微軟正黑體" panose="020B0604030504040204" pitchFamily="34" charset="-120"/>
                <a:ea typeface="微軟正黑體" panose="020B0604030504040204" pitchFamily="34" charset="-120"/>
              </a:rPr>
              <a:t>礎，延伸而及於功能、方式及結果實質相同之範圍</a:t>
            </a:r>
            <a:r>
              <a:rPr lang="en-US" altLang="zh-CN" sz="2400" dirty="0">
                <a:solidFill>
                  <a:srgbClr val="000000"/>
                </a:solidFill>
                <a:latin typeface="微軟正黑體" panose="020B0604030504040204" pitchFamily="34" charset="-120"/>
                <a:ea typeface="微軟正黑體" panose="020B0604030504040204" pitchFamily="34" charset="-120"/>
              </a:rPr>
              <a:t>。</a:t>
            </a:r>
          </a:p>
          <a:p>
            <a:endParaRPr lang="en-US" altLang="zh-CN" sz="2400" dirty="0" smtClean="0">
              <a:latin typeface="微軟正黑體" panose="020B0604030504040204" pitchFamily="34" charset="-120"/>
              <a:ea typeface="微軟正黑體" panose="020B0604030504040204" pitchFamily="34" charset="-120"/>
            </a:endParaRPr>
          </a:p>
        </p:txBody>
      </p:sp>
      <p:sp>
        <p:nvSpPr>
          <p:cNvPr id="14" name="矩形 13"/>
          <p:cNvSpPr/>
          <p:nvPr/>
        </p:nvSpPr>
        <p:spPr>
          <a:xfrm>
            <a:off x="2327150" y="463154"/>
            <a:ext cx="5420715" cy="523220"/>
          </a:xfrm>
          <a:prstGeom prst="rect">
            <a:avLst/>
          </a:prstGeom>
          <a:noFill/>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TW" altLang="en-US" sz="2800" b="1" spc="360" dirty="0" smtClean="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專利權的技術範圍</a:t>
            </a:r>
            <a:r>
              <a:rPr lang="en-US" altLang="zh-TW" sz="2800" b="1" spc="360" dirty="0" smtClean="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&amp;</a:t>
            </a:r>
            <a:r>
              <a:rPr lang="zh-TW" altLang="en-US" sz="2800" b="1" spc="360" dirty="0" smtClean="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保護範圍</a:t>
            </a:r>
            <a:endParaRPr lang="zh-CN" altLang="en-US" sz="2800" b="1" spc="360" dirty="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Image 117"/>
          <p:cNvPicPr>
            <a:picLocks noChangeAspect="1"/>
          </p:cNvPicPr>
          <p:nvPr/>
        </p:nvPicPr>
        <p:blipFill>
          <a:blip r:embed="rId2"/>
          <a:stretch>
            <a:fillRect/>
          </a:stretch>
        </p:blipFill>
        <p:spPr>
          <a:xfrm>
            <a:off x="1447800" y="2336800"/>
            <a:ext cx="1066800" cy="12700"/>
          </a:xfrm>
          <a:prstGeom prst="rect">
            <a:avLst/>
          </a:prstGeom>
        </p:spPr>
      </p:pic>
      <p:pic>
        <p:nvPicPr>
          <p:cNvPr id="118" name="Image 118"/>
          <p:cNvPicPr>
            <a:picLocks noChangeAspect="1"/>
          </p:cNvPicPr>
          <p:nvPr/>
        </p:nvPicPr>
        <p:blipFill>
          <a:blip r:embed="rId2"/>
          <a:stretch>
            <a:fillRect/>
          </a:stretch>
        </p:blipFill>
        <p:spPr>
          <a:xfrm>
            <a:off x="4292600" y="2336800"/>
            <a:ext cx="1066800" cy="12700"/>
          </a:xfrm>
          <a:prstGeom prst="rect">
            <a:avLst/>
          </a:prstGeom>
        </p:spPr>
      </p:pic>
      <p:pic>
        <p:nvPicPr>
          <p:cNvPr id="121" name="Image 121"/>
          <p:cNvPicPr>
            <a:picLocks noChangeAspect="1"/>
          </p:cNvPicPr>
          <p:nvPr/>
        </p:nvPicPr>
        <p:blipFill>
          <a:blip r:embed="rId3"/>
          <a:stretch>
            <a:fillRect/>
          </a:stretch>
        </p:blipFill>
        <p:spPr>
          <a:xfrm>
            <a:off x="5650992" y="4398264"/>
            <a:ext cx="2624327" cy="1975103"/>
          </a:xfrm>
          <a:prstGeom prst="rect">
            <a:avLst/>
          </a:prstGeom>
        </p:spPr>
      </p:pic>
      <p:pic>
        <p:nvPicPr>
          <p:cNvPr id="122" name="Image 122"/>
          <p:cNvPicPr>
            <a:picLocks noChangeAspect="1"/>
          </p:cNvPicPr>
          <p:nvPr/>
        </p:nvPicPr>
        <p:blipFill>
          <a:blip r:embed="rId4"/>
          <a:stretch>
            <a:fillRect/>
          </a:stretch>
        </p:blipFill>
        <p:spPr>
          <a:xfrm>
            <a:off x="5650992" y="476672"/>
            <a:ext cx="2596896" cy="3264407"/>
          </a:xfrm>
          <a:prstGeom prst="rect">
            <a:avLst/>
          </a:prstGeom>
        </p:spPr>
      </p:pic>
      <p:sp>
        <p:nvSpPr>
          <p:cNvPr id="17" name="矩形 16"/>
          <p:cNvSpPr>
            <a:spLocks noChangeArrowheads="1"/>
          </p:cNvSpPr>
          <p:nvPr/>
        </p:nvSpPr>
        <p:spPr bwMode="auto">
          <a:xfrm>
            <a:off x="1861727" y="768001"/>
            <a:ext cx="2964273" cy="646331"/>
          </a:xfrm>
          <a:prstGeom prst="rect">
            <a:avLst/>
          </a:prstGeom>
          <a:noFill/>
          <a:ln w="9525">
            <a:noFill/>
            <a:miter lim="800000"/>
            <a:headEnd/>
            <a:tailEnd/>
          </a:ln>
        </p:spPr>
        <p:txBody>
          <a:bodyPr wrap="none">
            <a:spAutoFit/>
          </a:bodyPr>
          <a:lstStyle/>
          <a:p>
            <a:pPr eaLnBrk="1" hangingPunct="1"/>
            <a:r>
              <a:rPr lang="zh-TW" altLang="en-US" sz="3600" b="1" dirty="0" smtClean="0">
                <a:solidFill>
                  <a:srgbClr val="FF6600"/>
                </a:solidFill>
              </a:rPr>
              <a:t>展翼式散熱器</a:t>
            </a:r>
            <a:endParaRPr lang="en-US" altLang="zh-CN" sz="3600" b="1" dirty="0">
              <a:solidFill>
                <a:srgbClr val="FF6600"/>
              </a:solidFill>
            </a:endParaRPr>
          </a:p>
        </p:txBody>
      </p:sp>
      <p:sp>
        <p:nvSpPr>
          <p:cNvPr id="18" name="矩形 17"/>
          <p:cNvSpPr>
            <a:spLocks noChangeArrowheads="1"/>
          </p:cNvSpPr>
          <p:nvPr/>
        </p:nvSpPr>
        <p:spPr bwMode="auto">
          <a:xfrm>
            <a:off x="452105" y="2429556"/>
            <a:ext cx="5234125" cy="3108543"/>
          </a:xfrm>
          <a:prstGeom prst="rect">
            <a:avLst/>
          </a:prstGeom>
          <a:noFill/>
          <a:ln w="9525">
            <a:noFill/>
            <a:miter lim="800000"/>
            <a:headEnd/>
            <a:tailEnd/>
          </a:ln>
        </p:spPr>
        <p:txBody>
          <a:bodyPr wrap="none">
            <a:spAutoFit/>
          </a:bodyPr>
          <a:lstStyle/>
          <a:p>
            <a:pPr eaLnBrk="1" hangingPunct="1"/>
            <a:r>
              <a:rPr lang="zh-TW" altLang="en-US" sz="2800" dirty="0" smtClean="0"/>
              <a:t>系爭專利</a:t>
            </a:r>
            <a:r>
              <a:rPr lang="en-US" altLang="zh-TW" sz="2800" dirty="0" smtClean="0"/>
              <a:t>:</a:t>
            </a:r>
            <a:r>
              <a:rPr lang="zh-TW" altLang="en-US" sz="2800" dirty="0" smtClean="0"/>
              <a:t>一種展翼式散熱器</a:t>
            </a:r>
            <a:endParaRPr lang="en-US" altLang="zh-TW" sz="2800" dirty="0" smtClean="0"/>
          </a:p>
          <a:p>
            <a:pPr eaLnBrk="1" hangingPunct="1"/>
            <a:r>
              <a:rPr lang="zh-TW" altLang="en-US" sz="2800" dirty="0" smtClean="0"/>
              <a:t>包括有多數片連接之散熱片，</a:t>
            </a:r>
            <a:endParaRPr lang="en-US" altLang="zh-TW" sz="2800" dirty="0" smtClean="0"/>
          </a:p>
          <a:p>
            <a:pPr eaLnBrk="1" hangingPunct="1"/>
            <a:r>
              <a:rPr lang="zh-TW" altLang="en-US" sz="2800" dirty="0" smtClean="0"/>
              <a:t>該等散熱片分別具有一疊合部，</a:t>
            </a:r>
            <a:endParaRPr lang="en-US" altLang="zh-TW" sz="2800" dirty="0" smtClean="0"/>
          </a:p>
          <a:p>
            <a:pPr eaLnBrk="1" hangingPunct="1"/>
            <a:r>
              <a:rPr lang="zh-TW" altLang="en-US" sz="2800" dirty="0" smtClean="0"/>
              <a:t>及於該疊合部兩側分別延伸</a:t>
            </a:r>
            <a:endParaRPr lang="en-US" altLang="zh-TW" sz="2800" dirty="0" smtClean="0"/>
          </a:p>
          <a:p>
            <a:pPr eaLnBrk="1" hangingPunct="1"/>
            <a:r>
              <a:rPr lang="zh-TW" altLang="en-US" sz="2800" dirty="0" smtClean="0"/>
              <a:t>有一散熱鰭部，</a:t>
            </a:r>
            <a:r>
              <a:rPr lang="en-US" altLang="zh-TW" sz="2800" dirty="0" smtClean="0"/>
              <a:t>…</a:t>
            </a:r>
            <a:r>
              <a:rPr lang="zh-TW" altLang="en-US" sz="2800" dirty="0" smtClean="0"/>
              <a:t>該等</a:t>
            </a:r>
            <a:r>
              <a:rPr lang="zh-TW" altLang="en-US" sz="2800" dirty="0" smtClean="0">
                <a:solidFill>
                  <a:srgbClr val="C00000"/>
                </a:solidFill>
              </a:rPr>
              <a:t>散熱鰭</a:t>
            </a:r>
            <a:endParaRPr lang="en-US" altLang="zh-TW" sz="2800" dirty="0" smtClean="0">
              <a:solidFill>
                <a:srgbClr val="C00000"/>
              </a:solidFill>
            </a:endParaRPr>
          </a:p>
          <a:p>
            <a:pPr eaLnBrk="1" hangingPunct="1"/>
            <a:r>
              <a:rPr lang="zh-TW" altLang="en-US" sz="2800" dirty="0" smtClean="0">
                <a:solidFill>
                  <a:srgbClr val="C00000"/>
                </a:solidFill>
              </a:rPr>
              <a:t>部係相對於疊合部彼此展開並</a:t>
            </a:r>
            <a:endParaRPr lang="en-US" altLang="zh-TW" sz="2800" dirty="0" smtClean="0">
              <a:solidFill>
                <a:srgbClr val="C00000"/>
              </a:solidFill>
            </a:endParaRPr>
          </a:p>
          <a:p>
            <a:pPr eaLnBrk="1" hangingPunct="1"/>
            <a:r>
              <a:rPr lang="zh-TW" altLang="en-US" sz="2800" dirty="0" smtClean="0">
                <a:solidFill>
                  <a:srgbClr val="C00000"/>
                </a:solidFill>
              </a:rPr>
              <a:t>左右對稱向外延伸</a:t>
            </a:r>
            <a:r>
              <a:rPr lang="en-US" altLang="zh-TW" sz="2800" dirty="0" smtClean="0">
                <a:solidFill>
                  <a:srgbClr val="C00000"/>
                </a:solidFill>
              </a:rPr>
              <a:t>….</a:t>
            </a:r>
            <a:endParaRPr lang="en-US" altLang="zh-CN" sz="2800" dirty="0">
              <a:solidFill>
                <a:srgbClr val="C00000"/>
              </a:solidFill>
            </a:endParaRPr>
          </a:p>
        </p:txBody>
      </p:sp>
      <p:grpSp>
        <p:nvGrpSpPr>
          <p:cNvPr id="19" name="群組 18"/>
          <p:cNvGrpSpPr/>
          <p:nvPr/>
        </p:nvGrpSpPr>
        <p:grpSpPr>
          <a:xfrm>
            <a:off x="348929" y="476672"/>
            <a:ext cx="1342752" cy="1569659"/>
            <a:chOff x="1916015" y="1498850"/>
            <a:chExt cx="1512799" cy="1832662"/>
          </a:xfrm>
        </p:grpSpPr>
        <p:sp>
          <p:nvSpPr>
            <p:cNvPr id="20" name="椭圆 7"/>
            <p:cNvSpPr/>
            <p:nvPr/>
          </p:nvSpPr>
          <p:spPr>
            <a:xfrm>
              <a:off x="1916015" y="1498850"/>
              <a:ext cx="1512799" cy="1512799"/>
            </a:xfrm>
            <a:prstGeom prst="ellipse">
              <a:avLst/>
            </a:prstGeom>
            <a:solidFill>
              <a:srgbClr val="F03F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kumimoji="1" lang="zh-CN" altLang="en-US" sz="10000" dirty="0">
                <a:solidFill>
                  <a:srgbClr val="F2F2F2"/>
                </a:solidFill>
              </a:endParaRPr>
            </a:p>
          </p:txBody>
        </p:sp>
        <p:sp>
          <p:nvSpPr>
            <p:cNvPr id="21" name="矩形 20"/>
            <p:cNvSpPr/>
            <p:nvPr/>
          </p:nvSpPr>
          <p:spPr>
            <a:xfrm>
              <a:off x="2263412" y="1498850"/>
              <a:ext cx="875400" cy="1832662"/>
            </a:xfrm>
            <a:prstGeom prst="rect">
              <a:avLst/>
            </a:prstGeom>
          </p:spPr>
          <p:txBody>
            <a:bodyPr wrap="square">
              <a:spAutoFit/>
            </a:bodyPr>
            <a:lstStyle/>
            <a:p>
              <a:pPr algn="ctr"/>
              <a:r>
                <a:rPr kumimoji="1" lang="en-US" altLang="zh-TW" sz="9600" dirty="0" smtClean="0">
                  <a:solidFill>
                    <a:srgbClr val="F2F2F2"/>
                  </a:solidFill>
                </a:rPr>
                <a:t>1</a:t>
              </a:r>
              <a:endParaRPr kumimoji="1" lang="zh-CN" altLang="en-US" sz="9600" dirty="0">
                <a:solidFill>
                  <a:srgbClr val="F2F2F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350"/>
                                        <p:tgtEl>
                                          <p:spTgt spid="17"/>
                                        </p:tgtEl>
                                        <p:attrNameLst>
                                          <p:attrName>ppt_y</p:attrName>
                                        </p:attrNameLst>
                                      </p:cBhvr>
                                      <p:tavLst>
                                        <p:tav tm="0">
                                          <p:val>
                                            <p:strVal val="#ppt_y+#ppt_h*1.125000"/>
                                          </p:val>
                                        </p:tav>
                                        <p:tav tm="100000">
                                          <p:val>
                                            <p:strVal val="#ppt_y"/>
                                          </p:val>
                                        </p:tav>
                                      </p:tavLst>
                                    </p:anim>
                                    <p:animEffect transition="in" filter="wipe(up)">
                                      <p:cBhvr>
                                        <p:cTn id="8" dur="350"/>
                                        <p:tgtEl>
                                          <p:spTgt spid="17"/>
                                        </p:tgtEl>
                                      </p:cBhvr>
                                    </p:animEffect>
                                  </p:childTnLst>
                                </p:cTn>
                              </p:par>
                            </p:childTnLst>
                          </p:cTn>
                        </p:par>
                        <p:par>
                          <p:cTn id="9" fill="hold">
                            <p:stCondLst>
                              <p:cond delay="350"/>
                            </p:stCondLst>
                            <p:childTnLst>
                              <p:par>
                                <p:cTn id="10" presetID="12" presetClass="entr" presetSubtype="4"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350"/>
                                        <p:tgtEl>
                                          <p:spTgt spid="18"/>
                                        </p:tgtEl>
                                        <p:attrNameLst>
                                          <p:attrName>ppt_y</p:attrName>
                                        </p:attrNameLst>
                                      </p:cBhvr>
                                      <p:tavLst>
                                        <p:tav tm="0">
                                          <p:val>
                                            <p:strVal val="#ppt_y+#ppt_h*1.125000"/>
                                          </p:val>
                                        </p:tav>
                                        <p:tav tm="100000">
                                          <p:val>
                                            <p:strVal val="#ppt_y"/>
                                          </p:val>
                                        </p:tav>
                                      </p:tavLst>
                                    </p:anim>
                                    <p:animEffect transition="in" filter="wipe(up)">
                                      <p:cBhvr>
                                        <p:cTn id="13" dur="3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14"/>
          <p:cNvSpPr/>
          <p:nvPr/>
        </p:nvSpPr>
        <p:spPr>
          <a:xfrm>
            <a:off x="4683697" y="2468114"/>
            <a:ext cx="4042893" cy="2329038"/>
          </a:xfrm>
          <a:custGeom>
            <a:avLst/>
            <a:gdLst>
              <a:gd name="connsiteX0" fmla="*/ 761999 w 6858000"/>
              <a:gd name="connsiteY0" fmla="*/ 870858 h 2394857"/>
              <a:gd name="connsiteX1" fmla="*/ 1691081 w 6858000"/>
              <a:gd name="connsiteY1" fmla="*/ 83 h 2394857"/>
              <a:gd name="connsiteX2" fmla="*/ 5166920 w 6858000"/>
              <a:gd name="connsiteY2" fmla="*/ 83 h 2394857"/>
              <a:gd name="connsiteX3" fmla="*/ 6096001 w 6858000"/>
              <a:gd name="connsiteY3" fmla="*/ 870858 h 2394857"/>
              <a:gd name="connsiteX4" fmla="*/ 0 w 6858000"/>
              <a:gd name="connsiteY4" fmla="*/ 2394857 h 2394857"/>
              <a:gd name="connsiteX5" fmla="*/ 0 w 6858000"/>
              <a:gd name="connsiteY5" fmla="*/ 870859 h 2394857"/>
              <a:gd name="connsiteX6" fmla="*/ 6858000 w 6858000"/>
              <a:gd name="connsiteY6" fmla="*/ 870859 h 2394857"/>
              <a:gd name="connsiteX7" fmla="*/ 6858000 w 6858000"/>
              <a:gd name="connsiteY7" fmla="*/ 2394857 h 239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2394857">
                <a:moveTo>
                  <a:pt x="761999" y="870858"/>
                </a:moveTo>
                <a:cubicBezTo>
                  <a:pt x="1316531" y="631447"/>
                  <a:pt x="1066594" y="-8391"/>
                  <a:pt x="1691081" y="83"/>
                </a:cubicBezTo>
                <a:lnTo>
                  <a:pt x="5166920" y="83"/>
                </a:lnTo>
                <a:cubicBezTo>
                  <a:pt x="5826383" y="-2035"/>
                  <a:pt x="5523980" y="612379"/>
                  <a:pt x="6096001" y="870858"/>
                </a:cubicBezTo>
                <a:close/>
                <a:moveTo>
                  <a:pt x="0" y="2394857"/>
                </a:moveTo>
                <a:lnTo>
                  <a:pt x="0" y="870859"/>
                </a:lnTo>
                <a:lnTo>
                  <a:pt x="6858000" y="870859"/>
                </a:lnTo>
                <a:lnTo>
                  <a:pt x="6858000" y="2394857"/>
                </a:lnTo>
                <a:close/>
              </a:path>
            </a:pathLst>
          </a:custGeom>
          <a:solidFill>
            <a:srgbClr val="C0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22" name="任意多边形 14"/>
          <p:cNvSpPr/>
          <p:nvPr/>
        </p:nvSpPr>
        <p:spPr>
          <a:xfrm>
            <a:off x="437426" y="2419280"/>
            <a:ext cx="4011866" cy="2382706"/>
          </a:xfrm>
          <a:custGeom>
            <a:avLst/>
            <a:gdLst>
              <a:gd name="connsiteX0" fmla="*/ 761999 w 6858000"/>
              <a:gd name="connsiteY0" fmla="*/ 870858 h 2394857"/>
              <a:gd name="connsiteX1" fmla="*/ 1691081 w 6858000"/>
              <a:gd name="connsiteY1" fmla="*/ 83 h 2394857"/>
              <a:gd name="connsiteX2" fmla="*/ 5166920 w 6858000"/>
              <a:gd name="connsiteY2" fmla="*/ 83 h 2394857"/>
              <a:gd name="connsiteX3" fmla="*/ 6096001 w 6858000"/>
              <a:gd name="connsiteY3" fmla="*/ 870858 h 2394857"/>
              <a:gd name="connsiteX4" fmla="*/ 0 w 6858000"/>
              <a:gd name="connsiteY4" fmla="*/ 2394857 h 2394857"/>
              <a:gd name="connsiteX5" fmla="*/ 0 w 6858000"/>
              <a:gd name="connsiteY5" fmla="*/ 870859 h 2394857"/>
              <a:gd name="connsiteX6" fmla="*/ 6858000 w 6858000"/>
              <a:gd name="connsiteY6" fmla="*/ 870859 h 2394857"/>
              <a:gd name="connsiteX7" fmla="*/ 6858000 w 6858000"/>
              <a:gd name="connsiteY7" fmla="*/ 2394857 h 239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2394857">
                <a:moveTo>
                  <a:pt x="761999" y="870858"/>
                </a:moveTo>
                <a:cubicBezTo>
                  <a:pt x="1316531" y="631447"/>
                  <a:pt x="1066594" y="-8391"/>
                  <a:pt x="1691081" y="83"/>
                </a:cubicBezTo>
                <a:lnTo>
                  <a:pt x="5166920" y="83"/>
                </a:lnTo>
                <a:cubicBezTo>
                  <a:pt x="5826383" y="-2035"/>
                  <a:pt x="5523980" y="612379"/>
                  <a:pt x="6096001" y="870858"/>
                </a:cubicBezTo>
                <a:close/>
                <a:moveTo>
                  <a:pt x="0" y="2394857"/>
                </a:moveTo>
                <a:lnTo>
                  <a:pt x="0" y="870859"/>
                </a:lnTo>
                <a:lnTo>
                  <a:pt x="6858000" y="870859"/>
                </a:lnTo>
                <a:lnTo>
                  <a:pt x="6858000" y="2394857"/>
                </a:lnTo>
                <a:close/>
              </a:path>
            </a:pathLst>
          </a:custGeom>
          <a:solidFill>
            <a:srgbClr val="FFC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grpSp>
        <p:nvGrpSpPr>
          <p:cNvPr id="48" name="组合 47"/>
          <p:cNvGrpSpPr>
            <a:grpSpLocks/>
          </p:cNvGrpSpPr>
          <p:nvPr/>
        </p:nvGrpSpPr>
        <p:grpSpPr bwMode="auto">
          <a:xfrm>
            <a:off x="6140052" y="1935954"/>
            <a:ext cx="352425" cy="296466"/>
            <a:chOff x="1438669" y="2327872"/>
            <a:chExt cx="470057" cy="395132"/>
          </a:xfrm>
        </p:grpSpPr>
        <p:sp>
          <p:nvSpPr>
            <p:cNvPr id="52" name="椭圆 51"/>
            <p:cNvSpPr>
              <a:spLocks noChangeAspect="1"/>
            </p:cNvSpPr>
            <p:nvPr/>
          </p:nvSpPr>
          <p:spPr bwMode="auto">
            <a:xfrm>
              <a:off x="1511719" y="2327872"/>
              <a:ext cx="397007" cy="3951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0" name="文本框 49"/>
            <p:cNvSpPr txBox="1"/>
            <p:nvPr/>
          </p:nvSpPr>
          <p:spPr>
            <a:xfrm>
              <a:off x="1438669" y="2348503"/>
              <a:ext cx="246390" cy="369186"/>
            </a:xfrm>
            <a:prstGeom prst="rect">
              <a:avLst/>
            </a:prstGeom>
            <a:noFill/>
          </p:spPr>
          <p:txBody>
            <a:bodyPr wrap="none">
              <a:spAutoFit/>
            </a:bodyPr>
            <a:lstStyle/>
            <a:p>
              <a:pPr>
                <a:defRPr/>
              </a:pPr>
              <a:endParaRPr lang="zh-CN" altLang="en-US" sz="1200" b="1" dirty="0">
                <a:solidFill>
                  <a:schemeClr val="bg2">
                    <a:lumMod val="25000"/>
                  </a:schemeClr>
                </a:solidFill>
              </a:endParaRPr>
            </a:p>
          </p:txBody>
        </p:sp>
      </p:grpSp>
      <p:sp>
        <p:nvSpPr>
          <p:cNvPr id="72" name="TextBox 3"/>
          <p:cNvSpPr txBox="1"/>
          <p:nvPr/>
        </p:nvSpPr>
        <p:spPr>
          <a:xfrm>
            <a:off x="437426" y="3512093"/>
            <a:ext cx="3879150" cy="1107996"/>
          </a:xfrm>
          <a:prstGeom prst="rect">
            <a:avLst/>
          </a:prstGeom>
          <a:noFill/>
        </p:spPr>
        <p:txBody>
          <a:bodyPr wrap="square" lIns="0" tIns="0" rIns="0" rtlCol="0">
            <a:spAutoFit/>
          </a:bodyPr>
          <a:lstStyle/>
          <a:p>
            <a:r>
              <a:rPr lang="zh-TW" altLang="en-US" dirty="0">
                <a:solidFill>
                  <a:srgbClr val="C00000"/>
                </a:solidFill>
                <a:latin typeface="Times New Roman"/>
              </a:rPr>
              <a:t>  </a:t>
            </a:r>
            <a:r>
              <a:rPr lang="en-US" altLang="zh-CN" dirty="0">
                <a:solidFill>
                  <a:srgbClr val="C00000"/>
                </a:solidFill>
                <a:latin typeface="Times New Roman"/>
              </a:rPr>
              <a:t> </a:t>
            </a:r>
            <a:r>
              <a:rPr lang="en-US" altLang="zh-CN" b="1" dirty="0" err="1">
                <a:latin typeface="Times New Roman"/>
              </a:rPr>
              <a:t>左右對稱之解釋，</a:t>
            </a:r>
            <a:r>
              <a:rPr lang="en-US" altLang="zh-CN" b="1" dirty="0" err="1" smtClean="0">
                <a:latin typeface="Times New Roman"/>
              </a:rPr>
              <a:t>左右散熱片可相同</a:t>
            </a:r>
            <a:endParaRPr lang="en-US" altLang="zh-CN" b="1" dirty="0" smtClean="0">
              <a:latin typeface="Times New Roman"/>
            </a:endParaRPr>
          </a:p>
          <a:p>
            <a:r>
              <a:rPr lang="zh-TW" altLang="en-US" b="1" dirty="0">
                <a:latin typeface="Times New Roman"/>
              </a:rPr>
              <a:t> </a:t>
            </a:r>
            <a:r>
              <a:rPr lang="zh-TW" altLang="en-US" b="1" dirty="0" smtClean="0">
                <a:latin typeface="Times New Roman"/>
              </a:rPr>
              <a:t>  </a:t>
            </a:r>
            <a:r>
              <a:rPr lang="en-US" altLang="zh-CN" b="1" dirty="0" err="1" smtClean="0">
                <a:latin typeface="Times New Roman"/>
              </a:rPr>
              <a:t>亦可不相同方向上對稱即為已足</a:t>
            </a:r>
            <a:r>
              <a:rPr lang="en-US" altLang="zh-CN" b="1" dirty="0" err="1">
                <a:latin typeface="Times New Roman"/>
              </a:rPr>
              <a:t>，</a:t>
            </a:r>
            <a:r>
              <a:rPr lang="en-US" altLang="zh-CN" b="1" dirty="0" err="1" smtClean="0">
                <a:latin typeface="Times New Roman"/>
              </a:rPr>
              <a:t>大</a:t>
            </a:r>
            <a:r>
              <a:rPr lang="zh-TW" altLang="en-US" b="1" dirty="0" smtClean="0">
                <a:latin typeface="Times New Roman"/>
              </a:rPr>
              <a:t>   </a:t>
            </a:r>
            <a:endParaRPr lang="en-US" altLang="zh-TW" b="1" dirty="0" smtClean="0">
              <a:latin typeface="Times New Roman"/>
            </a:endParaRPr>
          </a:p>
          <a:p>
            <a:r>
              <a:rPr lang="zh-TW" altLang="en-US" b="1" dirty="0">
                <a:latin typeface="Times New Roman"/>
              </a:rPr>
              <a:t> </a:t>
            </a:r>
            <a:r>
              <a:rPr lang="zh-TW" altLang="en-US" b="1" dirty="0" smtClean="0">
                <a:latin typeface="Times New Roman"/>
              </a:rPr>
              <a:t>  </a:t>
            </a:r>
            <a:r>
              <a:rPr lang="en-US" altLang="zh-CN" b="1" dirty="0" err="1" smtClean="0">
                <a:latin typeface="Times New Roman"/>
              </a:rPr>
              <a:t>小</a:t>
            </a:r>
            <a:r>
              <a:rPr lang="en-US" altLang="zh-CN" b="1" dirty="0" err="1">
                <a:latin typeface="Times New Roman"/>
              </a:rPr>
              <a:t>、形狀在所不論</a:t>
            </a:r>
            <a:endParaRPr lang="zh-TW" altLang="en-US" b="1" dirty="0">
              <a:latin typeface="Times New Roman"/>
            </a:endParaRPr>
          </a:p>
          <a:p>
            <a:endParaRPr lang="en-US" altLang="zh-CN" sz="1500" dirty="0">
              <a:solidFill>
                <a:srgbClr val="003298"/>
              </a:solidFill>
              <a:latin typeface="Times New Roman"/>
            </a:endParaRPr>
          </a:p>
        </p:txBody>
      </p:sp>
      <p:sp>
        <p:nvSpPr>
          <p:cNvPr id="73" name="矩形 72"/>
          <p:cNvSpPr/>
          <p:nvPr/>
        </p:nvSpPr>
        <p:spPr>
          <a:xfrm>
            <a:off x="3881816" y="5042767"/>
            <a:ext cx="1400384" cy="415498"/>
          </a:xfrm>
          <a:prstGeom prst="rect">
            <a:avLst/>
          </a:prstGeom>
          <a:noFill/>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TW" altLang="en-US" sz="2100" b="1" spc="270" dirty="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法院判決</a:t>
            </a:r>
            <a:endParaRPr lang="zh-CN" altLang="en-US" sz="2100" b="1" spc="270" dirty="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74" name="矩形 73"/>
          <p:cNvSpPr/>
          <p:nvPr/>
        </p:nvSpPr>
        <p:spPr>
          <a:xfrm>
            <a:off x="6044325" y="1918968"/>
            <a:ext cx="1400384" cy="415498"/>
          </a:xfrm>
          <a:prstGeom prst="rect">
            <a:avLst/>
          </a:prstGeom>
          <a:noFill/>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TW" altLang="en-US" sz="2100" b="1" spc="270" dirty="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被上訴人</a:t>
            </a:r>
            <a:endParaRPr lang="zh-CN" altLang="en-US" sz="2100" b="1" spc="270" dirty="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75" name="TextBox 8"/>
          <p:cNvSpPr txBox="1"/>
          <p:nvPr/>
        </p:nvSpPr>
        <p:spPr>
          <a:xfrm>
            <a:off x="5042355" y="3509342"/>
            <a:ext cx="3627882" cy="1154162"/>
          </a:xfrm>
          <a:prstGeom prst="rect">
            <a:avLst/>
          </a:prstGeom>
          <a:noFill/>
        </p:spPr>
        <p:txBody>
          <a:bodyPr wrap="square" lIns="0" tIns="0" rIns="0" rtlCol="0">
            <a:spAutoFit/>
          </a:bodyPr>
          <a:lstStyle/>
          <a:p>
            <a:r>
              <a:rPr lang="en-US" altLang="zh-CN" b="1" dirty="0" err="1">
                <a:solidFill>
                  <a:schemeClr val="bg1"/>
                </a:solidFill>
                <a:latin typeface="Times New Roman"/>
              </a:rPr>
              <a:t>左右對稱，應解釋為：左右兩方向各具有相同形狀及大</a:t>
            </a:r>
            <a:r>
              <a:rPr lang="en-US" altLang="zh-CN" b="1" dirty="0">
                <a:solidFill>
                  <a:schemeClr val="bg1"/>
                </a:solidFill>
                <a:latin typeface="Times New Roman"/>
              </a:rPr>
              <a:t> </a:t>
            </a:r>
            <a:r>
              <a:rPr lang="en-US" altLang="zh-CN" b="1" dirty="0" err="1">
                <a:solidFill>
                  <a:schemeClr val="bg1"/>
                </a:solidFill>
                <a:latin typeface="Times New Roman"/>
              </a:rPr>
              <a:t>小之物件者</a:t>
            </a:r>
            <a:endParaRPr lang="en-US" altLang="zh-CN" b="1" dirty="0">
              <a:solidFill>
                <a:schemeClr val="bg1"/>
              </a:solidFill>
              <a:latin typeface="Times New Roman"/>
            </a:endParaRPr>
          </a:p>
          <a:p>
            <a:r>
              <a:rPr lang="en-US" altLang="zh-CN" b="1" dirty="0">
                <a:solidFill>
                  <a:schemeClr val="bg1"/>
                </a:solidFill>
                <a:latin typeface="Times New Roman"/>
              </a:rPr>
              <a:t>即散熱鰭部形狀、大小、方向左右對稱。</a:t>
            </a:r>
          </a:p>
        </p:txBody>
      </p:sp>
      <p:sp>
        <p:nvSpPr>
          <p:cNvPr id="79" name="TextBox 11"/>
          <p:cNvSpPr txBox="1"/>
          <p:nvPr/>
        </p:nvSpPr>
        <p:spPr>
          <a:xfrm>
            <a:off x="1448763" y="5699046"/>
            <a:ext cx="7221474" cy="357790"/>
          </a:xfrm>
          <a:prstGeom prst="rect">
            <a:avLst/>
          </a:prstGeom>
          <a:noFill/>
        </p:spPr>
        <p:txBody>
          <a:bodyPr wrap="square" lIns="0" tIns="0" rIns="0" rtlCol="0">
            <a:spAutoFit/>
          </a:bodyPr>
          <a:lstStyle/>
          <a:p>
            <a:r>
              <a:rPr lang="en-US" altLang="zh-CN" sz="2025" b="1" spc="150" dirty="0" err="1" smtClean="0">
                <a:solidFill>
                  <a:srgbClr val="FF0000"/>
                </a:solidFill>
                <a:latin typeface="Times New Roman"/>
              </a:rPr>
              <a:t>左右對稱之客觀解釋應為左右兩側之大小及形狀相對應</a:t>
            </a:r>
            <a:endParaRPr lang="en-US" altLang="zh-CN" sz="2025" b="1" spc="150" dirty="0">
              <a:solidFill>
                <a:srgbClr val="003298"/>
              </a:solidFill>
              <a:latin typeface="Times New Roman"/>
            </a:endParaRPr>
          </a:p>
        </p:txBody>
      </p:sp>
      <p:sp>
        <p:nvSpPr>
          <p:cNvPr id="80" name="矩形 79"/>
          <p:cNvSpPr/>
          <p:nvPr/>
        </p:nvSpPr>
        <p:spPr>
          <a:xfrm>
            <a:off x="1756837" y="1951433"/>
            <a:ext cx="1096455" cy="415498"/>
          </a:xfrm>
          <a:prstGeom prst="rect">
            <a:avLst/>
          </a:prstGeom>
          <a:noFill/>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TW" altLang="en-US" sz="2100" b="1" spc="270" dirty="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上訴人</a:t>
            </a:r>
            <a:endParaRPr lang="zh-CN" altLang="en-US" sz="2100" b="1" spc="270" dirty="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pic>
        <p:nvPicPr>
          <p:cNvPr id="24" name="Picture 2" descr="ãç­è¾¯ãçåçæå°çµæ"/>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080"/>
          <a:stretch/>
        </p:blipFill>
        <p:spPr bwMode="auto">
          <a:xfrm>
            <a:off x="3919654" y="1408910"/>
            <a:ext cx="1324708" cy="1293773"/>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2622876" y="661418"/>
            <a:ext cx="4121641" cy="523220"/>
          </a:xfrm>
          <a:prstGeom prst="rect">
            <a:avLst/>
          </a:prstGeom>
          <a:noFill/>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TW" altLang="en-US" sz="2800" b="1" spc="270" dirty="0" smtClean="0">
                <a:solidFill>
                  <a:srgbClr val="00206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二審訴訟當事人之主張</a:t>
            </a:r>
            <a:endParaRPr lang="zh-CN" altLang="en-US" sz="2800" b="1" spc="270" dirty="0">
              <a:solidFill>
                <a:srgbClr val="00206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88059275"/>
      </p:ext>
    </p:extLst>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350"/>
                                        <p:tgtEl>
                                          <p:spTgt spid="48"/>
                                        </p:tgtEl>
                                      </p:cBhvr>
                                    </p:animEffect>
                                    <p:anim calcmode="lin" valueType="num">
                                      <p:cBhvr>
                                        <p:cTn id="8" dur="350" fill="hold"/>
                                        <p:tgtEl>
                                          <p:spTgt spid="48"/>
                                        </p:tgtEl>
                                        <p:attrNameLst>
                                          <p:attrName>ppt_x</p:attrName>
                                        </p:attrNameLst>
                                      </p:cBhvr>
                                      <p:tavLst>
                                        <p:tav tm="0">
                                          <p:val>
                                            <p:strVal val="#ppt_x"/>
                                          </p:val>
                                        </p:tav>
                                        <p:tav tm="100000">
                                          <p:val>
                                            <p:strVal val="#ppt_x"/>
                                          </p:val>
                                        </p:tav>
                                      </p:tavLst>
                                    </p:anim>
                                    <p:anim calcmode="lin" valueType="num">
                                      <p:cBhvr>
                                        <p:cTn id="9" dur="35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descr="https://static.wixstatic.com/media/ce627c_d31491fbfe5244d2985ae9f8e1ee396c~mv2_d_8880_1773_s_2.jpg/v1/fill/w_1078,h_374,al_c,q_85,usm_0.66_1.00_0.01/ce627c_d31491fbfe5244d2985ae9f8e1ee396c~mv2_d_8880_1773_s_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691681" y="3098368"/>
            <a:ext cx="1351003" cy="20577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0" name="矩形 29"/>
          <p:cNvSpPr/>
          <p:nvPr/>
        </p:nvSpPr>
        <p:spPr>
          <a:xfrm>
            <a:off x="3401870" y="1536694"/>
            <a:ext cx="5033750" cy="1036181"/>
          </a:xfrm>
          <a:prstGeom prst="rect">
            <a:avLst/>
          </a:prstGeom>
          <a:noFill/>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TW" altLang="en-US" b="1" spc="300" dirty="0">
                <a:solidFill>
                  <a:schemeClr val="tx1">
                    <a:lumMod val="65000"/>
                    <a:lumOff val="35000"/>
                  </a:schemeClr>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創辦人 陳明邦</a:t>
            </a:r>
            <a:endParaRPr lang="en-US" altLang="zh-TW" b="1" spc="300" dirty="0">
              <a:solidFill>
                <a:schemeClr val="tx1">
                  <a:lumMod val="65000"/>
                  <a:lumOff val="35000"/>
                </a:schemeClr>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eaLnBrk="1" hangingPunct="1">
              <a:lnSpc>
                <a:spcPts val="2600"/>
              </a:lnSpc>
            </a:pPr>
            <a:r>
              <a:rPr lang="en-US" altLang="zh-TW" sz="1200" spc="300" dirty="0">
                <a:solidFill>
                  <a:schemeClr val="tx1">
                    <a:lumMod val="65000"/>
                    <a:lumOff val="35000"/>
                  </a:schemeClr>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a:t>
            </a:r>
            <a:r>
              <a:rPr lang="zh-TW" altLang="en-US" sz="1200" spc="300" dirty="0">
                <a:solidFill>
                  <a:schemeClr val="tx1">
                    <a:lumMod val="65000"/>
                    <a:lumOff val="35000"/>
                  </a:schemeClr>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經濟部智慧財產局 首任局長 </a:t>
            </a:r>
            <a:r>
              <a:rPr lang="en-US" altLang="zh-TW" sz="1200" spc="300" dirty="0">
                <a:solidFill>
                  <a:schemeClr val="tx1">
                    <a:lumMod val="65000"/>
                    <a:lumOff val="35000"/>
                  </a:schemeClr>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 </a:t>
            </a:r>
            <a:r>
              <a:rPr lang="zh-TW" altLang="en-US" sz="1200" spc="300" dirty="0">
                <a:solidFill>
                  <a:schemeClr val="tx1">
                    <a:lumMod val="65000"/>
                    <a:lumOff val="35000"/>
                  </a:schemeClr>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經濟部中央標準局 局長</a:t>
            </a:r>
            <a:r>
              <a:rPr lang="en-US" altLang="zh-TW" sz="1200" spc="300" dirty="0">
                <a:solidFill>
                  <a:schemeClr val="tx1">
                    <a:lumMod val="65000"/>
                    <a:lumOff val="35000"/>
                  </a:schemeClr>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a:t>
            </a:r>
          </a:p>
          <a:p>
            <a:pPr>
              <a:lnSpc>
                <a:spcPts val="2600"/>
              </a:lnSpc>
            </a:pPr>
            <a:endParaRPr lang="en-US" altLang="zh-TW" sz="1400" b="1" spc="300" dirty="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45" name="文本框 5"/>
          <p:cNvSpPr txBox="1"/>
          <p:nvPr/>
        </p:nvSpPr>
        <p:spPr>
          <a:xfrm>
            <a:off x="1482525" y="1489132"/>
            <a:ext cx="1618508" cy="646331"/>
          </a:xfrm>
          <a:prstGeom prst="rect">
            <a:avLst/>
          </a:prstGeom>
          <a:noFill/>
        </p:spPr>
        <p:txBody>
          <a:bodyPr wrap="square" rtlCol="0">
            <a:spAutoFit/>
          </a:bodyPr>
          <a:lstStyle/>
          <a:p>
            <a:pPr algn="r"/>
            <a:r>
              <a:rPr lang="en-US" altLang="zh-CN" sz="3600" dirty="0">
                <a:solidFill>
                  <a:srgbClr val="E64134"/>
                </a:solidFill>
                <a:latin typeface="Arial Black" panose="020B0A04020102020204" pitchFamily="34" charset="0"/>
              </a:rPr>
              <a:t>TSipo</a:t>
            </a:r>
            <a:endParaRPr lang="zh-CN" altLang="en-US" sz="3600" dirty="0">
              <a:solidFill>
                <a:srgbClr val="E64134"/>
              </a:solidFill>
              <a:latin typeface="Arial Black" panose="020B0A04020102020204" pitchFamily="34" charset="0"/>
            </a:endParaRPr>
          </a:p>
        </p:txBody>
      </p:sp>
      <p:grpSp>
        <p:nvGrpSpPr>
          <p:cNvPr id="31" name="组合 4"/>
          <p:cNvGrpSpPr/>
          <p:nvPr/>
        </p:nvGrpSpPr>
        <p:grpSpPr>
          <a:xfrm rot="5400000">
            <a:off x="-431004" y="1750113"/>
            <a:ext cx="1859190" cy="320419"/>
            <a:chOff x="4827934" y="3550540"/>
            <a:chExt cx="2173152" cy="593645"/>
          </a:xfrm>
          <a:solidFill>
            <a:srgbClr val="FFC000"/>
          </a:solidFill>
        </p:grpSpPr>
        <p:sp>
          <p:nvSpPr>
            <p:cNvPr id="32" name="Freeform 10"/>
            <p:cNvSpPr>
              <a:spLocks/>
            </p:cNvSpPr>
            <p:nvPr/>
          </p:nvSpPr>
          <p:spPr bwMode="auto">
            <a:xfrm rot="5400000">
              <a:off x="4572198" y="3806276"/>
              <a:ext cx="593644" cy="82171"/>
            </a:xfrm>
            <a:custGeom>
              <a:avLst/>
              <a:gdLst>
                <a:gd name="T0" fmla="*/ 196 w 196"/>
                <a:gd name="T1" fmla="*/ 15 h 30"/>
                <a:gd name="T2" fmla="*/ 181 w 196"/>
                <a:gd name="T3" fmla="*/ 30 h 30"/>
                <a:gd name="T4" fmla="*/ 15 w 196"/>
                <a:gd name="T5" fmla="*/ 30 h 30"/>
                <a:gd name="T6" fmla="*/ 0 w 196"/>
                <a:gd name="T7" fmla="*/ 15 h 30"/>
                <a:gd name="T8" fmla="*/ 0 w 196"/>
                <a:gd name="T9" fmla="*/ 15 h 30"/>
                <a:gd name="T10" fmla="*/ 15 w 196"/>
                <a:gd name="T11" fmla="*/ 0 h 30"/>
                <a:gd name="T12" fmla="*/ 181 w 196"/>
                <a:gd name="T13" fmla="*/ 0 h 30"/>
                <a:gd name="T14" fmla="*/ 196 w 196"/>
                <a:gd name="T15" fmla="*/ 15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30">
                  <a:moveTo>
                    <a:pt x="196" y="15"/>
                  </a:moveTo>
                  <a:cubicBezTo>
                    <a:pt x="196" y="24"/>
                    <a:pt x="189" y="30"/>
                    <a:pt x="181" y="30"/>
                  </a:cubicBezTo>
                  <a:cubicBezTo>
                    <a:pt x="15" y="30"/>
                    <a:pt x="15" y="30"/>
                    <a:pt x="15" y="30"/>
                  </a:cubicBezTo>
                  <a:cubicBezTo>
                    <a:pt x="7" y="30"/>
                    <a:pt x="0" y="24"/>
                    <a:pt x="0" y="15"/>
                  </a:cubicBezTo>
                  <a:cubicBezTo>
                    <a:pt x="0" y="15"/>
                    <a:pt x="0" y="15"/>
                    <a:pt x="0" y="15"/>
                  </a:cubicBezTo>
                  <a:cubicBezTo>
                    <a:pt x="0" y="7"/>
                    <a:pt x="7" y="0"/>
                    <a:pt x="15" y="0"/>
                  </a:cubicBezTo>
                  <a:cubicBezTo>
                    <a:pt x="181" y="0"/>
                    <a:pt x="181" y="0"/>
                    <a:pt x="181" y="0"/>
                  </a:cubicBezTo>
                  <a:cubicBezTo>
                    <a:pt x="189" y="0"/>
                    <a:pt x="196" y="7"/>
                    <a:pt x="196" y="15"/>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10"/>
            <p:cNvSpPr>
              <a:spLocks/>
            </p:cNvSpPr>
            <p:nvPr/>
          </p:nvSpPr>
          <p:spPr bwMode="auto">
            <a:xfrm rot="5400000">
              <a:off x="6663179" y="3806277"/>
              <a:ext cx="593644" cy="82171"/>
            </a:xfrm>
            <a:custGeom>
              <a:avLst/>
              <a:gdLst>
                <a:gd name="T0" fmla="*/ 196 w 196"/>
                <a:gd name="T1" fmla="*/ 15 h 30"/>
                <a:gd name="T2" fmla="*/ 181 w 196"/>
                <a:gd name="T3" fmla="*/ 30 h 30"/>
                <a:gd name="T4" fmla="*/ 15 w 196"/>
                <a:gd name="T5" fmla="*/ 30 h 30"/>
                <a:gd name="T6" fmla="*/ 0 w 196"/>
                <a:gd name="T7" fmla="*/ 15 h 30"/>
                <a:gd name="T8" fmla="*/ 0 w 196"/>
                <a:gd name="T9" fmla="*/ 15 h 30"/>
                <a:gd name="T10" fmla="*/ 15 w 196"/>
                <a:gd name="T11" fmla="*/ 0 h 30"/>
                <a:gd name="T12" fmla="*/ 181 w 196"/>
                <a:gd name="T13" fmla="*/ 0 h 30"/>
                <a:gd name="T14" fmla="*/ 196 w 196"/>
                <a:gd name="T15" fmla="*/ 15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30">
                  <a:moveTo>
                    <a:pt x="196" y="15"/>
                  </a:moveTo>
                  <a:cubicBezTo>
                    <a:pt x="196" y="24"/>
                    <a:pt x="189" y="30"/>
                    <a:pt x="181" y="30"/>
                  </a:cubicBezTo>
                  <a:cubicBezTo>
                    <a:pt x="15" y="30"/>
                    <a:pt x="15" y="30"/>
                    <a:pt x="15" y="30"/>
                  </a:cubicBezTo>
                  <a:cubicBezTo>
                    <a:pt x="7" y="30"/>
                    <a:pt x="0" y="24"/>
                    <a:pt x="0" y="15"/>
                  </a:cubicBezTo>
                  <a:cubicBezTo>
                    <a:pt x="0" y="15"/>
                    <a:pt x="0" y="15"/>
                    <a:pt x="0" y="15"/>
                  </a:cubicBezTo>
                  <a:cubicBezTo>
                    <a:pt x="0" y="7"/>
                    <a:pt x="7" y="0"/>
                    <a:pt x="15" y="0"/>
                  </a:cubicBezTo>
                  <a:cubicBezTo>
                    <a:pt x="181" y="0"/>
                    <a:pt x="181" y="0"/>
                    <a:pt x="181" y="0"/>
                  </a:cubicBezTo>
                  <a:cubicBezTo>
                    <a:pt x="189" y="0"/>
                    <a:pt x="196" y="7"/>
                    <a:pt x="196" y="15"/>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字方塊 33"/>
          <p:cNvSpPr txBox="1"/>
          <p:nvPr/>
        </p:nvSpPr>
        <p:spPr>
          <a:xfrm>
            <a:off x="326975" y="1393065"/>
            <a:ext cx="415498" cy="1200329"/>
          </a:xfrm>
          <a:prstGeom prst="rect">
            <a:avLst/>
          </a:prstGeom>
          <a:noFill/>
        </p:spPr>
        <p:txBody>
          <a:bodyPr wrap="none" rtlCol="0">
            <a:spAutoFit/>
          </a:bodyPr>
          <a:lstStyle/>
          <a:p>
            <a:r>
              <a:rPr lang="zh-TW" altLang="en-US" b="1" dirty="0">
                <a:latin typeface="+mj-ea"/>
                <a:ea typeface="+mj-ea"/>
              </a:rPr>
              <a:t>品</a:t>
            </a:r>
            <a:endParaRPr lang="en-US" altLang="zh-TW" b="1" dirty="0">
              <a:latin typeface="+mj-ea"/>
              <a:ea typeface="+mj-ea"/>
            </a:endParaRPr>
          </a:p>
          <a:p>
            <a:r>
              <a:rPr lang="zh-TW" altLang="en-US" b="1" dirty="0">
                <a:latin typeface="+mj-ea"/>
                <a:ea typeface="+mj-ea"/>
              </a:rPr>
              <a:t>牌</a:t>
            </a:r>
            <a:endParaRPr lang="en-US" altLang="zh-TW" b="1" dirty="0">
              <a:latin typeface="+mj-ea"/>
              <a:ea typeface="+mj-ea"/>
            </a:endParaRPr>
          </a:p>
          <a:p>
            <a:r>
              <a:rPr lang="zh-TW" altLang="en-US" b="1" dirty="0">
                <a:latin typeface="+mj-ea"/>
                <a:ea typeface="+mj-ea"/>
              </a:rPr>
              <a:t>精</a:t>
            </a:r>
            <a:endParaRPr lang="en-US" altLang="zh-TW" b="1" dirty="0">
              <a:latin typeface="+mj-ea"/>
              <a:ea typeface="+mj-ea"/>
            </a:endParaRPr>
          </a:p>
          <a:p>
            <a:r>
              <a:rPr lang="zh-TW" altLang="en-US" b="1" dirty="0">
                <a:latin typeface="+mj-ea"/>
                <a:ea typeface="+mj-ea"/>
              </a:rPr>
              <a:t>神</a:t>
            </a:r>
          </a:p>
        </p:txBody>
      </p:sp>
      <p:sp>
        <p:nvSpPr>
          <p:cNvPr id="40" name="矩形 39"/>
          <p:cNvSpPr/>
          <p:nvPr/>
        </p:nvSpPr>
        <p:spPr>
          <a:xfrm rot="5400000">
            <a:off x="5018997" y="-1531611"/>
            <a:ext cx="261610" cy="7988396"/>
          </a:xfrm>
          <a:prstGeom prst="rect">
            <a:avLst/>
          </a:prstGeom>
          <a:solidFill>
            <a:srgbClr val="B135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dirty="0"/>
          </a:p>
        </p:txBody>
      </p:sp>
      <p:sp>
        <p:nvSpPr>
          <p:cNvPr id="47" name="矩形 17"/>
          <p:cNvSpPr>
            <a:spLocks noChangeArrowheads="1"/>
          </p:cNvSpPr>
          <p:nvPr/>
        </p:nvSpPr>
        <p:spPr bwMode="auto">
          <a:xfrm>
            <a:off x="1601671" y="2331782"/>
            <a:ext cx="353005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a:r>
              <a:rPr lang="en-US" altLang="zh-CN" sz="1100" b="1" spc="-80" dirty="0">
                <a:solidFill>
                  <a:srgbClr val="FFFF00"/>
                </a:solidFill>
                <a:latin typeface="Arial" panose="020B0604020202020204" pitchFamily="34" charset="0"/>
                <a:cs typeface="Arial" panose="020B0604020202020204" pitchFamily="34" charset="0"/>
              </a:rPr>
              <a:t>T</a:t>
            </a:r>
            <a:r>
              <a:rPr lang="en-US" altLang="zh-CN" sz="1100" spc="-80" dirty="0">
                <a:solidFill>
                  <a:schemeClr val="bg1"/>
                </a:solidFill>
                <a:latin typeface="Arial" panose="020B0604020202020204" pitchFamily="34" charset="0"/>
                <a:cs typeface="Arial" panose="020B0604020202020204" pitchFamily="34" charset="0"/>
              </a:rPr>
              <a:t>aiwan </a:t>
            </a:r>
            <a:r>
              <a:rPr lang="en-US" altLang="zh-CN" sz="1100" b="1" spc="-80" dirty="0">
                <a:solidFill>
                  <a:srgbClr val="FFFF00"/>
                </a:solidFill>
                <a:latin typeface="Arial" panose="020B0604020202020204" pitchFamily="34" charset="0"/>
                <a:cs typeface="Arial" panose="020B0604020202020204" pitchFamily="34" charset="0"/>
              </a:rPr>
              <a:t>S</a:t>
            </a:r>
            <a:r>
              <a:rPr lang="en-US" altLang="zh-CN" sz="1100" spc="-80" dirty="0">
                <a:solidFill>
                  <a:schemeClr val="bg1"/>
                </a:solidFill>
                <a:latin typeface="Arial" panose="020B0604020202020204" pitchFamily="34" charset="0"/>
                <a:cs typeface="Arial" panose="020B0604020202020204" pitchFamily="34" charset="0"/>
              </a:rPr>
              <a:t>trategics </a:t>
            </a:r>
            <a:r>
              <a:rPr lang="en-US" altLang="zh-CN" sz="1100" b="1" spc="-80" dirty="0">
                <a:solidFill>
                  <a:srgbClr val="FFFF00"/>
                </a:solidFill>
                <a:latin typeface="Arial" panose="020B0604020202020204" pitchFamily="34" charset="0"/>
                <a:cs typeface="Arial" panose="020B0604020202020204" pitchFamily="34" charset="0"/>
              </a:rPr>
              <a:t>I</a:t>
            </a:r>
            <a:r>
              <a:rPr lang="en-US" altLang="zh-CN" sz="1100" spc="-80" dirty="0">
                <a:solidFill>
                  <a:schemeClr val="bg1"/>
                </a:solidFill>
                <a:latin typeface="Arial" panose="020B0604020202020204" pitchFamily="34" charset="0"/>
                <a:cs typeface="Arial" panose="020B0604020202020204" pitchFamily="34" charset="0"/>
              </a:rPr>
              <a:t>ntellectual</a:t>
            </a:r>
            <a:r>
              <a:rPr lang="en-US" altLang="zh-CN" sz="1100" spc="-80" dirty="0">
                <a:latin typeface="Arial" panose="020B0604020202020204" pitchFamily="34" charset="0"/>
                <a:cs typeface="Arial" panose="020B0604020202020204" pitchFamily="34" charset="0"/>
              </a:rPr>
              <a:t> </a:t>
            </a:r>
            <a:r>
              <a:rPr lang="en-US" altLang="zh-CN" sz="1100" b="1" spc="-80" dirty="0">
                <a:solidFill>
                  <a:srgbClr val="FFFF00"/>
                </a:solidFill>
                <a:latin typeface="Arial" panose="020B0604020202020204" pitchFamily="34" charset="0"/>
                <a:cs typeface="Arial" panose="020B0604020202020204" pitchFamily="34" charset="0"/>
              </a:rPr>
              <a:t>P</a:t>
            </a:r>
            <a:r>
              <a:rPr lang="en-US" altLang="zh-CN" sz="1100" spc="-80" dirty="0">
                <a:solidFill>
                  <a:schemeClr val="bg1"/>
                </a:solidFill>
                <a:latin typeface="Arial" panose="020B0604020202020204" pitchFamily="34" charset="0"/>
                <a:cs typeface="Arial" panose="020B0604020202020204" pitchFamily="34" charset="0"/>
              </a:rPr>
              <a:t>roperty</a:t>
            </a:r>
            <a:r>
              <a:rPr lang="en-US" altLang="zh-CN" sz="1100" spc="-80" dirty="0">
                <a:latin typeface="Arial" panose="020B0604020202020204" pitchFamily="34" charset="0"/>
                <a:cs typeface="Arial" panose="020B0604020202020204" pitchFamily="34" charset="0"/>
              </a:rPr>
              <a:t> </a:t>
            </a:r>
            <a:r>
              <a:rPr lang="en-US" altLang="zh-CN" sz="1100" b="1" spc="-80" dirty="0">
                <a:solidFill>
                  <a:srgbClr val="FFFF00"/>
                </a:solidFill>
                <a:latin typeface="Arial" panose="020B0604020202020204" pitchFamily="34" charset="0"/>
                <a:cs typeface="Arial" panose="020B0604020202020204" pitchFamily="34" charset="0"/>
              </a:rPr>
              <a:t>O</a:t>
            </a:r>
            <a:r>
              <a:rPr lang="en-US" altLang="zh-CN" sz="1100" spc="-80" dirty="0">
                <a:solidFill>
                  <a:schemeClr val="bg1"/>
                </a:solidFill>
                <a:latin typeface="Arial" panose="020B0604020202020204" pitchFamily="34" charset="0"/>
                <a:cs typeface="Arial" panose="020B0604020202020204" pitchFamily="34" charset="0"/>
              </a:rPr>
              <a:t>ffice</a:t>
            </a:r>
            <a:endParaRPr lang="zh-CN" altLang="en-US" sz="1100" spc="-80" dirty="0">
              <a:solidFill>
                <a:schemeClr val="bg1"/>
              </a:solidFill>
              <a:latin typeface="Arial" panose="020B0604020202020204" pitchFamily="34" charset="0"/>
              <a:cs typeface="Arial" panose="020B0604020202020204" pitchFamily="34" charset="0"/>
            </a:endParaRPr>
          </a:p>
        </p:txBody>
      </p:sp>
      <p:sp>
        <p:nvSpPr>
          <p:cNvPr id="42" name="矩形 41"/>
          <p:cNvSpPr/>
          <p:nvPr/>
        </p:nvSpPr>
        <p:spPr>
          <a:xfrm>
            <a:off x="3366247" y="3248980"/>
            <a:ext cx="5301451" cy="1502976"/>
          </a:xfrm>
          <a:prstGeom prst="rect">
            <a:avLst/>
          </a:prstGeom>
          <a:noFill/>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ts val="2600"/>
              </a:lnSpc>
            </a:pPr>
            <a:endParaRPr lang="en-US" altLang="zh-TW" sz="1400" b="1" spc="300" dirty="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a:lnSpc>
                <a:spcPts val="2800"/>
              </a:lnSpc>
            </a:pPr>
            <a:r>
              <a:rPr lang="zh-TW" altLang="en-US" sz="1600" b="1" spc="300" dirty="0">
                <a:effectLst>
                  <a:outerShdw blurRad="38100" dist="38100" dir="2700000" algn="tl">
                    <a:srgbClr val="C0C0C0"/>
                  </a:outerShdw>
                </a:effectLst>
                <a:latin typeface="微软雅黑" panose="020B0503020204020204" pitchFamily="34" charset="-122"/>
                <a:ea typeface="微软雅黑" panose="020B0503020204020204" pitchFamily="34" charset="-122"/>
              </a:rPr>
              <a:t>商業競爭有如</a:t>
            </a:r>
            <a:r>
              <a:rPr lang="zh-TW" altLang="en-US" sz="1600" b="1" spc="300" dirty="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戰國</a:t>
            </a:r>
            <a:r>
              <a:rPr lang="zh-TW" altLang="en-US" sz="1600" b="1" spc="300" dirty="0">
                <a:effectLst>
                  <a:outerShdw blurRad="38100" dist="38100" dir="2700000" algn="tl">
                    <a:srgbClr val="C0C0C0"/>
                  </a:outerShdw>
                </a:effectLst>
                <a:latin typeface="微软雅黑" panose="020B0503020204020204" pitchFamily="34" charset="-122"/>
                <a:ea typeface="微软雅黑" panose="020B0503020204020204" pitchFamily="34" charset="-122"/>
              </a:rPr>
              <a:t>爭霸時代</a:t>
            </a:r>
            <a:endParaRPr lang="en-US" altLang="zh-TW" sz="1600" b="1" spc="300" dirty="0">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a:lnSpc>
                <a:spcPts val="2800"/>
              </a:lnSpc>
            </a:pPr>
            <a:r>
              <a:rPr lang="zh-TW" altLang="en-US" sz="1600" b="1" spc="300" dirty="0">
                <a:effectLst>
                  <a:outerShdw blurRad="38100" dist="38100" dir="2700000" algn="tl">
                    <a:srgbClr val="C0C0C0"/>
                  </a:outerShdw>
                </a:effectLst>
                <a:latin typeface="微软雅黑" panose="020B0503020204020204" pitchFamily="34" charset="-122"/>
                <a:ea typeface="微软雅黑" panose="020B0503020204020204" pitchFamily="34" charset="-122"/>
              </a:rPr>
              <a:t>智慧財產權已不再單純作為保護自我研發的工具</a:t>
            </a:r>
            <a:endParaRPr lang="en-US" altLang="zh-TW" sz="1600" b="1" spc="300" dirty="0">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a:lnSpc>
                <a:spcPts val="2800"/>
              </a:lnSpc>
            </a:pPr>
            <a:r>
              <a:rPr lang="zh-TW" altLang="en-US" sz="1600" b="1" spc="300" dirty="0">
                <a:effectLst>
                  <a:outerShdw blurRad="38100" dist="38100" dir="2700000" algn="tl">
                    <a:srgbClr val="C0C0C0"/>
                  </a:outerShdw>
                </a:effectLst>
                <a:latin typeface="微软雅黑" panose="020B0503020204020204" pitchFamily="34" charset="-122"/>
                <a:ea typeface="微软雅黑" panose="020B0503020204020204" pitchFamily="34" charset="-122"/>
              </a:rPr>
              <a:t>而是商業中</a:t>
            </a:r>
            <a:r>
              <a:rPr lang="zh-TW" altLang="en-US" sz="1600" b="1" spc="300" dirty="0" smtClean="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決勝武器的策略</a:t>
            </a:r>
            <a:endParaRPr lang="zh-CN" altLang="en-US" sz="4800" b="1" spc="300" dirty="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44" name="矩形 43"/>
          <p:cNvSpPr/>
          <p:nvPr/>
        </p:nvSpPr>
        <p:spPr>
          <a:xfrm>
            <a:off x="925576" y="683695"/>
            <a:ext cx="230029" cy="5400601"/>
          </a:xfrm>
          <a:prstGeom prst="rect">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350" dirty="0"/>
              <a:t>智權 企業之大事 </a:t>
            </a:r>
            <a:endParaRPr lang="en-US" altLang="zh-TW" sz="1350" dirty="0"/>
          </a:p>
          <a:p>
            <a:pPr algn="ctr">
              <a:defRPr/>
            </a:pPr>
            <a:endParaRPr lang="en-US" altLang="zh-TW" sz="1350" dirty="0"/>
          </a:p>
          <a:p>
            <a:pPr algn="ctr">
              <a:defRPr/>
            </a:pPr>
            <a:r>
              <a:rPr lang="zh-TW" altLang="en-US" sz="1350" dirty="0"/>
              <a:t>運籌帷幄</a:t>
            </a:r>
            <a:endParaRPr lang="en-US" altLang="zh-TW" sz="1350" dirty="0"/>
          </a:p>
          <a:p>
            <a:pPr algn="ctr">
              <a:defRPr/>
            </a:pPr>
            <a:r>
              <a:rPr lang="zh-TW" altLang="en-US" sz="1350" dirty="0"/>
              <a:t>  </a:t>
            </a:r>
            <a:endParaRPr lang="en-US" altLang="zh-TW" sz="1350" dirty="0"/>
          </a:p>
          <a:p>
            <a:pPr algn="ctr">
              <a:defRPr/>
            </a:pPr>
            <a:r>
              <a:rPr lang="zh-TW" altLang="en-US" sz="1350" dirty="0"/>
              <a:t>存亡之道</a:t>
            </a:r>
            <a:endParaRPr lang="en-US" altLang="zh-TW" sz="1350" dirty="0"/>
          </a:p>
          <a:p>
            <a:pPr algn="ctr">
              <a:defRPr/>
            </a:pPr>
            <a:endParaRPr lang="en-US" altLang="zh-TW" sz="1350" dirty="0"/>
          </a:p>
          <a:p>
            <a:pPr algn="ctr">
              <a:defRPr/>
            </a:pPr>
            <a:r>
              <a:rPr lang="zh-TW" altLang="en-US" sz="1350" dirty="0"/>
              <a:t>不可不察也 </a:t>
            </a:r>
            <a:endParaRPr lang="zh-CN" altLang="en-US" sz="1350" dirty="0"/>
          </a:p>
        </p:txBody>
      </p:sp>
    </p:spTree>
    <p:extLst>
      <p:ext uri="{BB962C8B-B14F-4D97-AF65-F5344CB8AC3E}">
        <p14:creationId xmlns:p14="http://schemas.microsoft.com/office/powerpoint/2010/main" val="95592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50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 calcmode="lin" valueType="num">
                                      <p:cBhvr>
                                        <p:cTn id="9" dur="500" fill="hold"/>
                                        <p:tgtEl>
                                          <p:spTgt spid="31"/>
                                        </p:tgtEl>
                                        <p:attrNameLst>
                                          <p:attrName>style.rotation</p:attrName>
                                        </p:attrNameLst>
                                      </p:cBhvr>
                                      <p:tavLst>
                                        <p:tav tm="0">
                                          <p:val>
                                            <p:fltVal val="360"/>
                                          </p:val>
                                        </p:tav>
                                        <p:tav tm="100000">
                                          <p:val>
                                            <p:fltVal val="0"/>
                                          </p:val>
                                        </p:tav>
                                      </p:tavLst>
                                    </p:anim>
                                    <p:animEffect transition="in" filter="fade">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 name="Image 367"/>
          <p:cNvPicPr>
            <a:picLocks noChangeAspect="1"/>
          </p:cNvPicPr>
          <p:nvPr/>
        </p:nvPicPr>
        <p:blipFill>
          <a:blip r:embed="rId2"/>
          <a:stretch>
            <a:fillRect/>
          </a:stretch>
        </p:blipFill>
        <p:spPr>
          <a:xfrm>
            <a:off x="2247900" y="1524000"/>
            <a:ext cx="698500" cy="12700"/>
          </a:xfrm>
          <a:prstGeom prst="rect">
            <a:avLst/>
          </a:prstGeom>
        </p:spPr>
      </p:pic>
      <p:pic>
        <p:nvPicPr>
          <p:cNvPr id="369" name="Image 369"/>
          <p:cNvPicPr>
            <a:picLocks noChangeAspect="1"/>
          </p:cNvPicPr>
          <p:nvPr/>
        </p:nvPicPr>
        <p:blipFill>
          <a:blip r:embed="rId3"/>
          <a:stretch>
            <a:fillRect/>
          </a:stretch>
        </p:blipFill>
        <p:spPr>
          <a:xfrm>
            <a:off x="863600" y="2184400"/>
            <a:ext cx="304800" cy="12700"/>
          </a:xfrm>
          <a:prstGeom prst="rect">
            <a:avLst/>
          </a:prstGeom>
        </p:spPr>
      </p:pic>
      <p:pic>
        <p:nvPicPr>
          <p:cNvPr id="370" name="Image 370"/>
          <p:cNvPicPr>
            <a:picLocks noChangeAspect="1"/>
          </p:cNvPicPr>
          <p:nvPr/>
        </p:nvPicPr>
        <p:blipFill>
          <a:blip r:embed="rId4"/>
          <a:stretch>
            <a:fillRect/>
          </a:stretch>
        </p:blipFill>
        <p:spPr>
          <a:xfrm>
            <a:off x="863600" y="3937000"/>
            <a:ext cx="1524000" cy="12700"/>
          </a:xfrm>
          <a:prstGeom prst="rect">
            <a:avLst/>
          </a:prstGeom>
        </p:spPr>
      </p:pic>
      <p:pic>
        <p:nvPicPr>
          <p:cNvPr id="374" name="Image 374"/>
          <p:cNvPicPr>
            <a:picLocks noChangeAspect="1"/>
          </p:cNvPicPr>
          <p:nvPr/>
        </p:nvPicPr>
        <p:blipFill>
          <a:blip r:embed="rId5"/>
          <a:stretch>
            <a:fillRect/>
          </a:stretch>
        </p:blipFill>
        <p:spPr>
          <a:xfrm>
            <a:off x="1181100" y="6413500"/>
            <a:ext cx="2476500" cy="12700"/>
          </a:xfrm>
          <a:prstGeom prst="rect">
            <a:avLst/>
          </a:prstGeom>
        </p:spPr>
      </p:pic>
      <p:pic>
        <p:nvPicPr>
          <p:cNvPr id="375" name="Image 375"/>
          <p:cNvPicPr>
            <a:picLocks noChangeAspect="1"/>
          </p:cNvPicPr>
          <p:nvPr/>
        </p:nvPicPr>
        <p:blipFill>
          <a:blip r:embed="rId6"/>
          <a:stretch>
            <a:fillRect/>
          </a:stretch>
        </p:blipFill>
        <p:spPr>
          <a:xfrm>
            <a:off x="5724144" y="1344167"/>
            <a:ext cx="3300984" cy="2505456"/>
          </a:xfrm>
          <a:prstGeom prst="rect">
            <a:avLst/>
          </a:prstGeom>
        </p:spPr>
      </p:pic>
      <p:pic>
        <p:nvPicPr>
          <p:cNvPr id="376" name="Image 376"/>
          <p:cNvPicPr>
            <a:picLocks noChangeAspect="1"/>
          </p:cNvPicPr>
          <p:nvPr/>
        </p:nvPicPr>
        <p:blipFill>
          <a:blip r:embed="rId7"/>
          <a:stretch>
            <a:fillRect/>
          </a:stretch>
        </p:blipFill>
        <p:spPr>
          <a:xfrm>
            <a:off x="6516216" y="4097074"/>
            <a:ext cx="2136162" cy="1926905"/>
          </a:xfrm>
          <a:prstGeom prst="rect">
            <a:avLst/>
          </a:prstGeom>
        </p:spPr>
      </p:pic>
      <p:sp>
        <p:nvSpPr>
          <p:cNvPr id="2" name="TextBox 2"/>
          <p:cNvSpPr txBox="1"/>
          <p:nvPr/>
        </p:nvSpPr>
        <p:spPr>
          <a:xfrm>
            <a:off x="305128" y="2359276"/>
            <a:ext cx="4280018" cy="461665"/>
          </a:xfrm>
          <a:prstGeom prst="rect">
            <a:avLst/>
          </a:prstGeom>
          <a:noFill/>
        </p:spPr>
        <p:txBody>
          <a:bodyPr wrap="none" lIns="0" tIns="0" rIns="0" rtlCol="0">
            <a:spAutoFit/>
          </a:bodyPr>
          <a:lstStyle/>
          <a:p>
            <a:r>
              <a:rPr lang="en-US" altLang="zh-CN" sz="2700" dirty="0" smtClean="0">
                <a:solidFill>
                  <a:srgbClr val="003298"/>
                </a:solidFill>
                <a:latin typeface="Times New Roman"/>
              </a:rPr>
              <a:t> </a:t>
            </a:r>
            <a:r>
              <a:rPr lang="en-US" altLang="zh-CN" sz="2000" dirty="0" smtClean="0">
                <a:solidFill>
                  <a:srgbClr val="003298"/>
                </a:solidFill>
                <a:latin typeface="Times New Roman"/>
              </a:rPr>
              <a:t>一種影像式插管輔助裝置，包括：</a:t>
            </a:r>
          </a:p>
        </p:txBody>
      </p:sp>
      <p:sp>
        <p:nvSpPr>
          <p:cNvPr id="3" name="TextBox 3"/>
          <p:cNvSpPr txBox="1"/>
          <p:nvPr/>
        </p:nvSpPr>
        <p:spPr>
          <a:xfrm>
            <a:off x="305128" y="3050318"/>
            <a:ext cx="6644926" cy="1092607"/>
          </a:xfrm>
          <a:prstGeom prst="rect">
            <a:avLst/>
          </a:prstGeom>
          <a:noFill/>
        </p:spPr>
        <p:txBody>
          <a:bodyPr wrap="square" lIns="0" tIns="0" rIns="0" rtlCol="0">
            <a:spAutoFit/>
          </a:bodyPr>
          <a:lstStyle/>
          <a:p>
            <a:r>
              <a:rPr lang="en-US" altLang="zh-CN" sz="2400" b="1" dirty="0" smtClean="0">
                <a:solidFill>
                  <a:srgbClr val="77923B"/>
                </a:solidFill>
                <a:latin typeface="Times New Roman"/>
              </a:rPr>
              <a:t> </a:t>
            </a:r>
            <a:r>
              <a:rPr lang="en-US" altLang="zh-CN" sz="2000" dirty="0" err="1" smtClean="0">
                <a:solidFill>
                  <a:srgbClr val="003298"/>
                </a:solidFill>
                <a:latin typeface="Times New Roman"/>
              </a:rPr>
              <a:t>一探測裝置，</a:t>
            </a:r>
            <a:r>
              <a:rPr lang="en-US" altLang="zh-CN" sz="2000" b="1" dirty="0" err="1" smtClean="0">
                <a:solidFill>
                  <a:srgbClr val="FF0000"/>
                </a:solidFill>
                <a:latin typeface="Times New Roman"/>
              </a:rPr>
              <a:t>其材質係可與人體相容</a:t>
            </a:r>
            <a:r>
              <a:rPr lang="en-US" altLang="zh-CN" sz="2000" b="1" dirty="0" smtClean="0">
                <a:solidFill>
                  <a:srgbClr val="FF0000"/>
                </a:solidFill>
                <a:latin typeface="Times New Roman"/>
              </a:rPr>
              <a:t>，</a:t>
            </a:r>
            <a:r>
              <a:rPr lang="zh-TW" altLang="en-US" sz="2000" dirty="0" smtClean="0">
                <a:solidFill>
                  <a:srgbClr val="C00000"/>
                </a:solidFill>
                <a:latin typeface="Times New Roman"/>
              </a:rPr>
              <a:t>  </a:t>
            </a:r>
            <a:endParaRPr lang="en-US" altLang="zh-TW" sz="2000" dirty="0" smtClean="0">
              <a:solidFill>
                <a:srgbClr val="C00000"/>
              </a:solidFill>
              <a:latin typeface="Times New Roman"/>
            </a:endParaRPr>
          </a:p>
          <a:p>
            <a:r>
              <a:rPr lang="zh-TW" altLang="en-US" sz="2000" b="1" dirty="0">
                <a:solidFill>
                  <a:srgbClr val="C00000"/>
                </a:solidFill>
                <a:latin typeface="Times New Roman"/>
              </a:rPr>
              <a:t> </a:t>
            </a:r>
            <a:r>
              <a:rPr lang="zh-TW" altLang="en-US" sz="2000" b="1" dirty="0" smtClean="0">
                <a:solidFill>
                  <a:srgbClr val="C00000"/>
                </a:solidFill>
                <a:latin typeface="Times New Roman"/>
              </a:rPr>
              <a:t>   </a:t>
            </a:r>
            <a:r>
              <a:rPr lang="en-US" altLang="zh-CN" sz="2000" dirty="0" err="1" smtClean="0">
                <a:solidFill>
                  <a:srgbClr val="003298"/>
                </a:solidFill>
                <a:latin typeface="Times New Roman"/>
              </a:rPr>
              <a:t>該探測裝置包括</a:t>
            </a:r>
            <a:r>
              <a:rPr lang="en-US" altLang="zh-CN" sz="2000" dirty="0">
                <a:solidFill>
                  <a:srgbClr val="003298"/>
                </a:solidFill>
                <a:latin typeface="Times New Roman"/>
              </a:rPr>
              <a:t>：</a:t>
            </a:r>
          </a:p>
          <a:p>
            <a:endParaRPr lang="en-US" altLang="zh-CN" sz="2400" dirty="0" smtClean="0">
              <a:solidFill>
                <a:srgbClr val="FF0000"/>
              </a:solidFill>
              <a:latin typeface="Times New Roman"/>
            </a:endParaRPr>
          </a:p>
        </p:txBody>
      </p:sp>
      <p:sp>
        <p:nvSpPr>
          <p:cNvPr id="5" name="TextBox 5"/>
          <p:cNvSpPr txBox="1"/>
          <p:nvPr/>
        </p:nvSpPr>
        <p:spPr>
          <a:xfrm>
            <a:off x="287524" y="4030900"/>
            <a:ext cx="6076792" cy="1923604"/>
          </a:xfrm>
          <a:prstGeom prst="rect">
            <a:avLst/>
          </a:prstGeom>
          <a:noFill/>
        </p:spPr>
        <p:txBody>
          <a:bodyPr wrap="square" lIns="0" tIns="0" rIns="0" rtlCol="0">
            <a:spAutoFit/>
          </a:bodyPr>
          <a:lstStyle/>
          <a:p>
            <a:r>
              <a:rPr lang="en-US" altLang="zh-CN" sz="2700" b="1" dirty="0" smtClean="0">
                <a:solidFill>
                  <a:srgbClr val="003298"/>
                </a:solidFill>
                <a:latin typeface="Times New Roman"/>
              </a:rPr>
              <a:t> </a:t>
            </a:r>
            <a:r>
              <a:rPr lang="en-US" altLang="zh-CN" sz="2000" dirty="0" err="1" smtClean="0">
                <a:solidFill>
                  <a:srgbClr val="003298"/>
                </a:solidFill>
                <a:latin typeface="Times New Roman"/>
              </a:rPr>
              <a:t>一外殼；一光源模組</a:t>
            </a:r>
            <a:r>
              <a:rPr lang="en-US" altLang="zh-CN" sz="2000" dirty="0" smtClean="0">
                <a:solidFill>
                  <a:srgbClr val="003298"/>
                </a:solidFill>
                <a:latin typeface="Times New Roman"/>
              </a:rPr>
              <a:t>…；</a:t>
            </a:r>
            <a:r>
              <a:rPr lang="en-US" altLang="zh-CN" sz="2000" dirty="0" err="1" smtClean="0">
                <a:solidFill>
                  <a:srgbClr val="003298"/>
                </a:solidFill>
                <a:latin typeface="Times New Roman"/>
              </a:rPr>
              <a:t>以及</a:t>
            </a:r>
            <a:endParaRPr lang="en-US" altLang="zh-CN" sz="2000" dirty="0" smtClean="0">
              <a:solidFill>
                <a:srgbClr val="003298"/>
              </a:solidFill>
              <a:latin typeface="Times New Roman"/>
            </a:endParaRPr>
          </a:p>
          <a:p>
            <a:r>
              <a:rPr lang="zh-TW" altLang="en-US" sz="2000" b="1" dirty="0" smtClean="0">
                <a:solidFill>
                  <a:srgbClr val="003298"/>
                </a:solidFill>
                <a:latin typeface="Times New Roman"/>
              </a:rPr>
              <a:t>      </a:t>
            </a:r>
            <a:r>
              <a:rPr lang="en-US" altLang="zh-CN" sz="2000" dirty="0" err="1" smtClean="0">
                <a:solidFill>
                  <a:srgbClr val="003298"/>
                </a:solidFill>
                <a:latin typeface="Times New Roman"/>
              </a:rPr>
              <a:t>一光學及取像裝置</a:t>
            </a:r>
            <a:r>
              <a:rPr lang="en-US" altLang="zh-CN" sz="2000" dirty="0" smtClean="0">
                <a:solidFill>
                  <a:srgbClr val="003298"/>
                </a:solidFill>
                <a:latin typeface="Times New Roman"/>
              </a:rPr>
              <a:t>…；</a:t>
            </a:r>
          </a:p>
          <a:p>
            <a:r>
              <a:rPr lang="en-US" altLang="zh-CN" sz="2400" b="1" dirty="0">
                <a:solidFill>
                  <a:srgbClr val="77923B"/>
                </a:solidFill>
                <a:latin typeface="Times New Roman"/>
              </a:rPr>
              <a:t> </a:t>
            </a:r>
            <a:r>
              <a:rPr lang="en-US" altLang="zh-CN" sz="2000" dirty="0" err="1">
                <a:solidFill>
                  <a:srgbClr val="003298"/>
                </a:solidFill>
                <a:latin typeface="Times New Roman"/>
              </a:rPr>
              <a:t>一撓性軟管</a:t>
            </a:r>
            <a:r>
              <a:rPr lang="en-US" altLang="zh-CN" sz="2000" dirty="0" smtClean="0">
                <a:solidFill>
                  <a:srgbClr val="003298"/>
                </a:solidFill>
                <a:latin typeface="Times New Roman"/>
              </a:rPr>
              <a:t>…；</a:t>
            </a:r>
          </a:p>
          <a:p>
            <a:r>
              <a:rPr lang="en-US" altLang="zh-CN" sz="2400" b="1" dirty="0">
                <a:solidFill>
                  <a:srgbClr val="77923B"/>
                </a:solidFill>
                <a:latin typeface="Times New Roman"/>
              </a:rPr>
              <a:t> </a:t>
            </a:r>
            <a:r>
              <a:rPr lang="en-US" altLang="zh-CN" sz="2000" dirty="0" err="1">
                <a:solidFill>
                  <a:srgbClr val="003298"/>
                </a:solidFill>
                <a:latin typeface="Times New Roman"/>
              </a:rPr>
              <a:t>一顯像裝置</a:t>
            </a:r>
            <a:r>
              <a:rPr lang="en-US" altLang="zh-CN" sz="2000" dirty="0">
                <a:solidFill>
                  <a:srgbClr val="003298"/>
                </a:solidFill>
                <a:latin typeface="Times New Roman"/>
              </a:rPr>
              <a:t>…；</a:t>
            </a:r>
            <a:r>
              <a:rPr lang="en-US" altLang="zh-CN" sz="2000" dirty="0" err="1" smtClean="0">
                <a:solidFill>
                  <a:srgbClr val="003298"/>
                </a:solidFill>
                <a:latin typeface="Times New Roman"/>
              </a:rPr>
              <a:t>以及</a:t>
            </a:r>
            <a:endParaRPr lang="en-US" altLang="zh-CN" sz="2000" dirty="0" smtClean="0">
              <a:solidFill>
                <a:srgbClr val="003298"/>
              </a:solidFill>
              <a:latin typeface="Times New Roman"/>
            </a:endParaRPr>
          </a:p>
          <a:p>
            <a:r>
              <a:rPr lang="en-US" altLang="zh-CN" sz="2700" b="1" dirty="0" smtClean="0">
                <a:solidFill>
                  <a:srgbClr val="003298"/>
                </a:solidFill>
                <a:latin typeface="Times New Roman"/>
              </a:rPr>
              <a:t></a:t>
            </a:r>
            <a:r>
              <a:rPr lang="en-US" altLang="zh-CN" sz="2000" dirty="0" err="1" smtClean="0">
                <a:solidFill>
                  <a:srgbClr val="003298"/>
                </a:solidFill>
                <a:latin typeface="Times New Roman"/>
              </a:rPr>
              <a:t>一電源裝置</a:t>
            </a:r>
            <a:r>
              <a:rPr lang="en-US" altLang="zh-CN" sz="2000" dirty="0" smtClean="0">
                <a:solidFill>
                  <a:srgbClr val="003298"/>
                </a:solidFill>
                <a:latin typeface="Times New Roman"/>
              </a:rPr>
              <a:t>…。</a:t>
            </a:r>
          </a:p>
        </p:txBody>
      </p:sp>
      <p:grpSp>
        <p:nvGrpSpPr>
          <p:cNvPr id="21" name="群組 20"/>
          <p:cNvGrpSpPr/>
          <p:nvPr/>
        </p:nvGrpSpPr>
        <p:grpSpPr>
          <a:xfrm>
            <a:off x="348929" y="476672"/>
            <a:ext cx="1342752" cy="1569659"/>
            <a:chOff x="1916015" y="1498850"/>
            <a:chExt cx="1512799" cy="1832662"/>
          </a:xfrm>
        </p:grpSpPr>
        <p:sp>
          <p:nvSpPr>
            <p:cNvPr id="22" name="椭圆 7"/>
            <p:cNvSpPr/>
            <p:nvPr/>
          </p:nvSpPr>
          <p:spPr>
            <a:xfrm>
              <a:off x="1916015" y="1498850"/>
              <a:ext cx="1512799" cy="1512799"/>
            </a:xfrm>
            <a:prstGeom prst="ellipse">
              <a:avLst/>
            </a:prstGeom>
            <a:solidFill>
              <a:srgbClr val="F03F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kumimoji="1" lang="zh-CN" altLang="en-US" sz="10000" dirty="0">
                <a:solidFill>
                  <a:srgbClr val="F2F2F2"/>
                </a:solidFill>
              </a:endParaRPr>
            </a:p>
          </p:txBody>
        </p:sp>
        <p:sp>
          <p:nvSpPr>
            <p:cNvPr id="23" name="矩形 22"/>
            <p:cNvSpPr/>
            <p:nvPr/>
          </p:nvSpPr>
          <p:spPr>
            <a:xfrm>
              <a:off x="2263412" y="1498850"/>
              <a:ext cx="875400" cy="1832662"/>
            </a:xfrm>
            <a:prstGeom prst="rect">
              <a:avLst/>
            </a:prstGeom>
          </p:spPr>
          <p:txBody>
            <a:bodyPr wrap="square">
              <a:spAutoFit/>
            </a:bodyPr>
            <a:lstStyle/>
            <a:p>
              <a:pPr algn="ctr"/>
              <a:r>
                <a:rPr kumimoji="1" lang="en-US" altLang="zh-TW" sz="9600" dirty="0" smtClean="0">
                  <a:solidFill>
                    <a:srgbClr val="F2F2F2"/>
                  </a:solidFill>
                </a:rPr>
                <a:t>2</a:t>
              </a:r>
              <a:endParaRPr kumimoji="1" lang="zh-CN" altLang="en-US" sz="9600" dirty="0">
                <a:solidFill>
                  <a:srgbClr val="F2F2F2"/>
                </a:solidFill>
              </a:endParaRPr>
            </a:p>
          </p:txBody>
        </p:sp>
      </p:grpSp>
      <p:sp>
        <p:nvSpPr>
          <p:cNvPr id="24" name="矩形 23"/>
          <p:cNvSpPr>
            <a:spLocks noChangeArrowheads="1"/>
          </p:cNvSpPr>
          <p:nvPr/>
        </p:nvSpPr>
        <p:spPr bwMode="auto">
          <a:xfrm>
            <a:off x="1861727" y="768001"/>
            <a:ext cx="4339650" cy="646331"/>
          </a:xfrm>
          <a:prstGeom prst="rect">
            <a:avLst/>
          </a:prstGeom>
          <a:noFill/>
          <a:ln w="9525">
            <a:noFill/>
            <a:miter lim="800000"/>
            <a:headEnd/>
            <a:tailEnd/>
          </a:ln>
        </p:spPr>
        <p:txBody>
          <a:bodyPr wrap="none">
            <a:spAutoFit/>
          </a:bodyPr>
          <a:lstStyle/>
          <a:p>
            <a:pPr eaLnBrk="1" hangingPunct="1"/>
            <a:r>
              <a:rPr lang="zh-TW" altLang="en-US" sz="3600" b="1" dirty="0" smtClean="0">
                <a:solidFill>
                  <a:srgbClr val="FF6600"/>
                </a:solidFill>
              </a:rPr>
              <a:t>影像式插管輔助裝置</a:t>
            </a:r>
            <a:endParaRPr lang="en-US" altLang="zh-CN" sz="3600" b="1" dirty="0">
              <a:solidFill>
                <a:srgbClr val="FF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350"/>
                                        <p:tgtEl>
                                          <p:spTgt spid="24"/>
                                        </p:tgtEl>
                                        <p:attrNameLst>
                                          <p:attrName>ppt_y</p:attrName>
                                        </p:attrNameLst>
                                      </p:cBhvr>
                                      <p:tavLst>
                                        <p:tav tm="0">
                                          <p:val>
                                            <p:strVal val="#ppt_y+#ppt_h*1.125000"/>
                                          </p:val>
                                        </p:tav>
                                        <p:tav tm="100000">
                                          <p:val>
                                            <p:strVal val="#ppt_y"/>
                                          </p:val>
                                        </p:tav>
                                      </p:tavLst>
                                    </p:anim>
                                    <p:animEffect transition="in" filter="wipe(up)">
                                      <p:cBhvr>
                                        <p:cTn id="8" dur="3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3" name="Image 423"/>
          <p:cNvPicPr>
            <a:picLocks noChangeAspect="1"/>
          </p:cNvPicPr>
          <p:nvPr/>
        </p:nvPicPr>
        <p:blipFill>
          <a:blip r:embed="rId2"/>
          <a:stretch>
            <a:fillRect/>
          </a:stretch>
        </p:blipFill>
        <p:spPr>
          <a:xfrm>
            <a:off x="4483100" y="2628900"/>
            <a:ext cx="1524000" cy="12700"/>
          </a:xfrm>
          <a:prstGeom prst="rect">
            <a:avLst/>
          </a:prstGeom>
        </p:spPr>
      </p:pic>
      <p:pic>
        <p:nvPicPr>
          <p:cNvPr id="425" name="Image 425"/>
          <p:cNvPicPr>
            <a:picLocks noChangeAspect="1"/>
          </p:cNvPicPr>
          <p:nvPr/>
        </p:nvPicPr>
        <p:blipFill>
          <a:blip r:embed="rId3"/>
          <a:stretch>
            <a:fillRect/>
          </a:stretch>
        </p:blipFill>
        <p:spPr>
          <a:xfrm>
            <a:off x="5397500" y="4229100"/>
            <a:ext cx="3048000" cy="12700"/>
          </a:xfrm>
          <a:prstGeom prst="rect">
            <a:avLst/>
          </a:prstGeom>
        </p:spPr>
      </p:pic>
      <p:pic>
        <p:nvPicPr>
          <p:cNvPr id="426" name="Image 426"/>
          <p:cNvPicPr>
            <a:picLocks noChangeAspect="1"/>
          </p:cNvPicPr>
          <p:nvPr/>
        </p:nvPicPr>
        <p:blipFill>
          <a:blip r:embed="rId4"/>
          <a:stretch>
            <a:fillRect/>
          </a:stretch>
        </p:blipFill>
        <p:spPr>
          <a:xfrm>
            <a:off x="1130300" y="4559300"/>
            <a:ext cx="7162800" cy="12700"/>
          </a:xfrm>
          <a:prstGeom prst="rect">
            <a:avLst/>
          </a:prstGeom>
        </p:spPr>
      </p:pic>
      <p:pic>
        <p:nvPicPr>
          <p:cNvPr id="427" name="Image 427"/>
          <p:cNvPicPr>
            <a:picLocks noChangeAspect="1"/>
          </p:cNvPicPr>
          <p:nvPr/>
        </p:nvPicPr>
        <p:blipFill>
          <a:blip r:embed="rId5"/>
          <a:stretch>
            <a:fillRect/>
          </a:stretch>
        </p:blipFill>
        <p:spPr>
          <a:xfrm>
            <a:off x="1130300" y="4889500"/>
            <a:ext cx="304800" cy="12700"/>
          </a:xfrm>
          <a:prstGeom prst="rect">
            <a:avLst/>
          </a:prstGeom>
        </p:spPr>
      </p:pic>
      <p:pic>
        <p:nvPicPr>
          <p:cNvPr id="428" name="Image 428"/>
          <p:cNvPicPr>
            <a:picLocks noChangeAspect="1"/>
          </p:cNvPicPr>
          <p:nvPr/>
        </p:nvPicPr>
        <p:blipFill>
          <a:blip r:embed="rId6"/>
          <a:stretch>
            <a:fillRect/>
          </a:stretch>
        </p:blipFill>
        <p:spPr>
          <a:xfrm>
            <a:off x="6311900" y="5549900"/>
            <a:ext cx="2133600" cy="12700"/>
          </a:xfrm>
          <a:prstGeom prst="rect">
            <a:avLst/>
          </a:prstGeom>
        </p:spPr>
      </p:pic>
      <p:pic>
        <p:nvPicPr>
          <p:cNvPr id="429" name="Image 429"/>
          <p:cNvPicPr>
            <a:picLocks noChangeAspect="1"/>
          </p:cNvPicPr>
          <p:nvPr/>
        </p:nvPicPr>
        <p:blipFill>
          <a:blip r:embed="rId7"/>
          <a:stretch>
            <a:fillRect/>
          </a:stretch>
        </p:blipFill>
        <p:spPr>
          <a:xfrm>
            <a:off x="1130300" y="5880100"/>
            <a:ext cx="609600" cy="12700"/>
          </a:xfrm>
          <a:prstGeom prst="rect">
            <a:avLst/>
          </a:prstGeom>
        </p:spPr>
      </p:pic>
      <p:sp>
        <p:nvSpPr>
          <p:cNvPr id="3" name="TextBox 3"/>
          <p:cNvSpPr txBox="1"/>
          <p:nvPr/>
        </p:nvSpPr>
        <p:spPr>
          <a:xfrm>
            <a:off x="776712" y="1578906"/>
            <a:ext cx="7869976" cy="1031051"/>
          </a:xfrm>
          <a:prstGeom prst="rect">
            <a:avLst/>
          </a:prstGeom>
          <a:noFill/>
        </p:spPr>
        <p:txBody>
          <a:bodyPr wrap="square" lIns="0" tIns="0" rIns="0" rtlCol="0">
            <a:spAutoFit/>
          </a:bodyPr>
          <a:lstStyle/>
          <a:p>
            <a:r>
              <a:rPr lang="en-US" altLang="zh-CN" sz="2400" dirty="0" smtClean="0">
                <a:solidFill>
                  <a:srgbClr val="77923B"/>
                </a:solidFill>
                <a:latin typeface="Times New Roman"/>
              </a:rPr>
              <a:t> </a:t>
            </a:r>
            <a:r>
              <a:rPr lang="en-US" altLang="zh-CN" sz="2000" b="1" dirty="0" err="1">
                <a:latin typeface="微軟正黑體" panose="020B0604030504040204" pitchFamily="34" charset="-120"/>
                <a:ea typeface="微軟正黑體" panose="020B0604030504040204" pitchFamily="34" charset="-120"/>
              </a:rPr>
              <a:t>系爭產品之探測裝置，側面為不鏽鋼鐵材，</a:t>
            </a:r>
            <a:r>
              <a:rPr lang="en-US" altLang="zh-CN" sz="2000" b="1" dirty="0" err="1" smtClean="0">
                <a:latin typeface="微軟正黑體" panose="020B0604030504040204" pitchFamily="34" charset="-120"/>
                <a:ea typeface="微軟正黑體" panose="020B0604030504040204" pitchFamily="34" charset="-120"/>
              </a:rPr>
              <a:t>頂端為玻璃材質</a:t>
            </a:r>
            <a:r>
              <a:rPr lang="en-US" altLang="zh-CN" sz="2000" b="1" dirty="0" smtClean="0">
                <a:latin typeface="微軟正黑體" panose="020B0604030504040204" pitchFamily="34" charset="-120"/>
                <a:ea typeface="微軟正黑體" panose="020B0604030504040204" pitchFamily="34" charset="-120"/>
              </a:rPr>
              <a:t>，</a:t>
            </a:r>
          </a:p>
          <a:p>
            <a:r>
              <a:rPr lang="zh-TW" altLang="en-US" sz="2000" b="1" dirty="0">
                <a:latin typeface="微軟正黑體" panose="020B0604030504040204" pitchFamily="34" charset="-120"/>
                <a:ea typeface="微軟正黑體" panose="020B0604030504040204" pitchFamily="34" charset="-120"/>
              </a:rPr>
              <a:t> </a:t>
            </a:r>
            <a:r>
              <a:rPr lang="zh-TW" altLang="en-US" sz="2000" b="1" dirty="0" smtClean="0">
                <a:latin typeface="微軟正黑體" panose="020B0604030504040204" pitchFamily="34" charset="-120"/>
                <a:ea typeface="微軟正黑體" panose="020B0604030504040204" pitchFamily="34" charset="-120"/>
              </a:rPr>
              <a:t>     </a:t>
            </a:r>
            <a:r>
              <a:rPr lang="en-US" altLang="zh-CN" sz="2000" b="1" dirty="0" err="1" smtClean="0">
                <a:latin typeface="微軟正黑體" panose="020B0604030504040204" pitchFamily="34" charset="-120"/>
                <a:ea typeface="微軟正黑體" panose="020B0604030504040204" pitchFamily="34" charset="-120"/>
              </a:rPr>
              <a:t>一般插管程序所需時間不長</a:t>
            </a:r>
            <a:r>
              <a:rPr lang="en-US" altLang="zh-CN" sz="2000" b="1" dirty="0" err="1">
                <a:latin typeface="微軟正黑體" panose="020B0604030504040204" pitchFamily="34" charset="-120"/>
                <a:ea typeface="微軟正黑體" panose="020B0604030504040204" pitchFamily="34" charset="-120"/>
              </a:rPr>
              <a:t>，</a:t>
            </a:r>
            <a:r>
              <a:rPr lang="en-US" altLang="zh-CN" sz="2000" b="1" dirty="0" err="1" smtClean="0">
                <a:latin typeface="微軟正黑體" panose="020B0604030504040204" pitchFamily="34" charset="-120"/>
                <a:ea typeface="微軟正黑體" panose="020B0604030504040204" pitchFamily="34" charset="-120"/>
              </a:rPr>
              <a:t>二材質與人體接觸</a:t>
            </a:r>
            <a:r>
              <a:rPr lang="zh-TW" altLang="en-US" sz="2000" b="1" dirty="0">
                <a:latin typeface="微軟正黑體" panose="020B0604030504040204" pitchFamily="34" charset="-120"/>
                <a:ea typeface="微軟正黑體" panose="020B0604030504040204" pitchFamily="34" charset="-120"/>
              </a:rPr>
              <a:t>並不會</a:t>
            </a:r>
            <a:r>
              <a:rPr lang="zh-TW" altLang="en-US" sz="2000" b="1" dirty="0" smtClean="0">
                <a:latin typeface="微軟正黑體" panose="020B0604030504040204" pitchFamily="34" charset="-120"/>
                <a:ea typeface="微軟正黑體" panose="020B0604030504040204" pitchFamily="34" charset="-120"/>
              </a:rPr>
              <a:t>造成</a:t>
            </a:r>
            <a:endParaRPr lang="en-US" altLang="zh-TW" sz="2000" b="1" dirty="0" smtClean="0">
              <a:latin typeface="微軟正黑體" panose="020B0604030504040204" pitchFamily="34" charset="-120"/>
              <a:ea typeface="微軟正黑體" panose="020B0604030504040204" pitchFamily="34" charset="-120"/>
            </a:endParaRPr>
          </a:p>
          <a:p>
            <a:r>
              <a:rPr lang="zh-TW" altLang="en-US" sz="2000" b="1" dirty="0">
                <a:latin typeface="微軟正黑體" panose="020B0604030504040204" pitchFamily="34" charset="-120"/>
                <a:ea typeface="微軟正黑體" panose="020B0604030504040204" pitchFamily="34" charset="-120"/>
              </a:rPr>
              <a:t> </a:t>
            </a:r>
            <a:r>
              <a:rPr lang="zh-TW" altLang="en-US" sz="2000" b="1" dirty="0" smtClean="0">
                <a:latin typeface="微軟正黑體" panose="020B0604030504040204" pitchFamily="34" charset="-120"/>
                <a:ea typeface="微軟正黑體" panose="020B0604030504040204" pitchFamily="34" charset="-120"/>
              </a:rPr>
              <a:t>     損害</a:t>
            </a:r>
            <a:r>
              <a:rPr lang="zh-TW" altLang="en-US" sz="2000" b="1" dirty="0">
                <a:latin typeface="微軟正黑體" panose="020B0604030504040204" pitchFamily="34" charset="-120"/>
                <a:ea typeface="微軟正黑體" panose="020B0604030504040204" pitchFamily="34" charset="-120"/>
              </a:rPr>
              <a:t>，故應屬與人體相容</a:t>
            </a:r>
            <a:r>
              <a:rPr lang="zh-TW" altLang="en-US" sz="2000" b="1" dirty="0" smtClean="0">
                <a:latin typeface="微軟正黑體" panose="020B0604030504040204" pitchFamily="34" charset="-120"/>
                <a:ea typeface="微軟正黑體" panose="020B0604030504040204" pitchFamily="34" charset="-120"/>
              </a:rPr>
              <a:t>。</a:t>
            </a:r>
            <a:endParaRPr lang="en-US" altLang="zh-CN" sz="2400" dirty="0" smtClean="0">
              <a:solidFill>
                <a:srgbClr val="77923B"/>
              </a:solidFill>
              <a:latin typeface="Times New Roman"/>
            </a:endParaRPr>
          </a:p>
        </p:txBody>
      </p:sp>
      <p:sp>
        <p:nvSpPr>
          <p:cNvPr id="6" name="TextBox 6"/>
          <p:cNvSpPr txBox="1"/>
          <p:nvPr/>
        </p:nvSpPr>
        <p:spPr>
          <a:xfrm>
            <a:off x="764136" y="2610453"/>
            <a:ext cx="7437928" cy="723275"/>
          </a:xfrm>
          <a:prstGeom prst="rect">
            <a:avLst/>
          </a:prstGeom>
          <a:noFill/>
        </p:spPr>
        <p:txBody>
          <a:bodyPr wrap="square" lIns="0" tIns="0" rIns="0" rtlCol="0">
            <a:spAutoFit/>
          </a:bodyPr>
          <a:lstStyle/>
          <a:p>
            <a:r>
              <a:rPr lang="en-US" altLang="zh-CN" sz="2400" dirty="0" smtClean="0">
                <a:solidFill>
                  <a:srgbClr val="77923B"/>
                </a:solidFill>
                <a:latin typeface="Times New Roman"/>
              </a:rPr>
              <a:t> </a:t>
            </a:r>
            <a:r>
              <a:rPr lang="en-US" altLang="zh-CN" sz="2000" b="1" dirty="0" err="1" smtClean="0">
                <a:latin typeface="微軟正黑體" panose="020B0604030504040204" pitchFamily="34" charset="-120"/>
                <a:ea typeface="微軟正黑體" panose="020B0604030504040204" pitchFamily="34" charset="-120"/>
              </a:rPr>
              <a:t>系爭產品應用於工業領域，其選用鋼鐵材質不對其檢測</a:t>
            </a:r>
            <a:r>
              <a:rPr lang="zh-TW" altLang="en-US" sz="2000" b="1" dirty="0" smtClean="0">
                <a:latin typeface="微軟正黑體" panose="020B0604030504040204" pitchFamily="34" charset="-120"/>
                <a:ea typeface="微軟正黑體" panose="020B0604030504040204" pitchFamily="34" charset="-120"/>
              </a:rPr>
              <a:t>對象</a:t>
            </a:r>
            <a:endParaRPr lang="en-US" altLang="zh-TW" sz="2000" b="1" dirty="0" smtClean="0">
              <a:latin typeface="微軟正黑體" panose="020B0604030504040204" pitchFamily="34" charset="-120"/>
              <a:ea typeface="微軟正黑體" panose="020B0604030504040204" pitchFamily="34" charset="-120"/>
            </a:endParaRPr>
          </a:p>
          <a:p>
            <a:r>
              <a:rPr lang="zh-TW" altLang="en-US" sz="2000" b="1" dirty="0">
                <a:latin typeface="微軟正黑體" panose="020B0604030504040204" pitchFamily="34" charset="-120"/>
                <a:ea typeface="微軟正黑體" panose="020B0604030504040204" pitchFamily="34" charset="-120"/>
              </a:rPr>
              <a:t> </a:t>
            </a:r>
            <a:r>
              <a:rPr lang="zh-TW" altLang="en-US" sz="2000" b="1" dirty="0" smtClean="0">
                <a:latin typeface="微軟正黑體" panose="020B0604030504040204" pitchFamily="34" charset="-120"/>
                <a:ea typeface="微軟正黑體" panose="020B0604030504040204" pitchFamily="34" charset="-120"/>
              </a:rPr>
              <a:t>     造成損益，二者之目的的實質相同。</a:t>
            </a:r>
            <a:endParaRPr lang="en-US" altLang="zh-CN" sz="2000" b="1" dirty="0" smtClean="0">
              <a:latin typeface="微軟正黑體" panose="020B0604030504040204" pitchFamily="34" charset="-120"/>
              <a:ea typeface="微軟正黑體" panose="020B0604030504040204" pitchFamily="34" charset="-120"/>
            </a:endParaRPr>
          </a:p>
        </p:txBody>
      </p:sp>
      <p:sp>
        <p:nvSpPr>
          <p:cNvPr id="9" name="TextBox 9"/>
          <p:cNvSpPr txBox="1"/>
          <p:nvPr/>
        </p:nvSpPr>
        <p:spPr>
          <a:xfrm>
            <a:off x="720901" y="4084612"/>
            <a:ext cx="7307484" cy="2262158"/>
          </a:xfrm>
          <a:prstGeom prst="rect">
            <a:avLst/>
          </a:prstGeom>
          <a:noFill/>
        </p:spPr>
        <p:txBody>
          <a:bodyPr wrap="square" lIns="0" tIns="0" rIns="0" rtlCol="0">
            <a:spAutoFit/>
          </a:bodyPr>
          <a:lstStyle/>
          <a:p>
            <a:r>
              <a:rPr lang="en-US" altLang="zh-CN" sz="2400" dirty="0" smtClean="0">
                <a:solidFill>
                  <a:srgbClr val="77923B"/>
                </a:solidFill>
                <a:latin typeface="Times New Roman"/>
              </a:rPr>
              <a:t> </a:t>
            </a:r>
            <a:r>
              <a:rPr lang="en-US" altLang="zh-CN" sz="2000" b="1" dirty="0" err="1" smtClean="0">
                <a:latin typeface="微軟正黑體" panose="020B0604030504040204" pitchFamily="34" charset="-120"/>
                <a:ea typeface="微軟正黑體" panose="020B0604030504040204" pitchFamily="34" charset="-120"/>
              </a:rPr>
              <a:t>系爭產品試驗報告，系爭產品之外圍金屬環具有細胞毒</a:t>
            </a:r>
            <a:r>
              <a:rPr lang="zh-TW" altLang="en-US" sz="2000" b="1" dirty="0" smtClean="0">
                <a:latin typeface="微軟正黑體" panose="020B0604030504040204" pitchFamily="34" charset="-120"/>
                <a:ea typeface="微軟正黑體" panose="020B0604030504040204" pitchFamily="34" charset="-120"/>
              </a:rPr>
              <a:t>性， </a:t>
            </a:r>
            <a:endParaRPr lang="en-US" altLang="zh-TW" sz="2000" b="1" dirty="0" smtClean="0">
              <a:latin typeface="微軟正黑體" panose="020B0604030504040204" pitchFamily="34" charset="-120"/>
              <a:ea typeface="微軟正黑體" panose="020B0604030504040204" pitchFamily="34" charset="-120"/>
            </a:endParaRPr>
          </a:p>
          <a:p>
            <a:r>
              <a:rPr lang="zh-TW" altLang="en-US" sz="2000" b="1" dirty="0">
                <a:latin typeface="微軟正黑體" panose="020B0604030504040204" pitchFamily="34" charset="-120"/>
                <a:ea typeface="微軟正黑體" panose="020B0604030504040204" pitchFamily="34" charset="-120"/>
              </a:rPr>
              <a:t> </a:t>
            </a:r>
            <a:r>
              <a:rPr lang="zh-TW" altLang="en-US" sz="2000" b="1" dirty="0" smtClean="0">
                <a:latin typeface="微軟正黑體" panose="020B0604030504040204" pitchFamily="34" charset="-120"/>
                <a:ea typeface="微軟正黑體" panose="020B0604030504040204" pitchFamily="34" charset="-120"/>
              </a:rPr>
              <a:t>     </a:t>
            </a:r>
            <a:r>
              <a:rPr lang="en-US" altLang="zh-CN" sz="2000" b="1" dirty="0" err="1" smtClean="0">
                <a:solidFill>
                  <a:srgbClr val="C00000"/>
                </a:solidFill>
                <a:latin typeface="微軟正黑體" panose="020B0604030504040204" pitchFamily="34" charset="-120"/>
                <a:ea typeface="微軟正黑體" panose="020B0604030504040204" pitchFamily="34" charset="-120"/>
              </a:rPr>
              <a:t>不符合</a:t>
            </a:r>
            <a:r>
              <a:rPr lang="en-US" altLang="zh-CN" sz="2000" b="1" dirty="0" err="1">
                <a:solidFill>
                  <a:srgbClr val="C00000"/>
                </a:solidFill>
                <a:latin typeface="微軟正黑體" panose="020B0604030504040204" pitchFamily="34" charset="-120"/>
                <a:ea typeface="微軟正黑體" panose="020B0604030504040204" pitchFamily="34" charset="-120"/>
              </a:rPr>
              <a:t>「ISO</a:t>
            </a:r>
            <a:r>
              <a:rPr lang="en-US" altLang="zh-CN" sz="2000" b="1" dirty="0">
                <a:solidFill>
                  <a:srgbClr val="C00000"/>
                </a:solidFill>
                <a:latin typeface="微軟正黑體" panose="020B0604030504040204" pitchFamily="34" charset="-120"/>
                <a:ea typeface="微軟正黑體" panose="020B0604030504040204" pitchFamily="34" charset="-120"/>
              </a:rPr>
              <a:t> 10993」所規範「與人體相容」</a:t>
            </a:r>
            <a:r>
              <a:rPr lang="en-US" altLang="zh-CN" sz="2000" b="1" dirty="0" smtClean="0">
                <a:solidFill>
                  <a:srgbClr val="C00000"/>
                </a:solidFill>
                <a:latin typeface="微軟正黑體" panose="020B0604030504040204" pitchFamily="34" charset="-120"/>
                <a:ea typeface="微軟正黑體" panose="020B0604030504040204" pitchFamily="34" charset="-120"/>
              </a:rPr>
              <a:t>之標</a:t>
            </a:r>
            <a:r>
              <a:rPr lang="zh-TW" altLang="en-US" sz="2000" b="1" dirty="0" smtClean="0">
                <a:solidFill>
                  <a:srgbClr val="C00000"/>
                </a:solidFill>
                <a:latin typeface="微軟正黑體" panose="020B0604030504040204" pitchFamily="34" charset="-120"/>
                <a:ea typeface="微軟正黑體" panose="020B0604030504040204" pitchFamily="34" charset="-120"/>
              </a:rPr>
              <a:t>準，</a:t>
            </a:r>
            <a:r>
              <a:rPr lang="en-US" altLang="zh-CN" sz="2000" b="1" dirty="0" smtClean="0">
                <a:latin typeface="微軟正黑體" panose="020B0604030504040204" pitchFamily="34" charset="-120"/>
                <a:ea typeface="微軟正黑體" panose="020B0604030504040204" pitchFamily="34" charset="-120"/>
              </a:rPr>
              <a:t>且</a:t>
            </a:r>
            <a:r>
              <a:rPr lang="zh-TW" altLang="en-US" sz="2000" b="1" dirty="0" smtClean="0">
                <a:latin typeface="微軟正黑體" panose="020B0604030504040204" pitchFamily="34" charset="-120"/>
                <a:ea typeface="微軟正黑體" panose="020B0604030504040204" pitchFamily="34" charset="-120"/>
              </a:rPr>
              <a:t> </a:t>
            </a:r>
            <a:endParaRPr lang="en-US" altLang="zh-TW" sz="2000" b="1" dirty="0" smtClean="0">
              <a:latin typeface="微軟正黑體" panose="020B0604030504040204" pitchFamily="34" charset="-120"/>
              <a:ea typeface="微軟正黑體" panose="020B0604030504040204" pitchFamily="34" charset="-120"/>
            </a:endParaRPr>
          </a:p>
          <a:p>
            <a:r>
              <a:rPr lang="zh-TW" altLang="en-US" sz="2000" b="1" dirty="0">
                <a:latin typeface="微軟正黑體" panose="020B0604030504040204" pitchFamily="34" charset="-120"/>
                <a:ea typeface="微軟正黑體" panose="020B0604030504040204" pitchFamily="34" charset="-120"/>
              </a:rPr>
              <a:t> </a:t>
            </a:r>
            <a:r>
              <a:rPr lang="zh-TW" altLang="en-US" sz="2000" b="1" dirty="0" smtClean="0">
                <a:latin typeface="微軟正黑體" panose="020B0604030504040204" pitchFamily="34" charset="-120"/>
                <a:ea typeface="微軟正黑體" panose="020B0604030504040204" pitchFamily="34" charset="-120"/>
              </a:rPr>
              <a:t>     </a:t>
            </a:r>
            <a:r>
              <a:rPr lang="en-US" altLang="zh-CN" sz="2000" b="1" dirty="0" err="1" smtClean="0">
                <a:latin typeface="微軟正黑體" panose="020B0604030504040204" pitchFamily="34" charset="-120"/>
                <a:ea typeface="微軟正黑體" panose="020B0604030504040204" pitchFamily="34" charset="-120"/>
              </a:rPr>
              <a:t>依醫療器材管理辦法</a:t>
            </a:r>
            <a:r>
              <a:rPr lang="en-US" altLang="zh-CN" sz="2000" b="1" dirty="0" err="1">
                <a:latin typeface="微軟正黑體" panose="020B0604030504040204" pitchFamily="34" charset="-120"/>
                <a:ea typeface="微軟正黑體" panose="020B0604030504040204" pitchFamily="34" charset="-120"/>
              </a:rPr>
              <a:t>，</a:t>
            </a:r>
            <a:r>
              <a:rPr lang="en-US" altLang="zh-CN" sz="2000" b="1" dirty="0" err="1" smtClean="0">
                <a:latin typeface="微軟正黑體" panose="020B0604030504040204" pitchFamily="34" charset="-120"/>
                <a:ea typeface="微軟正黑體" panose="020B0604030504040204" pitchFamily="34" charset="-120"/>
              </a:rPr>
              <a:t>醫療器材所用金屬至少為</a:t>
            </a:r>
            <a:r>
              <a:rPr lang="en-US" altLang="zh-CN" sz="2000" b="1" dirty="0" err="1">
                <a:latin typeface="微軟正黑體" panose="020B0604030504040204" pitchFamily="34" charset="-120"/>
                <a:ea typeface="微軟正黑體" panose="020B0604030504040204" pitchFamily="34" charset="-120"/>
              </a:rPr>
              <a:t>不銹鋼（</a:t>
            </a:r>
            <a:r>
              <a:rPr lang="en-US" altLang="zh-CN" sz="2000" b="1" dirty="0" err="1" smtClean="0">
                <a:latin typeface="微軟正黑體" panose="020B0604030504040204" pitchFamily="34" charset="-120"/>
                <a:ea typeface="微軟正黑體" panose="020B0604030504040204" pitchFamily="34" charset="-120"/>
              </a:rPr>
              <a:t>目前</a:t>
            </a:r>
            <a:endParaRPr lang="en-US" altLang="zh-CN" sz="2000" b="1" dirty="0" smtClean="0">
              <a:latin typeface="微軟正黑體" panose="020B0604030504040204" pitchFamily="34" charset="-120"/>
              <a:ea typeface="微軟正黑體" panose="020B0604030504040204" pitchFamily="34" charset="-120"/>
            </a:endParaRPr>
          </a:p>
          <a:p>
            <a:r>
              <a:rPr lang="zh-TW" altLang="en-US" sz="2000" b="1" dirty="0">
                <a:latin typeface="微軟正黑體" panose="020B0604030504040204" pitchFamily="34" charset="-120"/>
                <a:ea typeface="微軟正黑體" panose="020B0604030504040204" pitchFamily="34" charset="-120"/>
              </a:rPr>
              <a:t> </a:t>
            </a:r>
            <a:r>
              <a:rPr lang="zh-TW" altLang="en-US" sz="2000" b="1" dirty="0" smtClean="0">
                <a:latin typeface="微軟正黑體" panose="020B0604030504040204" pitchFamily="34" charset="-120"/>
                <a:ea typeface="微軟正黑體" panose="020B0604030504040204" pitchFamily="34" charset="-120"/>
              </a:rPr>
              <a:t>     </a:t>
            </a:r>
            <a:r>
              <a:rPr lang="en-US" altLang="zh-CN" sz="2000" b="1" dirty="0" err="1" smtClean="0">
                <a:latin typeface="微軟正黑體" panose="020B0604030504040204" pitchFamily="34" charset="-120"/>
                <a:ea typeface="微軟正黑體" panose="020B0604030504040204" pitchFamily="34" charset="-120"/>
              </a:rPr>
              <a:t>臨床上使用者幾乎皆升級為鈦合金</a:t>
            </a:r>
            <a:r>
              <a:rPr lang="en-US" altLang="zh-CN" sz="2000" b="1" dirty="0">
                <a:latin typeface="微軟正黑體" panose="020B0604030504040204" pitchFamily="34" charset="-120"/>
                <a:ea typeface="微軟正黑體" panose="020B0604030504040204" pitchFamily="34" charset="-120"/>
              </a:rPr>
              <a:t>）。</a:t>
            </a:r>
            <a:r>
              <a:rPr lang="en-US" altLang="zh-CN" sz="2000" b="1" dirty="0" err="1" smtClean="0">
                <a:latin typeface="微軟正黑體" panose="020B0604030504040204" pitchFamily="34" charset="-120"/>
                <a:ea typeface="微軟正黑體" panose="020B0604030504040204" pitchFamily="34" charset="-120"/>
              </a:rPr>
              <a:t>系爭產品使用之金屬為</a:t>
            </a:r>
            <a:endParaRPr lang="en-US" altLang="zh-CN" sz="2000" b="1" dirty="0" smtClean="0">
              <a:latin typeface="微軟正黑體" panose="020B0604030504040204" pitchFamily="34" charset="-120"/>
              <a:ea typeface="微軟正黑體" panose="020B0604030504040204" pitchFamily="34" charset="-120"/>
            </a:endParaRPr>
          </a:p>
          <a:p>
            <a:r>
              <a:rPr lang="zh-TW" altLang="en-US" sz="2000" b="1" dirty="0">
                <a:latin typeface="微軟正黑體" panose="020B0604030504040204" pitchFamily="34" charset="-120"/>
                <a:ea typeface="微軟正黑體" panose="020B0604030504040204" pitchFamily="34" charset="-120"/>
              </a:rPr>
              <a:t> </a:t>
            </a:r>
            <a:r>
              <a:rPr lang="zh-TW" altLang="en-US" sz="2000" b="1" dirty="0" smtClean="0">
                <a:latin typeface="微軟正黑體" panose="020B0604030504040204" pitchFamily="34" charset="-120"/>
                <a:ea typeface="微軟正黑體" panose="020B0604030504040204" pitchFamily="34" charset="-120"/>
              </a:rPr>
              <a:t>     </a:t>
            </a:r>
            <a:r>
              <a:rPr lang="en-US" altLang="zh-CN" sz="2000" b="1" dirty="0" err="1" smtClean="0">
                <a:latin typeface="微軟正黑體" panose="020B0604030504040204" pitchFamily="34" charset="-120"/>
                <a:ea typeface="微軟正黑體" panose="020B0604030504040204" pitchFamily="34" charset="-120"/>
              </a:rPr>
              <a:t>銅加工電鍍</a:t>
            </a:r>
            <a:r>
              <a:rPr lang="en-US" altLang="zh-CN" sz="2000" b="1" dirty="0" err="1">
                <a:latin typeface="微軟正黑體" panose="020B0604030504040204" pitchFamily="34" charset="-120"/>
                <a:ea typeface="微軟正黑體" panose="020B0604030504040204" pitchFamily="34" charset="-120"/>
              </a:rPr>
              <a:t>，</a:t>
            </a:r>
            <a:r>
              <a:rPr lang="en-US" altLang="zh-CN" sz="2000" b="1" dirty="0" err="1" smtClean="0">
                <a:solidFill>
                  <a:srgbClr val="C00000"/>
                </a:solidFill>
                <a:latin typeface="微軟正黑體" panose="020B0604030504040204" pitchFamily="34" charset="-120"/>
                <a:ea typeface="微軟正黑體" panose="020B0604030504040204" pitchFamily="34" charset="-120"/>
              </a:rPr>
              <a:t>根本不可能作為醫療</a:t>
            </a:r>
            <a:r>
              <a:rPr lang="en-US" altLang="zh-CN" sz="2000" b="1" dirty="0" err="1">
                <a:solidFill>
                  <a:srgbClr val="C00000"/>
                </a:solidFill>
                <a:latin typeface="微軟正黑體" panose="020B0604030504040204" pitchFamily="34" charset="-120"/>
                <a:ea typeface="微軟正黑體" panose="020B0604030504040204" pitchFamily="34" charset="-120"/>
              </a:rPr>
              <a:t>器材通過查驗登記，</a:t>
            </a:r>
            <a:r>
              <a:rPr lang="en-US" altLang="zh-CN" sz="2000" b="1" dirty="0" err="1" smtClean="0">
                <a:solidFill>
                  <a:srgbClr val="C00000"/>
                </a:solidFill>
                <a:latin typeface="微軟正黑體" panose="020B0604030504040204" pitchFamily="34" charset="-120"/>
                <a:ea typeface="微軟正黑體" panose="020B0604030504040204" pitchFamily="34" charset="-120"/>
              </a:rPr>
              <a:t>是系爭</a:t>
            </a:r>
            <a:endParaRPr lang="en-US" altLang="zh-CN" sz="2000" b="1" dirty="0" smtClean="0">
              <a:solidFill>
                <a:srgbClr val="C00000"/>
              </a:solidFill>
              <a:latin typeface="微軟正黑體" panose="020B0604030504040204" pitchFamily="34" charset="-120"/>
              <a:ea typeface="微軟正黑體" panose="020B0604030504040204" pitchFamily="34" charset="-120"/>
            </a:endParaRPr>
          </a:p>
          <a:p>
            <a:r>
              <a:rPr lang="zh-TW" altLang="en-US" sz="2000" b="1" dirty="0">
                <a:solidFill>
                  <a:srgbClr val="C00000"/>
                </a:solidFill>
                <a:latin typeface="微軟正黑體" panose="020B0604030504040204" pitchFamily="34" charset="-120"/>
                <a:ea typeface="微軟正黑體" panose="020B0604030504040204" pitchFamily="34" charset="-120"/>
              </a:rPr>
              <a:t> </a:t>
            </a:r>
            <a:r>
              <a:rPr lang="zh-TW" altLang="en-US" sz="2000" b="1" dirty="0" smtClean="0">
                <a:solidFill>
                  <a:srgbClr val="C00000"/>
                </a:solidFill>
                <a:latin typeface="微軟正黑體" panose="020B0604030504040204" pitchFamily="34" charset="-120"/>
                <a:ea typeface="微軟正黑體" panose="020B0604030504040204" pitchFamily="34" charset="-120"/>
              </a:rPr>
              <a:t>     </a:t>
            </a:r>
            <a:r>
              <a:rPr lang="en-US" altLang="zh-CN" sz="2000" b="1" dirty="0" err="1" smtClean="0">
                <a:solidFill>
                  <a:srgbClr val="C00000"/>
                </a:solidFill>
                <a:latin typeface="微軟正黑體" panose="020B0604030504040204" pitchFamily="34" charset="-120"/>
                <a:ea typeface="微軟正黑體" panose="020B0604030504040204" pitchFamily="34" charset="-120"/>
              </a:rPr>
              <a:t>產品應未落入系爭專利請求項</a:t>
            </a:r>
            <a:r>
              <a:rPr lang="en-US" altLang="zh-CN" sz="2000" b="1" dirty="0" err="1" smtClean="0">
                <a:latin typeface="微軟正黑體" panose="020B0604030504040204" pitchFamily="34" charset="-120"/>
                <a:ea typeface="微軟正黑體" panose="020B0604030504040204" pitchFamily="34" charset="-120"/>
              </a:rPr>
              <a:t>所載</a:t>
            </a:r>
            <a:r>
              <a:rPr lang="en-US" altLang="zh-CN" sz="2000" b="1" dirty="0" err="1">
                <a:latin typeface="微軟正黑體" panose="020B0604030504040204" pitchFamily="34" charset="-120"/>
                <a:ea typeface="微軟正黑體" panose="020B0604030504040204" pitchFamily="34" charset="-120"/>
              </a:rPr>
              <a:t>「其材質係可與人體相容</a:t>
            </a:r>
            <a:r>
              <a:rPr lang="en-US" altLang="zh-CN" sz="2000" b="1" dirty="0" smtClean="0">
                <a:latin typeface="微軟正黑體" panose="020B0604030504040204" pitchFamily="34" charset="-120"/>
                <a:ea typeface="微軟正黑體" panose="020B0604030504040204" pitchFamily="34" charset="-120"/>
              </a:rPr>
              <a:t>」</a:t>
            </a:r>
            <a:r>
              <a:rPr lang="zh-TW" altLang="en-US" sz="2000" b="1" dirty="0" smtClean="0">
                <a:latin typeface="微軟正黑體" panose="020B0604030504040204" pitchFamily="34" charset="-120"/>
                <a:ea typeface="微軟正黑體" panose="020B0604030504040204" pitchFamily="34" charset="-120"/>
              </a:rPr>
              <a:t>  </a:t>
            </a:r>
            <a:endParaRPr lang="en-US" altLang="zh-TW" sz="2000" b="1" dirty="0" smtClean="0">
              <a:latin typeface="微軟正黑體" panose="020B0604030504040204" pitchFamily="34" charset="-120"/>
              <a:ea typeface="微軟正黑體" panose="020B0604030504040204" pitchFamily="34" charset="-120"/>
            </a:endParaRPr>
          </a:p>
          <a:p>
            <a:r>
              <a:rPr lang="zh-TW" altLang="en-US" sz="2000" b="1" dirty="0">
                <a:latin typeface="微軟正黑體" panose="020B0604030504040204" pitchFamily="34" charset="-120"/>
                <a:ea typeface="微軟正黑體" panose="020B0604030504040204" pitchFamily="34" charset="-120"/>
              </a:rPr>
              <a:t> </a:t>
            </a:r>
            <a:r>
              <a:rPr lang="zh-TW" altLang="en-US" sz="2000" b="1" dirty="0" smtClean="0">
                <a:latin typeface="微軟正黑體" panose="020B0604030504040204" pitchFamily="34" charset="-120"/>
                <a:ea typeface="微軟正黑體" panose="020B0604030504040204" pitchFamily="34" charset="-120"/>
              </a:rPr>
              <a:t>     </a:t>
            </a:r>
            <a:r>
              <a:rPr lang="en-US" altLang="zh-CN" sz="2000" b="1" dirty="0" err="1" smtClean="0">
                <a:latin typeface="微軟正黑體" panose="020B0604030504040204" pitchFamily="34" charset="-120"/>
                <a:ea typeface="微軟正黑體" panose="020B0604030504040204" pitchFamily="34" charset="-120"/>
              </a:rPr>
              <a:t>之範圍</a:t>
            </a:r>
            <a:r>
              <a:rPr lang="en-US" altLang="zh-CN" sz="2000" b="1" dirty="0" smtClean="0">
                <a:latin typeface="Times New Roman"/>
              </a:rPr>
              <a:t>。</a:t>
            </a:r>
            <a:endParaRPr lang="en-US" altLang="zh-CN" sz="2000" b="1" dirty="0" smtClean="0">
              <a:latin typeface="微軟正黑體" panose="020B0604030504040204" pitchFamily="34" charset="-120"/>
              <a:ea typeface="微軟正黑體" panose="020B0604030504040204" pitchFamily="34" charset="-120"/>
            </a:endParaRPr>
          </a:p>
        </p:txBody>
      </p:sp>
      <p:sp>
        <p:nvSpPr>
          <p:cNvPr id="26" name="矩形 25"/>
          <p:cNvSpPr/>
          <p:nvPr/>
        </p:nvSpPr>
        <p:spPr>
          <a:xfrm>
            <a:off x="186245" y="1155393"/>
            <a:ext cx="1096455" cy="415498"/>
          </a:xfrm>
          <a:prstGeom prst="rect">
            <a:avLst/>
          </a:prstGeom>
          <a:noFill/>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TW" altLang="en-US" sz="2100" b="1" spc="270" dirty="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上訴人</a:t>
            </a:r>
            <a:endParaRPr lang="zh-CN" altLang="en-US" sz="2100" b="1" spc="270" dirty="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27" name="矩形 26"/>
          <p:cNvSpPr/>
          <p:nvPr/>
        </p:nvSpPr>
        <p:spPr>
          <a:xfrm>
            <a:off x="186245" y="3505573"/>
            <a:ext cx="1400383" cy="415498"/>
          </a:xfrm>
          <a:prstGeom prst="rect">
            <a:avLst/>
          </a:prstGeom>
          <a:noFill/>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TW" altLang="en-US" sz="2100" b="1" spc="270" dirty="0" smtClean="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被上訴</a:t>
            </a:r>
            <a:r>
              <a:rPr lang="zh-TW" altLang="en-US" sz="2100" b="1" spc="270" dirty="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人</a:t>
            </a:r>
            <a:endParaRPr lang="zh-CN" altLang="en-US" sz="2100" b="1" spc="270" dirty="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29" name="矩形 28"/>
          <p:cNvSpPr/>
          <p:nvPr/>
        </p:nvSpPr>
        <p:spPr>
          <a:xfrm>
            <a:off x="3419872" y="470833"/>
            <a:ext cx="4121641" cy="523220"/>
          </a:xfrm>
          <a:prstGeom prst="rect">
            <a:avLst/>
          </a:prstGeom>
          <a:noFill/>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TW" altLang="en-US" sz="2800" b="1" spc="270" dirty="0" smtClean="0">
                <a:solidFill>
                  <a:srgbClr val="00206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二審訴訟當事人之主張</a:t>
            </a:r>
            <a:endParaRPr lang="zh-CN" altLang="en-US" sz="2800" b="1" spc="270" dirty="0">
              <a:solidFill>
                <a:srgbClr val="00206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pic>
        <p:nvPicPr>
          <p:cNvPr id="2050" name="Picture 2" descr="ãç­è¾¯ãçåçæå°çµæ"/>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8080"/>
          <a:stretch/>
        </p:blipFill>
        <p:spPr bwMode="auto">
          <a:xfrm>
            <a:off x="1979712" y="59175"/>
            <a:ext cx="1324708" cy="12937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向下箭號圖說文字 26"/>
          <p:cNvSpPr/>
          <p:nvPr/>
        </p:nvSpPr>
        <p:spPr>
          <a:xfrm>
            <a:off x="382163" y="3514981"/>
            <a:ext cx="8424936" cy="463198"/>
          </a:xfrm>
          <a:prstGeom prst="downArrowCallout">
            <a:avLst/>
          </a:prstGeom>
          <a:solidFill>
            <a:srgbClr val="C00000"/>
          </a:solidFill>
          <a:ln>
            <a:solidFill>
              <a:srgbClr val="FFC000">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向下箭號圖說文字 25"/>
          <p:cNvSpPr/>
          <p:nvPr/>
        </p:nvSpPr>
        <p:spPr>
          <a:xfrm>
            <a:off x="317916" y="1765364"/>
            <a:ext cx="8424936" cy="463198"/>
          </a:xfrm>
          <a:prstGeom prst="downArrowCallout">
            <a:avLst/>
          </a:prstGeom>
          <a:solidFill>
            <a:srgbClr val="C00000"/>
          </a:solidFill>
          <a:ln>
            <a:solidFill>
              <a:srgbClr val="FFC000">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26" name="Picture 2" descr="ãå¤æ±ºãçåçæå°çµæ"/>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79131" y="195620"/>
            <a:ext cx="1502995" cy="1304486"/>
          </a:xfrm>
          <a:prstGeom prst="rect">
            <a:avLst/>
          </a:prstGeom>
          <a:noFill/>
          <a:extLst>
            <a:ext uri="{909E8E84-426E-40DD-AFC4-6F175D3DCCD1}">
              <a14:hiddenFill xmlns:a14="http://schemas.microsoft.com/office/drawing/2010/main">
                <a:solidFill>
                  <a:srgbClr val="FFFFFF"/>
                </a:solidFill>
              </a14:hiddenFill>
            </a:ext>
          </a:extLst>
        </p:spPr>
      </p:pic>
      <p:pic>
        <p:nvPicPr>
          <p:cNvPr id="434" name="Image 434"/>
          <p:cNvPicPr>
            <a:picLocks noChangeAspect="1"/>
          </p:cNvPicPr>
          <p:nvPr/>
        </p:nvPicPr>
        <p:blipFill>
          <a:blip r:embed="rId3"/>
          <a:stretch>
            <a:fillRect/>
          </a:stretch>
        </p:blipFill>
        <p:spPr>
          <a:xfrm>
            <a:off x="3149600" y="3111500"/>
            <a:ext cx="1524000" cy="12700"/>
          </a:xfrm>
          <a:prstGeom prst="rect">
            <a:avLst/>
          </a:prstGeom>
        </p:spPr>
      </p:pic>
      <p:pic>
        <p:nvPicPr>
          <p:cNvPr id="435" name="Image 435"/>
          <p:cNvPicPr>
            <a:picLocks noChangeAspect="1"/>
          </p:cNvPicPr>
          <p:nvPr/>
        </p:nvPicPr>
        <p:blipFill>
          <a:blip r:embed="rId4"/>
          <a:stretch>
            <a:fillRect/>
          </a:stretch>
        </p:blipFill>
        <p:spPr>
          <a:xfrm>
            <a:off x="1828800" y="4216400"/>
            <a:ext cx="2743200" cy="12700"/>
          </a:xfrm>
          <a:prstGeom prst="rect">
            <a:avLst/>
          </a:prstGeom>
        </p:spPr>
      </p:pic>
      <p:pic>
        <p:nvPicPr>
          <p:cNvPr id="436" name="Image 436"/>
          <p:cNvPicPr>
            <a:picLocks noChangeAspect="1"/>
          </p:cNvPicPr>
          <p:nvPr/>
        </p:nvPicPr>
        <p:blipFill>
          <a:blip r:embed="rId5"/>
          <a:stretch>
            <a:fillRect/>
          </a:stretch>
        </p:blipFill>
        <p:spPr>
          <a:xfrm>
            <a:off x="2895600" y="4953000"/>
            <a:ext cx="3048000" cy="12700"/>
          </a:xfrm>
          <a:prstGeom prst="rect">
            <a:avLst/>
          </a:prstGeom>
        </p:spPr>
      </p:pic>
      <p:sp>
        <p:nvSpPr>
          <p:cNvPr id="3" name="TextBox 3"/>
          <p:cNvSpPr txBox="1"/>
          <p:nvPr/>
        </p:nvSpPr>
        <p:spPr>
          <a:xfrm>
            <a:off x="1323154" y="1693519"/>
            <a:ext cx="5924699" cy="415498"/>
          </a:xfrm>
          <a:prstGeom prst="rect">
            <a:avLst/>
          </a:prstGeom>
          <a:noFill/>
        </p:spPr>
        <p:txBody>
          <a:bodyPr wrap="none" lIns="0" tIns="0" rIns="0" rtlCol="0">
            <a:spAutoFit/>
          </a:bodyPr>
          <a:lstStyle/>
          <a:p>
            <a:pPr algn="ctr"/>
            <a:r>
              <a:rPr lang="zh-TW" altLang="en-US" sz="2400" dirty="0">
                <a:solidFill>
                  <a:schemeClr val="bg1"/>
                </a:solidFill>
                <a:latin typeface="Times New Roman"/>
              </a:rPr>
              <a:t> </a:t>
            </a:r>
            <a:r>
              <a:rPr lang="zh-TW" altLang="en-US" sz="2400" dirty="0" smtClean="0">
                <a:solidFill>
                  <a:schemeClr val="bg1"/>
                </a:solidFill>
                <a:latin typeface="Times New Roman"/>
              </a:rPr>
              <a:t>    </a:t>
            </a:r>
            <a:r>
              <a:rPr lang="en-US" altLang="zh-CN" b="1" dirty="0" err="1" smtClean="0">
                <a:solidFill>
                  <a:schemeClr val="bg1"/>
                </a:solidFill>
                <a:latin typeface="微軟正黑體" panose="020B0604030504040204" pitchFamily="34" charset="-120"/>
                <a:ea typeface="微軟正黑體" panose="020B0604030504040204" pitchFamily="34" charset="-120"/>
              </a:rPr>
              <a:t>前言部分：依說明書所載之發明目的，及系爭專利前言</a:t>
            </a:r>
            <a:endParaRPr lang="en-US" altLang="zh-CN" sz="2000" b="1" dirty="0" smtClean="0">
              <a:solidFill>
                <a:schemeClr val="bg1"/>
              </a:solidFill>
              <a:latin typeface="微軟正黑體" panose="020B0604030504040204" pitchFamily="34" charset="-120"/>
              <a:ea typeface="微軟正黑體" panose="020B0604030504040204" pitchFamily="34" charset="-120"/>
            </a:endParaRPr>
          </a:p>
        </p:txBody>
      </p:sp>
      <p:sp>
        <p:nvSpPr>
          <p:cNvPr id="4" name="TextBox 4"/>
          <p:cNvSpPr txBox="1"/>
          <p:nvPr/>
        </p:nvSpPr>
        <p:spPr>
          <a:xfrm>
            <a:off x="1009958" y="2325874"/>
            <a:ext cx="7327281" cy="600164"/>
          </a:xfrm>
          <a:prstGeom prst="rect">
            <a:avLst/>
          </a:prstGeom>
          <a:noFill/>
        </p:spPr>
        <p:txBody>
          <a:bodyPr wrap="square" lIns="0" tIns="0" rIns="0" rtlCol="0">
            <a:spAutoFit/>
          </a:bodyPr>
          <a:lstStyle/>
          <a:p>
            <a:r>
              <a:rPr lang="en-US" altLang="zh-CN" dirty="0" smtClean="0">
                <a:solidFill>
                  <a:srgbClr val="0000FF"/>
                </a:solidFill>
                <a:latin typeface="微軟正黑體" panose="020B0604030504040204" pitchFamily="34" charset="-120"/>
                <a:ea typeface="微軟正黑體" panose="020B0604030504040204" pitchFamily="34" charset="-120"/>
              </a:rPr>
              <a:t>所載「影像式插管輔助裝置」，</a:t>
            </a:r>
            <a:r>
              <a:rPr lang="en-US" altLang="zh-CN" dirty="0" err="1" smtClean="0">
                <a:solidFill>
                  <a:srgbClr val="0000FF"/>
                </a:solidFill>
                <a:latin typeface="微軟正黑體" panose="020B0604030504040204" pitchFamily="34" charset="-120"/>
                <a:ea typeface="微軟正黑體" panose="020B0604030504040204" pitchFamily="34" charset="-120"/>
              </a:rPr>
              <a:t>為醫療器材，而非可應</a:t>
            </a:r>
            <a:r>
              <a:rPr lang="zh-TW" altLang="en-US" dirty="0" smtClean="0">
                <a:solidFill>
                  <a:srgbClr val="0000FF"/>
                </a:solidFill>
                <a:latin typeface="微軟正黑體" panose="020B0604030504040204" pitchFamily="34" charset="-120"/>
                <a:ea typeface="微軟正黑體" panose="020B0604030504040204" pitchFamily="34" charset="-120"/>
              </a:rPr>
              <a:t>用於其他技術領域，               </a:t>
            </a:r>
            <a:endParaRPr lang="en-US" altLang="zh-TW" dirty="0" smtClean="0">
              <a:solidFill>
                <a:srgbClr val="0000FF"/>
              </a:solidFill>
              <a:latin typeface="微軟正黑體" panose="020B0604030504040204" pitchFamily="34" charset="-120"/>
              <a:ea typeface="微軟正黑體" panose="020B0604030504040204" pitchFamily="34" charset="-120"/>
            </a:endParaRPr>
          </a:p>
          <a:p>
            <a:r>
              <a:rPr lang="zh-TW" altLang="en-US" dirty="0">
                <a:solidFill>
                  <a:srgbClr val="0000FF"/>
                </a:solidFill>
                <a:latin typeface="微軟正黑體" panose="020B0604030504040204" pitchFamily="34" charset="-120"/>
                <a:ea typeface="微軟正黑體" panose="020B0604030504040204" pitchFamily="34" charset="-120"/>
              </a:rPr>
              <a:t> </a:t>
            </a:r>
            <a:r>
              <a:rPr lang="zh-TW" altLang="en-US" dirty="0" smtClean="0">
                <a:solidFill>
                  <a:srgbClr val="0000FF"/>
                </a:solidFill>
                <a:latin typeface="微軟正黑體" panose="020B0604030504040204" pitchFamily="34" charset="-120"/>
                <a:ea typeface="微軟正黑體" panose="020B0604030504040204" pitchFamily="34" charset="-120"/>
              </a:rPr>
              <a:t>                            故系爭專利為醫療器材之機械領域。</a:t>
            </a:r>
            <a:endParaRPr lang="en-US" altLang="zh-CN" dirty="0" smtClean="0">
              <a:solidFill>
                <a:srgbClr val="0000FF"/>
              </a:solidFill>
              <a:latin typeface="微軟正黑體" panose="020B0604030504040204" pitchFamily="34" charset="-120"/>
              <a:ea typeface="微軟正黑體" panose="020B0604030504040204" pitchFamily="34" charset="-120"/>
            </a:endParaRPr>
          </a:p>
        </p:txBody>
      </p:sp>
      <p:sp>
        <p:nvSpPr>
          <p:cNvPr id="6" name="TextBox 6"/>
          <p:cNvSpPr txBox="1"/>
          <p:nvPr/>
        </p:nvSpPr>
        <p:spPr>
          <a:xfrm>
            <a:off x="524730" y="2971667"/>
            <a:ext cx="8218122" cy="292388"/>
          </a:xfrm>
          <a:prstGeom prst="rect">
            <a:avLst/>
          </a:prstGeom>
          <a:noFill/>
        </p:spPr>
        <p:txBody>
          <a:bodyPr wrap="square" lIns="0" tIns="0" rIns="0" rtlCol="0">
            <a:spAutoFit/>
          </a:bodyPr>
          <a:lstStyle/>
          <a:p>
            <a:r>
              <a:rPr lang="en-US" altLang="zh-CN" sz="1600" b="1" dirty="0" err="1" smtClean="0">
                <a:latin typeface="微軟正黑體" panose="020B0604030504040204" pitchFamily="34" charset="-120"/>
                <a:ea typeface="微軟正黑體" panose="020B0604030504040204" pitchFamily="34" charset="-120"/>
              </a:rPr>
              <a:t>系爭產品為「工業用內視鏡」之產品用途，其與系爭專利不</a:t>
            </a:r>
            <a:r>
              <a:rPr lang="zh-TW" altLang="en-US" sz="1600" b="1" dirty="0" smtClean="0">
                <a:latin typeface="微軟正黑體" panose="020B0604030504040204" pitchFamily="34" charset="-120"/>
                <a:ea typeface="微軟正黑體" panose="020B0604030504040204" pitchFamily="34" charset="-120"/>
              </a:rPr>
              <a:t>同，且非上下位概念之產業類別。</a:t>
            </a:r>
            <a:endParaRPr lang="en-US" altLang="zh-CN" sz="1600" b="1" dirty="0" smtClean="0">
              <a:latin typeface="微軟正黑體" panose="020B0604030504040204" pitchFamily="34" charset="-120"/>
              <a:ea typeface="微軟正黑體" panose="020B0604030504040204" pitchFamily="34" charset="-120"/>
            </a:endParaRPr>
          </a:p>
        </p:txBody>
      </p:sp>
      <p:sp>
        <p:nvSpPr>
          <p:cNvPr id="8" name="TextBox 8"/>
          <p:cNvSpPr txBox="1"/>
          <p:nvPr/>
        </p:nvSpPr>
        <p:spPr>
          <a:xfrm>
            <a:off x="1204478" y="3449377"/>
            <a:ext cx="6149119" cy="415498"/>
          </a:xfrm>
          <a:prstGeom prst="rect">
            <a:avLst/>
          </a:prstGeom>
          <a:noFill/>
        </p:spPr>
        <p:txBody>
          <a:bodyPr wrap="none" lIns="0" tIns="0" rIns="0" rtlCol="0">
            <a:spAutoFit/>
          </a:bodyPr>
          <a:lstStyle/>
          <a:p>
            <a:r>
              <a:rPr lang="zh-TW" altLang="en-US" sz="2400" b="1" dirty="0">
                <a:latin typeface="Times New Roman"/>
              </a:rPr>
              <a:t> </a:t>
            </a:r>
            <a:r>
              <a:rPr lang="zh-TW" altLang="en-US" sz="2400" b="1" dirty="0" smtClean="0">
                <a:latin typeface="Times New Roman"/>
              </a:rPr>
              <a:t>     </a:t>
            </a:r>
            <a:r>
              <a:rPr lang="en-US" altLang="zh-CN" b="1" dirty="0" smtClean="0">
                <a:solidFill>
                  <a:schemeClr val="bg1"/>
                </a:solidFill>
                <a:latin typeface="微軟正黑體" panose="020B0604030504040204" pitchFamily="34" charset="-120"/>
                <a:ea typeface="微軟正黑體" panose="020B0604030504040204" pitchFamily="34" charset="-120"/>
              </a:rPr>
              <a:t>探測裝置：依藥事法第23條第2 款，對於請求項1中所載</a:t>
            </a:r>
          </a:p>
        </p:txBody>
      </p:sp>
      <p:sp>
        <p:nvSpPr>
          <p:cNvPr id="9" name="TextBox 9"/>
          <p:cNvSpPr txBox="1"/>
          <p:nvPr/>
        </p:nvSpPr>
        <p:spPr>
          <a:xfrm>
            <a:off x="911906" y="4089636"/>
            <a:ext cx="8232094" cy="907941"/>
          </a:xfrm>
          <a:prstGeom prst="rect">
            <a:avLst/>
          </a:prstGeom>
          <a:noFill/>
        </p:spPr>
        <p:txBody>
          <a:bodyPr wrap="square" lIns="0" tIns="0" rIns="0" rtlCol="0">
            <a:spAutoFit/>
          </a:bodyPr>
          <a:lstStyle/>
          <a:p>
            <a:r>
              <a:rPr lang="en-US" altLang="zh-CN" dirty="0" smtClean="0">
                <a:solidFill>
                  <a:srgbClr val="0000FF"/>
                </a:solidFill>
                <a:latin typeface="微軟正黑體" panose="020B0604030504040204" pitchFamily="34" charset="-120"/>
                <a:ea typeface="微軟正黑體" panose="020B0604030504040204" pitchFamily="34" charset="-120"/>
              </a:rPr>
              <a:t>「其材質係可與人體相容」，</a:t>
            </a:r>
            <a:r>
              <a:rPr lang="en-US" altLang="zh-CN" dirty="0" err="1" smtClean="0">
                <a:solidFill>
                  <a:srgbClr val="0000FF"/>
                </a:solidFill>
                <a:latin typeface="微軟正黑體" panose="020B0604030504040204" pitchFamily="34" charset="-120"/>
                <a:ea typeface="微軟正黑體" panose="020B0604030504040204" pitchFamily="34" charset="-120"/>
              </a:rPr>
              <a:t>應解釋為「其材質不含有毒質或有害物質</a:t>
            </a:r>
            <a:r>
              <a:rPr lang="en-US" altLang="zh-CN" dirty="0" smtClean="0">
                <a:solidFill>
                  <a:srgbClr val="0000FF"/>
                </a:solidFill>
                <a:latin typeface="微軟正黑體" panose="020B0604030504040204" pitchFamily="34" charset="-120"/>
                <a:ea typeface="微軟正黑體" panose="020B0604030504040204" pitchFamily="34" charset="-120"/>
              </a:rPr>
              <a:t>，</a:t>
            </a:r>
          </a:p>
          <a:p>
            <a:r>
              <a:rPr lang="zh-TW" altLang="en-US" dirty="0">
                <a:solidFill>
                  <a:srgbClr val="0000FF"/>
                </a:solidFill>
                <a:latin typeface="微軟正黑體" panose="020B0604030504040204" pitchFamily="34" charset="-120"/>
                <a:ea typeface="微軟正黑體" panose="020B0604030504040204" pitchFamily="34" charset="-120"/>
              </a:rPr>
              <a:t> </a:t>
            </a:r>
            <a:r>
              <a:rPr lang="zh-TW" altLang="en-US" dirty="0" smtClean="0">
                <a:solidFill>
                  <a:srgbClr val="0000FF"/>
                </a:solidFill>
                <a:latin typeface="微軟正黑體" panose="020B0604030504040204" pitchFamily="34" charset="-120"/>
                <a:ea typeface="微軟正黑體" panose="020B0604030504040204" pitchFamily="34" charset="-120"/>
              </a:rPr>
              <a:t>                              </a:t>
            </a:r>
            <a:r>
              <a:rPr lang="en-US" altLang="zh-CN" dirty="0" err="1" smtClean="0">
                <a:solidFill>
                  <a:srgbClr val="0000FF"/>
                </a:solidFill>
                <a:latin typeface="微軟正黑體" panose="020B0604030504040204" pitchFamily="34" charset="-120"/>
                <a:ea typeface="微軟正黑體" panose="020B0604030504040204" pitchFamily="34" charset="-120"/>
              </a:rPr>
              <a:t>而不致使用時有損人體健康者</a:t>
            </a:r>
            <a:r>
              <a:rPr lang="en-US" altLang="zh-CN" dirty="0">
                <a:solidFill>
                  <a:srgbClr val="0000FF"/>
                </a:solidFill>
                <a:latin typeface="微軟正黑體" panose="020B0604030504040204" pitchFamily="34" charset="-120"/>
                <a:ea typeface="微軟正黑體" panose="020B0604030504040204" pitchFamily="34" charset="-120"/>
              </a:rPr>
              <a:t>」。</a:t>
            </a:r>
          </a:p>
          <a:p>
            <a:endParaRPr lang="en-US" altLang="zh-CN" sz="2000" dirty="0" smtClean="0">
              <a:latin typeface="微軟正黑體" panose="020B0604030504040204" pitchFamily="34" charset="-120"/>
              <a:ea typeface="微軟正黑體" panose="020B0604030504040204" pitchFamily="34" charset="-120"/>
            </a:endParaRPr>
          </a:p>
        </p:txBody>
      </p:sp>
      <p:sp>
        <p:nvSpPr>
          <p:cNvPr id="11" name="TextBox 11"/>
          <p:cNvSpPr txBox="1"/>
          <p:nvPr/>
        </p:nvSpPr>
        <p:spPr>
          <a:xfrm>
            <a:off x="505239" y="4855036"/>
            <a:ext cx="8171215" cy="538609"/>
          </a:xfrm>
          <a:prstGeom prst="rect">
            <a:avLst/>
          </a:prstGeom>
          <a:noFill/>
        </p:spPr>
        <p:txBody>
          <a:bodyPr wrap="square" lIns="0" tIns="0" rIns="0" rtlCol="0">
            <a:spAutoFit/>
          </a:bodyPr>
          <a:lstStyle/>
          <a:p>
            <a:r>
              <a:rPr lang="en-US" altLang="zh-CN" sz="1600" b="1" dirty="0" err="1" smtClean="0">
                <a:latin typeface="微軟正黑體" panose="020B0604030504040204" pitchFamily="34" charset="-120"/>
                <a:ea typeface="微軟正黑體" panose="020B0604030504040204" pitchFamily="34" charset="-120"/>
              </a:rPr>
              <a:t>系爭產品之外圍金屬環既具有細胞毒性，實難認係可作為醫療之用途而使用於人體</a:t>
            </a:r>
            <a:r>
              <a:rPr lang="en-US" altLang="zh-CN" sz="1600" b="1" dirty="0" err="1">
                <a:latin typeface="微軟正黑體" panose="020B0604030504040204" pitchFamily="34" charset="-120"/>
                <a:ea typeface="微軟正黑體" panose="020B0604030504040204" pitchFamily="34" charset="-120"/>
              </a:rPr>
              <a:t>，</a:t>
            </a:r>
            <a:r>
              <a:rPr lang="en-US" altLang="zh-CN" sz="1600" b="1" dirty="0" err="1" smtClean="0">
                <a:latin typeface="微軟正黑體" panose="020B0604030504040204" pitchFamily="34" charset="-120"/>
                <a:ea typeface="微軟正黑體" panose="020B0604030504040204" pitchFamily="34" charset="-120"/>
              </a:rPr>
              <a:t>即其非</a:t>
            </a:r>
            <a:r>
              <a:rPr lang="zh-TW" altLang="en-US" sz="1600" b="1" dirty="0" smtClean="0">
                <a:latin typeface="微軟正黑體" panose="020B0604030504040204" pitchFamily="34" charset="-120"/>
                <a:ea typeface="微軟正黑體" panose="020B0604030504040204" pitchFamily="34" charset="-120"/>
              </a:rPr>
              <a:t>               </a:t>
            </a:r>
            <a:endParaRPr lang="en-US" altLang="zh-TW" sz="1600" b="1" dirty="0" smtClean="0">
              <a:latin typeface="微軟正黑體" panose="020B0604030504040204" pitchFamily="34" charset="-120"/>
              <a:ea typeface="微軟正黑體" panose="020B0604030504040204" pitchFamily="34" charset="-120"/>
            </a:endParaRPr>
          </a:p>
          <a:p>
            <a:r>
              <a:rPr lang="zh-TW" altLang="en-US" sz="1600" b="1" dirty="0">
                <a:latin typeface="微軟正黑體" panose="020B0604030504040204" pitchFamily="34" charset="-120"/>
                <a:ea typeface="微軟正黑體" panose="020B0604030504040204" pitchFamily="34" charset="-120"/>
              </a:rPr>
              <a:t> </a:t>
            </a:r>
            <a:r>
              <a:rPr lang="zh-TW" altLang="en-US" sz="1600" b="1" dirty="0" smtClean="0">
                <a:latin typeface="微軟正黑體" panose="020B0604030504040204" pitchFamily="34" charset="-120"/>
                <a:ea typeface="微軟正黑體" panose="020B0604030504040204" pitchFamily="34" charset="-120"/>
              </a:rPr>
              <a:t>                             </a:t>
            </a:r>
            <a:r>
              <a:rPr lang="en-US" altLang="zh-CN" sz="1600" b="1" dirty="0" err="1" smtClean="0">
                <a:latin typeface="微軟正黑體" panose="020B0604030504040204" pitchFamily="34" charset="-120"/>
                <a:ea typeface="微軟正黑體" panose="020B0604030504040204" pitchFamily="34" charset="-120"/>
              </a:rPr>
              <a:t>與人體相容之材質</a:t>
            </a:r>
            <a:r>
              <a:rPr lang="en-US" altLang="zh-CN" sz="1600" b="1" dirty="0" err="1">
                <a:latin typeface="微軟正黑體" panose="020B0604030504040204" pitchFamily="34" charset="-120"/>
                <a:ea typeface="微軟正黑體" panose="020B0604030504040204" pitchFamily="34" charset="-120"/>
              </a:rPr>
              <a:t>，</a:t>
            </a:r>
            <a:r>
              <a:rPr lang="en-US" altLang="zh-CN" sz="1600" b="1" dirty="0" err="1" smtClean="0">
                <a:latin typeface="微軟正黑體" panose="020B0604030504040204" pitchFamily="34" charset="-120"/>
                <a:ea typeface="微軟正黑體" panose="020B0604030504040204" pitchFamily="34" charset="-120"/>
              </a:rPr>
              <a:t>而無法達成</a:t>
            </a:r>
            <a:r>
              <a:rPr lang="zh-TW" altLang="en-US" sz="1600" b="1" dirty="0" smtClean="0">
                <a:latin typeface="微軟正黑體" panose="020B0604030504040204" pitchFamily="34" charset="-120"/>
                <a:ea typeface="微軟正黑體" panose="020B0604030504040204" pitchFamily="34" charset="-120"/>
              </a:rPr>
              <a:t>系爭專利之功能及效果。</a:t>
            </a:r>
            <a:endParaRPr lang="en-US" altLang="zh-CN" sz="1600" b="1" dirty="0" smtClean="0">
              <a:latin typeface="微軟正黑體" panose="020B0604030504040204" pitchFamily="34" charset="-120"/>
              <a:ea typeface="微軟正黑體" panose="020B0604030504040204" pitchFamily="34" charset="-120"/>
            </a:endParaRPr>
          </a:p>
        </p:txBody>
      </p:sp>
      <p:sp>
        <p:nvSpPr>
          <p:cNvPr id="14" name="TextBox 14"/>
          <p:cNvSpPr txBox="1"/>
          <p:nvPr/>
        </p:nvSpPr>
        <p:spPr>
          <a:xfrm>
            <a:off x="382163" y="5813181"/>
            <a:ext cx="8417369" cy="415498"/>
          </a:xfrm>
          <a:prstGeom prst="rect">
            <a:avLst/>
          </a:prstGeom>
          <a:noFill/>
        </p:spPr>
        <p:txBody>
          <a:bodyPr wrap="none" lIns="0" tIns="0" rIns="0" rtlCol="0">
            <a:spAutoFit/>
          </a:bodyPr>
          <a:lstStyle/>
          <a:p>
            <a:r>
              <a:rPr lang="en-US" altLang="zh-CN" sz="2400" dirty="0" smtClean="0">
                <a:solidFill>
                  <a:srgbClr val="0000FF"/>
                </a:solidFill>
                <a:latin typeface="Times New Roman"/>
              </a:rPr>
              <a:t> </a:t>
            </a:r>
            <a:r>
              <a:rPr lang="en-US" altLang="zh-CN" sz="2400" b="1" dirty="0" smtClean="0">
                <a:solidFill>
                  <a:srgbClr val="FF0000"/>
                </a:solidFill>
                <a:latin typeface="微軟正黑體" panose="020B0604030504040204" pitchFamily="34" charset="-120"/>
                <a:ea typeface="微軟正黑體" panose="020B0604030504040204" pitchFamily="34" charset="-120"/>
              </a:rPr>
              <a:t>均等論：</a:t>
            </a:r>
            <a:r>
              <a:rPr lang="en-US" altLang="zh-CN" sz="2000" b="1" dirty="0" smtClean="0">
                <a:solidFill>
                  <a:srgbClr val="FF0000"/>
                </a:solidFill>
                <a:latin typeface="微軟正黑體" panose="020B0604030504040204" pitchFamily="34" charset="-120"/>
                <a:ea typeface="微軟正黑體" panose="020B0604030504040204" pitchFamily="34" charset="-120"/>
              </a:rPr>
              <a:t>系爭產品與系爭專利要件A(前言)、B(</a:t>
            </a:r>
            <a:r>
              <a:rPr lang="zh-TW" altLang="en-US" sz="2000" b="1" dirty="0" smtClean="0">
                <a:solidFill>
                  <a:srgbClr val="FF0000"/>
                </a:solidFill>
                <a:latin typeface="微軟正黑體" panose="020B0604030504040204" pitchFamily="34" charset="-120"/>
                <a:ea typeface="微軟正黑體" panose="020B0604030504040204" pitchFamily="34" charset="-120"/>
              </a:rPr>
              <a:t>探</a:t>
            </a:r>
            <a:r>
              <a:rPr lang="en-US" altLang="zh-CN" sz="2000" b="1" dirty="0" err="1" smtClean="0">
                <a:solidFill>
                  <a:srgbClr val="FF0000"/>
                </a:solidFill>
                <a:latin typeface="微軟正黑體" panose="020B0604030504040204" pitchFamily="34" charset="-120"/>
                <a:ea typeface="微軟正黑體" panose="020B0604030504040204" pitchFamily="34" charset="-120"/>
              </a:rPr>
              <a:t>測裝置</a:t>
            </a:r>
            <a:r>
              <a:rPr lang="zh-TW" altLang="en-US" sz="2000" b="1" dirty="0" smtClean="0">
                <a:solidFill>
                  <a:srgbClr val="FF0000"/>
                </a:solidFill>
                <a:latin typeface="微軟正黑體" panose="020B0604030504040204" pitchFamily="34" charset="-120"/>
                <a:ea typeface="微軟正黑體" panose="020B0604030504040204" pitchFamily="34" charset="-120"/>
              </a:rPr>
              <a:t>之材質</a:t>
            </a:r>
            <a:r>
              <a:rPr lang="en-US" altLang="zh-TW" sz="2000" b="1" dirty="0" smtClean="0">
                <a:solidFill>
                  <a:srgbClr val="FF0000"/>
                </a:solidFill>
                <a:latin typeface="微軟正黑體" panose="020B0604030504040204" pitchFamily="34" charset="-120"/>
                <a:ea typeface="微軟正黑體" panose="020B0604030504040204" pitchFamily="34" charset="-120"/>
              </a:rPr>
              <a:t>)</a:t>
            </a:r>
            <a:r>
              <a:rPr lang="zh-TW" altLang="en-US" sz="2000" b="1" dirty="0" smtClean="0">
                <a:solidFill>
                  <a:srgbClr val="FF0000"/>
                </a:solidFill>
                <a:latin typeface="微軟正黑體" panose="020B0604030504040204" pitchFamily="34" charset="-120"/>
                <a:ea typeface="微軟正黑體" panose="020B0604030504040204" pitchFamily="34" charset="-120"/>
              </a:rPr>
              <a:t>不均等。</a:t>
            </a:r>
            <a:endParaRPr lang="en-US" altLang="zh-CN" sz="2000" b="1" dirty="0" smtClean="0">
              <a:solidFill>
                <a:srgbClr val="FF0000"/>
              </a:solidFill>
              <a:latin typeface="微軟正黑體" panose="020B0604030504040204" pitchFamily="34" charset="-120"/>
              <a:ea typeface="微軟正黑體" panose="020B0604030504040204" pitchFamily="34" charset="-120"/>
            </a:endParaRPr>
          </a:p>
        </p:txBody>
      </p:sp>
      <p:sp>
        <p:nvSpPr>
          <p:cNvPr id="22" name="矩形 21"/>
          <p:cNvSpPr/>
          <p:nvPr/>
        </p:nvSpPr>
        <p:spPr>
          <a:xfrm>
            <a:off x="1979712" y="321173"/>
            <a:ext cx="5833649" cy="523220"/>
          </a:xfrm>
          <a:prstGeom prst="rect">
            <a:avLst/>
          </a:prstGeom>
          <a:noFill/>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TW" altLang="en-US" sz="2800" b="1" spc="270" dirty="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法院</a:t>
            </a:r>
            <a:r>
              <a:rPr lang="zh-TW" altLang="en-US" sz="2800" b="1" spc="270" dirty="0" smtClean="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判決</a:t>
            </a:r>
            <a:r>
              <a:rPr lang="en-US" altLang="zh-TW" sz="2800" b="1" spc="270" dirty="0" smtClean="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a:t>
            </a:r>
            <a:r>
              <a:rPr lang="zh-TW" altLang="en-US" sz="2800" b="1" spc="270" dirty="0" smtClean="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前言之解釋及均等分析</a:t>
            </a:r>
            <a:endParaRPr lang="zh-CN" altLang="en-US" sz="2800" b="1" spc="270" dirty="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24" name="矩形 23"/>
          <p:cNvSpPr/>
          <p:nvPr/>
        </p:nvSpPr>
        <p:spPr>
          <a:xfrm>
            <a:off x="1692150" y="1136777"/>
            <a:ext cx="1457450" cy="400110"/>
          </a:xfrm>
          <a:prstGeom prst="rect">
            <a:avLst/>
          </a:prstGeom>
          <a:noFill/>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TW" altLang="en-US" sz="2000" b="1" spc="270" dirty="0">
                <a:solidFill>
                  <a:srgbClr val="00206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法院</a:t>
            </a:r>
            <a:r>
              <a:rPr lang="zh-TW" altLang="en-US" sz="2000" b="1" spc="270" dirty="0" smtClean="0">
                <a:solidFill>
                  <a:srgbClr val="00206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判決</a:t>
            </a:r>
            <a:r>
              <a:rPr lang="en-US" altLang="zh-TW" sz="2000" b="1" spc="270" dirty="0" smtClean="0">
                <a:solidFill>
                  <a:srgbClr val="00206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a:t>
            </a:r>
            <a:endParaRPr lang="zh-CN" altLang="en-US" sz="2000" b="1" spc="270" dirty="0">
              <a:solidFill>
                <a:srgbClr val="00206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 name="Image 450"/>
          <p:cNvPicPr>
            <a:picLocks noChangeAspect="1"/>
          </p:cNvPicPr>
          <p:nvPr/>
        </p:nvPicPr>
        <p:blipFill>
          <a:blip r:embed="rId2"/>
          <a:stretch>
            <a:fillRect/>
          </a:stretch>
        </p:blipFill>
        <p:spPr>
          <a:xfrm>
            <a:off x="0" y="977900"/>
            <a:ext cx="9131300" cy="38100"/>
          </a:xfrm>
          <a:prstGeom prst="rect">
            <a:avLst/>
          </a:prstGeom>
        </p:spPr>
      </p:pic>
      <p:pic>
        <p:nvPicPr>
          <p:cNvPr id="451" name="Image 451"/>
          <p:cNvPicPr>
            <a:picLocks noChangeAspect="1"/>
          </p:cNvPicPr>
          <p:nvPr/>
        </p:nvPicPr>
        <p:blipFill>
          <a:blip r:embed="rId3"/>
          <a:stretch>
            <a:fillRect/>
          </a:stretch>
        </p:blipFill>
        <p:spPr>
          <a:xfrm>
            <a:off x="889000" y="2070100"/>
            <a:ext cx="2844800" cy="12700"/>
          </a:xfrm>
          <a:prstGeom prst="rect">
            <a:avLst/>
          </a:prstGeom>
        </p:spPr>
      </p:pic>
      <p:pic>
        <p:nvPicPr>
          <p:cNvPr id="454" name="Image 454"/>
          <p:cNvPicPr>
            <a:picLocks noChangeAspect="1"/>
          </p:cNvPicPr>
          <p:nvPr/>
        </p:nvPicPr>
        <p:blipFill>
          <a:blip r:embed="rId4"/>
          <a:stretch>
            <a:fillRect/>
          </a:stretch>
        </p:blipFill>
        <p:spPr>
          <a:xfrm>
            <a:off x="2311400" y="4800600"/>
            <a:ext cx="6210300" cy="12700"/>
          </a:xfrm>
          <a:prstGeom prst="rect">
            <a:avLst/>
          </a:prstGeom>
        </p:spPr>
      </p:pic>
      <p:pic>
        <p:nvPicPr>
          <p:cNvPr id="455" name="Image 455"/>
          <p:cNvPicPr>
            <a:picLocks noChangeAspect="1"/>
          </p:cNvPicPr>
          <p:nvPr/>
        </p:nvPicPr>
        <p:blipFill>
          <a:blip r:embed="rId5"/>
          <a:stretch>
            <a:fillRect/>
          </a:stretch>
        </p:blipFill>
        <p:spPr>
          <a:xfrm>
            <a:off x="889000" y="5232400"/>
            <a:ext cx="3213100" cy="12700"/>
          </a:xfrm>
          <a:prstGeom prst="rect">
            <a:avLst/>
          </a:prstGeom>
        </p:spPr>
      </p:pic>
      <p:sp>
        <p:nvSpPr>
          <p:cNvPr id="2" name="TextBox 2"/>
          <p:cNvSpPr txBox="1"/>
          <p:nvPr/>
        </p:nvSpPr>
        <p:spPr>
          <a:xfrm>
            <a:off x="1331640" y="1551202"/>
            <a:ext cx="7973060" cy="784830"/>
          </a:xfrm>
          <a:prstGeom prst="rect">
            <a:avLst/>
          </a:prstGeom>
          <a:noFill/>
        </p:spPr>
        <p:txBody>
          <a:bodyPr wrap="square" lIns="0" tIns="0" rIns="0" rtlCol="0">
            <a:spAutoFit/>
          </a:bodyPr>
          <a:lstStyle/>
          <a:p>
            <a:r>
              <a:rPr lang="en-US" altLang="zh-CN" sz="2400" b="1" dirty="0" err="1" smtClean="0">
                <a:solidFill>
                  <a:srgbClr val="C00000"/>
                </a:solidFill>
                <a:latin typeface="微軟正黑體" panose="020B0604030504040204" pitchFamily="34" charset="-120"/>
                <a:ea typeface="微軟正黑體" panose="020B0604030504040204" pitchFamily="34" charset="-120"/>
              </a:rPr>
              <a:t>請求項中其他技術特徵有賴於前言賦予生命、意義及活</a:t>
            </a:r>
            <a:endParaRPr lang="en-US" altLang="zh-CN" sz="2400" b="1" dirty="0" smtClean="0">
              <a:solidFill>
                <a:srgbClr val="C00000"/>
              </a:solidFill>
              <a:latin typeface="微軟正黑體" panose="020B0604030504040204" pitchFamily="34" charset="-120"/>
              <a:ea typeface="微軟正黑體" panose="020B0604030504040204" pitchFamily="34" charset="-120"/>
            </a:endParaRPr>
          </a:p>
          <a:p>
            <a:r>
              <a:rPr lang="en-US" altLang="zh-CN" sz="2400" b="1" dirty="0" err="1" smtClean="0">
                <a:solidFill>
                  <a:srgbClr val="C00000"/>
                </a:solidFill>
                <a:latin typeface="微軟正黑體" panose="020B0604030504040204" pitchFamily="34" charset="-120"/>
                <a:ea typeface="微軟正黑體" panose="020B0604030504040204" pitchFamily="34" charset="-120"/>
              </a:rPr>
              <a:t>力者，則該前言應被解釋為申請專利範圍的限定條件</a:t>
            </a:r>
            <a:endParaRPr lang="en-US" altLang="zh-CN" sz="2400" b="1" dirty="0" smtClean="0">
              <a:solidFill>
                <a:srgbClr val="C00000"/>
              </a:solidFill>
              <a:latin typeface="微軟正黑體" panose="020B0604030504040204" pitchFamily="34" charset="-120"/>
              <a:ea typeface="微軟正黑體" panose="020B0604030504040204" pitchFamily="34" charset="-120"/>
            </a:endParaRPr>
          </a:p>
        </p:txBody>
      </p:sp>
      <p:sp>
        <p:nvSpPr>
          <p:cNvPr id="5" name="TextBox 5"/>
          <p:cNvSpPr txBox="1"/>
          <p:nvPr/>
        </p:nvSpPr>
        <p:spPr>
          <a:xfrm>
            <a:off x="1308796" y="2727226"/>
            <a:ext cx="7511676" cy="1154162"/>
          </a:xfrm>
          <a:prstGeom prst="rect">
            <a:avLst/>
          </a:prstGeom>
          <a:noFill/>
        </p:spPr>
        <p:txBody>
          <a:bodyPr wrap="square" lIns="0" tIns="0" rIns="0" rtlCol="0">
            <a:spAutoFit/>
          </a:bodyPr>
          <a:lstStyle/>
          <a:p>
            <a:r>
              <a:rPr lang="en-US" altLang="zh-CN" sz="2400" b="1" dirty="0" err="1" smtClean="0">
                <a:latin typeface="微軟正黑體" panose="020B0604030504040204" pitchFamily="34" charset="-120"/>
                <a:ea typeface="微軟正黑體" panose="020B0604030504040204" pitchFamily="34" charset="-120"/>
              </a:rPr>
              <a:t>請求項前言部分是否構成限定條件，並無明確標準，通</a:t>
            </a:r>
            <a:endParaRPr lang="en-US" altLang="zh-CN" sz="2400" b="1" dirty="0" smtClean="0">
              <a:latin typeface="微軟正黑體" panose="020B0604030504040204" pitchFamily="34" charset="-120"/>
              <a:ea typeface="微軟正黑體" panose="020B0604030504040204" pitchFamily="34" charset="-120"/>
            </a:endParaRPr>
          </a:p>
          <a:p>
            <a:r>
              <a:rPr lang="en-US" altLang="zh-CN" sz="2400" b="1" dirty="0" err="1" smtClean="0">
                <a:latin typeface="微軟正黑體" panose="020B0604030504040204" pitchFamily="34" charset="-120"/>
                <a:ea typeface="微軟正黑體" panose="020B0604030504040204" pitchFamily="34" charset="-120"/>
              </a:rPr>
              <a:t>常其包括結構特徵</a:t>
            </a:r>
            <a:r>
              <a:rPr lang="en-US" altLang="zh-CN" sz="2400" b="1" dirty="0" smtClean="0">
                <a:latin typeface="微軟正黑體" panose="020B0604030504040204" pitchFamily="34" charset="-120"/>
                <a:ea typeface="微軟正黑體" panose="020B0604030504040204" pitchFamily="34" charset="-120"/>
              </a:rPr>
              <a:t>(structural limitation)，</a:t>
            </a:r>
            <a:r>
              <a:rPr lang="en-US" altLang="zh-CN" sz="2400" b="1" dirty="0" err="1" smtClean="0">
                <a:latin typeface="微軟正黑體" panose="020B0604030504040204" pitchFamily="34" charset="-120"/>
                <a:ea typeface="微軟正黑體" panose="020B0604030504040204" pitchFamily="34" charset="-120"/>
              </a:rPr>
              <a:t>或賦予請求</a:t>
            </a:r>
            <a:endParaRPr lang="en-US" altLang="zh-CN" sz="2400" b="1" dirty="0" smtClean="0">
              <a:latin typeface="微軟正黑體" panose="020B0604030504040204" pitchFamily="34" charset="-120"/>
              <a:ea typeface="微軟正黑體" panose="020B0604030504040204" pitchFamily="34" charset="-120"/>
            </a:endParaRPr>
          </a:p>
          <a:p>
            <a:r>
              <a:rPr lang="en-US" altLang="zh-CN" sz="2400" b="1" dirty="0" err="1" smtClean="0">
                <a:latin typeface="微軟正黑體" panose="020B0604030504040204" pitchFamily="34" charset="-120"/>
                <a:ea typeface="微軟正黑體" panose="020B0604030504040204" pitchFamily="34" charset="-120"/>
              </a:rPr>
              <a:t>項重要意義者，則構成限定條件</a:t>
            </a:r>
            <a:endParaRPr lang="en-US" altLang="zh-CN" sz="2400" b="1" dirty="0" smtClean="0">
              <a:latin typeface="微軟正黑體" panose="020B0604030504040204" pitchFamily="34" charset="-120"/>
              <a:ea typeface="微軟正黑體" panose="020B0604030504040204" pitchFamily="34" charset="-120"/>
            </a:endParaRPr>
          </a:p>
        </p:txBody>
      </p:sp>
      <p:sp>
        <p:nvSpPr>
          <p:cNvPr id="8" name="TextBox 8"/>
          <p:cNvSpPr txBox="1"/>
          <p:nvPr/>
        </p:nvSpPr>
        <p:spPr>
          <a:xfrm>
            <a:off x="1331640" y="4437112"/>
            <a:ext cx="7488832" cy="1154162"/>
          </a:xfrm>
          <a:prstGeom prst="rect">
            <a:avLst/>
          </a:prstGeom>
          <a:noFill/>
        </p:spPr>
        <p:txBody>
          <a:bodyPr wrap="square" lIns="0" tIns="0" rIns="0" rtlCol="0">
            <a:spAutoFit/>
          </a:bodyPr>
          <a:lstStyle/>
          <a:p>
            <a:r>
              <a:rPr lang="en-US" altLang="zh-CN" sz="2400" b="1" dirty="0" err="1" smtClean="0">
                <a:latin typeface="微軟正黑體" panose="020B0604030504040204" pitchFamily="34" charset="-120"/>
                <a:ea typeface="微軟正黑體" panose="020B0604030504040204" pitchFamily="34" charset="-120"/>
              </a:rPr>
              <a:t>請求項之主體已完整界定發明之結構，而前言僅是陳述該發明之目的</a:t>
            </a:r>
            <a:r>
              <a:rPr lang="en-US" altLang="zh-CN" sz="2400" b="1" dirty="0" smtClean="0">
                <a:latin typeface="微軟正黑體" panose="020B0604030504040204" pitchFamily="34" charset="-120"/>
                <a:ea typeface="微軟正黑體" panose="020B0604030504040204" pitchFamily="34" charset="-120"/>
              </a:rPr>
              <a:t>(general </a:t>
            </a:r>
            <a:r>
              <a:rPr lang="en-US" altLang="zh-CN" sz="2400" b="1" dirty="0" err="1" smtClean="0">
                <a:latin typeface="微軟正黑體" panose="020B0604030504040204" pitchFamily="34" charset="-120"/>
                <a:ea typeface="微軟正黑體" panose="020B0604030504040204" pitchFamily="34" charset="-120"/>
              </a:rPr>
              <a:t>puspose</a:t>
            </a:r>
            <a:r>
              <a:rPr lang="en-US" altLang="zh-CN" sz="2400" b="1" dirty="0" smtClean="0">
                <a:latin typeface="微軟正黑體" panose="020B0604030504040204" pitchFamily="34" charset="-120"/>
                <a:ea typeface="微軟正黑體" panose="020B0604030504040204" pitchFamily="34" charset="-120"/>
              </a:rPr>
              <a:t>)</a:t>
            </a:r>
            <a:r>
              <a:rPr lang="en-US" altLang="zh-CN" sz="2400" b="1" dirty="0" err="1" smtClean="0">
                <a:latin typeface="微軟正黑體" panose="020B0604030504040204" pitchFamily="34" charset="-120"/>
                <a:ea typeface="微軟正黑體" panose="020B0604030504040204" pitchFamily="34" charset="-120"/>
              </a:rPr>
              <a:t>或所欲達到之用途</a:t>
            </a:r>
            <a:r>
              <a:rPr lang="en-US" altLang="zh-CN" sz="2400" b="1" dirty="0" smtClean="0">
                <a:latin typeface="微軟正黑體" panose="020B0604030504040204" pitchFamily="34" charset="-120"/>
                <a:ea typeface="微軟正黑體" panose="020B0604030504040204" pitchFamily="34" charset="-120"/>
              </a:rPr>
              <a:t>(intended use)</a:t>
            </a:r>
            <a:r>
              <a:rPr lang="en-US" altLang="zh-CN" sz="2400" b="1" dirty="0" err="1" smtClean="0">
                <a:latin typeface="微軟正黑體" panose="020B0604030504040204" pitchFamily="34" charset="-120"/>
                <a:ea typeface="微軟正黑體" panose="020B0604030504040204" pitchFamily="34" charset="-120"/>
              </a:rPr>
              <a:t>者，則前言並非請求項的限定條件</a:t>
            </a:r>
            <a:endParaRPr lang="en-US" altLang="zh-CN" sz="2400" b="1" dirty="0" smtClean="0">
              <a:latin typeface="微軟正黑體" panose="020B0604030504040204" pitchFamily="34" charset="-120"/>
              <a:ea typeface="微軟正黑體" panose="020B0604030504040204" pitchFamily="34" charset="-120"/>
            </a:endParaRPr>
          </a:p>
        </p:txBody>
      </p:sp>
      <p:sp>
        <p:nvSpPr>
          <p:cNvPr id="10" name="矩形 9"/>
          <p:cNvSpPr/>
          <p:nvPr/>
        </p:nvSpPr>
        <p:spPr>
          <a:xfrm>
            <a:off x="3403355" y="353558"/>
            <a:ext cx="2153154" cy="523220"/>
          </a:xfrm>
          <a:prstGeom prst="rect">
            <a:avLst/>
          </a:prstGeom>
          <a:noFill/>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TW" altLang="en-US" sz="2800" b="1" spc="270" dirty="0" smtClean="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前言之解釋</a:t>
            </a:r>
            <a:endParaRPr lang="zh-CN" altLang="en-US" sz="2800" b="1" spc="270" dirty="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11" name="圆角矩形 8"/>
          <p:cNvSpPr/>
          <p:nvPr/>
        </p:nvSpPr>
        <p:spPr>
          <a:xfrm>
            <a:off x="483257" y="1634952"/>
            <a:ext cx="627063" cy="627062"/>
          </a:xfrm>
          <a:prstGeom prst="roundRect">
            <a:avLst>
              <a:gd name="adj" fmla="val 10591"/>
            </a:avLst>
          </a:prstGeom>
          <a:noFill/>
          <a:ln>
            <a:solidFill>
              <a:srgbClr val="0E81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文本框 17"/>
          <p:cNvSpPr txBox="1">
            <a:spLocks noChangeArrowheads="1"/>
          </p:cNvSpPr>
          <p:nvPr/>
        </p:nvSpPr>
        <p:spPr bwMode="auto">
          <a:xfrm>
            <a:off x="562632" y="1588914"/>
            <a:ext cx="4699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4000" b="1" i="1" dirty="0">
                <a:solidFill>
                  <a:srgbClr val="95C53E"/>
                </a:solidFill>
              </a:rPr>
              <a:t>1</a:t>
            </a:r>
            <a:endParaRPr lang="zh-CN" altLang="en-US" sz="4000" b="1" i="1" dirty="0">
              <a:solidFill>
                <a:srgbClr val="95C53E"/>
              </a:solidFill>
            </a:endParaRPr>
          </a:p>
        </p:txBody>
      </p:sp>
      <p:sp>
        <p:nvSpPr>
          <p:cNvPr id="14" name="圆角矩形 8"/>
          <p:cNvSpPr/>
          <p:nvPr/>
        </p:nvSpPr>
        <p:spPr>
          <a:xfrm>
            <a:off x="483257" y="2952960"/>
            <a:ext cx="627063" cy="564950"/>
          </a:xfrm>
          <a:prstGeom prst="roundRect">
            <a:avLst>
              <a:gd name="adj" fmla="val 10591"/>
            </a:avLst>
          </a:prstGeom>
          <a:noFill/>
          <a:ln>
            <a:solidFill>
              <a:srgbClr val="0E81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文本框 17"/>
          <p:cNvSpPr txBox="1">
            <a:spLocks noChangeArrowheads="1"/>
          </p:cNvSpPr>
          <p:nvPr/>
        </p:nvSpPr>
        <p:spPr bwMode="auto">
          <a:xfrm>
            <a:off x="562632" y="2844810"/>
            <a:ext cx="4699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TW" sz="4000" b="1" i="1" dirty="0" smtClean="0">
                <a:solidFill>
                  <a:srgbClr val="95C53E"/>
                </a:solidFill>
              </a:rPr>
              <a:t>2</a:t>
            </a:r>
            <a:endParaRPr lang="zh-CN" altLang="en-US" sz="4000" b="1" i="1" dirty="0">
              <a:solidFill>
                <a:srgbClr val="95C53E"/>
              </a:solidFill>
            </a:endParaRPr>
          </a:p>
        </p:txBody>
      </p:sp>
      <p:sp>
        <p:nvSpPr>
          <p:cNvPr id="16" name="圆角矩形 8"/>
          <p:cNvSpPr/>
          <p:nvPr/>
        </p:nvSpPr>
        <p:spPr>
          <a:xfrm>
            <a:off x="483257" y="4481537"/>
            <a:ext cx="627063" cy="627062"/>
          </a:xfrm>
          <a:prstGeom prst="roundRect">
            <a:avLst>
              <a:gd name="adj" fmla="val 10591"/>
            </a:avLst>
          </a:prstGeom>
          <a:noFill/>
          <a:ln>
            <a:solidFill>
              <a:srgbClr val="0E81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文本框 17"/>
          <p:cNvSpPr txBox="1">
            <a:spLocks noChangeArrowheads="1"/>
          </p:cNvSpPr>
          <p:nvPr/>
        </p:nvSpPr>
        <p:spPr bwMode="auto">
          <a:xfrm>
            <a:off x="562632" y="4435499"/>
            <a:ext cx="4699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TW" sz="4000" b="1" i="1" dirty="0" smtClean="0">
                <a:solidFill>
                  <a:srgbClr val="95C53E"/>
                </a:solidFill>
              </a:rPr>
              <a:t>3</a:t>
            </a:r>
            <a:endParaRPr lang="zh-CN" altLang="en-US" sz="4000" b="1" i="1" dirty="0">
              <a:solidFill>
                <a:srgbClr val="95C53E"/>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0" name="Image 620"/>
          <p:cNvPicPr>
            <a:picLocks noChangeAspect="1"/>
          </p:cNvPicPr>
          <p:nvPr/>
        </p:nvPicPr>
        <p:blipFill>
          <a:blip r:embed="rId2"/>
          <a:stretch>
            <a:fillRect/>
          </a:stretch>
        </p:blipFill>
        <p:spPr>
          <a:xfrm>
            <a:off x="2413000" y="1663700"/>
            <a:ext cx="2133600" cy="12700"/>
          </a:xfrm>
          <a:prstGeom prst="rect">
            <a:avLst/>
          </a:prstGeom>
        </p:spPr>
      </p:pic>
      <p:pic>
        <p:nvPicPr>
          <p:cNvPr id="621" name="Image 621"/>
          <p:cNvPicPr>
            <a:picLocks noChangeAspect="1"/>
          </p:cNvPicPr>
          <p:nvPr/>
        </p:nvPicPr>
        <p:blipFill>
          <a:blip r:embed="rId3"/>
          <a:stretch>
            <a:fillRect/>
          </a:stretch>
        </p:blipFill>
        <p:spPr>
          <a:xfrm>
            <a:off x="2667000" y="2324100"/>
            <a:ext cx="1828800" cy="12700"/>
          </a:xfrm>
          <a:prstGeom prst="rect">
            <a:avLst/>
          </a:prstGeom>
        </p:spPr>
      </p:pic>
      <p:pic>
        <p:nvPicPr>
          <p:cNvPr id="622" name="Image 622"/>
          <p:cNvPicPr>
            <a:picLocks noChangeAspect="1"/>
          </p:cNvPicPr>
          <p:nvPr/>
        </p:nvPicPr>
        <p:blipFill>
          <a:blip r:embed="rId4"/>
          <a:stretch>
            <a:fillRect/>
          </a:stretch>
        </p:blipFill>
        <p:spPr>
          <a:xfrm>
            <a:off x="2374900" y="4038600"/>
            <a:ext cx="1524000" cy="12700"/>
          </a:xfrm>
          <a:prstGeom prst="rect">
            <a:avLst/>
          </a:prstGeom>
        </p:spPr>
      </p:pic>
      <p:pic>
        <p:nvPicPr>
          <p:cNvPr id="623" name="Image 623"/>
          <p:cNvPicPr>
            <a:picLocks noChangeAspect="1"/>
          </p:cNvPicPr>
          <p:nvPr/>
        </p:nvPicPr>
        <p:blipFill>
          <a:blip r:embed="rId5"/>
          <a:stretch>
            <a:fillRect/>
          </a:stretch>
        </p:blipFill>
        <p:spPr>
          <a:xfrm>
            <a:off x="528219" y="4116962"/>
            <a:ext cx="3962400" cy="12700"/>
          </a:xfrm>
          <a:prstGeom prst="rect">
            <a:avLst/>
          </a:prstGeom>
        </p:spPr>
      </p:pic>
      <p:pic>
        <p:nvPicPr>
          <p:cNvPr id="624" name="Image 624"/>
          <p:cNvPicPr>
            <a:picLocks noChangeAspect="1"/>
          </p:cNvPicPr>
          <p:nvPr/>
        </p:nvPicPr>
        <p:blipFill>
          <a:blip r:embed="rId6"/>
          <a:stretch>
            <a:fillRect/>
          </a:stretch>
        </p:blipFill>
        <p:spPr>
          <a:xfrm>
            <a:off x="533400" y="4699000"/>
            <a:ext cx="3657600" cy="12700"/>
          </a:xfrm>
          <a:prstGeom prst="rect">
            <a:avLst/>
          </a:prstGeom>
        </p:spPr>
      </p:pic>
      <p:pic>
        <p:nvPicPr>
          <p:cNvPr id="625" name="Image 625"/>
          <p:cNvPicPr>
            <a:picLocks noChangeAspect="1"/>
          </p:cNvPicPr>
          <p:nvPr/>
        </p:nvPicPr>
        <p:blipFill>
          <a:blip r:embed="rId7"/>
          <a:stretch>
            <a:fillRect/>
          </a:stretch>
        </p:blipFill>
        <p:spPr>
          <a:xfrm>
            <a:off x="4191000" y="4699000"/>
            <a:ext cx="609600" cy="12700"/>
          </a:xfrm>
          <a:prstGeom prst="rect">
            <a:avLst/>
          </a:prstGeom>
        </p:spPr>
      </p:pic>
      <p:pic>
        <p:nvPicPr>
          <p:cNvPr id="626" name="Image 626"/>
          <p:cNvPicPr>
            <a:picLocks noChangeAspect="1"/>
          </p:cNvPicPr>
          <p:nvPr/>
        </p:nvPicPr>
        <p:blipFill>
          <a:blip r:embed="rId2"/>
          <a:stretch>
            <a:fillRect/>
          </a:stretch>
        </p:blipFill>
        <p:spPr>
          <a:xfrm>
            <a:off x="533400" y="5029200"/>
            <a:ext cx="2133600" cy="12700"/>
          </a:xfrm>
          <a:prstGeom prst="rect">
            <a:avLst/>
          </a:prstGeom>
        </p:spPr>
      </p:pic>
      <p:pic>
        <p:nvPicPr>
          <p:cNvPr id="627" name="Image 627"/>
          <p:cNvPicPr>
            <a:picLocks noChangeAspect="1"/>
          </p:cNvPicPr>
          <p:nvPr/>
        </p:nvPicPr>
        <p:blipFill>
          <a:blip r:embed="rId8"/>
          <a:stretch>
            <a:fillRect/>
          </a:stretch>
        </p:blipFill>
        <p:spPr>
          <a:xfrm>
            <a:off x="1447800" y="5359400"/>
            <a:ext cx="1231900" cy="12700"/>
          </a:xfrm>
          <a:prstGeom prst="rect">
            <a:avLst/>
          </a:prstGeom>
        </p:spPr>
      </p:pic>
      <p:pic>
        <p:nvPicPr>
          <p:cNvPr id="628" name="Image 628"/>
          <p:cNvPicPr>
            <a:picLocks noChangeAspect="1"/>
          </p:cNvPicPr>
          <p:nvPr/>
        </p:nvPicPr>
        <p:blipFill>
          <a:blip r:embed="rId9"/>
          <a:stretch>
            <a:fillRect/>
          </a:stretch>
        </p:blipFill>
        <p:spPr>
          <a:xfrm>
            <a:off x="3594100" y="5359400"/>
            <a:ext cx="914400" cy="12700"/>
          </a:xfrm>
          <a:prstGeom prst="rect">
            <a:avLst/>
          </a:prstGeom>
        </p:spPr>
      </p:pic>
      <p:pic>
        <p:nvPicPr>
          <p:cNvPr id="629" name="Image 629"/>
          <p:cNvPicPr>
            <a:picLocks noChangeAspect="1"/>
          </p:cNvPicPr>
          <p:nvPr/>
        </p:nvPicPr>
        <p:blipFill>
          <a:blip r:embed="rId10"/>
          <a:stretch>
            <a:fillRect/>
          </a:stretch>
        </p:blipFill>
        <p:spPr>
          <a:xfrm>
            <a:off x="533400" y="5689600"/>
            <a:ext cx="304800" cy="12700"/>
          </a:xfrm>
          <a:prstGeom prst="rect">
            <a:avLst/>
          </a:prstGeom>
        </p:spPr>
      </p:pic>
      <p:pic>
        <p:nvPicPr>
          <p:cNvPr id="630" name="Image 630"/>
          <p:cNvPicPr>
            <a:picLocks noChangeAspect="1"/>
          </p:cNvPicPr>
          <p:nvPr/>
        </p:nvPicPr>
        <p:blipFill>
          <a:blip r:embed="rId2"/>
          <a:stretch>
            <a:fillRect/>
          </a:stretch>
        </p:blipFill>
        <p:spPr>
          <a:xfrm>
            <a:off x="2362200" y="5689600"/>
            <a:ext cx="2133600" cy="12700"/>
          </a:xfrm>
          <a:prstGeom prst="rect">
            <a:avLst/>
          </a:prstGeom>
        </p:spPr>
      </p:pic>
      <p:pic>
        <p:nvPicPr>
          <p:cNvPr id="632" name="Image 632"/>
          <p:cNvPicPr>
            <a:picLocks noChangeAspect="1"/>
          </p:cNvPicPr>
          <p:nvPr/>
        </p:nvPicPr>
        <p:blipFill>
          <a:blip r:embed="rId11"/>
          <a:stretch>
            <a:fillRect/>
          </a:stretch>
        </p:blipFill>
        <p:spPr>
          <a:xfrm>
            <a:off x="5270985" y="1414155"/>
            <a:ext cx="3529584" cy="2926080"/>
          </a:xfrm>
          <a:prstGeom prst="rect">
            <a:avLst/>
          </a:prstGeom>
        </p:spPr>
      </p:pic>
      <p:pic>
        <p:nvPicPr>
          <p:cNvPr id="633" name="Image 633"/>
          <p:cNvPicPr>
            <a:picLocks noChangeAspect="1"/>
          </p:cNvPicPr>
          <p:nvPr/>
        </p:nvPicPr>
        <p:blipFill>
          <a:blip r:embed="rId12"/>
          <a:stretch>
            <a:fillRect/>
          </a:stretch>
        </p:blipFill>
        <p:spPr>
          <a:xfrm>
            <a:off x="5981700" y="2474356"/>
            <a:ext cx="787400" cy="698500"/>
          </a:xfrm>
          <a:prstGeom prst="rect">
            <a:avLst/>
          </a:prstGeom>
        </p:spPr>
      </p:pic>
      <p:pic>
        <p:nvPicPr>
          <p:cNvPr id="634" name="Image 634"/>
          <p:cNvPicPr>
            <a:picLocks noChangeAspect="1"/>
          </p:cNvPicPr>
          <p:nvPr/>
        </p:nvPicPr>
        <p:blipFill>
          <a:blip r:embed="rId13"/>
          <a:stretch>
            <a:fillRect/>
          </a:stretch>
        </p:blipFill>
        <p:spPr>
          <a:xfrm>
            <a:off x="5064827" y="2150506"/>
            <a:ext cx="711200" cy="647700"/>
          </a:xfrm>
          <a:prstGeom prst="rect">
            <a:avLst/>
          </a:prstGeom>
        </p:spPr>
      </p:pic>
      <p:pic>
        <p:nvPicPr>
          <p:cNvPr id="635" name="Image 635"/>
          <p:cNvPicPr>
            <a:picLocks noChangeAspect="1"/>
          </p:cNvPicPr>
          <p:nvPr/>
        </p:nvPicPr>
        <p:blipFill>
          <a:blip r:embed="rId14"/>
          <a:stretch>
            <a:fillRect/>
          </a:stretch>
        </p:blipFill>
        <p:spPr>
          <a:xfrm>
            <a:off x="7197356" y="3825643"/>
            <a:ext cx="711200" cy="647700"/>
          </a:xfrm>
          <a:prstGeom prst="rect">
            <a:avLst/>
          </a:prstGeom>
        </p:spPr>
      </p:pic>
      <p:sp>
        <p:nvSpPr>
          <p:cNvPr id="7" name="TextBox 7"/>
          <p:cNvSpPr txBox="1"/>
          <p:nvPr/>
        </p:nvSpPr>
        <p:spPr>
          <a:xfrm>
            <a:off x="271997" y="3101033"/>
            <a:ext cx="4157127" cy="3185487"/>
          </a:xfrm>
          <a:prstGeom prst="rect">
            <a:avLst/>
          </a:prstGeom>
          <a:noFill/>
        </p:spPr>
        <p:txBody>
          <a:bodyPr wrap="square" lIns="0" tIns="0" rIns="0" rtlCol="0">
            <a:spAutoFit/>
          </a:bodyPr>
          <a:lstStyle/>
          <a:p>
            <a:r>
              <a:rPr lang="en-US" altLang="zh-CN" sz="2000" dirty="0" err="1" smtClean="0">
                <a:latin typeface="微軟正黑體" panose="020B0604030504040204" pitchFamily="34" charset="-120"/>
                <a:ea typeface="微軟正黑體" panose="020B0604030504040204" pitchFamily="34" charset="-120"/>
              </a:rPr>
              <a:t>一種多功能保眼眼罩之改良構</a:t>
            </a:r>
            <a:r>
              <a:rPr lang="zh-TW" altLang="en-US" sz="2000" dirty="0" smtClean="0">
                <a:latin typeface="微軟正黑體" panose="020B0604030504040204" pitchFamily="34" charset="-120"/>
                <a:ea typeface="微軟正黑體" panose="020B0604030504040204" pitchFamily="34" charset="-120"/>
              </a:rPr>
              <a:t>造，係包含有彈性束緊帶、主體本體氣壓</a:t>
            </a:r>
            <a:r>
              <a:rPr lang="zh-TW" altLang="en-US" sz="2000" dirty="0">
                <a:latin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熱敷裝置及一控制器等，</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該主體內設有</a:t>
            </a:r>
            <a:r>
              <a:rPr lang="en-US" altLang="zh-CN" sz="2000" dirty="0" err="1" smtClean="0">
                <a:solidFill>
                  <a:srgbClr val="0000FF"/>
                </a:solidFill>
                <a:latin typeface="微軟正黑體" panose="020B0604030504040204" pitchFamily="34" charset="-120"/>
                <a:ea typeface="微軟正黑體" panose="020B0604030504040204" pitchFamily="34" charset="-120"/>
              </a:rPr>
              <a:t>充氣幫浦洩氣閥</a:t>
            </a:r>
            <a:r>
              <a:rPr lang="en-US" altLang="zh-CN" sz="2000" dirty="0" err="1">
                <a:solidFill>
                  <a:srgbClr val="0000FF"/>
                </a:solidFill>
                <a:latin typeface="微軟正黑體" panose="020B0604030504040204" pitchFamily="34" charset="-120"/>
                <a:ea typeface="微軟正黑體" panose="020B0604030504040204" pitchFamily="34" charset="-120"/>
              </a:rPr>
              <a:t>、導氣管</a:t>
            </a:r>
            <a:r>
              <a:rPr lang="en-US" altLang="zh-CN" sz="2000" dirty="0" err="1" smtClean="0">
                <a:solidFill>
                  <a:srgbClr val="0000FF"/>
                </a:solidFill>
                <a:latin typeface="微軟正黑體" panose="020B0604030504040204" pitchFamily="34" charset="-120"/>
                <a:ea typeface="微軟正黑體" panose="020B0604030504040204" pitchFamily="34" charset="-120"/>
              </a:rPr>
              <a:t>、震動馬達</a:t>
            </a:r>
            <a:r>
              <a:rPr lang="en-US" altLang="zh-CN" sz="2000" dirty="0" err="1">
                <a:solidFill>
                  <a:srgbClr val="0000FF"/>
                </a:solidFill>
                <a:latin typeface="微軟正黑體" panose="020B0604030504040204" pitchFamily="34" charset="-120"/>
                <a:ea typeface="微軟正黑體" panose="020B0604030504040204" pitchFamily="34" charset="-120"/>
              </a:rPr>
              <a:t>、蜂鳴器、接線板等</a:t>
            </a:r>
            <a:r>
              <a:rPr lang="en-US" altLang="zh-CN" sz="2000" dirty="0" err="1" smtClean="0">
                <a:solidFill>
                  <a:srgbClr val="0000FF"/>
                </a:solidFill>
                <a:latin typeface="微軟正黑體" panose="020B0604030504040204" pitchFamily="34" charset="-120"/>
                <a:ea typeface="微軟正黑體" panose="020B0604030504040204" pitchFamily="34" charset="-120"/>
              </a:rPr>
              <a:t>，外表延伸一導線與控制器銜</a:t>
            </a:r>
            <a:r>
              <a:rPr lang="zh-TW" altLang="en-US" sz="2000" dirty="0" smtClean="0">
                <a:solidFill>
                  <a:srgbClr val="0000FF"/>
                </a:solidFill>
                <a:latin typeface="微軟正黑體" panose="020B0604030504040204" pitchFamily="34" charset="-120"/>
                <a:ea typeface="微軟正黑體" panose="020B0604030504040204" pitchFamily="34" charset="-120"/>
              </a:rPr>
              <a:t>接</a:t>
            </a:r>
            <a:r>
              <a:rPr lang="en-US" altLang="zh-CN" sz="2000" dirty="0" smtClean="0">
                <a:solidFill>
                  <a:srgbClr val="0000FF"/>
                </a:solidFill>
                <a:latin typeface="微軟正黑體" panose="020B0604030504040204" pitchFamily="34" charset="-120"/>
                <a:ea typeface="微軟正黑體" panose="020B0604030504040204" pitchFamily="34" charset="-120"/>
              </a:rPr>
              <a:t>，…</a:t>
            </a:r>
            <a:r>
              <a:rPr lang="en-US" altLang="zh-CN" sz="2000" dirty="0" err="1" smtClean="0">
                <a:solidFill>
                  <a:srgbClr val="0000FF"/>
                </a:solidFill>
                <a:latin typeface="微軟正黑體" panose="020B0604030504040204" pitchFamily="34" charset="-120"/>
                <a:ea typeface="微軟正黑體" panose="020B0604030504040204" pitchFamily="34" charset="-120"/>
              </a:rPr>
              <a:t>控制器內部設有電路裝置及表面設數控制開關及調節鈕</a:t>
            </a:r>
            <a:r>
              <a:rPr lang="en-US" altLang="zh-CN" sz="2000" dirty="0">
                <a:solidFill>
                  <a:srgbClr val="0000FF"/>
                </a:solidFill>
                <a:latin typeface="微軟正黑體" panose="020B0604030504040204" pitchFamily="34" charset="-120"/>
                <a:ea typeface="微軟正黑體" panose="020B0604030504040204" pitchFamily="34" charset="-120"/>
              </a:rPr>
              <a:t>，…</a:t>
            </a:r>
            <a:r>
              <a:rPr lang="en-US" altLang="zh-CN" sz="2000" dirty="0" err="1" smtClean="0">
                <a:latin typeface="微軟正黑體" panose="020B0604030504040204" pitchFamily="34" charset="-120"/>
                <a:ea typeface="微軟正黑體" panose="020B0604030504040204" pitchFamily="34" charset="-120"/>
              </a:rPr>
              <a:t>整體以施予眼部具有間歇式脹縮按摩</a:t>
            </a:r>
            <a:r>
              <a:rPr lang="en-US" altLang="zh-CN" sz="2000" dirty="0" err="1">
                <a:latin typeface="微軟正黑體" panose="020B0604030504040204" pitchFamily="34" charset="-120"/>
                <a:ea typeface="微軟正黑體" panose="020B0604030504040204" pitchFamily="34" charset="-120"/>
              </a:rPr>
              <a:t>、熱敷、</a:t>
            </a:r>
            <a:r>
              <a:rPr lang="en-US" altLang="zh-CN" sz="2000" dirty="0" err="1" smtClean="0">
                <a:latin typeface="微軟正黑體" panose="020B0604030504040204" pitchFamily="34" charset="-120"/>
                <a:ea typeface="微軟正黑體" panose="020B0604030504040204" pitchFamily="34" charset="-120"/>
              </a:rPr>
              <a:t>震動按摩等交互多重作用</a:t>
            </a:r>
            <a:r>
              <a:rPr lang="en-US" altLang="zh-CN" sz="2400" dirty="0" smtClean="0">
                <a:solidFill>
                  <a:srgbClr val="003298"/>
                </a:solidFill>
                <a:latin typeface="微軟正黑體" panose="020B0604030504040204" pitchFamily="34" charset="-120"/>
                <a:ea typeface="微軟正黑體" panose="020B0604030504040204" pitchFamily="34" charset="-120"/>
              </a:rPr>
              <a:t>…。</a:t>
            </a:r>
            <a:endParaRPr lang="en-US" altLang="zh-CN" sz="2800" dirty="0" smtClean="0">
              <a:solidFill>
                <a:srgbClr val="003298"/>
              </a:solidFill>
              <a:latin typeface="Times New Roman"/>
            </a:endParaRPr>
          </a:p>
        </p:txBody>
      </p:sp>
      <p:sp>
        <p:nvSpPr>
          <p:cNvPr id="35" name="矩形 34"/>
          <p:cNvSpPr>
            <a:spLocks noChangeArrowheads="1"/>
          </p:cNvSpPr>
          <p:nvPr/>
        </p:nvSpPr>
        <p:spPr bwMode="auto">
          <a:xfrm>
            <a:off x="2014491" y="699757"/>
            <a:ext cx="4801314" cy="646331"/>
          </a:xfrm>
          <a:prstGeom prst="rect">
            <a:avLst/>
          </a:prstGeom>
          <a:noFill/>
          <a:ln w="9525">
            <a:noFill/>
            <a:miter lim="800000"/>
            <a:headEnd/>
            <a:tailEnd/>
          </a:ln>
        </p:spPr>
        <p:txBody>
          <a:bodyPr wrap="none">
            <a:spAutoFit/>
          </a:bodyPr>
          <a:lstStyle/>
          <a:p>
            <a:pPr eaLnBrk="1" hangingPunct="1"/>
            <a:r>
              <a:rPr lang="zh-TW" altLang="en-US" sz="3600" b="1" dirty="0" smtClean="0">
                <a:solidFill>
                  <a:srgbClr val="FF6600"/>
                </a:solidFill>
              </a:rPr>
              <a:t>多功能保眼眼罩之改良</a:t>
            </a:r>
            <a:endParaRPr lang="en-US" altLang="zh-CN" sz="3600" b="1" dirty="0">
              <a:solidFill>
                <a:srgbClr val="FF6600"/>
              </a:solidFill>
            </a:endParaRPr>
          </a:p>
        </p:txBody>
      </p:sp>
      <p:grpSp>
        <p:nvGrpSpPr>
          <p:cNvPr id="36" name="群組 35"/>
          <p:cNvGrpSpPr/>
          <p:nvPr/>
        </p:nvGrpSpPr>
        <p:grpSpPr>
          <a:xfrm>
            <a:off x="578236" y="313262"/>
            <a:ext cx="1342752" cy="1569659"/>
            <a:chOff x="1916015" y="1498850"/>
            <a:chExt cx="1512799" cy="1832662"/>
          </a:xfrm>
        </p:grpSpPr>
        <p:sp>
          <p:nvSpPr>
            <p:cNvPr id="37" name="椭圆 7"/>
            <p:cNvSpPr/>
            <p:nvPr/>
          </p:nvSpPr>
          <p:spPr>
            <a:xfrm>
              <a:off x="1916015" y="1498850"/>
              <a:ext cx="1512799" cy="1512799"/>
            </a:xfrm>
            <a:prstGeom prst="ellipse">
              <a:avLst/>
            </a:prstGeom>
            <a:solidFill>
              <a:srgbClr val="F03F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kumimoji="1" lang="zh-CN" altLang="en-US" sz="10000" dirty="0">
                <a:solidFill>
                  <a:srgbClr val="F2F2F2"/>
                </a:solidFill>
              </a:endParaRPr>
            </a:p>
          </p:txBody>
        </p:sp>
        <p:sp>
          <p:nvSpPr>
            <p:cNvPr id="38" name="矩形 37"/>
            <p:cNvSpPr/>
            <p:nvPr/>
          </p:nvSpPr>
          <p:spPr>
            <a:xfrm>
              <a:off x="2263412" y="1498850"/>
              <a:ext cx="875400" cy="1832662"/>
            </a:xfrm>
            <a:prstGeom prst="rect">
              <a:avLst/>
            </a:prstGeom>
          </p:spPr>
          <p:txBody>
            <a:bodyPr wrap="square">
              <a:spAutoFit/>
            </a:bodyPr>
            <a:lstStyle/>
            <a:p>
              <a:pPr algn="ctr"/>
              <a:r>
                <a:rPr kumimoji="1" lang="en-US" altLang="zh-TW" sz="9600" dirty="0" smtClean="0">
                  <a:solidFill>
                    <a:srgbClr val="F2F2F2"/>
                  </a:solidFill>
                </a:rPr>
                <a:t>3</a:t>
              </a:r>
              <a:endParaRPr kumimoji="1" lang="zh-CN" altLang="en-US" sz="9600" dirty="0">
                <a:solidFill>
                  <a:srgbClr val="F2F2F2"/>
                </a:solidFill>
              </a:endParaRPr>
            </a:p>
          </p:txBody>
        </p:sp>
      </p:grpSp>
      <p:pic>
        <p:nvPicPr>
          <p:cNvPr id="619" name="Image 619"/>
          <p:cNvPicPr>
            <a:picLocks noChangeAspect="1"/>
          </p:cNvPicPr>
          <p:nvPr/>
        </p:nvPicPr>
        <p:blipFill>
          <a:blip r:embed="rId15"/>
          <a:stretch>
            <a:fillRect/>
          </a:stretch>
        </p:blipFill>
        <p:spPr>
          <a:xfrm>
            <a:off x="5917566" y="4406457"/>
            <a:ext cx="2363548" cy="2355773"/>
          </a:xfrm>
          <a:prstGeom prst="rect">
            <a:avLst/>
          </a:prstGeom>
        </p:spPr>
      </p:pic>
      <p:sp>
        <p:nvSpPr>
          <p:cNvPr id="39" name="向左箭號圖說文字 38"/>
          <p:cNvSpPr/>
          <p:nvPr/>
        </p:nvSpPr>
        <p:spPr>
          <a:xfrm>
            <a:off x="4502845" y="3172856"/>
            <a:ext cx="774826" cy="3219007"/>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申</a:t>
            </a:r>
            <a:endParaRPr lang="en-US" altLang="zh-TW" dirty="0" smtClean="0"/>
          </a:p>
          <a:p>
            <a:pPr algn="ctr"/>
            <a:r>
              <a:rPr lang="zh-TW" altLang="en-US" dirty="0" smtClean="0"/>
              <a:t>請</a:t>
            </a:r>
            <a:endParaRPr lang="en-US" altLang="zh-TW" dirty="0" smtClean="0"/>
          </a:p>
          <a:p>
            <a:pPr algn="ctr"/>
            <a:r>
              <a:rPr lang="zh-TW" altLang="en-US" dirty="0" smtClean="0"/>
              <a:t>專</a:t>
            </a:r>
            <a:endParaRPr lang="en-US" altLang="zh-TW" dirty="0" smtClean="0"/>
          </a:p>
          <a:p>
            <a:pPr algn="ctr"/>
            <a:r>
              <a:rPr lang="zh-TW" altLang="en-US" dirty="0" smtClean="0"/>
              <a:t>利</a:t>
            </a:r>
            <a:endParaRPr lang="en-US" altLang="zh-TW" dirty="0" smtClean="0"/>
          </a:p>
          <a:p>
            <a:pPr algn="ctr"/>
            <a:r>
              <a:rPr lang="zh-TW" altLang="en-US" dirty="0" smtClean="0"/>
              <a:t>範</a:t>
            </a:r>
            <a:r>
              <a:rPr lang="zh-TW" altLang="en-US" dirty="0"/>
              <a:t>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350"/>
                                        <p:tgtEl>
                                          <p:spTgt spid="35"/>
                                        </p:tgtEl>
                                        <p:attrNameLst>
                                          <p:attrName>ppt_y</p:attrName>
                                        </p:attrNameLst>
                                      </p:cBhvr>
                                      <p:tavLst>
                                        <p:tav tm="0">
                                          <p:val>
                                            <p:strVal val="#ppt_y+#ppt_h*1.125000"/>
                                          </p:val>
                                        </p:tav>
                                        <p:tav tm="100000">
                                          <p:val>
                                            <p:strVal val="#ppt_y"/>
                                          </p:val>
                                        </p:tav>
                                      </p:tavLst>
                                    </p:anim>
                                    <p:animEffect transition="in" filter="wipe(up)">
                                      <p:cBhvr>
                                        <p:cTn id="8" dur="3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4" name="Image 694"/>
          <p:cNvPicPr>
            <a:picLocks noChangeAspect="1"/>
          </p:cNvPicPr>
          <p:nvPr/>
        </p:nvPicPr>
        <p:blipFill>
          <a:blip r:embed="rId2"/>
          <a:stretch>
            <a:fillRect/>
          </a:stretch>
        </p:blipFill>
        <p:spPr>
          <a:xfrm>
            <a:off x="3441700" y="1727200"/>
            <a:ext cx="2514600" cy="12700"/>
          </a:xfrm>
          <a:prstGeom prst="rect">
            <a:avLst/>
          </a:prstGeom>
        </p:spPr>
      </p:pic>
      <p:pic>
        <p:nvPicPr>
          <p:cNvPr id="695" name="Image 695"/>
          <p:cNvPicPr>
            <a:picLocks noChangeAspect="1"/>
          </p:cNvPicPr>
          <p:nvPr/>
        </p:nvPicPr>
        <p:blipFill>
          <a:blip r:embed="rId3"/>
          <a:stretch>
            <a:fillRect/>
          </a:stretch>
        </p:blipFill>
        <p:spPr>
          <a:xfrm>
            <a:off x="4203700" y="2705100"/>
            <a:ext cx="3911600" cy="12700"/>
          </a:xfrm>
          <a:prstGeom prst="rect">
            <a:avLst/>
          </a:prstGeom>
        </p:spPr>
      </p:pic>
      <p:pic>
        <p:nvPicPr>
          <p:cNvPr id="696" name="Image 696"/>
          <p:cNvPicPr>
            <a:picLocks noChangeAspect="1"/>
          </p:cNvPicPr>
          <p:nvPr/>
        </p:nvPicPr>
        <p:blipFill>
          <a:blip r:embed="rId4"/>
          <a:stretch>
            <a:fillRect/>
          </a:stretch>
        </p:blipFill>
        <p:spPr>
          <a:xfrm>
            <a:off x="6438900" y="3073400"/>
            <a:ext cx="1676400" cy="12700"/>
          </a:xfrm>
          <a:prstGeom prst="rect">
            <a:avLst/>
          </a:prstGeom>
        </p:spPr>
      </p:pic>
      <p:pic>
        <p:nvPicPr>
          <p:cNvPr id="697" name="Image 697"/>
          <p:cNvPicPr>
            <a:picLocks noChangeAspect="1"/>
          </p:cNvPicPr>
          <p:nvPr/>
        </p:nvPicPr>
        <p:blipFill>
          <a:blip r:embed="rId5"/>
          <a:stretch>
            <a:fillRect/>
          </a:stretch>
        </p:blipFill>
        <p:spPr>
          <a:xfrm>
            <a:off x="6438900" y="3378200"/>
            <a:ext cx="1397000" cy="12700"/>
          </a:xfrm>
          <a:prstGeom prst="rect">
            <a:avLst/>
          </a:prstGeom>
        </p:spPr>
      </p:pic>
      <p:pic>
        <p:nvPicPr>
          <p:cNvPr id="699" name="Image 699"/>
          <p:cNvPicPr>
            <a:picLocks noChangeAspect="1"/>
          </p:cNvPicPr>
          <p:nvPr/>
        </p:nvPicPr>
        <p:blipFill>
          <a:blip r:embed="rId6"/>
          <a:stretch>
            <a:fillRect/>
          </a:stretch>
        </p:blipFill>
        <p:spPr>
          <a:xfrm>
            <a:off x="3086100" y="4851400"/>
            <a:ext cx="2235200" cy="12700"/>
          </a:xfrm>
          <a:prstGeom prst="rect">
            <a:avLst/>
          </a:prstGeom>
        </p:spPr>
      </p:pic>
      <p:pic>
        <p:nvPicPr>
          <p:cNvPr id="701" name="Image 701"/>
          <p:cNvPicPr>
            <a:picLocks noChangeAspect="1"/>
          </p:cNvPicPr>
          <p:nvPr/>
        </p:nvPicPr>
        <p:blipFill>
          <a:blip r:embed="rId7"/>
          <a:stretch>
            <a:fillRect/>
          </a:stretch>
        </p:blipFill>
        <p:spPr>
          <a:xfrm>
            <a:off x="4483100" y="6184900"/>
            <a:ext cx="3924300" cy="12700"/>
          </a:xfrm>
          <a:prstGeom prst="rect">
            <a:avLst/>
          </a:prstGeom>
        </p:spPr>
      </p:pic>
      <p:sp>
        <p:nvSpPr>
          <p:cNvPr id="3" name="TextBox 3"/>
          <p:cNvSpPr txBox="1"/>
          <p:nvPr/>
        </p:nvSpPr>
        <p:spPr>
          <a:xfrm>
            <a:off x="356465" y="1593151"/>
            <a:ext cx="8685070" cy="369332"/>
          </a:xfrm>
          <a:prstGeom prst="rect">
            <a:avLst/>
          </a:prstGeom>
          <a:noFill/>
        </p:spPr>
        <p:txBody>
          <a:bodyPr wrap="none" lIns="0" tIns="0" rIns="0" rtlCol="0">
            <a:spAutoFit/>
          </a:bodyPr>
          <a:lstStyle/>
          <a:p>
            <a:r>
              <a:rPr lang="en-US" altLang="zh-CN" sz="2100" dirty="0" smtClean="0">
                <a:solidFill>
                  <a:srgbClr val="77923B"/>
                </a:solidFill>
                <a:latin typeface="Times New Roman"/>
              </a:rPr>
              <a:t> </a:t>
            </a:r>
            <a:r>
              <a:rPr lang="en-US" altLang="zh-CN" sz="2100" dirty="0" err="1" smtClean="0">
                <a:latin typeface="微軟正黑體" panose="020B0604030504040204" pitchFamily="34" charset="-120"/>
                <a:ea typeface="微軟正黑體" panose="020B0604030504040204" pitchFamily="34" charset="-120"/>
              </a:rPr>
              <a:t>系爭專利請求項為手段功能用語所撰寫，應以說明書涵蓋其</a:t>
            </a:r>
            <a:r>
              <a:rPr lang="zh-TW" altLang="en-US" sz="2100" dirty="0" smtClean="0">
                <a:latin typeface="微軟正黑體" panose="020B0604030504040204" pitchFamily="34" charset="-120"/>
                <a:ea typeface="微軟正黑體" panose="020B0604030504040204" pitchFamily="34" charset="-120"/>
              </a:rPr>
              <a:t>均等範圍</a:t>
            </a:r>
            <a:endParaRPr lang="en-US" altLang="zh-CN" sz="2100" dirty="0" smtClean="0">
              <a:latin typeface="微軟正黑體" panose="020B0604030504040204" pitchFamily="34" charset="-120"/>
              <a:ea typeface="微軟正黑體" panose="020B0604030504040204" pitchFamily="34" charset="-120"/>
            </a:endParaRPr>
          </a:p>
        </p:txBody>
      </p:sp>
      <p:sp>
        <p:nvSpPr>
          <p:cNvPr id="5" name="TextBox 5"/>
          <p:cNvSpPr txBox="1"/>
          <p:nvPr/>
        </p:nvSpPr>
        <p:spPr>
          <a:xfrm>
            <a:off x="356465" y="2008989"/>
            <a:ext cx="8415765" cy="1015663"/>
          </a:xfrm>
          <a:prstGeom prst="rect">
            <a:avLst/>
          </a:prstGeom>
          <a:noFill/>
        </p:spPr>
        <p:txBody>
          <a:bodyPr wrap="none" lIns="0" tIns="0" rIns="0" rtlCol="0">
            <a:spAutoFit/>
          </a:bodyPr>
          <a:lstStyle/>
          <a:p>
            <a:r>
              <a:rPr lang="en-US" altLang="zh-CN" sz="2100" dirty="0" smtClean="0">
                <a:solidFill>
                  <a:srgbClr val="77923B"/>
                </a:solidFill>
                <a:latin typeface="Times New Roman"/>
              </a:rPr>
              <a:t> </a:t>
            </a:r>
            <a:r>
              <a:rPr lang="en-US" altLang="zh-CN" sz="2100" dirty="0" err="1" smtClean="0">
                <a:latin typeface="微軟正黑體" panose="020B0604030504040204" pitchFamily="34" charset="-120"/>
                <a:ea typeface="微軟正黑體" panose="020B0604030504040204" pitchFamily="34" charset="-120"/>
              </a:rPr>
              <a:t>系爭產品僅係將系爭專利中主機本體中的充氣幫浦、洩氣閥、蜂鳴器</a:t>
            </a:r>
            <a:endParaRPr lang="en-US" altLang="zh-CN" sz="2100" dirty="0" smtClean="0">
              <a:latin typeface="微軟正黑體" panose="020B0604030504040204" pitchFamily="34" charset="-120"/>
              <a:ea typeface="微軟正黑體" panose="020B0604030504040204" pitchFamily="34" charset="-120"/>
            </a:endParaRPr>
          </a:p>
          <a:p>
            <a:r>
              <a:rPr lang="zh-TW" altLang="en-US" sz="2100" dirty="0" smtClean="0">
                <a:latin typeface="微軟正黑體" panose="020B0604030504040204" pitchFamily="34" charset="-120"/>
                <a:ea typeface="微軟正黑體" panose="020B0604030504040204" pitchFamily="34" charset="-120"/>
              </a:rPr>
              <a:t>     </a:t>
            </a:r>
            <a:r>
              <a:rPr lang="en-US" altLang="zh-CN" sz="2100" dirty="0" err="1" smtClean="0">
                <a:latin typeface="微軟正黑體" panose="020B0604030504040204" pitchFamily="34" charset="-120"/>
                <a:ea typeface="微軟正黑體" panose="020B0604030504040204" pitchFamily="34" charset="-120"/>
              </a:rPr>
              <a:t>等移設於控制器</a:t>
            </a:r>
            <a:r>
              <a:rPr lang="en-US" altLang="zh-CN" sz="2100" dirty="0">
                <a:latin typeface="微軟正黑體" panose="020B0604030504040204" pitchFamily="34" charset="-120"/>
                <a:ea typeface="微軟正黑體" panose="020B0604030504040204" pitchFamily="34" charset="-120"/>
              </a:rPr>
              <a:t>，「</a:t>
            </a:r>
            <a:r>
              <a:rPr lang="en-US" altLang="zh-CN" sz="2100" dirty="0" err="1">
                <a:latin typeface="微軟正黑體" panose="020B0604030504040204" pitchFamily="34" charset="-120"/>
                <a:ea typeface="微軟正黑體" panose="020B0604030504040204" pitchFamily="34" charset="-120"/>
              </a:rPr>
              <a:t>位置變更」並未改變任何功能</a:t>
            </a:r>
            <a:r>
              <a:rPr lang="en-US" altLang="zh-CN" sz="2100" dirty="0">
                <a:latin typeface="微軟正黑體" panose="020B0604030504040204" pitchFamily="34" charset="-120"/>
                <a:ea typeface="微軟正黑體" panose="020B0604030504040204" pitchFamily="34" charset="-120"/>
              </a:rPr>
              <a:t>。</a:t>
            </a:r>
          </a:p>
          <a:p>
            <a:endParaRPr lang="en-US" altLang="zh-CN" sz="2100" dirty="0" smtClean="0">
              <a:solidFill>
                <a:srgbClr val="77923B"/>
              </a:solidFill>
              <a:latin typeface="微軟正黑體" panose="020B0604030504040204" pitchFamily="34" charset="-120"/>
              <a:ea typeface="微軟正黑體" panose="020B0604030504040204" pitchFamily="34" charset="-120"/>
            </a:endParaRPr>
          </a:p>
        </p:txBody>
      </p:sp>
      <p:sp>
        <p:nvSpPr>
          <p:cNvPr id="7" name="TextBox 7"/>
          <p:cNvSpPr txBox="1"/>
          <p:nvPr/>
        </p:nvSpPr>
        <p:spPr>
          <a:xfrm>
            <a:off x="337775" y="2705100"/>
            <a:ext cx="8415765" cy="1015663"/>
          </a:xfrm>
          <a:prstGeom prst="rect">
            <a:avLst/>
          </a:prstGeom>
          <a:noFill/>
        </p:spPr>
        <p:txBody>
          <a:bodyPr wrap="none" lIns="0" tIns="0" rIns="0" rtlCol="0">
            <a:spAutoFit/>
          </a:bodyPr>
          <a:lstStyle/>
          <a:p>
            <a:r>
              <a:rPr lang="en-US" altLang="zh-CN" sz="2100" dirty="0" smtClean="0">
                <a:solidFill>
                  <a:srgbClr val="77923B"/>
                </a:solidFill>
                <a:latin typeface="Times New Roman"/>
              </a:rPr>
              <a:t> </a:t>
            </a:r>
            <a:r>
              <a:rPr lang="en-US" altLang="zh-CN" sz="2100" dirty="0" err="1" smtClean="0">
                <a:latin typeface="微軟正黑體" panose="020B0604030504040204" pitchFamily="34" charset="-120"/>
                <a:ea typeface="微軟正黑體" panose="020B0604030504040204" pitchFamily="34" charset="-120"/>
              </a:rPr>
              <a:t>將充氣幫浦等物件自主機本體移出，類此之「位置變更」技術手段實</a:t>
            </a:r>
            <a:endParaRPr lang="en-US" altLang="zh-CN" sz="2100" dirty="0" smtClean="0">
              <a:latin typeface="微軟正黑體" panose="020B0604030504040204" pitchFamily="34" charset="-120"/>
              <a:ea typeface="微軟正黑體" panose="020B0604030504040204" pitchFamily="34" charset="-120"/>
            </a:endParaRPr>
          </a:p>
          <a:p>
            <a:r>
              <a:rPr lang="zh-TW" altLang="en-US" sz="2100" dirty="0">
                <a:latin typeface="微軟正黑體" panose="020B0604030504040204" pitchFamily="34" charset="-120"/>
                <a:ea typeface="微軟正黑體" panose="020B0604030504040204" pitchFamily="34" charset="-120"/>
              </a:rPr>
              <a:t> </a:t>
            </a:r>
            <a:r>
              <a:rPr lang="zh-TW" altLang="en-US" sz="2100" dirty="0" smtClean="0">
                <a:latin typeface="微軟正黑體" panose="020B0604030504040204" pitchFamily="34" charset="-120"/>
                <a:ea typeface="微軟正黑體" panose="020B0604030504040204" pitchFamily="34" charset="-120"/>
              </a:rPr>
              <a:t>    </a:t>
            </a:r>
            <a:r>
              <a:rPr lang="en-US" altLang="zh-CN" sz="2100" dirty="0" err="1" smtClean="0">
                <a:latin typeface="微軟正黑體" panose="020B0604030504040204" pitchFamily="34" charset="-120"/>
                <a:ea typeface="微軟正黑體" panose="020B0604030504040204" pitchFamily="34" charset="-120"/>
              </a:rPr>
              <a:t>為所屬技術領域中具有通常知識者所能輕易完成</a:t>
            </a:r>
            <a:r>
              <a:rPr lang="en-US" altLang="zh-CN" sz="2100" dirty="0">
                <a:latin typeface="微軟正黑體" panose="020B0604030504040204" pitchFamily="34" charset="-120"/>
                <a:ea typeface="微軟正黑體" panose="020B0604030504040204" pitchFamily="34" charset="-120"/>
              </a:rPr>
              <a:t>。</a:t>
            </a:r>
          </a:p>
          <a:p>
            <a:endParaRPr lang="en-US" altLang="zh-CN" sz="2100" dirty="0" smtClean="0">
              <a:solidFill>
                <a:srgbClr val="77923B"/>
              </a:solidFill>
              <a:latin typeface="Times New Roman"/>
            </a:endParaRPr>
          </a:p>
        </p:txBody>
      </p:sp>
      <p:sp>
        <p:nvSpPr>
          <p:cNvPr id="9" name="TextBox 9"/>
          <p:cNvSpPr txBox="1"/>
          <p:nvPr/>
        </p:nvSpPr>
        <p:spPr>
          <a:xfrm>
            <a:off x="337774" y="3382023"/>
            <a:ext cx="8415765" cy="1015663"/>
          </a:xfrm>
          <a:prstGeom prst="rect">
            <a:avLst/>
          </a:prstGeom>
          <a:noFill/>
        </p:spPr>
        <p:txBody>
          <a:bodyPr wrap="none" lIns="0" tIns="0" rIns="0" rtlCol="0">
            <a:spAutoFit/>
          </a:bodyPr>
          <a:lstStyle/>
          <a:p>
            <a:r>
              <a:rPr lang="en-US" altLang="zh-CN" sz="2100" dirty="0" smtClean="0">
                <a:solidFill>
                  <a:srgbClr val="C00000"/>
                </a:solidFill>
                <a:latin typeface="微軟正黑體" panose="020B0604030504040204" pitchFamily="34" charset="-120"/>
                <a:ea typeface="微軟正黑體" panose="020B0604030504040204" pitchFamily="34" charset="-120"/>
              </a:rPr>
              <a:t> </a:t>
            </a:r>
            <a:r>
              <a:rPr lang="en-US" altLang="zh-CN" sz="2100" b="1" dirty="0" err="1" smtClean="0">
                <a:solidFill>
                  <a:srgbClr val="C00000"/>
                </a:solidFill>
                <a:latin typeface="微軟正黑體" panose="020B0604030504040204" pitchFamily="34" charset="-120"/>
                <a:ea typeface="微軟正黑體" panose="020B0604030504040204" pitchFamily="34" charset="-120"/>
              </a:rPr>
              <a:t>分析重量方能得知「位置變更」達到重量減輕、</a:t>
            </a:r>
            <a:r>
              <a:rPr lang="en-US" altLang="zh-CN" sz="2100" dirty="0" err="1" smtClean="0">
                <a:latin typeface="微軟正黑體" panose="020B0604030504040204" pitchFamily="34" charset="-120"/>
                <a:ea typeface="微軟正黑體" panose="020B0604030504040204" pitchFamily="34" charset="-120"/>
              </a:rPr>
              <a:t>減輕鼻部負荷的效果</a:t>
            </a:r>
            <a:endParaRPr lang="en-US" altLang="zh-CN" sz="2100" dirty="0" smtClean="0">
              <a:latin typeface="微軟正黑體" panose="020B0604030504040204" pitchFamily="34" charset="-120"/>
              <a:ea typeface="微軟正黑體" panose="020B0604030504040204" pitchFamily="34" charset="-120"/>
            </a:endParaRPr>
          </a:p>
          <a:p>
            <a:r>
              <a:rPr lang="zh-TW" altLang="en-US" sz="2100" dirty="0" smtClean="0">
                <a:latin typeface="微軟正黑體" panose="020B0604030504040204" pitchFamily="34" charset="-120"/>
                <a:ea typeface="微軟正黑體" panose="020B0604030504040204" pitchFamily="34" charset="-120"/>
              </a:rPr>
              <a:t>     </a:t>
            </a:r>
            <a:r>
              <a:rPr lang="en-US" altLang="zh-CN" sz="2100" dirty="0" err="1" smtClean="0">
                <a:latin typeface="微軟正黑體" panose="020B0604030504040204" pitchFamily="34" charset="-120"/>
                <a:ea typeface="微軟正黑體" panose="020B0604030504040204" pitchFamily="34" charset="-120"/>
              </a:rPr>
              <a:t>為何，兩者是否有實質的差異</a:t>
            </a:r>
            <a:r>
              <a:rPr lang="en-US" altLang="zh-CN" sz="2100" dirty="0" smtClean="0">
                <a:latin typeface="微軟正黑體" panose="020B0604030504040204" pitchFamily="34" charset="-120"/>
                <a:ea typeface="微軟正黑體" panose="020B0604030504040204" pitchFamily="34" charset="-120"/>
              </a:rPr>
              <a:t>。</a:t>
            </a:r>
          </a:p>
          <a:p>
            <a:endParaRPr lang="en-US" altLang="zh-CN" sz="2100" dirty="0" smtClean="0">
              <a:solidFill>
                <a:srgbClr val="C00000"/>
              </a:solidFill>
              <a:latin typeface="Times New Roman"/>
            </a:endParaRPr>
          </a:p>
        </p:txBody>
      </p:sp>
      <p:sp>
        <p:nvSpPr>
          <p:cNvPr id="12" name="TextBox 12"/>
          <p:cNvSpPr txBox="1"/>
          <p:nvPr/>
        </p:nvSpPr>
        <p:spPr>
          <a:xfrm>
            <a:off x="1331640" y="4278531"/>
            <a:ext cx="5453416" cy="369332"/>
          </a:xfrm>
          <a:prstGeom prst="rect">
            <a:avLst/>
          </a:prstGeom>
          <a:noFill/>
        </p:spPr>
        <p:txBody>
          <a:bodyPr wrap="none" lIns="0" tIns="0" rIns="0" rtlCol="0">
            <a:spAutoFit/>
          </a:bodyPr>
          <a:lstStyle/>
          <a:p>
            <a:r>
              <a:rPr lang="en-US" altLang="zh-CN" sz="2100" dirty="0" smtClean="0">
                <a:latin typeface="微軟正黑體" panose="020B0604030504040204" pitchFamily="34" charset="-120"/>
                <a:ea typeface="微軟正黑體" panose="020B0604030504040204" pitchFamily="34" charset="-120"/>
              </a:rPr>
              <a:t> 系爭專利請求項並非手段功能用語所撰寫。</a:t>
            </a:r>
          </a:p>
        </p:txBody>
      </p:sp>
      <p:sp>
        <p:nvSpPr>
          <p:cNvPr id="13" name="TextBox 13"/>
          <p:cNvSpPr txBox="1"/>
          <p:nvPr/>
        </p:nvSpPr>
        <p:spPr>
          <a:xfrm>
            <a:off x="1331640" y="4632320"/>
            <a:ext cx="7607852" cy="692497"/>
          </a:xfrm>
          <a:prstGeom prst="rect">
            <a:avLst/>
          </a:prstGeom>
          <a:noFill/>
        </p:spPr>
        <p:txBody>
          <a:bodyPr wrap="none" lIns="0" tIns="0" rIns="0" rtlCol="0">
            <a:spAutoFit/>
          </a:bodyPr>
          <a:lstStyle/>
          <a:p>
            <a:r>
              <a:rPr lang="en-US" altLang="zh-CN" sz="2100" dirty="0" smtClean="0">
                <a:latin typeface="微軟正黑體" panose="020B0604030504040204" pitchFamily="34" charset="-120"/>
                <a:ea typeface="微軟正黑體" panose="020B0604030504040204" pitchFamily="34" charset="-120"/>
              </a:rPr>
              <a:t> </a:t>
            </a:r>
            <a:r>
              <a:rPr lang="en-US" altLang="zh-CN" sz="2100" dirty="0" err="1" smtClean="0">
                <a:latin typeface="微軟正黑體" panose="020B0604030504040204" pitchFamily="34" charset="-120"/>
                <a:ea typeface="微軟正黑體" panose="020B0604030504040204" pitchFamily="34" charset="-120"/>
              </a:rPr>
              <a:t>均等論分析，應就所載「主機本體內」之全部技術特徵與系爭</a:t>
            </a:r>
            <a:endParaRPr lang="en-US" altLang="zh-CN" sz="2100" dirty="0" smtClean="0">
              <a:latin typeface="微軟正黑體" panose="020B0604030504040204" pitchFamily="34" charset="-120"/>
              <a:ea typeface="微軟正黑體" panose="020B0604030504040204" pitchFamily="34" charset="-120"/>
            </a:endParaRPr>
          </a:p>
          <a:p>
            <a:r>
              <a:rPr lang="zh-TW" altLang="en-US" sz="2100" dirty="0" smtClean="0">
                <a:latin typeface="微軟正黑體" panose="020B0604030504040204" pitchFamily="34" charset="-120"/>
                <a:ea typeface="微軟正黑體" panose="020B0604030504040204" pitchFamily="34" charset="-120"/>
              </a:rPr>
              <a:t>     </a:t>
            </a:r>
            <a:r>
              <a:rPr lang="en-US" altLang="zh-CN" sz="2100" dirty="0" err="1" smtClean="0">
                <a:latin typeface="微軟正黑體" panose="020B0604030504040204" pitchFamily="34" charset="-120"/>
                <a:ea typeface="微軟正黑體" panose="020B0604030504040204" pitchFamily="34" charset="-120"/>
              </a:rPr>
              <a:t>產品比對</a:t>
            </a:r>
            <a:r>
              <a:rPr lang="en-US" altLang="zh-CN" sz="2100" dirty="0" err="1">
                <a:latin typeface="微軟正黑體" panose="020B0604030504040204" pitchFamily="34" charset="-120"/>
                <a:ea typeface="微軟正黑體" panose="020B0604030504040204" pitchFamily="34" charset="-120"/>
              </a:rPr>
              <a:t>，不得省略「主機本體內」任一技術特徵</a:t>
            </a:r>
            <a:r>
              <a:rPr lang="en-US" altLang="zh-CN" sz="2100" dirty="0" smtClean="0">
                <a:latin typeface="微軟正黑體" panose="020B0604030504040204" pitchFamily="34" charset="-120"/>
                <a:ea typeface="微軟正黑體" panose="020B0604030504040204" pitchFamily="34" charset="-120"/>
              </a:rPr>
              <a:t>。</a:t>
            </a:r>
            <a:endParaRPr lang="en-US" altLang="zh-CN" sz="2100" dirty="0" smtClean="0">
              <a:solidFill>
                <a:srgbClr val="77923B"/>
              </a:solidFill>
              <a:latin typeface="Times New Roman"/>
            </a:endParaRPr>
          </a:p>
        </p:txBody>
      </p:sp>
      <p:sp>
        <p:nvSpPr>
          <p:cNvPr id="15" name="TextBox 15"/>
          <p:cNvSpPr txBox="1"/>
          <p:nvPr/>
        </p:nvSpPr>
        <p:spPr>
          <a:xfrm>
            <a:off x="1331640" y="5323526"/>
            <a:ext cx="7607852" cy="1661993"/>
          </a:xfrm>
          <a:prstGeom prst="rect">
            <a:avLst/>
          </a:prstGeom>
          <a:noFill/>
        </p:spPr>
        <p:txBody>
          <a:bodyPr wrap="none" lIns="0" tIns="0" rIns="0" rtlCol="0">
            <a:spAutoFit/>
          </a:bodyPr>
          <a:lstStyle/>
          <a:p>
            <a:r>
              <a:rPr lang="en-US" altLang="zh-CN" sz="2100" dirty="0" smtClean="0">
                <a:latin typeface="微軟正黑體" panose="020B0604030504040204" pitchFamily="34" charset="-120"/>
                <a:ea typeface="微軟正黑體" panose="020B0604030504040204" pitchFamily="34" charset="-120"/>
              </a:rPr>
              <a:t> 系爭專利之功效不僅係「熱敷振動」，</a:t>
            </a:r>
            <a:r>
              <a:rPr lang="en-US" altLang="zh-CN" sz="2100" dirty="0" err="1" smtClean="0">
                <a:latin typeface="微軟正黑體" panose="020B0604030504040204" pitchFamily="34" charset="-120"/>
                <a:ea typeface="微軟正黑體" panose="020B0604030504040204" pitchFamily="34" charset="-120"/>
              </a:rPr>
              <a:t>最重要係傳統之眼部按</a:t>
            </a:r>
            <a:endParaRPr lang="en-US" altLang="zh-CN" sz="2100" dirty="0" smtClean="0">
              <a:latin typeface="微軟正黑體" panose="020B0604030504040204" pitchFamily="34" charset="-120"/>
              <a:ea typeface="微軟正黑體" panose="020B0604030504040204" pitchFamily="34" charset="-120"/>
            </a:endParaRPr>
          </a:p>
          <a:p>
            <a:r>
              <a:rPr lang="zh-TW" altLang="en-US" sz="2100" dirty="0" smtClean="0">
                <a:latin typeface="微軟正黑體" panose="020B0604030504040204" pitchFamily="34" charset="-120"/>
                <a:ea typeface="微軟正黑體" panose="020B0604030504040204" pitchFamily="34" charset="-120"/>
              </a:rPr>
              <a:t>     </a:t>
            </a:r>
            <a:r>
              <a:rPr lang="en-US" altLang="zh-CN" sz="2100" dirty="0" smtClean="0">
                <a:latin typeface="微軟正黑體" panose="020B0604030504040204" pitchFamily="34" charset="-120"/>
                <a:ea typeface="微軟正黑體" panose="020B0604030504040204" pitchFamily="34" charset="-120"/>
              </a:rPr>
              <a:t>摩器將造成鼻部負荷過重</a:t>
            </a:r>
            <a:r>
              <a:rPr lang="en-US" altLang="zh-CN" sz="2100" dirty="0">
                <a:latin typeface="微軟正黑體" panose="020B0604030504040204" pitchFamily="34" charset="-120"/>
                <a:ea typeface="微軟正黑體" panose="020B0604030504040204" pitchFamily="34" charset="-120"/>
              </a:rPr>
              <a:t>，位置變更能解決鼻部負荷之問題</a:t>
            </a:r>
            <a:r>
              <a:rPr lang="en-US" altLang="zh-CN" sz="2100" dirty="0" smtClean="0">
                <a:latin typeface="微軟正黑體" panose="020B0604030504040204" pitchFamily="34" charset="-120"/>
                <a:ea typeface="微軟正黑體" panose="020B0604030504040204" pitchFamily="34" charset="-120"/>
              </a:rPr>
              <a:t>，</a:t>
            </a:r>
          </a:p>
          <a:p>
            <a:r>
              <a:rPr lang="zh-TW" altLang="en-US" sz="2100" dirty="0">
                <a:latin typeface="微軟正黑體" panose="020B0604030504040204" pitchFamily="34" charset="-120"/>
                <a:ea typeface="微軟正黑體" panose="020B0604030504040204" pitchFamily="34" charset="-120"/>
              </a:rPr>
              <a:t> </a:t>
            </a:r>
            <a:r>
              <a:rPr lang="zh-TW" altLang="en-US" sz="2100" dirty="0" smtClean="0">
                <a:latin typeface="微軟正黑體" panose="020B0604030504040204" pitchFamily="34" charset="-120"/>
                <a:ea typeface="微軟正黑體" panose="020B0604030504040204" pitchFamily="34" charset="-120"/>
              </a:rPr>
              <a:t>    </a:t>
            </a:r>
            <a:r>
              <a:rPr lang="en-US" altLang="zh-CN" sz="2100" dirty="0" err="1" smtClean="0">
                <a:latin typeface="微軟正黑體" panose="020B0604030504040204" pitchFamily="34" charset="-120"/>
                <a:ea typeface="微軟正黑體" panose="020B0604030504040204" pitchFamily="34" charset="-120"/>
              </a:rPr>
              <a:t>而為重要之技術手段</a:t>
            </a:r>
            <a:r>
              <a:rPr lang="en-US" altLang="zh-CN" sz="2100" dirty="0">
                <a:latin typeface="微軟正黑體" panose="020B0604030504040204" pitchFamily="34" charset="-120"/>
                <a:ea typeface="微軟正黑體" panose="020B0604030504040204" pitchFamily="34" charset="-120"/>
              </a:rPr>
              <a:t>。</a:t>
            </a:r>
          </a:p>
          <a:p>
            <a:endParaRPr lang="en-US" altLang="zh-CN" sz="2100" dirty="0">
              <a:solidFill>
                <a:srgbClr val="77923B"/>
              </a:solidFill>
              <a:latin typeface="Times New Roman"/>
            </a:endParaRPr>
          </a:p>
          <a:p>
            <a:endParaRPr lang="en-US" altLang="zh-CN" sz="2100" dirty="0" smtClean="0">
              <a:solidFill>
                <a:srgbClr val="77923B"/>
              </a:solidFill>
              <a:latin typeface="Times New Roman"/>
            </a:endParaRPr>
          </a:p>
        </p:txBody>
      </p:sp>
      <p:sp>
        <p:nvSpPr>
          <p:cNvPr id="29" name="矩形 28"/>
          <p:cNvSpPr/>
          <p:nvPr/>
        </p:nvSpPr>
        <p:spPr>
          <a:xfrm>
            <a:off x="3086100" y="360223"/>
            <a:ext cx="4909037" cy="523220"/>
          </a:xfrm>
          <a:prstGeom prst="rect">
            <a:avLst/>
          </a:prstGeom>
          <a:noFill/>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TW" altLang="en-US" sz="2800" b="1" spc="270" dirty="0" smtClean="0">
                <a:solidFill>
                  <a:srgbClr val="00206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一、二審訴訟當事人之主張</a:t>
            </a:r>
            <a:endParaRPr lang="zh-CN" altLang="en-US" sz="2800" b="1" spc="270" dirty="0">
              <a:solidFill>
                <a:srgbClr val="00206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pic>
        <p:nvPicPr>
          <p:cNvPr id="30" name="Picture 2" descr="ãç­è¾¯ãçåçæå°çµæ"/>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8080"/>
          <a:stretch/>
        </p:blipFill>
        <p:spPr bwMode="auto">
          <a:xfrm>
            <a:off x="1928073" y="148173"/>
            <a:ext cx="1177681" cy="1150179"/>
          </a:xfrm>
          <a:prstGeom prst="rect">
            <a:avLst/>
          </a:prstGeom>
          <a:noFill/>
          <a:extLst>
            <a:ext uri="{909E8E84-426E-40DD-AFC4-6F175D3DCCD1}">
              <a14:hiddenFill xmlns:a14="http://schemas.microsoft.com/office/drawing/2010/main">
                <a:solidFill>
                  <a:srgbClr val="FFFFFF"/>
                </a:solidFill>
              </a14:hiddenFill>
            </a:ext>
          </a:extLst>
        </p:spPr>
      </p:pic>
      <p:sp>
        <p:nvSpPr>
          <p:cNvPr id="31" name="矩形 30"/>
          <p:cNvSpPr/>
          <p:nvPr/>
        </p:nvSpPr>
        <p:spPr>
          <a:xfrm>
            <a:off x="249598" y="1093787"/>
            <a:ext cx="792525" cy="415498"/>
          </a:xfrm>
          <a:prstGeom prst="rect">
            <a:avLst/>
          </a:prstGeom>
          <a:noFill/>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TW" altLang="en-US" sz="2100" b="1" spc="270" dirty="0" smtClean="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原告</a:t>
            </a:r>
            <a:endParaRPr lang="zh-CN" altLang="en-US" sz="2100" b="1" spc="270" dirty="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32" name="矩形 31"/>
          <p:cNvSpPr/>
          <p:nvPr/>
        </p:nvSpPr>
        <p:spPr>
          <a:xfrm>
            <a:off x="249598" y="4106401"/>
            <a:ext cx="792525" cy="415498"/>
          </a:xfrm>
          <a:prstGeom prst="rect">
            <a:avLst/>
          </a:prstGeom>
          <a:noFill/>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TW" altLang="en-US" sz="2100" b="1" spc="270" dirty="0" smtClean="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被告</a:t>
            </a:r>
            <a:endParaRPr lang="zh-CN" altLang="en-US" sz="2100" b="1" spc="270" dirty="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a:grpSpLocks/>
          </p:cNvGrpSpPr>
          <p:nvPr/>
        </p:nvGrpSpPr>
        <p:grpSpPr bwMode="auto">
          <a:xfrm>
            <a:off x="6140052" y="1935954"/>
            <a:ext cx="352425" cy="296466"/>
            <a:chOff x="1438669" y="2327872"/>
            <a:chExt cx="470057" cy="395132"/>
          </a:xfrm>
        </p:grpSpPr>
        <p:sp>
          <p:nvSpPr>
            <p:cNvPr id="52" name="椭圆 51"/>
            <p:cNvSpPr>
              <a:spLocks noChangeAspect="1"/>
            </p:cNvSpPr>
            <p:nvPr/>
          </p:nvSpPr>
          <p:spPr bwMode="auto">
            <a:xfrm>
              <a:off x="1511719" y="2327872"/>
              <a:ext cx="397007" cy="3951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0" name="文本框 49"/>
            <p:cNvSpPr txBox="1"/>
            <p:nvPr/>
          </p:nvSpPr>
          <p:spPr>
            <a:xfrm>
              <a:off x="1438669" y="2348503"/>
              <a:ext cx="246390" cy="369186"/>
            </a:xfrm>
            <a:prstGeom prst="rect">
              <a:avLst/>
            </a:prstGeom>
            <a:noFill/>
          </p:spPr>
          <p:txBody>
            <a:bodyPr wrap="none">
              <a:spAutoFit/>
            </a:bodyPr>
            <a:lstStyle/>
            <a:p>
              <a:pPr>
                <a:defRPr/>
              </a:pPr>
              <a:endParaRPr lang="zh-CN" altLang="en-US" sz="1200" b="1" dirty="0">
                <a:solidFill>
                  <a:schemeClr val="bg2">
                    <a:lumMod val="25000"/>
                  </a:schemeClr>
                </a:solidFill>
              </a:endParaRPr>
            </a:p>
          </p:txBody>
        </p:sp>
      </p:grpSp>
      <p:pic>
        <p:nvPicPr>
          <p:cNvPr id="15" name="圖片 14"/>
          <p:cNvPicPr>
            <a:picLocks noChangeAspect="1"/>
          </p:cNvPicPr>
          <p:nvPr/>
        </p:nvPicPr>
        <p:blipFill>
          <a:blip r:embed="rId2"/>
          <a:stretch>
            <a:fillRect/>
          </a:stretch>
        </p:blipFill>
        <p:spPr>
          <a:xfrm>
            <a:off x="1246226" y="2229229"/>
            <a:ext cx="6480324" cy="3013646"/>
          </a:xfrm>
          <a:prstGeom prst="rect">
            <a:avLst/>
          </a:prstGeom>
        </p:spPr>
      </p:pic>
      <p:sp>
        <p:nvSpPr>
          <p:cNvPr id="16" name="TextBox 2"/>
          <p:cNvSpPr txBox="1"/>
          <p:nvPr/>
        </p:nvSpPr>
        <p:spPr>
          <a:xfrm>
            <a:off x="1043608" y="1103313"/>
            <a:ext cx="6463308" cy="415498"/>
          </a:xfrm>
          <a:prstGeom prst="rect">
            <a:avLst/>
          </a:prstGeom>
          <a:noFill/>
        </p:spPr>
        <p:txBody>
          <a:bodyPr wrap="none" lIns="0" tIns="0" rIns="0" rtlCol="0">
            <a:spAutoFit/>
          </a:bodyPr>
          <a:lstStyle/>
          <a:p>
            <a:r>
              <a:rPr lang="en-US" altLang="zh-CN" sz="2400" b="1" dirty="0" err="1" smtClean="0">
                <a:solidFill>
                  <a:srgbClr val="003298"/>
                </a:solidFill>
                <a:latin typeface="微軟正黑體" panose="020B0604030504040204" pitchFamily="34" charset="-120"/>
                <a:ea typeface="微軟正黑體" panose="020B0604030504040204" pitchFamily="34" charset="-120"/>
              </a:rPr>
              <a:t>除前述手段功能用語外，民事訴訟的二個爭點</a:t>
            </a:r>
            <a:r>
              <a:rPr lang="en-US" altLang="zh-CN" sz="2400" b="1" dirty="0" smtClean="0">
                <a:solidFill>
                  <a:srgbClr val="003298"/>
                </a:solidFill>
                <a:latin typeface="微軟正黑體" panose="020B0604030504040204" pitchFamily="34" charset="-120"/>
                <a:ea typeface="微軟正黑體" panose="020B0604030504040204" pitchFamily="34" charset="-120"/>
              </a:rPr>
              <a:t>：</a:t>
            </a:r>
          </a:p>
        </p:txBody>
      </p:sp>
      <p:sp>
        <p:nvSpPr>
          <p:cNvPr id="17" name="TextBox 3"/>
          <p:cNvSpPr txBox="1"/>
          <p:nvPr/>
        </p:nvSpPr>
        <p:spPr>
          <a:xfrm>
            <a:off x="688823" y="1701484"/>
            <a:ext cx="7668766" cy="415498"/>
          </a:xfrm>
          <a:prstGeom prst="rect">
            <a:avLst/>
          </a:prstGeom>
          <a:noFill/>
        </p:spPr>
        <p:txBody>
          <a:bodyPr wrap="none" lIns="0" tIns="0" rIns="0" rtlCol="0">
            <a:spAutoFit/>
          </a:bodyPr>
          <a:lstStyle/>
          <a:p>
            <a:r>
              <a:rPr lang="en-US" altLang="zh-CN" sz="2400" dirty="0" smtClean="0">
                <a:solidFill>
                  <a:srgbClr val="77923B"/>
                </a:solidFill>
                <a:latin typeface="Times New Roman"/>
              </a:rPr>
              <a:t> </a:t>
            </a:r>
            <a:r>
              <a:rPr lang="en-US" altLang="zh-CN" sz="2400" b="1" dirty="0" smtClean="0">
                <a:latin typeface="Times New Roman"/>
              </a:rPr>
              <a:t>(1)</a:t>
            </a:r>
            <a:r>
              <a:rPr lang="zh-TW" altLang="en-US" sz="2400" b="1" dirty="0" smtClean="0">
                <a:latin typeface="Times New Roman"/>
              </a:rPr>
              <a:t>  </a:t>
            </a:r>
            <a:r>
              <a:rPr lang="en-US" altLang="zh-CN" sz="2400" b="1" dirty="0" err="1" smtClean="0">
                <a:latin typeface="Times New Roman"/>
              </a:rPr>
              <a:t>被控侵權產品與實施系爭專利之產品重量孰輕孰重</a:t>
            </a:r>
            <a:r>
              <a:rPr lang="en-US" altLang="zh-CN" sz="2400" b="1" dirty="0" smtClean="0">
                <a:latin typeface="Times New Roman"/>
              </a:rPr>
              <a:t>？</a:t>
            </a:r>
          </a:p>
        </p:txBody>
      </p:sp>
      <p:sp>
        <p:nvSpPr>
          <p:cNvPr id="18" name="TextBox 4"/>
          <p:cNvSpPr txBox="1"/>
          <p:nvPr/>
        </p:nvSpPr>
        <p:spPr>
          <a:xfrm>
            <a:off x="697663" y="5595682"/>
            <a:ext cx="5745163" cy="415498"/>
          </a:xfrm>
          <a:prstGeom prst="rect">
            <a:avLst/>
          </a:prstGeom>
          <a:noFill/>
        </p:spPr>
        <p:txBody>
          <a:bodyPr wrap="none" lIns="0" tIns="0" rIns="0" rtlCol="0">
            <a:spAutoFit/>
          </a:bodyPr>
          <a:lstStyle/>
          <a:p>
            <a:r>
              <a:rPr lang="en-US" altLang="zh-CN" sz="2400" dirty="0" smtClean="0">
                <a:solidFill>
                  <a:srgbClr val="77923B"/>
                </a:solidFill>
                <a:latin typeface="Times New Roman"/>
              </a:rPr>
              <a:t> </a:t>
            </a:r>
            <a:r>
              <a:rPr lang="en-US" altLang="zh-CN" sz="2400" b="1" dirty="0" smtClean="0">
                <a:latin typeface="Times New Roman"/>
              </a:rPr>
              <a:t>(2)</a:t>
            </a:r>
            <a:r>
              <a:rPr lang="zh-TW" altLang="en-US" sz="2400" b="1" dirty="0" smtClean="0">
                <a:latin typeface="Times New Roman"/>
              </a:rPr>
              <a:t> </a:t>
            </a:r>
            <a:r>
              <a:rPr lang="en-US" altLang="zh-CN" sz="2400" b="1" dirty="0" err="1" smtClean="0">
                <a:latin typeface="Times New Roman"/>
              </a:rPr>
              <a:t>眼罩構件的位置改變是否可簡易思及</a:t>
            </a:r>
            <a:r>
              <a:rPr lang="en-US" altLang="zh-CN" sz="2400" b="1" dirty="0" smtClean="0">
                <a:latin typeface="Times New Roman"/>
              </a:rPr>
              <a:t>？</a:t>
            </a:r>
          </a:p>
        </p:txBody>
      </p:sp>
      <p:sp>
        <p:nvSpPr>
          <p:cNvPr id="19" name="矩形 18"/>
          <p:cNvSpPr/>
          <p:nvPr/>
        </p:nvSpPr>
        <p:spPr>
          <a:xfrm>
            <a:off x="3966162" y="172252"/>
            <a:ext cx="1114088" cy="523220"/>
          </a:xfrm>
          <a:prstGeom prst="rect">
            <a:avLst/>
          </a:prstGeom>
          <a:noFill/>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TW" altLang="en-US" sz="2800" b="1" spc="270" dirty="0" smtClean="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爭 點</a:t>
            </a:r>
            <a:endParaRPr lang="zh-CN" altLang="en-US" sz="2800" b="1" spc="270" dirty="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20" name="立方體 19"/>
          <p:cNvSpPr/>
          <p:nvPr/>
        </p:nvSpPr>
        <p:spPr>
          <a:xfrm>
            <a:off x="1331640" y="3203467"/>
            <a:ext cx="1512186" cy="106516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被控</a:t>
            </a:r>
            <a:endParaRPr lang="en-US" altLang="zh-TW" dirty="0" smtClean="0"/>
          </a:p>
          <a:p>
            <a:pPr algn="ctr"/>
            <a:r>
              <a:rPr lang="zh-TW" altLang="en-US" dirty="0" smtClean="0"/>
              <a:t>侵權產品</a:t>
            </a:r>
            <a:endParaRPr lang="zh-TW" altLang="en-US" dirty="0"/>
          </a:p>
        </p:txBody>
      </p:sp>
      <p:sp>
        <p:nvSpPr>
          <p:cNvPr id="21" name="立方體 20"/>
          <p:cNvSpPr/>
          <p:nvPr/>
        </p:nvSpPr>
        <p:spPr>
          <a:xfrm>
            <a:off x="6180983" y="3222918"/>
            <a:ext cx="1512186" cy="106516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系爭</a:t>
            </a:r>
            <a:endParaRPr lang="en-US" altLang="zh-TW" dirty="0" smtClean="0"/>
          </a:p>
          <a:p>
            <a:pPr algn="ctr"/>
            <a:r>
              <a:rPr lang="zh-TW" altLang="en-US" dirty="0" smtClean="0"/>
              <a:t>專利</a:t>
            </a:r>
            <a:endParaRPr lang="zh-TW" altLang="en-US" dirty="0"/>
          </a:p>
        </p:txBody>
      </p:sp>
      <p:pic>
        <p:nvPicPr>
          <p:cNvPr id="26" name="Image 822"/>
          <p:cNvPicPr>
            <a:picLocks noChangeAspect="1"/>
          </p:cNvPicPr>
          <p:nvPr/>
        </p:nvPicPr>
        <p:blipFill>
          <a:blip r:embed="rId3"/>
          <a:stretch>
            <a:fillRect/>
          </a:stretch>
        </p:blipFill>
        <p:spPr>
          <a:xfrm flipV="1">
            <a:off x="2096645" y="718336"/>
            <a:ext cx="4963411" cy="61103"/>
          </a:xfrm>
          <a:prstGeom prst="rect">
            <a:avLst/>
          </a:prstGeom>
        </p:spPr>
      </p:pic>
    </p:spTree>
    <p:extLst>
      <p:ext uri="{BB962C8B-B14F-4D97-AF65-F5344CB8AC3E}">
        <p14:creationId xmlns:p14="http://schemas.microsoft.com/office/powerpoint/2010/main" val="3836396078"/>
      </p:ext>
    </p:extLst>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350"/>
                                        <p:tgtEl>
                                          <p:spTgt spid="48"/>
                                        </p:tgtEl>
                                      </p:cBhvr>
                                    </p:animEffect>
                                    <p:anim calcmode="lin" valueType="num">
                                      <p:cBhvr>
                                        <p:cTn id="8" dur="350" fill="hold"/>
                                        <p:tgtEl>
                                          <p:spTgt spid="48"/>
                                        </p:tgtEl>
                                        <p:attrNameLst>
                                          <p:attrName>ppt_x</p:attrName>
                                        </p:attrNameLst>
                                      </p:cBhvr>
                                      <p:tavLst>
                                        <p:tav tm="0">
                                          <p:val>
                                            <p:strVal val="#ppt_x"/>
                                          </p:val>
                                        </p:tav>
                                        <p:tav tm="100000">
                                          <p:val>
                                            <p:strVal val="#ppt_x"/>
                                          </p:val>
                                        </p:tav>
                                      </p:tavLst>
                                    </p:anim>
                                    <p:anim calcmode="lin" valueType="num">
                                      <p:cBhvr>
                                        <p:cTn id="9" dur="35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9" name="Image 779"/>
          <p:cNvPicPr>
            <a:picLocks noChangeAspect="1"/>
          </p:cNvPicPr>
          <p:nvPr/>
        </p:nvPicPr>
        <p:blipFill>
          <a:blip r:embed="rId2"/>
          <a:stretch>
            <a:fillRect/>
          </a:stretch>
        </p:blipFill>
        <p:spPr>
          <a:xfrm>
            <a:off x="2806700" y="2082800"/>
            <a:ext cx="5181600" cy="12700"/>
          </a:xfrm>
          <a:prstGeom prst="rect">
            <a:avLst/>
          </a:prstGeom>
        </p:spPr>
      </p:pic>
      <p:sp>
        <p:nvSpPr>
          <p:cNvPr id="2" name="TextBox 2"/>
          <p:cNvSpPr txBox="1"/>
          <p:nvPr/>
        </p:nvSpPr>
        <p:spPr>
          <a:xfrm>
            <a:off x="530810" y="1394954"/>
            <a:ext cx="6793526" cy="415498"/>
          </a:xfrm>
          <a:prstGeom prst="rect">
            <a:avLst/>
          </a:prstGeom>
          <a:noFill/>
        </p:spPr>
        <p:txBody>
          <a:bodyPr wrap="none" lIns="0" tIns="0" rIns="0" rtlCol="0">
            <a:spAutoFit/>
          </a:bodyPr>
          <a:lstStyle/>
          <a:p>
            <a:r>
              <a:rPr lang="en-US" altLang="zh-CN" sz="2400" b="1" dirty="0" smtClean="0">
                <a:solidFill>
                  <a:srgbClr val="003298"/>
                </a:solidFill>
                <a:latin typeface="微軟正黑體" panose="020B0604030504040204" pitchFamily="34" charset="-120"/>
                <a:ea typeface="微軟正黑體" panose="020B0604030504040204" pitchFamily="34" charset="-120"/>
              </a:rPr>
              <a:t>智慧財產法院99年度民專上更(一)字第12號判決：</a:t>
            </a:r>
          </a:p>
        </p:txBody>
      </p:sp>
      <p:sp>
        <p:nvSpPr>
          <p:cNvPr id="5" name="TextBox 5"/>
          <p:cNvSpPr txBox="1"/>
          <p:nvPr/>
        </p:nvSpPr>
        <p:spPr>
          <a:xfrm>
            <a:off x="530810" y="1602703"/>
            <a:ext cx="7560016" cy="2785378"/>
          </a:xfrm>
          <a:prstGeom prst="rect">
            <a:avLst/>
          </a:prstGeom>
          <a:noFill/>
        </p:spPr>
        <p:txBody>
          <a:bodyPr wrap="square" lIns="0" tIns="0" rIns="0" rtlCol="0">
            <a:spAutoFit/>
          </a:bodyPr>
          <a:lstStyle/>
          <a:p>
            <a:r>
              <a:rPr lang="en-US" altLang="zh-CN" sz="2400" dirty="0" smtClean="0">
                <a:solidFill>
                  <a:srgbClr val="77923B"/>
                </a:solidFill>
                <a:latin typeface="Times New Roman"/>
              </a:rPr>
              <a:t> </a:t>
            </a:r>
          </a:p>
          <a:p>
            <a:r>
              <a:rPr lang="en-US" altLang="zh-CN" sz="2200" dirty="0" smtClean="0">
                <a:latin typeface="Times New Roman"/>
              </a:rPr>
              <a:t>A.</a:t>
            </a:r>
            <a:r>
              <a:rPr lang="zh-TW" altLang="en-US" sz="2200" dirty="0" smtClean="0">
                <a:latin typeface="Times New Roman"/>
              </a:rPr>
              <a:t>系爭專利申請專利範圍並無有關各元件「重量」之記載</a:t>
            </a:r>
            <a:endParaRPr lang="en-US" altLang="zh-TW" sz="2200" dirty="0">
              <a:latin typeface="Times New Roman"/>
            </a:endParaRPr>
          </a:p>
          <a:p>
            <a:endParaRPr lang="en-US" altLang="zh-TW" sz="2200" dirty="0" smtClean="0">
              <a:latin typeface="Times New Roman"/>
            </a:endParaRPr>
          </a:p>
          <a:p>
            <a:r>
              <a:rPr lang="en-US" altLang="zh-CN" sz="2200" dirty="0" smtClean="0">
                <a:latin typeface="Times New Roman"/>
              </a:rPr>
              <a:t>B.</a:t>
            </a:r>
            <a:r>
              <a:rPr lang="zh-TW" altLang="en-US" sz="2200" dirty="0" smtClean="0">
                <a:latin typeface="Times New Roman"/>
              </a:rPr>
              <a:t>有關專利侵權之比對，係以說明書中文字記載之</a:t>
            </a:r>
            <a:r>
              <a:rPr lang="en-US" altLang="zh-CN" sz="2200" dirty="0" smtClean="0">
                <a:solidFill>
                  <a:srgbClr val="FF0000"/>
                </a:solidFill>
                <a:latin typeface="Times New Roman"/>
              </a:rPr>
              <a:t>「</a:t>
            </a:r>
            <a:r>
              <a:rPr lang="zh-TW" altLang="en-US" sz="2200" dirty="0" smtClean="0">
                <a:solidFill>
                  <a:srgbClr val="FF0000"/>
                </a:solidFill>
                <a:latin typeface="Times New Roman"/>
              </a:rPr>
              <a:t>申請</a:t>
            </a:r>
            <a:endParaRPr lang="en-US" altLang="zh-TW" sz="2200" dirty="0" smtClean="0">
              <a:solidFill>
                <a:srgbClr val="FF0000"/>
              </a:solidFill>
              <a:latin typeface="Times New Roman"/>
            </a:endParaRPr>
          </a:p>
          <a:p>
            <a:r>
              <a:rPr lang="zh-TW" altLang="en-US" sz="2200" dirty="0" smtClean="0">
                <a:solidFill>
                  <a:srgbClr val="FF0000"/>
                </a:solidFill>
                <a:latin typeface="Times New Roman"/>
              </a:rPr>
              <a:t>    專利範圍」與「被控侵權產品」互為比對。</a:t>
            </a:r>
            <a:endParaRPr lang="en-US" altLang="zh-TW" sz="2200" dirty="0" smtClean="0">
              <a:solidFill>
                <a:srgbClr val="FF0000"/>
              </a:solidFill>
              <a:latin typeface="Times New Roman"/>
            </a:endParaRPr>
          </a:p>
          <a:p>
            <a:endParaRPr lang="en-US" altLang="zh-TW" sz="2200" dirty="0" smtClean="0">
              <a:solidFill>
                <a:srgbClr val="FF0000"/>
              </a:solidFill>
              <a:latin typeface="Times New Roman"/>
            </a:endParaRPr>
          </a:p>
          <a:p>
            <a:r>
              <a:rPr lang="en-US" altLang="zh-CN" sz="2200" dirty="0" smtClean="0">
                <a:latin typeface="Times New Roman"/>
              </a:rPr>
              <a:t>C.</a:t>
            </a:r>
            <a:r>
              <a:rPr lang="zh-TW" altLang="en-US" sz="2200" dirty="0" smtClean="0">
                <a:latin typeface="Times New Roman"/>
              </a:rPr>
              <a:t>實際實施系爭專利之產品，可能因材質不同而影響其重量， </a:t>
            </a:r>
            <a:endParaRPr lang="en-US" altLang="zh-TW" sz="2200" dirty="0" smtClean="0">
              <a:latin typeface="Times New Roman"/>
            </a:endParaRPr>
          </a:p>
          <a:p>
            <a:r>
              <a:rPr lang="zh-TW" altLang="en-US" sz="2200" dirty="0">
                <a:latin typeface="Times New Roman"/>
              </a:rPr>
              <a:t> </a:t>
            </a:r>
            <a:r>
              <a:rPr lang="zh-TW" altLang="en-US" sz="2200" dirty="0" smtClean="0">
                <a:latin typeface="Times New Roman"/>
              </a:rPr>
              <a:t>   自無鑑測「舒眼立康第二代」產品重量之必要。</a:t>
            </a:r>
            <a:endParaRPr lang="en-US" altLang="zh-CN" sz="2200" dirty="0" smtClean="0">
              <a:latin typeface="Times New Roman"/>
            </a:endParaRPr>
          </a:p>
        </p:txBody>
      </p:sp>
      <p:sp>
        <p:nvSpPr>
          <p:cNvPr id="9" name="TextBox 9"/>
          <p:cNvSpPr txBox="1"/>
          <p:nvPr/>
        </p:nvSpPr>
        <p:spPr>
          <a:xfrm>
            <a:off x="2123728" y="5229200"/>
            <a:ext cx="6624736" cy="784830"/>
          </a:xfrm>
          <a:prstGeom prst="rect">
            <a:avLst/>
          </a:prstGeom>
          <a:noFill/>
        </p:spPr>
        <p:txBody>
          <a:bodyPr wrap="square" lIns="0" tIns="0" rIns="0" rtlCol="0">
            <a:spAutoFit/>
          </a:bodyPr>
          <a:lstStyle/>
          <a:p>
            <a:r>
              <a:rPr lang="zh-TW" altLang="en-US" sz="2400" b="1" dirty="0" smtClean="0">
                <a:solidFill>
                  <a:srgbClr val="003298"/>
                </a:solidFill>
                <a:latin typeface="+mj-ea"/>
                <a:ea typeface="+mj-ea"/>
              </a:rPr>
              <a:t>對於前述判決，最高法院</a:t>
            </a:r>
            <a:r>
              <a:rPr lang="en-US" altLang="zh-TW" sz="2400" b="1" dirty="0" smtClean="0">
                <a:solidFill>
                  <a:srgbClr val="003298"/>
                </a:solidFill>
                <a:latin typeface="+mj-ea"/>
                <a:ea typeface="+mj-ea"/>
              </a:rPr>
              <a:t>101</a:t>
            </a:r>
            <a:r>
              <a:rPr lang="zh-TW" altLang="en-US" sz="2400" b="1" dirty="0" smtClean="0">
                <a:solidFill>
                  <a:srgbClr val="003298"/>
                </a:solidFill>
                <a:latin typeface="+mj-ea"/>
                <a:ea typeface="+mj-ea"/>
              </a:rPr>
              <a:t>年度台上字第</a:t>
            </a:r>
            <a:r>
              <a:rPr lang="en-US" altLang="zh-TW" sz="2400" b="1" dirty="0" smtClean="0">
                <a:solidFill>
                  <a:srgbClr val="003298"/>
                </a:solidFill>
                <a:latin typeface="+mj-ea"/>
                <a:ea typeface="+mj-ea"/>
              </a:rPr>
              <a:t>230</a:t>
            </a:r>
            <a:r>
              <a:rPr lang="zh-TW" altLang="en-US" sz="2400" b="1" dirty="0" smtClean="0">
                <a:solidFill>
                  <a:srgbClr val="003298"/>
                </a:solidFill>
                <a:latin typeface="+mj-ea"/>
                <a:ea typeface="+mj-ea"/>
              </a:rPr>
              <a:t>號</a:t>
            </a:r>
            <a:endParaRPr lang="en-US" altLang="zh-CN" sz="2400" b="1" dirty="0" smtClean="0">
              <a:solidFill>
                <a:srgbClr val="003298"/>
              </a:solidFill>
              <a:latin typeface="+mj-ea"/>
              <a:ea typeface="+mj-ea"/>
            </a:endParaRPr>
          </a:p>
          <a:p>
            <a:r>
              <a:rPr lang="zh-TW" altLang="en-US" sz="2400" b="1" dirty="0" smtClean="0">
                <a:solidFill>
                  <a:srgbClr val="003298"/>
                </a:solidFill>
                <a:latin typeface="+mj-ea"/>
                <a:ea typeface="+mj-ea"/>
              </a:rPr>
              <a:t>判決未表示反對意見。</a:t>
            </a:r>
            <a:endParaRPr lang="en-US" altLang="zh-CN" sz="2400" b="1" dirty="0" smtClean="0">
              <a:solidFill>
                <a:srgbClr val="003298"/>
              </a:solidFill>
              <a:latin typeface="+mj-ea"/>
              <a:ea typeface="+mj-ea"/>
            </a:endParaRPr>
          </a:p>
        </p:txBody>
      </p:sp>
      <p:sp>
        <p:nvSpPr>
          <p:cNvPr id="16" name="矩形 15"/>
          <p:cNvSpPr/>
          <p:nvPr/>
        </p:nvSpPr>
        <p:spPr>
          <a:xfrm>
            <a:off x="3068445" y="295608"/>
            <a:ext cx="2994410" cy="523220"/>
          </a:xfrm>
          <a:prstGeom prst="rect">
            <a:avLst/>
          </a:prstGeom>
          <a:noFill/>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TW" altLang="en-US" sz="2800" b="1" spc="270" dirty="0" smtClean="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法院判決</a:t>
            </a:r>
            <a:r>
              <a:rPr lang="en-US" altLang="zh-TW" sz="2800" b="1" spc="270" dirty="0" smtClean="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a:t>
            </a:r>
            <a:r>
              <a:rPr lang="zh-TW" altLang="en-US" sz="2800" b="1" spc="270" dirty="0" smtClean="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爭點</a:t>
            </a:r>
            <a:r>
              <a:rPr lang="en-US" altLang="zh-TW" sz="2800" b="1" spc="270" dirty="0" smtClean="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1</a:t>
            </a:r>
            <a:endParaRPr lang="zh-CN" altLang="en-US" sz="2800" b="1" spc="270" dirty="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pic>
        <p:nvPicPr>
          <p:cNvPr id="11" name="圖片 10"/>
          <p:cNvPicPr>
            <a:picLocks noChangeAspect="1"/>
          </p:cNvPicPr>
          <p:nvPr/>
        </p:nvPicPr>
        <p:blipFill>
          <a:blip r:embed="rId3" cstate="print"/>
          <a:stretch>
            <a:fillRect/>
          </a:stretch>
        </p:blipFill>
        <p:spPr>
          <a:xfrm>
            <a:off x="383428" y="4974784"/>
            <a:ext cx="1669368" cy="1112912"/>
          </a:xfrm>
          <a:prstGeom prst="rect">
            <a:avLst/>
          </a:prstGeom>
        </p:spPr>
      </p:pic>
      <p:pic>
        <p:nvPicPr>
          <p:cNvPr id="18" name="Image 822"/>
          <p:cNvPicPr>
            <a:picLocks noChangeAspect="1"/>
          </p:cNvPicPr>
          <p:nvPr/>
        </p:nvPicPr>
        <p:blipFill>
          <a:blip r:embed="rId4"/>
          <a:stretch>
            <a:fillRect/>
          </a:stretch>
        </p:blipFill>
        <p:spPr>
          <a:xfrm flipV="1">
            <a:off x="2086894" y="818828"/>
            <a:ext cx="4963411" cy="61103"/>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向下箭號圖說文字 19"/>
          <p:cNvSpPr/>
          <p:nvPr/>
        </p:nvSpPr>
        <p:spPr>
          <a:xfrm>
            <a:off x="431571" y="941335"/>
            <a:ext cx="2988301" cy="736961"/>
          </a:xfrm>
          <a:prstGeom prst="downArrowCallout">
            <a:avLst/>
          </a:prstGeom>
          <a:solidFill>
            <a:srgbClr val="C00000"/>
          </a:solidFill>
          <a:ln>
            <a:solidFill>
              <a:srgbClr val="FFC000">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85" name="Image 785"/>
          <p:cNvPicPr>
            <a:picLocks noChangeAspect="1"/>
          </p:cNvPicPr>
          <p:nvPr/>
        </p:nvPicPr>
        <p:blipFill>
          <a:blip r:embed="rId2"/>
          <a:stretch>
            <a:fillRect/>
          </a:stretch>
        </p:blipFill>
        <p:spPr>
          <a:xfrm>
            <a:off x="6045200" y="1803400"/>
            <a:ext cx="1168400" cy="12700"/>
          </a:xfrm>
          <a:prstGeom prst="rect">
            <a:avLst/>
          </a:prstGeom>
        </p:spPr>
      </p:pic>
      <p:pic>
        <p:nvPicPr>
          <p:cNvPr id="786" name="Image 786"/>
          <p:cNvPicPr>
            <a:picLocks noChangeAspect="1"/>
          </p:cNvPicPr>
          <p:nvPr/>
        </p:nvPicPr>
        <p:blipFill>
          <a:blip r:embed="rId3"/>
          <a:stretch>
            <a:fillRect/>
          </a:stretch>
        </p:blipFill>
        <p:spPr>
          <a:xfrm>
            <a:off x="5765800" y="2489200"/>
            <a:ext cx="1905000" cy="12700"/>
          </a:xfrm>
          <a:prstGeom prst="rect">
            <a:avLst/>
          </a:prstGeom>
        </p:spPr>
      </p:pic>
      <p:sp>
        <p:nvSpPr>
          <p:cNvPr id="2" name="TextBox 2"/>
          <p:cNvSpPr txBox="1"/>
          <p:nvPr/>
        </p:nvSpPr>
        <p:spPr>
          <a:xfrm>
            <a:off x="481340" y="965107"/>
            <a:ext cx="2723502" cy="446276"/>
          </a:xfrm>
          <a:prstGeom prst="rect">
            <a:avLst/>
          </a:prstGeom>
          <a:noFill/>
        </p:spPr>
        <p:txBody>
          <a:bodyPr wrap="none" lIns="0" tIns="0" rIns="0" rtlCol="0">
            <a:spAutoFit/>
          </a:bodyPr>
          <a:lstStyle/>
          <a:p>
            <a:r>
              <a:rPr lang="en-US" altLang="zh-CN" sz="2600" dirty="0" smtClean="0">
                <a:solidFill>
                  <a:srgbClr val="003298"/>
                </a:solidFill>
                <a:latin typeface="Times New Roman"/>
              </a:rPr>
              <a:t> </a:t>
            </a:r>
            <a:r>
              <a:rPr lang="en-US" altLang="zh-CN" sz="2400" dirty="0" smtClean="0">
                <a:solidFill>
                  <a:schemeClr val="bg1"/>
                </a:solidFill>
                <a:latin typeface="微軟正黑體" panose="020B0604030504040204" pitchFamily="34" charset="-120"/>
                <a:ea typeface="微軟正黑體" panose="020B0604030504040204" pitchFamily="34" charset="-120"/>
              </a:rPr>
              <a:t>以數學式簡化爭點2</a:t>
            </a:r>
          </a:p>
        </p:txBody>
      </p:sp>
      <p:sp>
        <p:nvSpPr>
          <p:cNvPr id="5" name="TextBox 5"/>
          <p:cNvSpPr txBox="1"/>
          <p:nvPr/>
        </p:nvSpPr>
        <p:spPr>
          <a:xfrm>
            <a:off x="1006144" y="1714488"/>
            <a:ext cx="6484147" cy="369332"/>
          </a:xfrm>
          <a:prstGeom prst="rect">
            <a:avLst/>
          </a:prstGeom>
          <a:noFill/>
        </p:spPr>
        <p:txBody>
          <a:bodyPr wrap="none" lIns="0" tIns="0" rIns="0" rtlCol="0">
            <a:spAutoFit/>
          </a:bodyPr>
          <a:lstStyle/>
          <a:p>
            <a:r>
              <a:rPr lang="en-US" altLang="zh-CN" sz="2100" dirty="0" smtClean="0">
                <a:solidFill>
                  <a:srgbClr val="77923B"/>
                </a:solidFill>
                <a:latin typeface="Times New Roman"/>
              </a:rPr>
              <a:t> </a:t>
            </a:r>
            <a:r>
              <a:rPr lang="en-US" altLang="zh-CN" sz="2100" dirty="0" smtClean="0">
                <a:latin typeface="Times New Roman"/>
              </a:rPr>
              <a:t>被控侵權物與系爭專利是否均等，即6+1+3=2+2+6？</a:t>
            </a:r>
          </a:p>
        </p:txBody>
      </p:sp>
      <p:sp>
        <p:nvSpPr>
          <p:cNvPr id="6" name="TextBox 6"/>
          <p:cNvSpPr txBox="1"/>
          <p:nvPr/>
        </p:nvSpPr>
        <p:spPr>
          <a:xfrm>
            <a:off x="1348833" y="2187224"/>
            <a:ext cx="6290183" cy="323165"/>
          </a:xfrm>
          <a:prstGeom prst="rect">
            <a:avLst/>
          </a:prstGeom>
          <a:noFill/>
        </p:spPr>
        <p:txBody>
          <a:bodyPr wrap="none" lIns="0" tIns="0" rIns="0" rtlCol="0">
            <a:spAutoFit/>
          </a:bodyPr>
          <a:lstStyle/>
          <a:p>
            <a:r>
              <a:rPr lang="en-US" altLang="zh-CN" sz="1800" dirty="0" smtClean="0">
                <a:solidFill>
                  <a:srgbClr val="CB9800"/>
                </a:solidFill>
                <a:latin typeface="Times New Roman"/>
              </a:rPr>
              <a:t> </a:t>
            </a:r>
            <a:r>
              <a:rPr lang="en-US" altLang="zh-CN" sz="1800" b="1" dirty="0" smtClean="0">
                <a:solidFill>
                  <a:srgbClr val="0000FF"/>
                </a:solidFill>
                <a:latin typeface="Times New Roman"/>
              </a:rPr>
              <a:t>所有法院均判決二者不符合文義讀取。但是否適用均等論？</a:t>
            </a:r>
          </a:p>
        </p:txBody>
      </p:sp>
      <p:sp>
        <p:nvSpPr>
          <p:cNvPr id="7" name="TextBox 7"/>
          <p:cNvSpPr txBox="1"/>
          <p:nvPr/>
        </p:nvSpPr>
        <p:spPr>
          <a:xfrm>
            <a:off x="1348833" y="2533414"/>
            <a:ext cx="6708568" cy="323165"/>
          </a:xfrm>
          <a:prstGeom prst="rect">
            <a:avLst/>
          </a:prstGeom>
          <a:noFill/>
        </p:spPr>
        <p:txBody>
          <a:bodyPr wrap="none" lIns="0" tIns="0" rIns="0" rtlCol="0">
            <a:spAutoFit/>
          </a:bodyPr>
          <a:lstStyle/>
          <a:p>
            <a:r>
              <a:rPr lang="en-US" altLang="zh-CN" sz="1800" dirty="0" smtClean="0">
                <a:solidFill>
                  <a:srgbClr val="CB9800"/>
                </a:solidFill>
                <a:latin typeface="Times New Roman"/>
              </a:rPr>
              <a:t> </a:t>
            </a:r>
            <a:r>
              <a:rPr lang="en-US" altLang="zh-CN" sz="1800" b="1" dirty="0" smtClean="0">
                <a:solidFill>
                  <a:srgbClr val="0000FF"/>
                </a:solidFill>
                <a:latin typeface="Times New Roman"/>
              </a:rPr>
              <a:t>對於是否適用均等論，法院見解不一，最後判決6+1+3=2+2+6。</a:t>
            </a:r>
          </a:p>
        </p:txBody>
      </p:sp>
      <p:sp>
        <p:nvSpPr>
          <p:cNvPr id="10" name="TextBox 10"/>
          <p:cNvSpPr txBox="1"/>
          <p:nvPr/>
        </p:nvSpPr>
        <p:spPr>
          <a:xfrm>
            <a:off x="1006067" y="3629732"/>
            <a:ext cx="5722720" cy="369332"/>
          </a:xfrm>
          <a:prstGeom prst="rect">
            <a:avLst/>
          </a:prstGeom>
          <a:noFill/>
        </p:spPr>
        <p:txBody>
          <a:bodyPr wrap="none" lIns="0" tIns="0" rIns="0" rtlCol="0">
            <a:spAutoFit/>
          </a:bodyPr>
          <a:lstStyle/>
          <a:p>
            <a:r>
              <a:rPr lang="en-US" altLang="zh-CN" sz="2100" dirty="0" smtClean="0">
                <a:solidFill>
                  <a:srgbClr val="77923B"/>
                </a:solidFill>
                <a:latin typeface="Times New Roman"/>
              </a:rPr>
              <a:t> </a:t>
            </a:r>
            <a:r>
              <a:rPr lang="en-US" altLang="zh-CN" sz="2100" dirty="0" smtClean="0">
                <a:latin typeface="Times New Roman"/>
              </a:rPr>
              <a:t>臺北地方法院96年智字第87號，判決不均等。</a:t>
            </a:r>
          </a:p>
        </p:txBody>
      </p:sp>
      <p:sp>
        <p:nvSpPr>
          <p:cNvPr id="11" name="TextBox 11"/>
          <p:cNvSpPr txBox="1"/>
          <p:nvPr/>
        </p:nvSpPr>
        <p:spPr>
          <a:xfrm>
            <a:off x="1006067" y="3989738"/>
            <a:ext cx="6261329" cy="369332"/>
          </a:xfrm>
          <a:prstGeom prst="rect">
            <a:avLst/>
          </a:prstGeom>
          <a:noFill/>
        </p:spPr>
        <p:txBody>
          <a:bodyPr wrap="none" lIns="0" tIns="0" rIns="0" rtlCol="0">
            <a:spAutoFit/>
          </a:bodyPr>
          <a:lstStyle/>
          <a:p>
            <a:r>
              <a:rPr lang="en-US" altLang="zh-CN" sz="2100" dirty="0" smtClean="0">
                <a:solidFill>
                  <a:srgbClr val="77923B"/>
                </a:solidFill>
                <a:latin typeface="Times New Roman"/>
              </a:rPr>
              <a:t> </a:t>
            </a:r>
            <a:r>
              <a:rPr lang="en-US" altLang="zh-CN" sz="2100" dirty="0" smtClean="0">
                <a:latin typeface="Times New Roman"/>
              </a:rPr>
              <a:t>智慧財產法院98年度民專上字第10號，判決不均等</a:t>
            </a:r>
          </a:p>
        </p:txBody>
      </p:sp>
      <p:sp>
        <p:nvSpPr>
          <p:cNvPr id="12" name="TextBox 12"/>
          <p:cNvSpPr txBox="1"/>
          <p:nvPr/>
        </p:nvSpPr>
        <p:spPr>
          <a:xfrm>
            <a:off x="1006144" y="4357748"/>
            <a:ext cx="5722720" cy="369332"/>
          </a:xfrm>
          <a:prstGeom prst="rect">
            <a:avLst/>
          </a:prstGeom>
          <a:noFill/>
        </p:spPr>
        <p:txBody>
          <a:bodyPr wrap="none" lIns="0" tIns="0" rIns="0" rtlCol="0">
            <a:spAutoFit/>
          </a:bodyPr>
          <a:lstStyle/>
          <a:p>
            <a:r>
              <a:rPr lang="en-US" altLang="zh-CN" sz="2100" dirty="0" smtClean="0">
                <a:solidFill>
                  <a:srgbClr val="77923B"/>
                </a:solidFill>
                <a:latin typeface="Times New Roman"/>
              </a:rPr>
              <a:t> </a:t>
            </a:r>
            <a:r>
              <a:rPr lang="en-US" altLang="zh-CN" sz="2100" dirty="0" smtClean="0">
                <a:latin typeface="Times New Roman"/>
              </a:rPr>
              <a:t>最高法院99年度台上字第1225號，發回更審。</a:t>
            </a:r>
          </a:p>
        </p:txBody>
      </p:sp>
      <p:sp>
        <p:nvSpPr>
          <p:cNvPr id="13" name="TextBox 13"/>
          <p:cNvSpPr txBox="1"/>
          <p:nvPr/>
        </p:nvSpPr>
        <p:spPr>
          <a:xfrm>
            <a:off x="1006067" y="4734623"/>
            <a:ext cx="7248779" cy="369332"/>
          </a:xfrm>
          <a:prstGeom prst="rect">
            <a:avLst/>
          </a:prstGeom>
          <a:noFill/>
        </p:spPr>
        <p:txBody>
          <a:bodyPr wrap="none" lIns="0" tIns="0" rIns="0" rtlCol="0">
            <a:spAutoFit/>
          </a:bodyPr>
          <a:lstStyle/>
          <a:p>
            <a:r>
              <a:rPr lang="en-US" altLang="zh-CN" sz="2100" dirty="0" smtClean="0">
                <a:solidFill>
                  <a:srgbClr val="77923B"/>
                </a:solidFill>
                <a:latin typeface="Times New Roman"/>
              </a:rPr>
              <a:t> </a:t>
            </a:r>
            <a:r>
              <a:rPr lang="en-US" altLang="zh-CN" sz="2100" dirty="0" smtClean="0">
                <a:latin typeface="Times New Roman"/>
              </a:rPr>
              <a:t>智慧財產法院99年度民專上更(一)字第12號，判決不均等。</a:t>
            </a:r>
          </a:p>
        </p:txBody>
      </p:sp>
      <p:sp>
        <p:nvSpPr>
          <p:cNvPr id="14" name="TextBox 14"/>
          <p:cNvSpPr txBox="1"/>
          <p:nvPr/>
        </p:nvSpPr>
        <p:spPr>
          <a:xfrm>
            <a:off x="979427" y="5140098"/>
            <a:ext cx="5722720" cy="369332"/>
          </a:xfrm>
          <a:prstGeom prst="rect">
            <a:avLst/>
          </a:prstGeom>
          <a:noFill/>
        </p:spPr>
        <p:txBody>
          <a:bodyPr wrap="none" lIns="0" tIns="0" rIns="0" rtlCol="0">
            <a:spAutoFit/>
          </a:bodyPr>
          <a:lstStyle/>
          <a:p>
            <a:r>
              <a:rPr lang="en-US" altLang="zh-CN" sz="2100" dirty="0" smtClean="0">
                <a:solidFill>
                  <a:srgbClr val="77923B"/>
                </a:solidFill>
                <a:latin typeface="Times New Roman"/>
              </a:rPr>
              <a:t> </a:t>
            </a:r>
            <a:r>
              <a:rPr lang="en-US" altLang="zh-CN" sz="2100" dirty="0" smtClean="0">
                <a:latin typeface="Times New Roman"/>
              </a:rPr>
              <a:t>最高法院101年度台上字第230號，發回更審。</a:t>
            </a:r>
          </a:p>
        </p:txBody>
      </p:sp>
      <p:sp>
        <p:nvSpPr>
          <p:cNvPr id="15" name="TextBox 15"/>
          <p:cNvSpPr txBox="1"/>
          <p:nvPr/>
        </p:nvSpPr>
        <p:spPr>
          <a:xfrm>
            <a:off x="979427" y="5508936"/>
            <a:ext cx="6979475" cy="369332"/>
          </a:xfrm>
          <a:prstGeom prst="rect">
            <a:avLst/>
          </a:prstGeom>
          <a:noFill/>
        </p:spPr>
        <p:txBody>
          <a:bodyPr wrap="none" lIns="0" tIns="0" rIns="0" rtlCol="0">
            <a:spAutoFit/>
          </a:bodyPr>
          <a:lstStyle/>
          <a:p>
            <a:r>
              <a:rPr lang="en-US" altLang="zh-CN" sz="2100" dirty="0" smtClean="0">
                <a:solidFill>
                  <a:srgbClr val="77923B"/>
                </a:solidFill>
                <a:latin typeface="Times New Roman"/>
              </a:rPr>
              <a:t> </a:t>
            </a:r>
            <a:r>
              <a:rPr lang="en-US" altLang="zh-CN" sz="2100" dirty="0" smtClean="0">
                <a:latin typeface="Times New Roman"/>
              </a:rPr>
              <a:t>智慧財產法院101年度民專上更(二)字第2號，判決均等。</a:t>
            </a:r>
          </a:p>
        </p:txBody>
      </p:sp>
      <p:sp>
        <p:nvSpPr>
          <p:cNvPr id="16" name="TextBox 16"/>
          <p:cNvSpPr txBox="1"/>
          <p:nvPr/>
        </p:nvSpPr>
        <p:spPr>
          <a:xfrm>
            <a:off x="979427" y="5913917"/>
            <a:ext cx="6395982" cy="369332"/>
          </a:xfrm>
          <a:prstGeom prst="rect">
            <a:avLst/>
          </a:prstGeom>
          <a:noFill/>
        </p:spPr>
        <p:txBody>
          <a:bodyPr wrap="none" lIns="0" tIns="0" rIns="0" rtlCol="0">
            <a:spAutoFit/>
          </a:bodyPr>
          <a:lstStyle/>
          <a:p>
            <a:r>
              <a:rPr lang="en-US" altLang="zh-CN" sz="2100" dirty="0" smtClean="0">
                <a:solidFill>
                  <a:srgbClr val="77923B"/>
                </a:solidFill>
                <a:latin typeface="Times New Roman"/>
              </a:rPr>
              <a:t> </a:t>
            </a:r>
            <a:r>
              <a:rPr lang="en-US" altLang="zh-CN" sz="2100" dirty="0" smtClean="0">
                <a:latin typeface="Times New Roman"/>
              </a:rPr>
              <a:t>最高法院103年度台上字第1843號，判決上訴駁回。</a:t>
            </a:r>
          </a:p>
        </p:txBody>
      </p:sp>
      <p:sp>
        <p:nvSpPr>
          <p:cNvPr id="19" name="矩形 18"/>
          <p:cNvSpPr/>
          <p:nvPr/>
        </p:nvSpPr>
        <p:spPr>
          <a:xfrm>
            <a:off x="5132195" y="233218"/>
            <a:ext cx="2994410" cy="523220"/>
          </a:xfrm>
          <a:prstGeom prst="rect">
            <a:avLst/>
          </a:prstGeom>
          <a:noFill/>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TW" altLang="en-US" sz="2800" b="1" spc="270" dirty="0" smtClean="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法院判決</a:t>
            </a:r>
            <a:r>
              <a:rPr lang="en-US" altLang="zh-TW" sz="2800" b="1" spc="270" dirty="0" smtClean="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a:t>
            </a:r>
            <a:r>
              <a:rPr lang="zh-TW" altLang="en-US" sz="2800" b="1" spc="270" dirty="0" smtClean="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爭點</a:t>
            </a:r>
            <a:r>
              <a:rPr lang="en-US" altLang="zh-TW" sz="2800" b="1" spc="270" dirty="0" smtClean="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2</a:t>
            </a:r>
            <a:endParaRPr lang="zh-CN" altLang="en-US" sz="2800" b="1" spc="270" dirty="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21" name="向下箭號圖說文字 20"/>
          <p:cNvSpPr/>
          <p:nvPr/>
        </p:nvSpPr>
        <p:spPr>
          <a:xfrm>
            <a:off x="431571" y="2915061"/>
            <a:ext cx="2988301" cy="736961"/>
          </a:xfrm>
          <a:prstGeom prst="downArrowCallout">
            <a:avLst/>
          </a:prstGeom>
          <a:solidFill>
            <a:srgbClr val="C00000"/>
          </a:solidFill>
          <a:ln>
            <a:solidFill>
              <a:srgbClr val="FFC000">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TextBox 2"/>
          <p:cNvSpPr txBox="1"/>
          <p:nvPr/>
        </p:nvSpPr>
        <p:spPr>
          <a:xfrm>
            <a:off x="827584" y="2971157"/>
            <a:ext cx="1930016" cy="446276"/>
          </a:xfrm>
          <a:prstGeom prst="rect">
            <a:avLst/>
          </a:prstGeom>
          <a:noFill/>
        </p:spPr>
        <p:txBody>
          <a:bodyPr wrap="none" lIns="0" tIns="0" rIns="0" rtlCol="0">
            <a:spAutoFit/>
          </a:bodyPr>
          <a:lstStyle/>
          <a:p>
            <a:r>
              <a:rPr lang="en-US" altLang="zh-CN" sz="2600" dirty="0" smtClean="0">
                <a:solidFill>
                  <a:srgbClr val="003298"/>
                </a:solidFill>
                <a:latin typeface="Times New Roman"/>
              </a:rPr>
              <a:t> </a:t>
            </a:r>
            <a:r>
              <a:rPr lang="zh-TW" altLang="en-US" sz="2400" dirty="0" smtClean="0">
                <a:solidFill>
                  <a:schemeClr val="bg1"/>
                </a:solidFill>
                <a:latin typeface="Times New Roman"/>
              </a:rPr>
              <a:t>各級法院判決</a:t>
            </a:r>
            <a:endParaRPr lang="en-US" altLang="zh-CN" sz="2000" dirty="0" smtClean="0">
              <a:solidFill>
                <a:schemeClr val="bg1"/>
              </a:solidFill>
              <a:latin typeface="微軟正黑體" panose="020B0604030504040204" pitchFamily="34" charset="-120"/>
              <a:ea typeface="微軟正黑體" panose="020B0604030504040204" pitchFamily="34" charset="-120"/>
            </a:endParaRPr>
          </a:p>
        </p:txBody>
      </p:sp>
      <p:pic>
        <p:nvPicPr>
          <p:cNvPr id="23" name="Image 822"/>
          <p:cNvPicPr>
            <a:picLocks noChangeAspect="1"/>
          </p:cNvPicPr>
          <p:nvPr/>
        </p:nvPicPr>
        <p:blipFill>
          <a:blip r:embed="rId4"/>
          <a:stretch>
            <a:fillRect/>
          </a:stretch>
        </p:blipFill>
        <p:spPr>
          <a:xfrm flipV="1">
            <a:off x="3995936" y="747959"/>
            <a:ext cx="4963411" cy="61103"/>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a:grpSpLocks/>
          </p:cNvGrpSpPr>
          <p:nvPr/>
        </p:nvGrpSpPr>
        <p:grpSpPr bwMode="auto">
          <a:xfrm>
            <a:off x="6140052" y="1935954"/>
            <a:ext cx="352425" cy="296466"/>
            <a:chOff x="1438669" y="2327872"/>
            <a:chExt cx="470057" cy="395132"/>
          </a:xfrm>
        </p:grpSpPr>
        <p:sp>
          <p:nvSpPr>
            <p:cNvPr id="52" name="椭圆 51"/>
            <p:cNvSpPr>
              <a:spLocks noChangeAspect="1"/>
            </p:cNvSpPr>
            <p:nvPr/>
          </p:nvSpPr>
          <p:spPr bwMode="auto">
            <a:xfrm>
              <a:off x="1511719" y="2327872"/>
              <a:ext cx="397007" cy="3951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0" name="文本框 49"/>
            <p:cNvSpPr txBox="1"/>
            <p:nvPr/>
          </p:nvSpPr>
          <p:spPr>
            <a:xfrm>
              <a:off x="1438669" y="2348503"/>
              <a:ext cx="246390" cy="369186"/>
            </a:xfrm>
            <a:prstGeom prst="rect">
              <a:avLst/>
            </a:prstGeom>
            <a:noFill/>
          </p:spPr>
          <p:txBody>
            <a:bodyPr wrap="none">
              <a:spAutoFit/>
            </a:bodyPr>
            <a:lstStyle/>
            <a:p>
              <a:pPr>
                <a:defRPr/>
              </a:pPr>
              <a:endParaRPr lang="zh-CN" altLang="en-US" sz="1200" b="1" dirty="0">
                <a:solidFill>
                  <a:schemeClr val="bg2">
                    <a:lumMod val="25000"/>
                  </a:schemeClr>
                </a:solidFill>
              </a:endParaRPr>
            </a:p>
          </p:txBody>
        </p:sp>
      </p:grpSp>
      <p:pic>
        <p:nvPicPr>
          <p:cNvPr id="13" name="Image 821"/>
          <p:cNvPicPr>
            <a:picLocks noChangeAspect="1"/>
          </p:cNvPicPr>
          <p:nvPr/>
        </p:nvPicPr>
        <p:blipFill>
          <a:blip r:embed="rId2"/>
          <a:stretch>
            <a:fillRect/>
          </a:stretch>
        </p:blipFill>
        <p:spPr>
          <a:xfrm>
            <a:off x="4241800" y="1498600"/>
            <a:ext cx="1066800" cy="12700"/>
          </a:xfrm>
          <a:prstGeom prst="rect">
            <a:avLst/>
          </a:prstGeom>
        </p:spPr>
      </p:pic>
      <p:pic>
        <p:nvPicPr>
          <p:cNvPr id="14" name="Image 822"/>
          <p:cNvPicPr>
            <a:picLocks noChangeAspect="1"/>
          </p:cNvPicPr>
          <p:nvPr/>
        </p:nvPicPr>
        <p:blipFill>
          <a:blip r:embed="rId3"/>
          <a:stretch>
            <a:fillRect/>
          </a:stretch>
        </p:blipFill>
        <p:spPr>
          <a:xfrm flipV="1">
            <a:off x="2733656" y="1199542"/>
            <a:ext cx="4963411" cy="61103"/>
          </a:xfrm>
          <a:prstGeom prst="rect">
            <a:avLst/>
          </a:prstGeom>
        </p:spPr>
      </p:pic>
      <p:sp>
        <p:nvSpPr>
          <p:cNvPr id="22" name="矩形 21"/>
          <p:cNvSpPr/>
          <p:nvPr/>
        </p:nvSpPr>
        <p:spPr>
          <a:xfrm>
            <a:off x="2632925" y="637116"/>
            <a:ext cx="5164875" cy="523220"/>
          </a:xfrm>
          <a:prstGeom prst="rect">
            <a:avLst/>
          </a:prstGeom>
          <a:noFill/>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TW" altLang="en-US" sz="2800" b="1" spc="270" dirty="0" smtClean="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民事訴訟最高法院第</a:t>
            </a:r>
            <a:r>
              <a:rPr lang="en-US" altLang="zh-TW" sz="2800" b="1" spc="270" dirty="0" smtClean="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2</a:t>
            </a:r>
            <a:r>
              <a:rPr lang="zh-TW" altLang="en-US" sz="2800" b="1" spc="270" dirty="0" smtClean="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次判決</a:t>
            </a:r>
            <a:endParaRPr lang="zh-CN" altLang="en-US" sz="2800" b="1" spc="270" dirty="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23" name="TextBox 2"/>
          <p:cNvSpPr txBox="1"/>
          <p:nvPr/>
        </p:nvSpPr>
        <p:spPr>
          <a:xfrm>
            <a:off x="801191" y="2380509"/>
            <a:ext cx="7357783" cy="1292662"/>
          </a:xfrm>
          <a:prstGeom prst="rect">
            <a:avLst/>
          </a:prstGeom>
          <a:noFill/>
        </p:spPr>
        <p:txBody>
          <a:bodyPr wrap="none" lIns="0" tIns="0" rIns="0" rtlCol="0">
            <a:spAutoFit/>
          </a:bodyPr>
          <a:lstStyle/>
          <a:p>
            <a:r>
              <a:rPr lang="en-US" altLang="zh-CN" sz="2700" dirty="0" smtClean="0">
                <a:solidFill>
                  <a:srgbClr val="003298"/>
                </a:solidFill>
                <a:latin typeface="Times New Roman"/>
              </a:rPr>
              <a:t> </a:t>
            </a:r>
            <a:r>
              <a:rPr lang="zh-TW" altLang="en-US" sz="2700" dirty="0" smtClean="0">
                <a:latin typeface="Times New Roman"/>
              </a:rPr>
              <a:t>均等論構成與否，似部限於待鑑定對象在解析</a:t>
            </a:r>
            <a:endParaRPr lang="en-US" altLang="zh-TW" sz="2700" dirty="0" smtClean="0">
              <a:latin typeface="Times New Roman"/>
            </a:endParaRPr>
          </a:p>
          <a:p>
            <a:r>
              <a:rPr lang="zh-TW" altLang="en-US" sz="2700" dirty="0" smtClean="0">
                <a:latin typeface="Times New Roman"/>
              </a:rPr>
              <a:t>     全要件原則時之技術特徵之數量，是否有逐一</a:t>
            </a:r>
            <a:endParaRPr lang="en-US" altLang="zh-TW" sz="2700" dirty="0" smtClean="0">
              <a:latin typeface="Times New Roman"/>
            </a:endParaRPr>
          </a:p>
          <a:p>
            <a:r>
              <a:rPr lang="zh-TW" altLang="en-US" sz="2700" dirty="0">
                <a:latin typeface="Times New Roman"/>
              </a:rPr>
              <a:t> </a:t>
            </a:r>
            <a:r>
              <a:rPr lang="zh-TW" altLang="en-US" sz="2700" dirty="0" smtClean="0">
                <a:latin typeface="Times New Roman"/>
              </a:rPr>
              <a:t>    對</a:t>
            </a:r>
            <a:r>
              <a:rPr lang="zh-TW" altLang="en-US" sz="2700" dirty="0" smtClean="0">
                <a:solidFill>
                  <a:srgbClr val="FF0000"/>
                </a:solidFill>
                <a:latin typeface="Times New Roman"/>
              </a:rPr>
              <a:t>應至請求項之數量來判斷</a:t>
            </a:r>
            <a:endParaRPr lang="en-US" altLang="zh-CN" sz="2700" dirty="0" smtClean="0">
              <a:solidFill>
                <a:srgbClr val="FF0000"/>
              </a:solidFill>
              <a:latin typeface="Times New Roman"/>
            </a:endParaRPr>
          </a:p>
        </p:txBody>
      </p:sp>
      <p:pic>
        <p:nvPicPr>
          <p:cNvPr id="24" name="Picture 2" descr="ãå¤æ±ºãçåçæå°çµæ"/>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899592" y="142624"/>
            <a:ext cx="1691186" cy="1467821"/>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
          <p:cNvSpPr txBox="1"/>
          <p:nvPr/>
        </p:nvSpPr>
        <p:spPr>
          <a:xfrm>
            <a:off x="750059" y="4149080"/>
            <a:ext cx="8050281" cy="1292662"/>
          </a:xfrm>
          <a:prstGeom prst="rect">
            <a:avLst/>
          </a:prstGeom>
          <a:noFill/>
        </p:spPr>
        <p:txBody>
          <a:bodyPr wrap="none" lIns="0" tIns="0" rIns="0" rtlCol="0">
            <a:spAutoFit/>
          </a:bodyPr>
          <a:lstStyle/>
          <a:p>
            <a:r>
              <a:rPr lang="en-US" altLang="zh-CN" sz="2700" dirty="0" smtClean="0">
                <a:solidFill>
                  <a:srgbClr val="003298"/>
                </a:solidFill>
                <a:latin typeface="Times New Roman"/>
              </a:rPr>
              <a:t> </a:t>
            </a:r>
            <a:r>
              <a:rPr lang="zh-TW" altLang="en-US" sz="2700" dirty="0" smtClean="0">
                <a:latin typeface="Times New Roman"/>
              </a:rPr>
              <a:t>系爭產品充氣幫浦</a:t>
            </a:r>
            <a:r>
              <a:rPr lang="en-US" altLang="zh-TW" sz="2700" dirty="0" smtClean="0">
                <a:latin typeface="Times New Roman"/>
              </a:rPr>
              <a:t>.</a:t>
            </a:r>
            <a:r>
              <a:rPr lang="zh-TW" altLang="en-US" sz="2700" dirty="0" smtClean="0">
                <a:latin typeface="Times New Roman"/>
              </a:rPr>
              <a:t>洩氣閥</a:t>
            </a:r>
            <a:r>
              <a:rPr lang="en-US" altLang="zh-TW" sz="2700" dirty="0" smtClean="0">
                <a:latin typeface="Times New Roman"/>
              </a:rPr>
              <a:t>.</a:t>
            </a:r>
            <a:r>
              <a:rPr lang="zh-TW" altLang="en-US" sz="2700" dirty="0" smtClean="0">
                <a:latin typeface="Times New Roman"/>
              </a:rPr>
              <a:t>蜂鳴器等之位置改變</a:t>
            </a:r>
            <a:endParaRPr lang="en-US" altLang="zh-TW" sz="2700" dirty="0" smtClean="0">
              <a:latin typeface="Times New Roman"/>
            </a:endParaRPr>
          </a:p>
          <a:p>
            <a:r>
              <a:rPr lang="zh-TW" altLang="en-US" sz="2700" dirty="0" smtClean="0">
                <a:latin typeface="Times New Roman"/>
              </a:rPr>
              <a:t>    ，對其所屬技術領域中具有通常知識之人而言，</a:t>
            </a:r>
            <a:endParaRPr lang="en-US" altLang="zh-TW" sz="2700" dirty="0" smtClean="0">
              <a:latin typeface="Times New Roman"/>
            </a:endParaRPr>
          </a:p>
          <a:p>
            <a:r>
              <a:rPr lang="zh-TW" altLang="en-US" sz="2700" dirty="0">
                <a:latin typeface="Times New Roman"/>
              </a:rPr>
              <a:t> </a:t>
            </a:r>
            <a:r>
              <a:rPr lang="zh-TW" altLang="en-US" sz="2700" dirty="0" smtClean="0">
                <a:latin typeface="Times New Roman"/>
              </a:rPr>
              <a:t>    此項置換是否可簡易思及，為本件最重要之爭點。</a:t>
            </a:r>
            <a:endParaRPr lang="en-US" altLang="zh-CN" sz="2700" dirty="0" smtClean="0">
              <a:latin typeface="Times New Roman"/>
            </a:endParaRPr>
          </a:p>
        </p:txBody>
      </p:sp>
    </p:spTree>
    <p:extLst>
      <p:ext uri="{BB962C8B-B14F-4D97-AF65-F5344CB8AC3E}">
        <p14:creationId xmlns:p14="http://schemas.microsoft.com/office/powerpoint/2010/main" val="4119484484"/>
      </p:ext>
    </p:extLst>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350"/>
                                        <p:tgtEl>
                                          <p:spTgt spid="48"/>
                                        </p:tgtEl>
                                      </p:cBhvr>
                                    </p:animEffect>
                                    <p:anim calcmode="lin" valueType="num">
                                      <p:cBhvr>
                                        <p:cTn id="8" dur="350" fill="hold"/>
                                        <p:tgtEl>
                                          <p:spTgt spid="48"/>
                                        </p:tgtEl>
                                        <p:attrNameLst>
                                          <p:attrName>ppt_x</p:attrName>
                                        </p:attrNameLst>
                                      </p:cBhvr>
                                      <p:tavLst>
                                        <p:tav tm="0">
                                          <p:val>
                                            <p:strVal val="#ppt_x"/>
                                          </p:val>
                                        </p:tav>
                                        <p:tav tm="100000">
                                          <p:val>
                                            <p:strVal val="#ppt_x"/>
                                          </p:val>
                                        </p:tav>
                                      </p:tavLst>
                                    </p:anim>
                                    <p:anim calcmode="lin" valueType="num">
                                      <p:cBhvr>
                                        <p:cTn id="9" dur="35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42"/>
          <p:cNvSpPr>
            <a:spLocks noChangeArrowheads="1"/>
          </p:cNvSpPr>
          <p:nvPr/>
        </p:nvSpPr>
        <p:spPr bwMode="auto">
          <a:xfrm>
            <a:off x="1910333" y="2103684"/>
            <a:ext cx="1381589" cy="3641508"/>
          </a:xfrm>
          <a:prstGeom prst="rect">
            <a:avLst/>
          </a:prstGeom>
          <a:solidFill>
            <a:srgbClr val="FFCC00"/>
          </a:solidFill>
          <a:ln>
            <a:noFill/>
          </a:ln>
        </p:spPr>
        <p:txBody>
          <a:bodyPr anchor="b"/>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ts val="1400"/>
              </a:lnSpc>
            </a:pPr>
            <a:r>
              <a:rPr lang="zh-TW" altLang="en-US" sz="900" dirty="0">
                <a:ea typeface="Microsoft YaHei" panose="020B0503020204020204" pitchFamily="34" charset="-122"/>
              </a:rPr>
              <a:t>經濟部智慧財產局</a:t>
            </a:r>
            <a:endParaRPr lang="en-US" altLang="zh-TW" sz="900" dirty="0">
              <a:ea typeface="Microsoft YaHei" panose="020B0503020204020204" pitchFamily="34" charset="-122"/>
            </a:endParaRPr>
          </a:p>
          <a:p>
            <a:pPr algn="ctr" eaLnBrk="1" hangingPunct="1">
              <a:lnSpc>
                <a:spcPts val="1400"/>
              </a:lnSpc>
            </a:pPr>
            <a:r>
              <a:rPr lang="zh-TW" altLang="en-US" sz="900" dirty="0">
                <a:ea typeface="Microsoft YaHei" panose="020B0503020204020204" pitchFamily="34" charset="-122"/>
              </a:rPr>
              <a:t> 副局長</a:t>
            </a:r>
          </a:p>
          <a:p>
            <a:pPr algn="ctr" eaLnBrk="1" hangingPunct="1">
              <a:lnSpc>
                <a:spcPts val="1400"/>
              </a:lnSpc>
            </a:pPr>
            <a:r>
              <a:rPr lang="zh-TW" altLang="en-US" sz="900" dirty="0">
                <a:ea typeface="Microsoft YaHei" panose="020B0503020204020204" pitchFamily="34" charset="-122"/>
              </a:rPr>
              <a:t> 經濟部訴願委員會</a:t>
            </a:r>
            <a:endParaRPr lang="en-US" altLang="zh-TW" sz="900" dirty="0">
              <a:ea typeface="Microsoft YaHei" panose="020B0503020204020204" pitchFamily="34" charset="-122"/>
            </a:endParaRPr>
          </a:p>
          <a:p>
            <a:pPr algn="ctr" eaLnBrk="1" hangingPunct="1">
              <a:lnSpc>
                <a:spcPts val="1400"/>
              </a:lnSpc>
            </a:pPr>
            <a:r>
              <a:rPr lang="zh-TW" altLang="en-US" sz="900" dirty="0">
                <a:ea typeface="Microsoft YaHei" panose="020B0503020204020204" pitchFamily="34" charset="-122"/>
              </a:rPr>
              <a:t> 主任委員</a:t>
            </a:r>
          </a:p>
          <a:p>
            <a:pPr algn="ctr" eaLnBrk="1" hangingPunct="1">
              <a:lnSpc>
                <a:spcPts val="1400"/>
              </a:lnSpc>
            </a:pPr>
            <a:r>
              <a:rPr lang="zh-TW" altLang="en-US" sz="900" dirty="0">
                <a:ea typeface="Microsoft YaHei" panose="020B0503020204020204" pitchFamily="34" charset="-122"/>
              </a:rPr>
              <a:t> 海基會 副秘書長</a:t>
            </a:r>
          </a:p>
        </p:txBody>
      </p:sp>
      <p:sp>
        <p:nvSpPr>
          <p:cNvPr id="16" name="矩形 43"/>
          <p:cNvSpPr>
            <a:spLocks noChangeArrowheads="1"/>
          </p:cNvSpPr>
          <p:nvPr/>
        </p:nvSpPr>
        <p:spPr bwMode="auto">
          <a:xfrm>
            <a:off x="2152659" y="2311121"/>
            <a:ext cx="1332309" cy="2068116"/>
          </a:xfrm>
          <a:prstGeom prst="rect">
            <a:avLst/>
          </a:prstGeom>
          <a:gradFill rotWithShape="1">
            <a:gsLst>
              <a:gs pos="0">
                <a:srgbClr val="959595"/>
              </a:gs>
              <a:gs pos="2000">
                <a:srgbClr val="D6D6D6"/>
              </a:gs>
              <a:gs pos="21001">
                <a:srgbClr val="FFFFFF"/>
              </a:gs>
              <a:gs pos="85001">
                <a:srgbClr val="FCFCFC"/>
              </a:gs>
              <a:gs pos="96001">
                <a:srgbClr val="D8D8D8"/>
              </a:gs>
              <a:gs pos="99001">
                <a:srgbClr val="B2B2B2"/>
              </a:gs>
              <a:gs pos="100000">
                <a:srgbClr val="B2B2B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endParaRPr lang="zh-CN" altLang="en-US" sz="1350" dirty="0">
              <a:solidFill>
                <a:srgbClr val="FFFFFF"/>
              </a:solidFill>
              <a:ea typeface="Microsoft YaHei" panose="020B0503020204020204" pitchFamily="34" charset="-122"/>
            </a:endParaRPr>
          </a:p>
        </p:txBody>
      </p:sp>
      <p:sp>
        <p:nvSpPr>
          <p:cNvPr id="19" name="矩形 57"/>
          <p:cNvSpPr>
            <a:spLocks noChangeArrowheads="1"/>
          </p:cNvSpPr>
          <p:nvPr/>
        </p:nvSpPr>
        <p:spPr bwMode="auto">
          <a:xfrm>
            <a:off x="4290725" y="2031382"/>
            <a:ext cx="1419729" cy="3633422"/>
          </a:xfrm>
          <a:prstGeom prst="rect">
            <a:avLst/>
          </a:prstGeom>
          <a:solidFill>
            <a:srgbClr val="AF2731"/>
          </a:solidFill>
          <a:ln>
            <a:noFill/>
          </a:ln>
        </p:spPr>
        <p:txBody>
          <a:bodyPr anchor="b"/>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ts val="1400"/>
              </a:lnSpc>
            </a:pPr>
            <a:r>
              <a:rPr lang="zh-TW" altLang="en-US" sz="900" dirty="0">
                <a:solidFill>
                  <a:srgbClr val="FFFFFF"/>
                </a:solidFill>
                <a:ea typeface="Microsoft YaHei" panose="020B0503020204020204" pitchFamily="34" charset="-122"/>
              </a:rPr>
              <a:t>經濟部智慧財產局</a:t>
            </a:r>
            <a:endParaRPr lang="en-US" altLang="zh-TW" sz="900" dirty="0">
              <a:solidFill>
                <a:srgbClr val="FFFFFF"/>
              </a:solidFill>
              <a:ea typeface="Microsoft YaHei" panose="020B0503020204020204" pitchFamily="34" charset="-122"/>
            </a:endParaRPr>
          </a:p>
          <a:p>
            <a:pPr algn="ctr" eaLnBrk="1" hangingPunct="1">
              <a:lnSpc>
                <a:spcPts val="1400"/>
              </a:lnSpc>
            </a:pPr>
            <a:r>
              <a:rPr lang="zh-TW" altLang="en-US" sz="900" dirty="0">
                <a:solidFill>
                  <a:srgbClr val="FFFFFF"/>
                </a:solidFill>
                <a:ea typeface="Microsoft YaHei" panose="020B0503020204020204" pitchFamily="34" charset="-122"/>
              </a:rPr>
              <a:t>主任秘書</a:t>
            </a:r>
            <a:endParaRPr lang="en-US" altLang="zh-TW" sz="900" dirty="0">
              <a:solidFill>
                <a:srgbClr val="FFFFFF"/>
              </a:solidFill>
              <a:ea typeface="Microsoft YaHei" panose="020B0503020204020204" pitchFamily="34" charset="-122"/>
            </a:endParaRPr>
          </a:p>
          <a:p>
            <a:pPr algn="ctr" eaLnBrk="1" hangingPunct="1">
              <a:lnSpc>
                <a:spcPts val="1400"/>
              </a:lnSpc>
            </a:pPr>
            <a:r>
              <a:rPr lang="zh-TW" altLang="en-US" sz="900" dirty="0">
                <a:solidFill>
                  <a:srgbClr val="FFFFFF"/>
                </a:solidFill>
                <a:ea typeface="Microsoft YaHei" panose="020B0503020204020204" pitchFamily="34" charset="-122"/>
              </a:rPr>
              <a:t>中華民國駐韓國</a:t>
            </a:r>
            <a:r>
              <a:rPr lang="en-US" altLang="zh-TW" sz="900" dirty="0">
                <a:solidFill>
                  <a:srgbClr val="FFFFFF"/>
                </a:solidFill>
                <a:ea typeface="Microsoft YaHei" panose="020B0503020204020204" pitchFamily="34" charset="-122"/>
              </a:rPr>
              <a:t>.</a:t>
            </a:r>
          </a:p>
          <a:p>
            <a:pPr algn="ctr" eaLnBrk="1" hangingPunct="1">
              <a:lnSpc>
                <a:spcPts val="1400"/>
              </a:lnSpc>
            </a:pPr>
            <a:r>
              <a:rPr lang="zh-TW" altLang="en-US" sz="900" dirty="0">
                <a:solidFill>
                  <a:srgbClr val="FFFFFF"/>
                </a:solidFill>
                <a:ea typeface="Microsoft YaHei" panose="020B0503020204020204" pitchFamily="34" charset="-122"/>
              </a:rPr>
              <a:t>美國</a:t>
            </a:r>
            <a:r>
              <a:rPr lang="en-US" altLang="zh-TW" sz="900" dirty="0">
                <a:solidFill>
                  <a:srgbClr val="FFFFFF"/>
                </a:solidFill>
                <a:ea typeface="Microsoft YaHei" panose="020B0503020204020204" pitchFamily="34" charset="-122"/>
              </a:rPr>
              <a:t>.</a:t>
            </a:r>
            <a:r>
              <a:rPr lang="zh-TW" altLang="en-US" sz="900" dirty="0">
                <a:solidFill>
                  <a:srgbClr val="FFFFFF"/>
                </a:solidFill>
                <a:ea typeface="Microsoft YaHei" panose="020B0503020204020204" pitchFamily="34" charset="-122"/>
              </a:rPr>
              <a:t>澳洲等</a:t>
            </a:r>
            <a:endParaRPr lang="en-US" altLang="zh-TW" sz="900" dirty="0">
              <a:solidFill>
                <a:srgbClr val="FFFFFF"/>
              </a:solidFill>
              <a:ea typeface="Microsoft YaHei" panose="020B0503020204020204" pitchFamily="34" charset="-122"/>
            </a:endParaRPr>
          </a:p>
          <a:p>
            <a:pPr algn="ctr" eaLnBrk="1" hangingPunct="1">
              <a:lnSpc>
                <a:spcPts val="1400"/>
              </a:lnSpc>
            </a:pPr>
            <a:r>
              <a:rPr lang="zh-TW" altLang="en-US" sz="900" dirty="0">
                <a:solidFill>
                  <a:srgbClr val="FFFFFF"/>
                </a:solidFill>
                <a:ea typeface="Microsoft YaHei" panose="020B0503020204020204" pitchFamily="34" charset="-122"/>
              </a:rPr>
              <a:t>經濟</a:t>
            </a:r>
            <a:r>
              <a:rPr lang="en-US" altLang="zh-TW" sz="900" dirty="0">
                <a:solidFill>
                  <a:srgbClr val="FFFFFF"/>
                </a:solidFill>
                <a:ea typeface="Microsoft YaHei" panose="020B0503020204020204" pitchFamily="34" charset="-122"/>
              </a:rPr>
              <a:t>(</a:t>
            </a:r>
            <a:r>
              <a:rPr lang="zh-TW" altLang="en-US" sz="900" dirty="0">
                <a:solidFill>
                  <a:srgbClr val="FFFFFF"/>
                </a:solidFill>
                <a:ea typeface="Microsoft YaHei" panose="020B0503020204020204" pitchFamily="34" charset="-122"/>
              </a:rPr>
              <a:t>商務</a:t>
            </a:r>
            <a:r>
              <a:rPr lang="en-US" altLang="zh-TW" sz="900" dirty="0">
                <a:solidFill>
                  <a:srgbClr val="FFFFFF"/>
                </a:solidFill>
                <a:ea typeface="Microsoft YaHei" panose="020B0503020204020204" pitchFamily="34" charset="-122"/>
              </a:rPr>
              <a:t>)</a:t>
            </a:r>
            <a:r>
              <a:rPr lang="zh-TW" altLang="en-US" sz="900" dirty="0">
                <a:solidFill>
                  <a:srgbClr val="FFFFFF"/>
                </a:solidFill>
                <a:ea typeface="Microsoft YaHei" panose="020B0503020204020204" pitchFamily="34" charset="-122"/>
              </a:rPr>
              <a:t>組長</a:t>
            </a:r>
          </a:p>
        </p:txBody>
      </p:sp>
      <p:sp>
        <p:nvSpPr>
          <p:cNvPr id="20" name="矩形 58"/>
          <p:cNvSpPr>
            <a:spLocks noChangeArrowheads="1"/>
          </p:cNvSpPr>
          <p:nvPr/>
        </p:nvSpPr>
        <p:spPr bwMode="auto">
          <a:xfrm>
            <a:off x="4529760" y="2393885"/>
            <a:ext cx="1332309" cy="2068116"/>
          </a:xfrm>
          <a:prstGeom prst="rect">
            <a:avLst/>
          </a:prstGeom>
          <a:gradFill rotWithShape="1">
            <a:gsLst>
              <a:gs pos="0">
                <a:srgbClr val="959595"/>
              </a:gs>
              <a:gs pos="2000">
                <a:srgbClr val="D6D6D6"/>
              </a:gs>
              <a:gs pos="21001">
                <a:srgbClr val="FFFFFF"/>
              </a:gs>
              <a:gs pos="85001">
                <a:srgbClr val="FCFCFC"/>
              </a:gs>
              <a:gs pos="96001">
                <a:srgbClr val="D8D8D8"/>
              </a:gs>
              <a:gs pos="99001">
                <a:srgbClr val="B2B2B2"/>
              </a:gs>
              <a:gs pos="100000">
                <a:srgbClr val="B2B2B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endParaRPr lang="zh-CN" altLang="en-US" sz="1350" dirty="0">
              <a:solidFill>
                <a:srgbClr val="FFFFFF"/>
              </a:solidFill>
              <a:ea typeface="Microsoft YaHei" panose="020B0503020204020204" pitchFamily="34" charset="-122"/>
            </a:endParaRPr>
          </a:p>
        </p:txBody>
      </p:sp>
      <p:sp>
        <p:nvSpPr>
          <p:cNvPr id="23" name="矩形 62"/>
          <p:cNvSpPr>
            <a:spLocks noChangeArrowheads="1"/>
          </p:cNvSpPr>
          <p:nvPr/>
        </p:nvSpPr>
        <p:spPr bwMode="auto">
          <a:xfrm>
            <a:off x="6428284" y="2038062"/>
            <a:ext cx="1394126" cy="3633422"/>
          </a:xfrm>
          <a:prstGeom prst="rect">
            <a:avLst/>
          </a:prstGeom>
          <a:solidFill>
            <a:srgbClr val="FFCC00"/>
          </a:solidFill>
          <a:ln>
            <a:noFill/>
          </a:ln>
        </p:spPr>
        <p:txBody>
          <a:bodyPr anchor="b"/>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ts val="1600"/>
              </a:lnSpc>
            </a:pPr>
            <a:r>
              <a:rPr lang="zh-TW" altLang="en-US" sz="900" dirty="0">
                <a:ea typeface="Microsoft YaHei" panose="020B0503020204020204" pitchFamily="34" charset="-122"/>
              </a:rPr>
              <a:t>經濟部智慧財產局</a:t>
            </a:r>
            <a:endParaRPr lang="en-US" altLang="zh-TW" sz="900" dirty="0">
              <a:ea typeface="Microsoft YaHei" panose="020B0503020204020204" pitchFamily="34" charset="-122"/>
            </a:endParaRPr>
          </a:p>
          <a:p>
            <a:pPr algn="ctr" eaLnBrk="1" hangingPunct="1">
              <a:lnSpc>
                <a:spcPts val="1600"/>
              </a:lnSpc>
            </a:pPr>
            <a:r>
              <a:rPr lang="zh-TW" altLang="en-US" sz="900" dirty="0">
                <a:ea typeface="Microsoft YaHei" panose="020B0503020204020204" pitchFamily="34" charset="-122"/>
              </a:rPr>
              <a:t>副局長</a:t>
            </a:r>
            <a:endParaRPr lang="en-US" altLang="zh-CN" sz="900" dirty="0">
              <a:ea typeface="Microsoft YaHei" panose="020B0503020204020204" pitchFamily="34" charset="-122"/>
            </a:endParaRPr>
          </a:p>
          <a:p>
            <a:pPr algn="ctr" eaLnBrk="1" hangingPunct="1">
              <a:lnSpc>
                <a:spcPts val="1600"/>
              </a:lnSpc>
            </a:pPr>
            <a:endParaRPr lang="zh-CN" altLang="en-US" sz="900" dirty="0">
              <a:solidFill>
                <a:srgbClr val="FFFFFF"/>
              </a:solidFill>
              <a:ea typeface="Microsoft YaHei" panose="020B0503020204020204" pitchFamily="34" charset="-122"/>
            </a:endParaRPr>
          </a:p>
        </p:txBody>
      </p:sp>
      <p:sp>
        <p:nvSpPr>
          <p:cNvPr id="24" name="矩形 63"/>
          <p:cNvSpPr>
            <a:spLocks noChangeArrowheads="1"/>
          </p:cNvSpPr>
          <p:nvPr/>
        </p:nvSpPr>
        <p:spPr bwMode="auto">
          <a:xfrm>
            <a:off x="6551345" y="2413828"/>
            <a:ext cx="1331119" cy="2068116"/>
          </a:xfrm>
          <a:prstGeom prst="rect">
            <a:avLst/>
          </a:prstGeom>
          <a:gradFill rotWithShape="1">
            <a:gsLst>
              <a:gs pos="0">
                <a:srgbClr val="959595"/>
              </a:gs>
              <a:gs pos="2000">
                <a:srgbClr val="D6D6D6"/>
              </a:gs>
              <a:gs pos="21001">
                <a:srgbClr val="FFFFFF"/>
              </a:gs>
              <a:gs pos="85001">
                <a:srgbClr val="FCFCFC"/>
              </a:gs>
              <a:gs pos="96001">
                <a:srgbClr val="D8D8D8"/>
              </a:gs>
              <a:gs pos="99001">
                <a:srgbClr val="B2B2B2"/>
              </a:gs>
              <a:gs pos="100000">
                <a:srgbClr val="B2B2B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endParaRPr lang="zh-CN" altLang="en-US" sz="1350" dirty="0">
              <a:solidFill>
                <a:srgbClr val="FFFFFF"/>
              </a:solidFill>
              <a:ea typeface="Microsoft YaHei" panose="020B0503020204020204" pitchFamily="34" charset="-122"/>
            </a:endParaRPr>
          </a:p>
        </p:txBody>
      </p:sp>
      <p:pic>
        <p:nvPicPr>
          <p:cNvPr id="30" name="圖片 29"/>
          <p:cNvPicPr>
            <a:picLocks noChangeAspect="1"/>
          </p:cNvPicPr>
          <p:nvPr/>
        </p:nvPicPr>
        <p:blipFill rotWithShape="1">
          <a:blip r:embed="rId3" cstate="print">
            <a:extLst>
              <a:ext uri="{28A0092B-C50C-407E-A947-70E740481C1C}">
                <a14:useLocalDpi xmlns:a14="http://schemas.microsoft.com/office/drawing/2010/main" val="0"/>
              </a:ext>
            </a:extLst>
          </a:blip>
          <a:srcRect b="13252"/>
          <a:stretch/>
        </p:blipFill>
        <p:spPr>
          <a:xfrm>
            <a:off x="4664198" y="2629500"/>
            <a:ext cx="1063431" cy="1334776"/>
          </a:xfrm>
          <a:prstGeom prst="rect">
            <a:avLst/>
          </a:prstGeom>
        </p:spPr>
      </p:pic>
      <p:pic>
        <p:nvPicPr>
          <p:cNvPr id="31" name="圖片 30"/>
          <p:cNvPicPr>
            <a:picLocks noChangeAspect="1"/>
          </p:cNvPicPr>
          <p:nvPr/>
        </p:nvPicPr>
        <p:blipFill>
          <a:blip r:embed="rId4"/>
          <a:stretch>
            <a:fillRect/>
          </a:stretch>
        </p:blipFill>
        <p:spPr>
          <a:xfrm>
            <a:off x="6687075" y="2640764"/>
            <a:ext cx="1059656" cy="1312249"/>
          </a:xfrm>
          <a:prstGeom prst="rect">
            <a:avLst/>
          </a:prstGeom>
        </p:spPr>
      </p:pic>
      <p:pic>
        <p:nvPicPr>
          <p:cNvPr id="32" name="圖片 31"/>
          <p:cNvPicPr>
            <a:picLocks noChangeAspect="1"/>
          </p:cNvPicPr>
          <p:nvPr/>
        </p:nvPicPr>
        <p:blipFill rotWithShape="1">
          <a:blip r:embed="rId5" cstate="print">
            <a:extLst>
              <a:ext uri="{28A0092B-C50C-407E-A947-70E740481C1C}">
                <a14:useLocalDpi xmlns:a14="http://schemas.microsoft.com/office/drawing/2010/main" val="0"/>
              </a:ext>
            </a:extLst>
          </a:blip>
          <a:srcRect r="5145" b="4702"/>
          <a:stretch/>
        </p:blipFill>
        <p:spPr>
          <a:xfrm>
            <a:off x="2243452" y="2662642"/>
            <a:ext cx="1144992" cy="1301635"/>
          </a:xfrm>
          <a:prstGeom prst="rect">
            <a:avLst/>
          </a:prstGeom>
        </p:spPr>
      </p:pic>
      <p:grpSp>
        <p:nvGrpSpPr>
          <p:cNvPr id="39" name="组合 4"/>
          <p:cNvGrpSpPr/>
          <p:nvPr/>
        </p:nvGrpSpPr>
        <p:grpSpPr>
          <a:xfrm rot="5400000">
            <a:off x="-377519" y="1900682"/>
            <a:ext cx="1859190" cy="320419"/>
            <a:chOff x="4827934" y="3550540"/>
            <a:chExt cx="2173152" cy="593645"/>
          </a:xfrm>
          <a:solidFill>
            <a:srgbClr val="FFC000"/>
          </a:solidFill>
        </p:grpSpPr>
        <p:sp>
          <p:nvSpPr>
            <p:cNvPr id="40" name="Freeform 10"/>
            <p:cNvSpPr>
              <a:spLocks/>
            </p:cNvSpPr>
            <p:nvPr/>
          </p:nvSpPr>
          <p:spPr bwMode="auto">
            <a:xfrm rot="5400000">
              <a:off x="4572198" y="3806276"/>
              <a:ext cx="593644" cy="82171"/>
            </a:xfrm>
            <a:custGeom>
              <a:avLst/>
              <a:gdLst>
                <a:gd name="T0" fmla="*/ 196 w 196"/>
                <a:gd name="T1" fmla="*/ 15 h 30"/>
                <a:gd name="T2" fmla="*/ 181 w 196"/>
                <a:gd name="T3" fmla="*/ 30 h 30"/>
                <a:gd name="T4" fmla="*/ 15 w 196"/>
                <a:gd name="T5" fmla="*/ 30 h 30"/>
                <a:gd name="T6" fmla="*/ 0 w 196"/>
                <a:gd name="T7" fmla="*/ 15 h 30"/>
                <a:gd name="T8" fmla="*/ 0 w 196"/>
                <a:gd name="T9" fmla="*/ 15 h 30"/>
                <a:gd name="T10" fmla="*/ 15 w 196"/>
                <a:gd name="T11" fmla="*/ 0 h 30"/>
                <a:gd name="T12" fmla="*/ 181 w 196"/>
                <a:gd name="T13" fmla="*/ 0 h 30"/>
                <a:gd name="T14" fmla="*/ 196 w 196"/>
                <a:gd name="T15" fmla="*/ 15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30">
                  <a:moveTo>
                    <a:pt x="196" y="15"/>
                  </a:moveTo>
                  <a:cubicBezTo>
                    <a:pt x="196" y="24"/>
                    <a:pt x="189" y="30"/>
                    <a:pt x="181" y="30"/>
                  </a:cubicBezTo>
                  <a:cubicBezTo>
                    <a:pt x="15" y="30"/>
                    <a:pt x="15" y="30"/>
                    <a:pt x="15" y="30"/>
                  </a:cubicBezTo>
                  <a:cubicBezTo>
                    <a:pt x="7" y="30"/>
                    <a:pt x="0" y="24"/>
                    <a:pt x="0" y="15"/>
                  </a:cubicBezTo>
                  <a:cubicBezTo>
                    <a:pt x="0" y="15"/>
                    <a:pt x="0" y="15"/>
                    <a:pt x="0" y="15"/>
                  </a:cubicBezTo>
                  <a:cubicBezTo>
                    <a:pt x="0" y="7"/>
                    <a:pt x="7" y="0"/>
                    <a:pt x="15" y="0"/>
                  </a:cubicBezTo>
                  <a:cubicBezTo>
                    <a:pt x="181" y="0"/>
                    <a:pt x="181" y="0"/>
                    <a:pt x="181" y="0"/>
                  </a:cubicBezTo>
                  <a:cubicBezTo>
                    <a:pt x="189" y="0"/>
                    <a:pt x="196" y="7"/>
                    <a:pt x="196" y="15"/>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Freeform 10"/>
            <p:cNvSpPr>
              <a:spLocks/>
            </p:cNvSpPr>
            <p:nvPr/>
          </p:nvSpPr>
          <p:spPr bwMode="auto">
            <a:xfrm rot="5400000">
              <a:off x="6663179" y="3806277"/>
              <a:ext cx="593644" cy="82171"/>
            </a:xfrm>
            <a:custGeom>
              <a:avLst/>
              <a:gdLst>
                <a:gd name="T0" fmla="*/ 196 w 196"/>
                <a:gd name="T1" fmla="*/ 15 h 30"/>
                <a:gd name="T2" fmla="*/ 181 w 196"/>
                <a:gd name="T3" fmla="*/ 30 h 30"/>
                <a:gd name="T4" fmla="*/ 15 w 196"/>
                <a:gd name="T5" fmla="*/ 30 h 30"/>
                <a:gd name="T6" fmla="*/ 0 w 196"/>
                <a:gd name="T7" fmla="*/ 15 h 30"/>
                <a:gd name="T8" fmla="*/ 0 w 196"/>
                <a:gd name="T9" fmla="*/ 15 h 30"/>
                <a:gd name="T10" fmla="*/ 15 w 196"/>
                <a:gd name="T11" fmla="*/ 0 h 30"/>
                <a:gd name="T12" fmla="*/ 181 w 196"/>
                <a:gd name="T13" fmla="*/ 0 h 30"/>
                <a:gd name="T14" fmla="*/ 196 w 196"/>
                <a:gd name="T15" fmla="*/ 15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30">
                  <a:moveTo>
                    <a:pt x="196" y="15"/>
                  </a:moveTo>
                  <a:cubicBezTo>
                    <a:pt x="196" y="24"/>
                    <a:pt x="189" y="30"/>
                    <a:pt x="181" y="30"/>
                  </a:cubicBezTo>
                  <a:cubicBezTo>
                    <a:pt x="15" y="30"/>
                    <a:pt x="15" y="30"/>
                    <a:pt x="15" y="30"/>
                  </a:cubicBezTo>
                  <a:cubicBezTo>
                    <a:pt x="7" y="30"/>
                    <a:pt x="0" y="24"/>
                    <a:pt x="0" y="15"/>
                  </a:cubicBezTo>
                  <a:cubicBezTo>
                    <a:pt x="0" y="15"/>
                    <a:pt x="0" y="15"/>
                    <a:pt x="0" y="15"/>
                  </a:cubicBezTo>
                  <a:cubicBezTo>
                    <a:pt x="0" y="7"/>
                    <a:pt x="7" y="0"/>
                    <a:pt x="15" y="0"/>
                  </a:cubicBezTo>
                  <a:cubicBezTo>
                    <a:pt x="181" y="0"/>
                    <a:pt x="181" y="0"/>
                    <a:pt x="181" y="0"/>
                  </a:cubicBezTo>
                  <a:cubicBezTo>
                    <a:pt x="189" y="0"/>
                    <a:pt x="196" y="7"/>
                    <a:pt x="196" y="15"/>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文字方塊 41"/>
          <p:cNvSpPr txBox="1"/>
          <p:nvPr/>
        </p:nvSpPr>
        <p:spPr>
          <a:xfrm>
            <a:off x="344326" y="1436799"/>
            <a:ext cx="415498" cy="1477328"/>
          </a:xfrm>
          <a:prstGeom prst="rect">
            <a:avLst/>
          </a:prstGeom>
          <a:noFill/>
        </p:spPr>
        <p:txBody>
          <a:bodyPr wrap="none" rtlCol="0">
            <a:spAutoFit/>
          </a:bodyPr>
          <a:lstStyle/>
          <a:p>
            <a:r>
              <a:rPr lang="zh-TW" altLang="en-US" b="1" dirty="0">
                <a:latin typeface="+mj-ea"/>
                <a:ea typeface="+mj-ea"/>
              </a:rPr>
              <a:t>顧</a:t>
            </a:r>
            <a:endParaRPr lang="en-US" altLang="zh-TW" b="1" dirty="0">
              <a:latin typeface="+mj-ea"/>
              <a:ea typeface="+mj-ea"/>
            </a:endParaRPr>
          </a:p>
          <a:p>
            <a:r>
              <a:rPr lang="zh-TW" altLang="en-US" b="1" dirty="0">
                <a:latin typeface="+mj-ea"/>
                <a:ea typeface="+mj-ea"/>
              </a:rPr>
              <a:t>問</a:t>
            </a:r>
            <a:endParaRPr lang="en-US" altLang="zh-TW" b="1" dirty="0">
              <a:latin typeface="+mj-ea"/>
              <a:ea typeface="+mj-ea"/>
            </a:endParaRPr>
          </a:p>
          <a:p>
            <a:r>
              <a:rPr lang="zh-TW" altLang="en-US" b="1" dirty="0">
                <a:latin typeface="+mj-ea"/>
                <a:ea typeface="+mj-ea"/>
              </a:rPr>
              <a:t>團</a:t>
            </a:r>
            <a:endParaRPr lang="en-US" altLang="zh-TW" b="1" dirty="0">
              <a:latin typeface="+mj-ea"/>
              <a:ea typeface="+mj-ea"/>
            </a:endParaRPr>
          </a:p>
          <a:p>
            <a:r>
              <a:rPr lang="zh-TW" altLang="en-US" b="1" dirty="0">
                <a:latin typeface="+mj-ea"/>
                <a:ea typeface="+mj-ea"/>
              </a:rPr>
              <a:t>隊</a:t>
            </a:r>
            <a:endParaRPr lang="en-US" altLang="zh-TW" b="1" dirty="0">
              <a:latin typeface="+mj-ea"/>
              <a:ea typeface="+mj-ea"/>
            </a:endParaRPr>
          </a:p>
          <a:p>
            <a:endParaRPr lang="zh-TW" altLang="en-US" b="1" dirty="0">
              <a:latin typeface="+mj-ea"/>
              <a:ea typeface="+mj-ea"/>
            </a:endParaRPr>
          </a:p>
        </p:txBody>
      </p:sp>
      <p:sp>
        <p:nvSpPr>
          <p:cNvPr id="43" name="TextBox 28"/>
          <p:cNvSpPr txBox="1">
            <a:spLocks noChangeArrowheads="1"/>
          </p:cNvSpPr>
          <p:nvPr/>
        </p:nvSpPr>
        <p:spPr bwMode="auto">
          <a:xfrm>
            <a:off x="1826695" y="1508162"/>
            <a:ext cx="1441838" cy="523220"/>
          </a:xfrm>
          <a:prstGeom prst="rect">
            <a:avLst/>
          </a:prstGeom>
          <a:solidFill>
            <a:schemeClr val="bg1"/>
          </a:solidFill>
          <a:ln w="9525">
            <a:noFill/>
            <a:miter lim="800000"/>
            <a:headEnd/>
            <a:tailEnd/>
          </a:ln>
        </p:spPr>
        <p:txBody>
          <a:bodyPr wrap="square">
            <a:spAutoFit/>
          </a:bodyPr>
          <a:lstStyle/>
          <a:p>
            <a:pPr algn="ctr"/>
            <a:r>
              <a:rPr lang="zh-TW" altLang="en-US" sz="1200" spc="140" dirty="0">
                <a:effectLst>
                  <a:outerShdw blurRad="38100" dist="38100" dir="2700000" algn="tl">
                    <a:srgbClr val="000000">
                      <a:alpha val="43137"/>
                    </a:srgbClr>
                  </a:outerShdw>
                </a:effectLst>
                <a:latin typeface="微软雅黑" pitchFamily="34" charset="-122"/>
                <a:ea typeface="微软雅黑" pitchFamily="34" charset="-122"/>
              </a:rPr>
              <a:t>首席法律顧問 </a:t>
            </a:r>
            <a:endParaRPr lang="en-US" altLang="zh-TW" sz="1200" spc="140" dirty="0">
              <a:effectLst>
                <a:outerShdw blurRad="38100" dist="38100" dir="2700000" algn="tl">
                  <a:srgbClr val="000000">
                    <a:alpha val="43137"/>
                  </a:srgbClr>
                </a:outerShdw>
              </a:effectLst>
              <a:latin typeface="微软雅黑" pitchFamily="34" charset="-122"/>
              <a:ea typeface="微软雅黑" pitchFamily="34" charset="-122"/>
            </a:endParaRPr>
          </a:p>
          <a:p>
            <a:pPr algn="ctr"/>
            <a:r>
              <a:rPr lang="zh-TW" altLang="en-US" sz="1600" spc="140" dirty="0">
                <a:effectLst>
                  <a:outerShdw blurRad="38100" dist="38100" dir="2700000" algn="tl">
                    <a:srgbClr val="000000">
                      <a:alpha val="43137"/>
                    </a:srgbClr>
                  </a:outerShdw>
                </a:effectLst>
                <a:latin typeface="微软雅黑" pitchFamily="34" charset="-122"/>
                <a:ea typeface="微软雅黑" pitchFamily="34" charset="-122"/>
              </a:rPr>
              <a:t>游瑞德</a:t>
            </a:r>
            <a:endParaRPr lang="zh-CN" altLang="en-US" sz="1600" spc="140"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4" name="TextBox 28"/>
          <p:cNvSpPr txBox="1">
            <a:spLocks noChangeArrowheads="1"/>
          </p:cNvSpPr>
          <p:nvPr/>
        </p:nvSpPr>
        <p:spPr bwMode="auto">
          <a:xfrm>
            <a:off x="4255653" y="1494126"/>
            <a:ext cx="1441838" cy="523220"/>
          </a:xfrm>
          <a:prstGeom prst="rect">
            <a:avLst/>
          </a:prstGeom>
          <a:solidFill>
            <a:schemeClr val="bg1"/>
          </a:solidFill>
          <a:ln w="9525">
            <a:noFill/>
            <a:miter lim="800000"/>
            <a:headEnd/>
            <a:tailEnd/>
          </a:ln>
        </p:spPr>
        <p:txBody>
          <a:bodyPr wrap="square">
            <a:spAutoFit/>
          </a:bodyPr>
          <a:lstStyle/>
          <a:p>
            <a:pPr algn="ctr"/>
            <a:r>
              <a:rPr lang="zh-TW" altLang="en-US" sz="1200" spc="140" dirty="0">
                <a:effectLst>
                  <a:outerShdw blurRad="38100" dist="38100" dir="2700000" algn="tl">
                    <a:srgbClr val="000000">
                      <a:alpha val="43137"/>
                    </a:srgbClr>
                  </a:outerShdw>
                </a:effectLst>
                <a:latin typeface="微软雅黑" pitchFamily="34" charset="-122"/>
                <a:ea typeface="微软雅黑" pitchFamily="34" charset="-122"/>
              </a:rPr>
              <a:t>高級常務顧問</a:t>
            </a:r>
            <a:endParaRPr lang="en-US" altLang="zh-TW" sz="1200" spc="140" dirty="0">
              <a:effectLst>
                <a:outerShdw blurRad="38100" dist="38100" dir="2700000" algn="tl">
                  <a:srgbClr val="000000">
                    <a:alpha val="43137"/>
                  </a:srgbClr>
                </a:outerShdw>
              </a:effectLst>
              <a:latin typeface="微软雅黑" pitchFamily="34" charset="-122"/>
              <a:ea typeface="微软雅黑" pitchFamily="34" charset="-122"/>
            </a:endParaRPr>
          </a:p>
          <a:p>
            <a:pPr algn="ctr"/>
            <a:r>
              <a:rPr lang="zh-TW" altLang="en-US" sz="1600" spc="140" dirty="0">
                <a:effectLst>
                  <a:outerShdw blurRad="38100" dist="38100" dir="2700000" algn="tl">
                    <a:srgbClr val="000000">
                      <a:alpha val="43137"/>
                    </a:srgbClr>
                  </a:outerShdw>
                </a:effectLst>
                <a:latin typeface="微软雅黑" pitchFamily="34" charset="-122"/>
                <a:ea typeface="微软雅黑" pitchFamily="34" charset="-122"/>
              </a:rPr>
              <a:t>程哲國</a:t>
            </a:r>
            <a:endParaRPr lang="zh-CN" altLang="en-US" sz="1600" spc="140"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5" name="TextBox 28"/>
          <p:cNvSpPr txBox="1">
            <a:spLocks noChangeArrowheads="1"/>
          </p:cNvSpPr>
          <p:nvPr/>
        </p:nvSpPr>
        <p:spPr bwMode="auto">
          <a:xfrm>
            <a:off x="6380189" y="1494126"/>
            <a:ext cx="1441838" cy="523220"/>
          </a:xfrm>
          <a:prstGeom prst="rect">
            <a:avLst/>
          </a:prstGeom>
          <a:solidFill>
            <a:schemeClr val="bg1"/>
          </a:solidFill>
          <a:ln w="9525">
            <a:noFill/>
            <a:miter lim="800000"/>
            <a:headEnd/>
            <a:tailEnd/>
          </a:ln>
        </p:spPr>
        <p:txBody>
          <a:bodyPr wrap="square">
            <a:spAutoFit/>
          </a:bodyPr>
          <a:lstStyle/>
          <a:p>
            <a:pPr algn="ctr"/>
            <a:r>
              <a:rPr lang="zh-TW" altLang="en-US" sz="1200" spc="140" dirty="0">
                <a:effectLst>
                  <a:outerShdw blurRad="38100" dist="38100" dir="2700000" algn="tl">
                    <a:srgbClr val="000000">
                      <a:alpha val="43137"/>
                    </a:srgbClr>
                  </a:outerShdw>
                </a:effectLst>
                <a:latin typeface="微软雅黑" pitchFamily="34" charset="-122"/>
                <a:ea typeface="微软雅黑" pitchFamily="34" charset="-122"/>
              </a:rPr>
              <a:t>高級常務顧問 </a:t>
            </a:r>
            <a:endParaRPr lang="en-US" altLang="zh-TW" sz="1200" spc="140" dirty="0">
              <a:effectLst>
                <a:outerShdw blurRad="38100" dist="38100" dir="2700000" algn="tl">
                  <a:srgbClr val="000000">
                    <a:alpha val="43137"/>
                  </a:srgbClr>
                </a:outerShdw>
              </a:effectLst>
              <a:latin typeface="微软雅黑" pitchFamily="34" charset="-122"/>
              <a:ea typeface="微软雅黑" pitchFamily="34" charset="-122"/>
            </a:endParaRPr>
          </a:p>
          <a:p>
            <a:pPr algn="ctr"/>
            <a:r>
              <a:rPr lang="zh-TW" altLang="en-US" sz="1600" spc="140" dirty="0">
                <a:effectLst>
                  <a:outerShdw blurRad="38100" dist="38100" dir="2700000" algn="tl">
                    <a:srgbClr val="000000">
                      <a:alpha val="43137"/>
                    </a:srgbClr>
                  </a:outerShdw>
                </a:effectLst>
                <a:latin typeface="微软雅黑" pitchFamily="34" charset="-122"/>
                <a:ea typeface="微软雅黑" pitchFamily="34" charset="-122"/>
              </a:rPr>
              <a:t>鄭智華</a:t>
            </a:r>
            <a:endParaRPr lang="zh-CN" altLang="en-US" sz="1600" spc="140" dirty="0">
              <a:effectLst>
                <a:outerShdw blurRad="38100" dist="38100" dir="2700000" algn="tl">
                  <a:srgbClr val="000000">
                    <a:alpha val="43137"/>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184633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 calcmode="lin" valueType="num">
                                      <p:cBhvr>
                                        <p:cTn id="9" dur="500" fill="hold"/>
                                        <p:tgtEl>
                                          <p:spTgt spid="39"/>
                                        </p:tgtEl>
                                        <p:attrNameLst>
                                          <p:attrName>style.rotation</p:attrName>
                                        </p:attrNameLst>
                                      </p:cBhvr>
                                      <p:tavLst>
                                        <p:tav tm="0">
                                          <p:val>
                                            <p:fltVal val="360"/>
                                          </p:val>
                                        </p:tav>
                                        <p:tav tm="100000">
                                          <p:val>
                                            <p:fltVal val="0"/>
                                          </p:val>
                                        </p:tav>
                                      </p:tavLst>
                                    </p:anim>
                                    <p:animEffect transition="in" filter="fade">
                                      <p:cBhvr>
                                        <p:cTn id="1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ã?ãçåçæå°çµ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764704"/>
            <a:ext cx="3830188" cy="5102155"/>
          </a:xfrm>
          <a:prstGeom prst="rect">
            <a:avLst/>
          </a:prstGeom>
          <a:noFill/>
          <a:extLst>
            <a:ext uri="{909E8E84-426E-40DD-AFC4-6F175D3DCCD1}">
              <a14:hiddenFill xmlns:a14="http://schemas.microsoft.com/office/drawing/2010/main">
                <a:solidFill>
                  <a:srgbClr val="FFFFFF"/>
                </a:solidFill>
              </a14:hiddenFill>
            </a:ext>
          </a:extLst>
        </p:spPr>
      </p:pic>
      <p:pic>
        <p:nvPicPr>
          <p:cNvPr id="1011" name="Image 1011"/>
          <p:cNvPicPr>
            <a:picLocks noChangeAspect="1"/>
          </p:cNvPicPr>
          <p:nvPr/>
        </p:nvPicPr>
        <p:blipFill>
          <a:blip r:embed="rId3"/>
          <a:stretch>
            <a:fillRect/>
          </a:stretch>
        </p:blipFill>
        <p:spPr>
          <a:xfrm>
            <a:off x="3924300" y="1498600"/>
            <a:ext cx="1778000" cy="12700"/>
          </a:xfrm>
          <a:prstGeom prst="rect">
            <a:avLst/>
          </a:prstGeom>
        </p:spPr>
      </p:pic>
      <p:pic>
        <p:nvPicPr>
          <p:cNvPr id="1012" name="Image 1012"/>
          <p:cNvPicPr>
            <a:picLocks noChangeAspect="1"/>
          </p:cNvPicPr>
          <p:nvPr/>
        </p:nvPicPr>
        <p:blipFill>
          <a:blip r:embed="rId4"/>
          <a:stretch>
            <a:fillRect/>
          </a:stretch>
        </p:blipFill>
        <p:spPr>
          <a:xfrm>
            <a:off x="6057900" y="1498600"/>
            <a:ext cx="2489200" cy="12700"/>
          </a:xfrm>
          <a:prstGeom prst="rect">
            <a:avLst/>
          </a:prstGeom>
        </p:spPr>
      </p:pic>
      <p:pic>
        <p:nvPicPr>
          <p:cNvPr id="1017" name="Image 1017"/>
          <p:cNvPicPr>
            <a:picLocks noChangeAspect="1"/>
          </p:cNvPicPr>
          <p:nvPr/>
        </p:nvPicPr>
        <p:blipFill>
          <a:blip r:embed="rId5"/>
          <a:stretch>
            <a:fillRect/>
          </a:stretch>
        </p:blipFill>
        <p:spPr>
          <a:xfrm>
            <a:off x="7696200" y="3175000"/>
            <a:ext cx="914400" cy="12700"/>
          </a:xfrm>
          <a:prstGeom prst="rect">
            <a:avLst/>
          </a:prstGeom>
        </p:spPr>
      </p:pic>
      <p:sp>
        <p:nvSpPr>
          <p:cNvPr id="11" name="TextBox 2"/>
          <p:cNvSpPr txBox="1"/>
          <p:nvPr/>
        </p:nvSpPr>
        <p:spPr>
          <a:xfrm>
            <a:off x="611560" y="2492896"/>
            <a:ext cx="5745163" cy="2015936"/>
          </a:xfrm>
          <a:prstGeom prst="rect">
            <a:avLst/>
          </a:prstGeom>
          <a:noFill/>
        </p:spPr>
        <p:txBody>
          <a:bodyPr wrap="none" lIns="0" tIns="0" rIns="0" rtlCol="0">
            <a:spAutoFit/>
          </a:bodyPr>
          <a:lstStyle/>
          <a:p>
            <a:r>
              <a:rPr lang="zh-TW" altLang="en-US" sz="3200" dirty="0" smtClean="0">
                <a:solidFill>
                  <a:srgbClr val="003298"/>
                </a:solidFill>
                <a:latin typeface="Times New Roman"/>
              </a:rPr>
              <a:t>雖然最高法院嗣後廢棄該判決，</a:t>
            </a:r>
            <a:endParaRPr lang="en-US" altLang="zh-TW" sz="3200" dirty="0" smtClean="0">
              <a:solidFill>
                <a:srgbClr val="003298"/>
              </a:solidFill>
              <a:latin typeface="Times New Roman"/>
            </a:endParaRPr>
          </a:p>
          <a:p>
            <a:r>
              <a:rPr lang="zh-TW" altLang="en-US" sz="3200" dirty="0" smtClean="0">
                <a:solidFill>
                  <a:srgbClr val="003298"/>
                </a:solidFill>
                <a:latin typeface="Times New Roman"/>
              </a:rPr>
              <a:t>然而</a:t>
            </a:r>
            <a:r>
              <a:rPr lang="en-US" altLang="zh-TW" sz="3200" dirty="0" smtClean="0">
                <a:solidFill>
                  <a:srgbClr val="003298"/>
                </a:solidFill>
                <a:latin typeface="Times New Roman"/>
              </a:rPr>
              <a:t>…….</a:t>
            </a:r>
          </a:p>
          <a:p>
            <a:r>
              <a:rPr lang="zh-TW" altLang="en-US" sz="3200" dirty="0" smtClean="0">
                <a:solidFill>
                  <a:srgbClr val="003298"/>
                </a:solidFill>
                <a:latin typeface="Times New Roman"/>
              </a:rPr>
              <a:t>對於</a:t>
            </a:r>
            <a:r>
              <a:rPr lang="zh-TW" altLang="en-US" sz="3200" b="1" dirty="0" smtClean="0">
                <a:solidFill>
                  <a:srgbClr val="FF0000"/>
                </a:solidFill>
                <a:latin typeface="Times New Roman"/>
              </a:rPr>
              <a:t>基於何原因</a:t>
            </a:r>
            <a:endParaRPr lang="en-US" altLang="zh-TW" sz="3200" b="1" dirty="0" smtClean="0">
              <a:solidFill>
                <a:srgbClr val="FF0000"/>
              </a:solidFill>
              <a:latin typeface="Times New Roman"/>
            </a:endParaRPr>
          </a:p>
          <a:p>
            <a:r>
              <a:rPr lang="zh-TW" altLang="en-US" sz="3200" dirty="0" smtClean="0">
                <a:solidFill>
                  <a:srgbClr val="003298"/>
                </a:solidFill>
                <a:latin typeface="Times New Roman"/>
              </a:rPr>
              <a:t>最高法院未表示任何見解。</a:t>
            </a:r>
            <a:endParaRPr lang="en-US" altLang="zh-CN" sz="3200" dirty="0" smtClean="0">
              <a:solidFill>
                <a:srgbClr val="FF0000"/>
              </a:solidFill>
              <a:latin typeface="Times New Roman"/>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 name="Image 1116"/>
          <p:cNvPicPr>
            <a:picLocks noChangeAspect="1"/>
          </p:cNvPicPr>
          <p:nvPr/>
        </p:nvPicPr>
        <p:blipFill>
          <a:blip r:embed="rId2"/>
          <a:stretch>
            <a:fillRect/>
          </a:stretch>
        </p:blipFill>
        <p:spPr>
          <a:xfrm>
            <a:off x="4343400" y="2832100"/>
            <a:ext cx="304800" cy="12700"/>
          </a:xfrm>
          <a:prstGeom prst="rect">
            <a:avLst/>
          </a:prstGeom>
        </p:spPr>
      </p:pic>
      <p:pic>
        <p:nvPicPr>
          <p:cNvPr id="1117" name="Image 1117"/>
          <p:cNvPicPr>
            <a:picLocks noChangeAspect="1"/>
          </p:cNvPicPr>
          <p:nvPr/>
        </p:nvPicPr>
        <p:blipFill>
          <a:blip r:embed="rId3"/>
          <a:stretch>
            <a:fillRect/>
          </a:stretch>
        </p:blipFill>
        <p:spPr>
          <a:xfrm>
            <a:off x="609600" y="3162300"/>
            <a:ext cx="2438400" cy="12700"/>
          </a:xfrm>
          <a:prstGeom prst="rect">
            <a:avLst/>
          </a:prstGeom>
        </p:spPr>
      </p:pic>
      <p:pic>
        <p:nvPicPr>
          <p:cNvPr id="1119" name="Image 1119"/>
          <p:cNvPicPr>
            <a:picLocks noChangeAspect="1"/>
          </p:cNvPicPr>
          <p:nvPr/>
        </p:nvPicPr>
        <p:blipFill>
          <a:blip r:embed="rId2"/>
          <a:stretch>
            <a:fillRect/>
          </a:stretch>
        </p:blipFill>
        <p:spPr>
          <a:xfrm>
            <a:off x="609600" y="4876800"/>
            <a:ext cx="304800" cy="12700"/>
          </a:xfrm>
          <a:prstGeom prst="rect">
            <a:avLst/>
          </a:prstGeom>
        </p:spPr>
      </p:pic>
      <p:pic>
        <p:nvPicPr>
          <p:cNvPr id="1120" name="Image 1120"/>
          <p:cNvPicPr>
            <a:picLocks noChangeAspect="1"/>
          </p:cNvPicPr>
          <p:nvPr/>
        </p:nvPicPr>
        <p:blipFill>
          <a:blip r:embed="rId2"/>
          <a:stretch>
            <a:fillRect/>
          </a:stretch>
        </p:blipFill>
        <p:spPr>
          <a:xfrm>
            <a:off x="4343400" y="4876800"/>
            <a:ext cx="304800" cy="12700"/>
          </a:xfrm>
          <a:prstGeom prst="rect">
            <a:avLst/>
          </a:prstGeom>
        </p:spPr>
      </p:pic>
      <p:pic>
        <p:nvPicPr>
          <p:cNvPr id="1121" name="Image 1121"/>
          <p:cNvPicPr>
            <a:picLocks noChangeAspect="1"/>
          </p:cNvPicPr>
          <p:nvPr/>
        </p:nvPicPr>
        <p:blipFill>
          <a:blip r:embed="rId4"/>
          <a:stretch>
            <a:fillRect/>
          </a:stretch>
        </p:blipFill>
        <p:spPr>
          <a:xfrm>
            <a:off x="609600" y="5207000"/>
            <a:ext cx="3048000" cy="12700"/>
          </a:xfrm>
          <a:prstGeom prst="rect">
            <a:avLst/>
          </a:prstGeom>
        </p:spPr>
      </p:pic>
      <p:pic>
        <p:nvPicPr>
          <p:cNvPr id="1122" name="Image 1122"/>
          <p:cNvPicPr>
            <a:picLocks noChangeAspect="1"/>
          </p:cNvPicPr>
          <p:nvPr/>
        </p:nvPicPr>
        <p:blipFill>
          <a:blip r:embed="rId5"/>
          <a:stretch>
            <a:fillRect/>
          </a:stretch>
        </p:blipFill>
        <p:spPr>
          <a:xfrm>
            <a:off x="6063215" y="1739108"/>
            <a:ext cx="2652857" cy="4016545"/>
          </a:xfrm>
          <a:prstGeom prst="rect">
            <a:avLst/>
          </a:prstGeom>
        </p:spPr>
      </p:pic>
      <p:sp>
        <p:nvSpPr>
          <p:cNvPr id="3" name="TextBox 3"/>
          <p:cNvSpPr txBox="1"/>
          <p:nvPr/>
        </p:nvSpPr>
        <p:spPr>
          <a:xfrm>
            <a:off x="230679" y="1652325"/>
            <a:ext cx="4233417" cy="340156"/>
          </a:xfrm>
          <a:prstGeom prst="rect">
            <a:avLst/>
          </a:prstGeom>
          <a:noFill/>
        </p:spPr>
        <p:txBody>
          <a:bodyPr wrap="none" lIns="0" tIns="0" rIns="0" rtlCol="0">
            <a:spAutoFit/>
          </a:bodyPr>
          <a:lstStyle/>
          <a:p>
            <a:r>
              <a:rPr lang="en-US" altLang="zh-CN" sz="2400" dirty="0" smtClean="0">
                <a:solidFill>
                  <a:srgbClr val="003298"/>
                </a:solidFill>
                <a:latin typeface="Times New Roman"/>
              </a:rPr>
              <a:t> 1.一種免拆網模防滲漿網體改</a:t>
            </a:r>
          </a:p>
        </p:txBody>
      </p:sp>
      <p:sp>
        <p:nvSpPr>
          <p:cNvPr id="4" name="TextBox 4"/>
          <p:cNvSpPr txBox="1"/>
          <p:nvPr/>
        </p:nvSpPr>
        <p:spPr>
          <a:xfrm>
            <a:off x="609600" y="2025220"/>
            <a:ext cx="3815206" cy="310596"/>
          </a:xfrm>
          <a:prstGeom prst="rect">
            <a:avLst/>
          </a:prstGeom>
          <a:noFill/>
        </p:spPr>
        <p:txBody>
          <a:bodyPr wrap="none" lIns="0" tIns="0" rIns="0" rtlCol="0">
            <a:spAutoFit/>
          </a:bodyPr>
          <a:lstStyle/>
          <a:p>
            <a:r>
              <a:rPr lang="en-US" altLang="zh-CN" sz="2400" dirty="0" smtClean="0">
                <a:solidFill>
                  <a:srgbClr val="003298"/>
                </a:solidFill>
                <a:latin typeface="Times New Roman"/>
              </a:rPr>
              <a:t>良,其具有一金屬成型之網體,</a:t>
            </a:r>
          </a:p>
        </p:txBody>
      </p:sp>
      <p:sp>
        <p:nvSpPr>
          <p:cNvPr id="5" name="TextBox 5"/>
          <p:cNvSpPr txBox="1"/>
          <p:nvPr/>
        </p:nvSpPr>
        <p:spPr>
          <a:xfrm>
            <a:off x="626754" y="2396621"/>
            <a:ext cx="4043730" cy="310286"/>
          </a:xfrm>
          <a:prstGeom prst="rect">
            <a:avLst/>
          </a:prstGeom>
          <a:noFill/>
        </p:spPr>
        <p:txBody>
          <a:bodyPr wrap="none" lIns="0" tIns="0" rIns="0" rtlCol="0">
            <a:spAutoFit/>
          </a:bodyPr>
          <a:lstStyle/>
          <a:p>
            <a:r>
              <a:rPr lang="en-US" altLang="zh-CN" sz="2400" dirty="0" smtClean="0">
                <a:solidFill>
                  <a:srgbClr val="003298"/>
                </a:solidFill>
                <a:latin typeface="Times New Roman"/>
              </a:rPr>
              <a:t>該網體上具有多數透空之網目,</a:t>
            </a:r>
          </a:p>
        </p:txBody>
      </p:sp>
      <p:sp>
        <p:nvSpPr>
          <p:cNvPr id="6" name="TextBox 6"/>
          <p:cNvSpPr txBox="1"/>
          <p:nvPr/>
        </p:nvSpPr>
        <p:spPr>
          <a:xfrm>
            <a:off x="607295" y="2758280"/>
            <a:ext cx="4043730" cy="310286"/>
          </a:xfrm>
          <a:prstGeom prst="rect">
            <a:avLst/>
          </a:prstGeom>
          <a:noFill/>
        </p:spPr>
        <p:txBody>
          <a:bodyPr wrap="none" lIns="0" tIns="0" rIns="0" rtlCol="0">
            <a:spAutoFit/>
          </a:bodyPr>
          <a:lstStyle/>
          <a:p>
            <a:r>
              <a:rPr lang="en-US" altLang="zh-CN" sz="2400" dirty="0" smtClean="0">
                <a:solidFill>
                  <a:srgbClr val="003298"/>
                </a:solidFill>
                <a:latin typeface="Times New Roman"/>
              </a:rPr>
              <a:t>該網體之內側面設有一隔膜,該</a:t>
            </a:r>
          </a:p>
        </p:txBody>
      </p:sp>
      <p:sp>
        <p:nvSpPr>
          <p:cNvPr id="7" name="TextBox 7"/>
          <p:cNvSpPr txBox="1"/>
          <p:nvPr/>
        </p:nvSpPr>
        <p:spPr>
          <a:xfrm>
            <a:off x="609600" y="3102517"/>
            <a:ext cx="4078039" cy="415498"/>
          </a:xfrm>
          <a:prstGeom prst="rect">
            <a:avLst/>
          </a:prstGeom>
          <a:noFill/>
        </p:spPr>
        <p:txBody>
          <a:bodyPr wrap="none" lIns="0" tIns="0" rIns="0" rtlCol="0">
            <a:spAutoFit/>
          </a:bodyPr>
          <a:lstStyle/>
          <a:p>
            <a:r>
              <a:rPr lang="en-US" altLang="zh-CN" sz="2400" dirty="0" smtClean="0">
                <a:solidFill>
                  <a:srgbClr val="003298"/>
                </a:solidFill>
                <a:latin typeface="Times New Roman"/>
              </a:rPr>
              <a:t>隔膜係供封閉網目,以攔阻泥漿</a:t>
            </a:r>
          </a:p>
        </p:txBody>
      </p:sp>
      <p:sp>
        <p:nvSpPr>
          <p:cNvPr id="8" name="TextBox 8"/>
          <p:cNvSpPr txBox="1"/>
          <p:nvPr/>
        </p:nvSpPr>
        <p:spPr>
          <a:xfrm>
            <a:off x="615209" y="3456518"/>
            <a:ext cx="1524609" cy="305104"/>
          </a:xfrm>
          <a:prstGeom prst="rect">
            <a:avLst/>
          </a:prstGeom>
          <a:noFill/>
        </p:spPr>
        <p:txBody>
          <a:bodyPr wrap="none" lIns="0" tIns="0" rIns="0" rtlCol="0">
            <a:spAutoFit/>
          </a:bodyPr>
          <a:lstStyle/>
          <a:p>
            <a:r>
              <a:rPr lang="en-US" altLang="zh-CN" sz="2400" dirty="0" smtClean="0">
                <a:solidFill>
                  <a:srgbClr val="003298"/>
                </a:solidFill>
                <a:latin typeface="Times New Roman"/>
              </a:rPr>
              <a:t>防止滲出。</a:t>
            </a:r>
          </a:p>
        </p:txBody>
      </p:sp>
      <p:sp>
        <p:nvSpPr>
          <p:cNvPr id="9" name="TextBox 9"/>
          <p:cNvSpPr txBox="1"/>
          <p:nvPr/>
        </p:nvSpPr>
        <p:spPr>
          <a:xfrm>
            <a:off x="230679" y="3977153"/>
            <a:ext cx="4386376" cy="340156"/>
          </a:xfrm>
          <a:prstGeom prst="rect">
            <a:avLst/>
          </a:prstGeom>
          <a:noFill/>
        </p:spPr>
        <p:txBody>
          <a:bodyPr wrap="none" lIns="0" tIns="0" rIns="0" rtlCol="0">
            <a:spAutoFit/>
          </a:bodyPr>
          <a:lstStyle/>
          <a:p>
            <a:r>
              <a:rPr lang="en-US" altLang="zh-CN" sz="2400" dirty="0" smtClean="0">
                <a:solidFill>
                  <a:srgbClr val="003298"/>
                </a:solidFill>
                <a:latin typeface="Times New Roman"/>
              </a:rPr>
              <a:t> 2.依申請專利範圍第1項所述之</a:t>
            </a:r>
          </a:p>
        </p:txBody>
      </p:sp>
      <p:sp>
        <p:nvSpPr>
          <p:cNvPr id="10" name="TextBox 10"/>
          <p:cNvSpPr txBox="1"/>
          <p:nvPr/>
        </p:nvSpPr>
        <p:spPr>
          <a:xfrm>
            <a:off x="588282" y="4361220"/>
            <a:ext cx="4043730" cy="310286"/>
          </a:xfrm>
          <a:prstGeom prst="rect">
            <a:avLst/>
          </a:prstGeom>
          <a:noFill/>
        </p:spPr>
        <p:txBody>
          <a:bodyPr wrap="none" lIns="0" tIns="0" rIns="0" rtlCol="0">
            <a:spAutoFit/>
          </a:bodyPr>
          <a:lstStyle/>
          <a:p>
            <a:r>
              <a:rPr lang="en-US" altLang="zh-CN" sz="2400" dirty="0" smtClean="0">
                <a:solidFill>
                  <a:srgbClr val="003298"/>
                </a:solidFill>
                <a:latin typeface="Times New Roman"/>
              </a:rPr>
              <a:t>免拆網模防滲漿網體改良,其中</a:t>
            </a:r>
          </a:p>
        </p:txBody>
      </p:sp>
      <p:sp>
        <p:nvSpPr>
          <p:cNvPr id="11" name="TextBox 11"/>
          <p:cNvSpPr txBox="1"/>
          <p:nvPr/>
        </p:nvSpPr>
        <p:spPr>
          <a:xfrm>
            <a:off x="609600" y="4722879"/>
            <a:ext cx="4001095" cy="415498"/>
          </a:xfrm>
          <a:prstGeom prst="rect">
            <a:avLst/>
          </a:prstGeom>
          <a:noFill/>
        </p:spPr>
        <p:txBody>
          <a:bodyPr wrap="none" lIns="0" tIns="0" rIns="0" rtlCol="0">
            <a:spAutoFit/>
          </a:bodyPr>
          <a:lstStyle/>
          <a:p>
            <a:r>
              <a:rPr lang="en-US" altLang="zh-CN" sz="2400" dirty="0" smtClean="0">
                <a:solidFill>
                  <a:srgbClr val="003298"/>
                </a:solidFill>
                <a:latin typeface="Times New Roman"/>
              </a:rPr>
              <a:t>該隔膜係</a:t>
            </a:r>
            <a:r>
              <a:rPr lang="en-US" altLang="zh-CN" sz="2400" dirty="0" smtClean="0">
                <a:solidFill>
                  <a:srgbClr val="C00000"/>
                </a:solidFill>
                <a:latin typeface="Times New Roman"/>
              </a:rPr>
              <a:t>由水溶性樹脂混合纖</a:t>
            </a:r>
          </a:p>
        </p:txBody>
      </p:sp>
      <p:sp>
        <p:nvSpPr>
          <p:cNvPr id="12" name="TextBox 12"/>
          <p:cNvSpPr txBox="1"/>
          <p:nvPr/>
        </p:nvSpPr>
        <p:spPr>
          <a:xfrm>
            <a:off x="601579" y="5143252"/>
            <a:ext cx="4044035" cy="310596"/>
          </a:xfrm>
          <a:prstGeom prst="rect">
            <a:avLst/>
          </a:prstGeom>
          <a:noFill/>
        </p:spPr>
        <p:txBody>
          <a:bodyPr wrap="none" lIns="0" tIns="0" rIns="0" rtlCol="0">
            <a:spAutoFit/>
          </a:bodyPr>
          <a:lstStyle/>
          <a:p>
            <a:r>
              <a:rPr lang="en-US" altLang="zh-CN" sz="2400" dirty="0" smtClean="0">
                <a:solidFill>
                  <a:srgbClr val="C00000"/>
                </a:solidFill>
                <a:latin typeface="Times New Roman"/>
              </a:rPr>
              <a:t>維所形成,且纖維具有相當的長</a:t>
            </a:r>
          </a:p>
        </p:txBody>
      </p:sp>
      <p:sp>
        <p:nvSpPr>
          <p:cNvPr id="13" name="TextBox 13"/>
          <p:cNvSpPr txBox="1"/>
          <p:nvPr/>
        </p:nvSpPr>
        <p:spPr>
          <a:xfrm>
            <a:off x="609600" y="5517596"/>
            <a:ext cx="3353358" cy="304800"/>
          </a:xfrm>
          <a:prstGeom prst="rect">
            <a:avLst/>
          </a:prstGeom>
          <a:noFill/>
        </p:spPr>
        <p:txBody>
          <a:bodyPr wrap="none" lIns="0" tIns="0" rIns="0" rtlCol="0">
            <a:spAutoFit/>
          </a:bodyPr>
          <a:lstStyle/>
          <a:p>
            <a:r>
              <a:rPr lang="en-US" altLang="zh-CN" sz="2400" dirty="0" smtClean="0">
                <a:solidFill>
                  <a:srgbClr val="C00000"/>
                </a:solidFill>
                <a:latin typeface="Times New Roman"/>
              </a:rPr>
              <a:t>度而可橫跨過數個網目。</a:t>
            </a:r>
          </a:p>
        </p:txBody>
      </p:sp>
      <p:sp>
        <p:nvSpPr>
          <p:cNvPr id="23" name="矩形 22"/>
          <p:cNvSpPr>
            <a:spLocks noChangeArrowheads="1"/>
          </p:cNvSpPr>
          <p:nvPr/>
        </p:nvSpPr>
        <p:spPr bwMode="auto">
          <a:xfrm>
            <a:off x="3072529" y="497475"/>
            <a:ext cx="5262979" cy="646331"/>
          </a:xfrm>
          <a:prstGeom prst="rect">
            <a:avLst/>
          </a:prstGeom>
          <a:noFill/>
          <a:ln w="9525">
            <a:noFill/>
            <a:miter lim="800000"/>
            <a:headEnd/>
            <a:tailEnd/>
          </a:ln>
        </p:spPr>
        <p:txBody>
          <a:bodyPr wrap="none">
            <a:spAutoFit/>
          </a:bodyPr>
          <a:lstStyle/>
          <a:p>
            <a:pPr eaLnBrk="1" hangingPunct="1"/>
            <a:r>
              <a:rPr lang="zh-TW" altLang="en-US" sz="3600" b="1" dirty="0" smtClean="0">
                <a:solidFill>
                  <a:srgbClr val="FF6600"/>
                </a:solidFill>
              </a:rPr>
              <a:t>免拆網模防滲漿網體改良</a:t>
            </a:r>
            <a:endParaRPr lang="en-US" altLang="zh-CN" sz="3600" b="1" dirty="0">
              <a:solidFill>
                <a:srgbClr val="FF6600"/>
              </a:solidFill>
            </a:endParaRPr>
          </a:p>
        </p:txBody>
      </p:sp>
      <p:grpSp>
        <p:nvGrpSpPr>
          <p:cNvPr id="26" name="群組 25"/>
          <p:cNvGrpSpPr/>
          <p:nvPr/>
        </p:nvGrpSpPr>
        <p:grpSpPr>
          <a:xfrm>
            <a:off x="1121403" y="82666"/>
            <a:ext cx="1342752" cy="1569659"/>
            <a:chOff x="1916015" y="1498850"/>
            <a:chExt cx="1512799" cy="1832662"/>
          </a:xfrm>
        </p:grpSpPr>
        <p:sp>
          <p:nvSpPr>
            <p:cNvPr id="27" name="椭圆 7"/>
            <p:cNvSpPr/>
            <p:nvPr/>
          </p:nvSpPr>
          <p:spPr>
            <a:xfrm>
              <a:off x="1916015" y="1498850"/>
              <a:ext cx="1512799" cy="1512799"/>
            </a:xfrm>
            <a:prstGeom prst="ellipse">
              <a:avLst/>
            </a:prstGeom>
            <a:solidFill>
              <a:srgbClr val="F03F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kumimoji="1" lang="zh-CN" altLang="en-US" sz="10000" dirty="0">
                <a:solidFill>
                  <a:srgbClr val="F2F2F2"/>
                </a:solidFill>
              </a:endParaRPr>
            </a:p>
          </p:txBody>
        </p:sp>
        <p:sp>
          <p:nvSpPr>
            <p:cNvPr id="28" name="矩形 27"/>
            <p:cNvSpPr/>
            <p:nvPr/>
          </p:nvSpPr>
          <p:spPr>
            <a:xfrm>
              <a:off x="2263412" y="1498850"/>
              <a:ext cx="875400" cy="1832662"/>
            </a:xfrm>
            <a:prstGeom prst="rect">
              <a:avLst/>
            </a:prstGeom>
          </p:spPr>
          <p:txBody>
            <a:bodyPr wrap="square">
              <a:spAutoFit/>
            </a:bodyPr>
            <a:lstStyle/>
            <a:p>
              <a:pPr algn="ctr"/>
              <a:r>
                <a:rPr kumimoji="1" lang="en-US" altLang="zh-TW" sz="9600" dirty="0" smtClean="0">
                  <a:solidFill>
                    <a:srgbClr val="F2F2F2"/>
                  </a:solidFill>
                </a:rPr>
                <a:t>4</a:t>
              </a:r>
              <a:endParaRPr kumimoji="1" lang="zh-CN" altLang="en-US" sz="9600" dirty="0">
                <a:solidFill>
                  <a:srgbClr val="F2F2F2"/>
                </a:solidFill>
              </a:endParaRPr>
            </a:p>
          </p:txBody>
        </p:sp>
      </p:grpSp>
      <p:sp>
        <p:nvSpPr>
          <p:cNvPr id="14" name="向左箭號圖說文字 13"/>
          <p:cNvSpPr/>
          <p:nvPr/>
        </p:nvSpPr>
        <p:spPr>
          <a:xfrm>
            <a:off x="4884335" y="2000693"/>
            <a:ext cx="774826" cy="3219007"/>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申</a:t>
            </a:r>
            <a:endParaRPr lang="en-US" altLang="zh-TW" dirty="0" smtClean="0"/>
          </a:p>
          <a:p>
            <a:pPr algn="ctr"/>
            <a:r>
              <a:rPr lang="zh-TW" altLang="en-US" dirty="0" smtClean="0"/>
              <a:t>請</a:t>
            </a:r>
            <a:endParaRPr lang="en-US" altLang="zh-TW" dirty="0" smtClean="0"/>
          </a:p>
          <a:p>
            <a:pPr algn="ctr"/>
            <a:r>
              <a:rPr lang="zh-TW" altLang="en-US" dirty="0" smtClean="0"/>
              <a:t>專</a:t>
            </a:r>
            <a:endParaRPr lang="en-US" altLang="zh-TW" dirty="0" smtClean="0"/>
          </a:p>
          <a:p>
            <a:pPr algn="ctr"/>
            <a:r>
              <a:rPr lang="zh-TW" altLang="en-US" dirty="0" smtClean="0"/>
              <a:t>利</a:t>
            </a:r>
            <a:endParaRPr lang="en-US" altLang="zh-TW" dirty="0" smtClean="0"/>
          </a:p>
          <a:p>
            <a:pPr algn="ctr"/>
            <a:r>
              <a:rPr lang="zh-TW" altLang="en-US" dirty="0" smtClean="0"/>
              <a:t>範</a:t>
            </a:r>
            <a:r>
              <a:rPr lang="zh-TW" altLang="en-US" dirty="0"/>
              <a:t>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
                                        <p:tgtEl>
                                          <p:spTgt spid="23"/>
                                        </p:tgtEl>
                                        <p:attrNameLst>
                                          <p:attrName>ppt_y</p:attrName>
                                        </p:attrNameLst>
                                      </p:cBhvr>
                                      <p:tavLst>
                                        <p:tav tm="0">
                                          <p:val>
                                            <p:strVal val="#ppt_y+#ppt_h*1.125000"/>
                                          </p:val>
                                        </p:tav>
                                        <p:tav tm="100000">
                                          <p:val>
                                            <p:strVal val="#ppt_y"/>
                                          </p:val>
                                        </p:tav>
                                      </p:tavLst>
                                    </p:anim>
                                    <p:animEffect transition="in" filter="wipe(up)">
                                      <p:cBhvr>
                                        <p:cTn id="8" dur="3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任意多边形 14"/>
          <p:cNvSpPr/>
          <p:nvPr/>
        </p:nvSpPr>
        <p:spPr>
          <a:xfrm>
            <a:off x="792162" y="4743327"/>
            <a:ext cx="7956613" cy="1878888"/>
          </a:xfrm>
          <a:custGeom>
            <a:avLst/>
            <a:gdLst>
              <a:gd name="connsiteX0" fmla="*/ 761999 w 6858000"/>
              <a:gd name="connsiteY0" fmla="*/ 870858 h 2394857"/>
              <a:gd name="connsiteX1" fmla="*/ 1691081 w 6858000"/>
              <a:gd name="connsiteY1" fmla="*/ 83 h 2394857"/>
              <a:gd name="connsiteX2" fmla="*/ 5166920 w 6858000"/>
              <a:gd name="connsiteY2" fmla="*/ 83 h 2394857"/>
              <a:gd name="connsiteX3" fmla="*/ 6096001 w 6858000"/>
              <a:gd name="connsiteY3" fmla="*/ 870858 h 2394857"/>
              <a:gd name="connsiteX4" fmla="*/ 0 w 6858000"/>
              <a:gd name="connsiteY4" fmla="*/ 2394857 h 2394857"/>
              <a:gd name="connsiteX5" fmla="*/ 0 w 6858000"/>
              <a:gd name="connsiteY5" fmla="*/ 870859 h 2394857"/>
              <a:gd name="connsiteX6" fmla="*/ 6858000 w 6858000"/>
              <a:gd name="connsiteY6" fmla="*/ 870859 h 2394857"/>
              <a:gd name="connsiteX7" fmla="*/ 6858000 w 6858000"/>
              <a:gd name="connsiteY7" fmla="*/ 2394857 h 239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2394857">
                <a:moveTo>
                  <a:pt x="761999" y="870858"/>
                </a:moveTo>
                <a:cubicBezTo>
                  <a:pt x="1316531" y="631447"/>
                  <a:pt x="1066594" y="-8391"/>
                  <a:pt x="1691081" y="83"/>
                </a:cubicBezTo>
                <a:lnTo>
                  <a:pt x="5166920" y="83"/>
                </a:lnTo>
                <a:cubicBezTo>
                  <a:pt x="5826383" y="-2035"/>
                  <a:pt x="5523980" y="612379"/>
                  <a:pt x="6096001" y="870858"/>
                </a:cubicBezTo>
                <a:close/>
                <a:moveTo>
                  <a:pt x="0" y="2394857"/>
                </a:moveTo>
                <a:lnTo>
                  <a:pt x="0" y="870859"/>
                </a:lnTo>
                <a:lnTo>
                  <a:pt x="6858000" y="870859"/>
                </a:lnTo>
                <a:lnTo>
                  <a:pt x="6858000" y="2394857"/>
                </a:lnTo>
                <a:close/>
              </a:path>
            </a:pathLst>
          </a:custGeom>
          <a:solidFill>
            <a:srgbClr val="FFC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2" name="Freeform 3"/>
          <p:cNvSpPr/>
          <p:nvPr/>
        </p:nvSpPr>
        <p:spPr>
          <a:xfrm>
            <a:off x="792162" y="1168400"/>
            <a:ext cx="0" cy="5400675"/>
          </a:xfrm>
          <a:custGeom>
            <a:avLst/>
            <a:gdLst/>
            <a:ahLst/>
            <a:cxnLst/>
            <a:rect l="0" t="0" r="0" b="0"/>
            <a:pathLst>
              <a:path h="5400675">
                <a:moveTo>
                  <a:pt x="0" y="0"/>
                </a:moveTo>
                <a:lnTo>
                  <a:pt x="3309175" y="0"/>
                </a:lnTo>
                <a:lnTo>
                  <a:pt x="3889438" y="2700400"/>
                </a:lnTo>
                <a:lnTo>
                  <a:pt x="3309175" y="5400675"/>
                </a:lnTo>
                <a:lnTo>
                  <a:pt x="0" y="5400675"/>
                </a:lnTo>
                <a:lnTo>
                  <a:pt x="0" y="0"/>
                </a:lnTo>
              </a:path>
            </a:pathLst>
          </a:custGeom>
          <a:ln w="29765">
            <a:solidFill>
              <a:srgbClr val="3399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Freeform 3"/>
          <p:cNvSpPr/>
          <p:nvPr/>
        </p:nvSpPr>
        <p:spPr>
          <a:xfrm>
            <a:off x="4103750" y="1160525"/>
            <a:ext cx="128524" cy="654050"/>
          </a:xfrm>
          <a:custGeom>
            <a:avLst/>
            <a:gdLst/>
            <a:ahLst/>
            <a:cxnLst/>
            <a:rect l="0" t="0" r="0" b="0"/>
            <a:pathLst>
              <a:path w="128524" h="654050">
                <a:moveTo>
                  <a:pt x="0" y="654050"/>
                </a:moveTo>
                <a:lnTo>
                  <a:pt x="0" y="0"/>
                </a:lnTo>
                <a:lnTo>
                  <a:pt x="128524" y="654050"/>
                </a:lnTo>
                <a:lnTo>
                  <a:pt x="0" y="654050"/>
                </a:lnTo>
              </a:path>
            </a:pathLst>
          </a:custGeom>
          <a:ln w="9921">
            <a:solidFill>
              <a:srgbClr val="3399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Freeform 3"/>
          <p:cNvSpPr/>
          <p:nvPr/>
        </p:nvSpPr>
        <p:spPr>
          <a:xfrm>
            <a:off x="4716526" y="1168400"/>
            <a:ext cx="4032249" cy="5400675"/>
          </a:xfrm>
          <a:custGeom>
            <a:avLst/>
            <a:gdLst/>
            <a:ahLst/>
            <a:cxnLst/>
            <a:rect l="0" t="0" r="0" b="0"/>
            <a:pathLst>
              <a:path w="4032249" h="5400675">
                <a:moveTo>
                  <a:pt x="4032249" y="0"/>
                </a:moveTo>
                <a:lnTo>
                  <a:pt x="601472" y="0"/>
                </a:lnTo>
                <a:lnTo>
                  <a:pt x="0" y="2700400"/>
                </a:lnTo>
                <a:lnTo>
                  <a:pt x="601472" y="5400675"/>
                </a:lnTo>
                <a:lnTo>
                  <a:pt x="4032249" y="5400675"/>
                </a:lnTo>
                <a:lnTo>
                  <a:pt x="4032249" y="0"/>
                </a:lnTo>
              </a:path>
            </a:pathLst>
          </a:custGeom>
          <a:ln w="29765">
            <a:solidFill>
              <a:srgbClr val="666699">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Freeform 3"/>
          <p:cNvSpPr/>
          <p:nvPr/>
        </p:nvSpPr>
        <p:spPr>
          <a:xfrm>
            <a:off x="5170550" y="1170051"/>
            <a:ext cx="150749" cy="642873"/>
          </a:xfrm>
          <a:custGeom>
            <a:avLst/>
            <a:gdLst/>
            <a:ahLst/>
            <a:cxnLst/>
            <a:rect l="0" t="0" r="0" b="0"/>
            <a:pathLst>
              <a:path w="150749" h="642873">
                <a:moveTo>
                  <a:pt x="150749" y="642873"/>
                </a:moveTo>
                <a:lnTo>
                  <a:pt x="150749" y="0"/>
                </a:lnTo>
                <a:lnTo>
                  <a:pt x="0" y="642873"/>
                </a:lnTo>
                <a:lnTo>
                  <a:pt x="150749" y="642873"/>
                </a:lnTo>
              </a:path>
            </a:pathLst>
          </a:custGeom>
          <a:ln w="9921">
            <a:solidFill>
              <a:srgbClr val="666699">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9" name="TextBox 2"/>
          <p:cNvSpPr txBox="1"/>
          <p:nvPr/>
        </p:nvSpPr>
        <p:spPr>
          <a:xfrm>
            <a:off x="5952109" y="1301801"/>
            <a:ext cx="2139696" cy="355092"/>
          </a:xfrm>
          <a:prstGeom prst="rect">
            <a:avLst/>
          </a:prstGeom>
          <a:noFill/>
        </p:spPr>
        <p:txBody>
          <a:bodyPr wrap="none" lIns="0" tIns="0" rIns="0" rtlCol="0">
            <a:spAutoFit/>
          </a:bodyPr>
          <a:lstStyle/>
          <a:p>
            <a:r>
              <a:rPr lang="en-US" altLang="zh-CN" sz="2700" dirty="0" smtClean="0">
                <a:solidFill>
                  <a:srgbClr val="FFFFFF"/>
                </a:solidFill>
                <a:latin typeface="Times New Roman"/>
              </a:rPr>
              <a:t>被控侵權對象</a:t>
            </a:r>
          </a:p>
        </p:txBody>
      </p:sp>
      <p:sp>
        <p:nvSpPr>
          <p:cNvPr id="3" name="TextBox 3"/>
          <p:cNvSpPr txBox="1"/>
          <p:nvPr/>
        </p:nvSpPr>
        <p:spPr>
          <a:xfrm>
            <a:off x="1771523" y="1344473"/>
            <a:ext cx="1424939" cy="355092"/>
          </a:xfrm>
          <a:prstGeom prst="rect">
            <a:avLst/>
          </a:prstGeom>
          <a:noFill/>
        </p:spPr>
        <p:txBody>
          <a:bodyPr wrap="none" lIns="0" tIns="0" rIns="0" rtlCol="0">
            <a:spAutoFit/>
          </a:bodyPr>
          <a:lstStyle/>
          <a:p>
            <a:r>
              <a:rPr lang="en-US" altLang="zh-CN" sz="2700" dirty="0" smtClean="0">
                <a:solidFill>
                  <a:srgbClr val="FFFFFF"/>
                </a:solidFill>
                <a:latin typeface="Times New Roman"/>
              </a:rPr>
              <a:t>系爭專利</a:t>
            </a:r>
          </a:p>
        </p:txBody>
      </p:sp>
      <p:sp>
        <p:nvSpPr>
          <p:cNvPr id="4" name="TextBox 4"/>
          <p:cNvSpPr txBox="1"/>
          <p:nvPr/>
        </p:nvSpPr>
        <p:spPr>
          <a:xfrm>
            <a:off x="1278001" y="1894433"/>
            <a:ext cx="2795390" cy="254507"/>
          </a:xfrm>
          <a:prstGeom prst="rect">
            <a:avLst/>
          </a:prstGeom>
          <a:noFill/>
        </p:spPr>
        <p:txBody>
          <a:bodyPr wrap="none" lIns="0" tIns="0" rIns="0" rtlCol="0">
            <a:spAutoFit/>
          </a:bodyPr>
          <a:lstStyle/>
          <a:p>
            <a:r>
              <a:rPr lang="en-US" altLang="zh-CN" sz="2000" dirty="0" smtClean="0">
                <a:solidFill>
                  <a:srgbClr val="000000"/>
                </a:solidFill>
                <a:latin typeface="Times New Roman"/>
              </a:rPr>
              <a:t>方式：該網體之內側面設</a:t>
            </a:r>
          </a:p>
        </p:txBody>
      </p:sp>
      <p:sp>
        <p:nvSpPr>
          <p:cNvPr id="5" name="TextBox 5"/>
          <p:cNvSpPr txBox="1"/>
          <p:nvPr/>
        </p:nvSpPr>
        <p:spPr>
          <a:xfrm>
            <a:off x="5491860" y="1973681"/>
            <a:ext cx="2795390" cy="254507"/>
          </a:xfrm>
          <a:prstGeom prst="rect">
            <a:avLst/>
          </a:prstGeom>
          <a:noFill/>
        </p:spPr>
        <p:txBody>
          <a:bodyPr wrap="none" lIns="0" tIns="0" rIns="0" rtlCol="0">
            <a:spAutoFit/>
          </a:bodyPr>
          <a:lstStyle/>
          <a:p>
            <a:r>
              <a:rPr lang="en-US" altLang="zh-CN" sz="2000" dirty="0" smtClean="0">
                <a:solidFill>
                  <a:srgbClr val="000000"/>
                </a:solidFill>
                <a:latin typeface="Times New Roman"/>
              </a:rPr>
              <a:t>方式：該網體之內側面設</a:t>
            </a:r>
          </a:p>
        </p:txBody>
      </p:sp>
      <p:sp>
        <p:nvSpPr>
          <p:cNvPr id="6" name="TextBox 6"/>
          <p:cNvSpPr txBox="1"/>
          <p:nvPr/>
        </p:nvSpPr>
        <p:spPr>
          <a:xfrm>
            <a:off x="1271904" y="2199233"/>
            <a:ext cx="2795393" cy="254507"/>
          </a:xfrm>
          <a:prstGeom prst="rect">
            <a:avLst/>
          </a:prstGeom>
          <a:noFill/>
        </p:spPr>
        <p:txBody>
          <a:bodyPr wrap="none" lIns="0" tIns="0" rIns="0" rtlCol="0">
            <a:spAutoFit/>
          </a:bodyPr>
          <a:lstStyle/>
          <a:p>
            <a:r>
              <a:rPr lang="en-US" altLang="zh-CN" sz="2000" dirty="0" smtClean="0">
                <a:solidFill>
                  <a:srgbClr val="000000"/>
                </a:solidFill>
                <a:latin typeface="Times New Roman"/>
              </a:rPr>
              <a:t>有一由水溶性樹脂混合纖</a:t>
            </a:r>
          </a:p>
        </p:txBody>
      </p:sp>
      <p:sp>
        <p:nvSpPr>
          <p:cNvPr id="7" name="TextBox 7"/>
          <p:cNvSpPr txBox="1"/>
          <p:nvPr/>
        </p:nvSpPr>
        <p:spPr>
          <a:xfrm>
            <a:off x="5485765" y="2278490"/>
            <a:ext cx="2795642" cy="254812"/>
          </a:xfrm>
          <a:prstGeom prst="rect">
            <a:avLst/>
          </a:prstGeom>
          <a:noFill/>
        </p:spPr>
        <p:txBody>
          <a:bodyPr wrap="none" lIns="0" tIns="0" rIns="0" rtlCol="0">
            <a:spAutoFit/>
          </a:bodyPr>
          <a:lstStyle/>
          <a:p>
            <a:r>
              <a:rPr lang="en-US" altLang="zh-CN" sz="2000" dirty="0" smtClean="0">
                <a:solidFill>
                  <a:srgbClr val="000000"/>
                </a:solidFill>
                <a:latin typeface="Times New Roman"/>
              </a:rPr>
              <a:t>有一由油溶性樹脂混合纖</a:t>
            </a:r>
          </a:p>
        </p:txBody>
      </p:sp>
      <p:sp>
        <p:nvSpPr>
          <p:cNvPr id="8" name="TextBox 8"/>
          <p:cNvSpPr txBox="1"/>
          <p:nvPr/>
        </p:nvSpPr>
        <p:spPr>
          <a:xfrm>
            <a:off x="1271904" y="2504033"/>
            <a:ext cx="1778501" cy="254507"/>
          </a:xfrm>
          <a:prstGeom prst="rect">
            <a:avLst/>
          </a:prstGeom>
          <a:noFill/>
        </p:spPr>
        <p:txBody>
          <a:bodyPr wrap="none" lIns="0" tIns="0" rIns="0" rtlCol="0">
            <a:spAutoFit/>
          </a:bodyPr>
          <a:lstStyle/>
          <a:p>
            <a:r>
              <a:rPr lang="en-US" altLang="zh-CN" sz="2000" dirty="0" smtClean="0">
                <a:solidFill>
                  <a:srgbClr val="000000"/>
                </a:solidFill>
                <a:latin typeface="Times New Roman"/>
              </a:rPr>
              <a:t>維所形成之隔膜</a:t>
            </a:r>
          </a:p>
        </p:txBody>
      </p:sp>
      <p:sp>
        <p:nvSpPr>
          <p:cNvPr id="9" name="TextBox 9"/>
          <p:cNvSpPr txBox="1"/>
          <p:nvPr/>
        </p:nvSpPr>
        <p:spPr>
          <a:xfrm>
            <a:off x="5485765" y="2583535"/>
            <a:ext cx="1778501" cy="254507"/>
          </a:xfrm>
          <a:prstGeom prst="rect">
            <a:avLst/>
          </a:prstGeom>
          <a:noFill/>
        </p:spPr>
        <p:txBody>
          <a:bodyPr wrap="none" lIns="0" tIns="0" rIns="0" rtlCol="0">
            <a:spAutoFit/>
          </a:bodyPr>
          <a:lstStyle/>
          <a:p>
            <a:r>
              <a:rPr lang="en-US" altLang="zh-CN" sz="2000" dirty="0" smtClean="0">
                <a:solidFill>
                  <a:srgbClr val="000000"/>
                </a:solidFill>
                <a:latin typeface="Times New Roman"/>
              </a:rPr>
              <a:t>維所形成之隔膜</a:t>
            </a:r>
          </a:p>
        </p:txBody>
      </p:sp>
      <p:sp>
        <p:nvSpPr>
          <p:cNvPr id="10" name="TextBox 10"/>
          <p:cNvSpPr txBox="1"/>
          <p:nvPr/>
        </p:nvSpPr>
        <p:spPr>
          <a:xfrm>
            <a:off x="1278001" y="2961242"/>
            <a:ext cx="2795642" cy="254812"/>
          </a:xfrm>
          <a:prstGeom prst="rect">
            <a:avLst/>
          </a:prstGeom>
          <a:noFill/>
        </p:spPr>
        <p:txBody>
          <a:bodyPr wrap="none" lIns="0" tIns="0" rIns="0" rtlCol="0">
            <a:spAutoFit/>
          </a:bodyPr>
          <a:lstStyle/>
          <a:p>
            <a:r>
              <a:rPr lang="en-US" altLang="zh-CN" sz="2000" dirty="0" smtClean="0">
                <a:solidFill>
                  <a:srgbClr val="000000"/>
                </a:solidFill>
                <a:latin typeface="Times New Roman"/>
              </a:rPr>
              <a:t>功能：水溶性樹脂會被混</a:t>
            </a:r>
          </a:p>
        </p:txBody>
      </p:sp>
      <p:sp>
        <p:nvSpPr>
          <p:cNvPr id="11" name="TextBox 11"/>
          <p:cNvSpPr txBox="1"/>
          <p:nvPr/>
        </p:nvSpPr>
        <p:spPr>
          <a:xfrm>
            <a:off x="5491860" y="3040735"/>
            <a:ext cx="2795390" cy="254507"/>
          </a:xfrm>
          <a:prstGeom prst="rect">
            <a:avLst/>
          </a:prstGeom>
          <a:noFill/>
        </p:spPr>
        <p:txBody>
          <a:bodyPr wrap="none" lIns="0" tIns="0" rIns="0" rtlCol="0">
            <a:spAutoFit/>
          </a:bodyPr>
          <a:lstStyle/>
          <a:p>
            <a:r>
              <a:rPr lang="en-US" altLang="zh-CN" sz="2000" dirty="0" smtClean="0">
                <a:solidFill>
                  <a:srgbClr val="000000"/>
                </a:solidFill>
                <a:latin typeface="Times New Roman"/>
              </a:rPr>
              <a:t>功能：油性壓克力樹脂乾</a:t>
            </a:r>
          </a:p>
        </p:txBody>
      </p:sp>
      <p:sp>
        <p:nvSpPr>
          <p:cNvPr id="12" name="TextBox 12"/>
          <p:cNvSpPr txBox="1"/>
          <p:nvPr/>
        </p:nvSpPr>
        <p:spPr>
          <a:xfrm>
            <a:off x="1271904" y="3266287"/>
            <a:ext cx="2542413" cy="254507"/>
          </a:xfrm>
          <a:prstGeom prst="rect">
            <a:avLst/>
          </a:prstGeom>
          <a:noFill/>
        </p:spPr>
        <p:txBody>
          <a:bodyPr wrap="none" lIns="0" tIns="0" rIns="0" rtlCol="0">
            <a:spAutoFit/>
          </a:bodyPr>
          <a:lstStyle/>
          <a:p>
            <a:r>
              <a:rPr lang="en-US" altLang="zh-CN" sz="2000" dirty="0" smtClean="0">
                <a:solidFill>
                  <a:srgbClr val="000000"/>
                </a:solidFill>
                <a:latin typeface="Times New Roman"/>
              </a:rPr>
              <a:t>凝土中的水份緩緩溶解</a:t>
            </a:r>
          </a:p>
        </p:txBody>
      </p:sp>
      <p:sp>
        <p:nvSpPr>
          <p:cNvPr id="13" name="TextBox 13"/>
          <p:cNvSpPr txBox="1"/>
          <p:nvPr/>
        </p:nvSpPr>
        <p:spPr>
          <a:xfrm>
            <a:off x="5485765" y="3345535"/>
            <a:ext cx="2033009" cy="254507"/>
          </a:xfrm>
          <a:prstGeom prst="rect">
            <a:avLst/>
          </a:prstGeom>
          <a:noFill/>
        </p:spPr>
        <p:txBody>
          <a:bodyPr wrap="none" lIns="0" tIns="0" rIns="0" rtlCol="0">
            <a:spAutoFit/>
          </a:bodyPr>
          <a:lstStyle/>
          <a:p>
            <a:r>
              <a:rPr lang="en-US" altLang="zh-CN" sz="2000" dirty="0" smtClean="0">
                <a:solidFill>
                  <a:srgbClr val="000000"/>
                </a:solidFill>
                <a:latin typeface="Times New Roman"/>
              </a:rPr>
              <a:t>涸後難還原溶於水</a:t>
            </a:r>
          </a:p>
        </p:txBody>
      </p:sp>
      <p:sp>
        <p:nvSpPr>
          <p:cNvPr id="14" name="TextBox 14"/>
          <p:cNvSpPr txBox="1"/>
          <p:nvPr/>
        </p:nvSpPr>
        <p:spPr>
          <a:xfrm>
            <a:off x="1278001" y="3723487"/>
            <a:ext cx="2795393" cy="254507"/>
          </a:xfrm>
          <a:prstGeom prst="rect">
            <a:avLst/>
          </a:prstGeom>
          <a:noFill/>
        </p:spPr>
        <p:txBody>
          <a:bodyPr wrap="none" lIns="0" tIns="0" rIns="0" rtlCol="0">
            <a:spAutoFit/>
          </a:bodyPr>
          <a:lstStyle/>
          <a:p>
            <a:r>
              <a:rPr lang="en-US" altLang="zh-CN" sz="2000" dirty="0" smtClean="0">
                <a:solidFill>
                  <a:srgbClr val="000000"/>
                </a:solidFill>
                <a:latin typeface="Times New Roman"/>
              </a:rPr>
              <a:t>結果：混凝土乾涸時能與</a:t>
            </a:r>
          </a:p>
        </p:txBody>
      </p:sp>
      <p:sp>
        <p:nvSpPr>
          <p:cNvPr id="15" name="TextBox 15"/>
          <p:cNvSpPr txBox="1"/>
          <p:nvPr/>
        </p:nvSpPr>
        <p:spPr>
          <a:xfrm>
            <a:off x="5491860" y="3802989"/>
            <a:ext cx="2795393" cy="254507"/>
          </a:xfrm>
          <a:prstGeom prst="rect">
            <a:avLst/>
          </a:prstGeom>
          <a:noFill/>
        </p:spPr>
        <p:txBody>
          <a:bodyPr wrap="none" lIns="0" tIns="0" rIns="0" rtlCol="0">
            <a:spAutoFit/>
          </a:bodyPr>
          <a:lstStyle/>
          <a:p>
            <a:r>
              <a:rPr lang="en-US" altLang="zh-CN" sz="2000" dirty="0" smtClean="0">
                <a:solidFill>
                  <a:srgbClr val="000000"/>
                </a:solidFill>
                <a:latin typeface="Times New Roman"/>
              </a:rPr>
              <a:t>結果：噴塗乾涸後皆不怕</a:t>
            </a:r>
          </a:p>
        </p:txBody>
      </p:sp>
      <p:sp>
        <p:nvSpPr>
          <p:cNvPr id="16" name="TextBox 16"/>
          <p:cNvSpPr txBox="1"/>
          <p:nvPr/>
        </p:nvSpPr>
        <p:spPr>
          <a:xfrm>
            <a:off x="1271904" y="4028296"/>
            <a:ext cx="1526209" cy="254812"/>
          </a:xfrm>
          <a:prstGeom prst="rect">
            <a:avLst/>
          </a:prstGeom>
          <a:noFill/>
        </p:spPr>
        <p:txBody>
          <a:bodyPr wrap="none" lIns="0" tIns="0" rIns="0" rtlCol="0">
            <a:spAutoFit/>
          </a:bodyPr>
          <a:lstStyle/>
          <a:p>
            <a:r>
              <a:rPr lang="en-US" altLang="zh-CN" sz="2000" dirty="0" smtClean="0">
                <a:solidFill>
                  <a:srgbClr val="000000"/>
                </a:solidFill>
                <a:latin typeface="Times New Roman"/>
              </a:rPr>
              <a:t>網體良好握裹</a:t>
            </a:r>
          </a:p>
        </p:txBody>
      </p:sp>
      <p:sp>
        <p:nvSpPr>
          <p:cNvPr id="17" name="TextBox 17"/>
          <p:cNvSpPr txBox="1"/>
          <p:nvPr/>
        </p:nvSpPr>
        <p:spPr>
          <a:xfrm>
            <a:off x="5485765" y="4107789"/>
            <a:ext cx="2033393" cy="254507"/>
          </a:xfrm>
          <a:prstGeom prst="rect">
            <a:avLst/>
          </a:prstGeom>
          <a:noFill/>
        </p:spPr>
        <p:txBody>
          <a:bodyPr wrap="none" lIns="0" tIns="0" rIns="0" rtlCol="0">
            <a:spAutoFit/>
          </a:bodyPr>
          <a:lstStyle/>
          <a:p>
            <a:r>
              <a:rPr lang="en-US" altLang="zh-CN" sz="2000" dirty="0" smtClean="0">
                <a:solidFill>
                  <a:srgbClr val="000000"/>
                </a:solidFill>
                <a:latin typeface="Times New Roman"/>
              </a:rPr>
              <a:t>雨淋而具有防水性</a:t>
            </a:r>
          </a:p>
        </p:txBody>
      </p:sp>
      <p:sp>
        <p:nvSpPr>
          <p:cNvPr id="18" name="TextBox 18"/>
          <p:cNvSpPr txBox="1"/>
          <p:nvPr/>
        </p:nvSpPr>
        <p:spPr>
          <a:xfrm>
            <a:off x="2205663" y="4912037"/>
            <a:ext cx="5129609" cy="2816156"/>
          </a:xfrm>
          <a:prstGeom prst="rect">
            <a:avLst/>
          </a:prstGeom>
          <a:noFill/>
        </p:spPr>
        <p:txBody>
          <a:bodyPr wrap="none" lIns="0" tIns="0" rIns="0" rtlCol="0">
            <a:spAutoFit/>
          </a:bodyPr>
          <a:lstStyle/>
          <a:p>
            <a:r>
              <a:rPr lang="en-US" altLang="zh-CN" sz="2000" b="1" dirty="0" smtClean="0">
                <a:solidFill>
                  <a:srgbClr val="0000FF"/>
                </a:solidFill>
                <a:latin typeface="微軟正黑體" panose="020B0604030504040204" pitchFamily="34" charset="-120"/>
                <a:ea typeface="微軟正黑體" panose="020B0604030504040204" pitchFamily="34" charset="-120"/>
              </a:rPr>
              <a:t>「</a:t>
            </a:r>
            <a:r>
              <a:rPr lang="en-US" altLang="zh-CN" sz="2000" b="1" dirty="0" err="1" smtClean="0">
                <a:solidFill>
                  <a:srgbClr val="0000FF"/>
                </a:solidFill>
                <a:latin typeface="微軟正黑體" panose="020B0604030504040204" pitchFamily="34" charset="-120"/>
                <a:ea typeface="微軟正黑體" panose="020B0604030504040204" pitchFamily="34" charset="-120"/>
              </a:rPr>
              <a:t>水溶性樹脂」之材質限定與原告的意識限定</a:t>
            </a:r>
            <a:endParaRPr lang="en-US" altLang="zh-CN" sz="2000" b="1" dirty="0" smtClean="0">
              <a:solidFill>
                <a:srgbClr val="0000FF"/>
              </a:solidFill>
              <a:latin typeface="微軟正黑體" panose="020B0604030504040204" pitchFamily="34" charset="-120"/>
              <a:ea typeface="微軟正黑體" panose="020B0604030504040204" pitchFamily="34" charset="-120"/>
            </a:endParaRPr>
          </a:p>
          <a:p>
            <a:r>
              <a:rPr lang="en-US" altLang="zh-CN" sz="2000" b="1" dirty="0" err="1">
                <a:solidFill>
                  <a:srgbClr val="0000FF"/>
                </a:solidFill>
                <a:latin typeface="微軟正黑體" panose="020B0604030504040204" pitchFamily="34" charset="-120"/>
                <a:ea typeface="微軟正黑體" panose="020B0604030504040204" pitchFamily="34" charset="-120"/>
              </a:rPr>
              <a:t>或排除事項有關，原告以「水溶性樹脂」</a:t>
            </a:r>
            <a:r>
              <a:rPr lang="en-US" altLang="zh-CN" sz="2000" b="1" dirty="0" err="1" smtClean="0">
                <a:solidFill>
                  <a:srgbClr val="0000FF"/>
                </a:solidFill>
                <a:latin typeface="微軟正黑體" panose="020B0604030504040204" pitchFamily="34" charset="-120"/>
                <a:ea typeface="微軟正黑體" panose="020B0604030504040204" pitchFamily="34" charset="-120"/>
              </a:rPr>
              <a:t>之材</a:t>
            </a:r>
            <a:endParaRPr lang="en-US" altLang="zh-CN" sz="2000" b="1" dirty="0" smtClean="0">
              <a:solidFill>
                <a:srgbClr val="0000FF"/>
              </a:solidFill>
              <a:latin typeface="微軟正黑體" panose="020B0604030504040204" pitchFamily="34" charset="-120"/>
              <a:ea typeface="微軟正黑體" panose="020B0604030504040204" pitchFamily="34" charset="-120"/>
            </a:endParaRPr>
          </a:p>
          <a:p>
            <a:r>
              <a:rPr lang="en-US" altLang="zh-CN" sz="2000" b="1" dirty="0" err="1">
                <a:solidFill>
                  <a:srgbClr val="0000FF"/>
                </a:solidFill>
                <a:latin typeface="微軟正黑體" panose="020B0604030504040204" pitchFamily="34" charset="-120"/>
                <a:ea typeface="微軟正黑體" panose="020B0604030504040204" pitchFamily="34" charset="-120"/>
              </a:rPr>
              <a:t>質限定方能達該樹脂被混凝土中的水份溶解</a:t>
            </a:r>
            <a:r>
              <a:rPr lang="en-US" altLang="zh-CN" sz="2000" b="1" dirty="0" smtClean="0">
                <a:solidFill>
                  <a:srgbClr val="0000FF"/>
                </a:solidFill>
                <a:latin typeface="微軟正黑體" panose="020B0604030504040204" pitchFamily="34" charset="-120"/>
                <a:ea typeface="微軟正黑體" panose="020B0604030504040204" pitchFamily="34" charset="-120"/>
              </a:rPr>
              <a:t>，</a:t>
            </a:r>
          </a:p>
          <a:p>
            <a:r>
              <a:rPr lang="en-US" altLang="zh-CN" sz="2000" b="1" dirty="0" err="1">
                <a:solidFill>
                  <a:srgbClr val="0000FF"/>
                </a:solidFill>
                <a:latin typeface="微軟正黑體" panose="020B0604030504040204" pitchFamily="34" charset="-120"/>
                <a:ea typeface="微軟正黑體" panose="020B0604030504040204" pitchFamily="34" charset="-120"/>
              </a:rPr>
              <a:t>嗣乾涸時握裹網體，</a:t>
            </a:r>
            <a:r>
              <a:rPr lang="en-US" altLang="zh-CN" sz="2000" b="1" dirty="0" err="1" smtClean="0">
                <a:solidFill>
                  <a:srgbClr val="0000FF"/>
                </a:solidFill>
                <a:latin typeface="微軟正黑體" panose="020B0604030504040204" pitchFamily="34" charset="-120"/>
                <a:ea typeface="微軟正黑體" panose="020B0604030504040204" pitchFamily="34" charset="-120"/>
              </a:rPr>
              <a:t>顯然排除不具有此等特性</a:t>
            </a:r>
            <a:endParaRPr lang="en-US" altLang="zh-CN" sz="2000" b="1" dirty="0" smtClean="0">
              <a:solidFill>
                <a:srgbClr val="0000FF"/>
              </a:solidFill>
              <a:latin typeface="微軟正黑體" panose="020B0604030504040204" pitchFamily="34" charset="-120"/>
              <a:ea typeface="微軟正黑體" panose="020B0604030504040204" pitchFamily="34" charset="-120"/>
            </a:endParaRPr>
          </a:p>
          <a:p>
            <a:r>
              <a:rPr lang="en-US" altLang="zh-CN" sz="2000" b="1" dirty="0" err="1">
                <a:solidFill>
                  <a:srgbClr val="0000FF"/>
                </a:solidFill>
                <a:latin typeface="微軟正黑體" panose="020B0604030504040204" pitchFamily="34" charset="-120"/>
                <a:ea typeface="微軟正黑體" panose="020B0604030504040204" pitchFamily="34" charset="-120"/>
              </a:rPr>
              <a:t>之油性壓克力樹脂之材質，是兩者難謂均等</a:t>
            </a:r>
            <a:endParaRPr lang="en-US" altLang="zh-CN" sz="2000" b="1" dirty="0">
              <a:solidFill>
                <a:srgbClr val="0000FF"/>
              </a:solidFill>
              <a:latin typeface="微軟正黑體" panose="020B0604030504040204" pitchFamily="34" charset="-120"/>
              <a:ea typeface="微軟正黑體" panose="020B0604030504040204" pitchFamily="34" charset="-120"/>
            </a:endParaRPr>
          </a:p>
          <a:p>
            <a:endParaRPr lang="en-US" altLang="zh-CN" sz="2000" b="1" dirty="0">
              <a:solidFill>
                <a:srgbClr val="0000FF"/>
              </a:solidFill>
              <a:latin typeface="Times New Roman"/>
            </a:endParaRPr>
          </a:p>
          <a:p>
            <a:endParaRPr lang="en-US" altLang="zh-CN" sz="2000" b="1" dirty="0">
              <a:solidFill>
                <a:srgbClr val="0000FF"/>
              </a:solidFill>
              <a:latin typeface="Times New Roman"/>
            </a:endParaRPr>
          </a:p>
          <a:p>
            <a:endParaRPr lang="en-US" altLang="zh-CN" sz="2000" b="1" dirty="0">
              <a:solidFill>
                <a:srgbClr val="0000FF"/>
              </a:solidFill>
              <a:latin typeface="Times New Roman"/>
            </a:endParaRPr>
          </a:p>
          <a:p>
            <a:endParaRPr lang="en-US" altLang="zh-CN" sz="2000" b="1" dirty="0" smtClean="0">
              <a:solidFill>
                <a:srgbClr val="0000FF"/>
              </a:solidFill>
              <a:latin typeface="Times New Roman"/>
            </a:endParaRPr>
          </a:p>
        </p:txBody>
      </p:sp>
      <p:sp>
        <p:nvSpPr>
          <p:cNvPr id="30" name="矩形 29"/>
          <p:cNvSpPr/>
          <p:nvPr/>
        </p:nvSpPr>
        <p:spPr>
          <a:xfrm>
            <a:off x="3950527" y="1372144"/>
            <a:ext cx="1759456" cy="523220"/>
          </a:xfrm>
          <a:prstGeom prst="rect">
            <a:avLst/>
          </a:prstGeom>
          <a:noFill/>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TW" altLang="en-US" sz="2800" b="1" spc="270" dirty="0" smtClean="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法院判決</a:t>
            </a:r>
            <a:endParaRPr lang="zh-CN" altLang="en-US" sz="2800" b="1" spc="270" dirty="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pic>
        <p:nvPicPr>
          <p:cNvPr id="31" name="Picture 2" descr="ãå¤æ±ºãçåçæå°çµæ"/>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991279" y="78192"/>
            <a:ext cx="1450493" cy="12589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2457331_082944614000_2.jpg"/>
          <p:cNvPicPr>
            <a:picLocks noChangeAspect="1"/>
          </p:cNvPicPr>
          <p:nvPr/>
        </p:nvPicPr>
        <p:blipFill>
          <a:blip r:embed="rId3"/>
          <a:srcRect t="16414" b="4393"/>
          <a:stretch>
            <a:fillRect/>
          </a:stretch>
        </p:blipFill>
        <p:spPr>
          <a:xfrm>
            <a:off x="1000100" y="2588232"/>
            <a:ext cx="6750050" cy="4269792"/>
          </a:xfrm>
          <a:prstGeom prst="round2DiagRect">
            <a:avLst>
              <a:gd name="adj1" fmla="val 14032"/>
              <a:gd name="adj2" fmla="val 0"/>
            </a:avLst>
          </a:prstGeom>
          <a:effectLst>
            <a:softEdge rad="495300"/>
          </a:effectLst>
        </p:spPr>
      </p:pic>
      <p:sp>
        <p:nvSpPr>
          <p:cNvPr id="2" name="标题 1"/>
          <p:cNvSpPr>
            <a:spLocks noGrp="1"/>
          </p:cNvSpPr>
          <p:nvPr>
            <p:ph type="title"/>
          </p:nvPr>
        </p:nvSpPr>
        <p:spPr>
          <a:xfrm rot="21402072">
            <a:off x="4299394" y="3694898"/>
            <a:ext cx="3443658" cy="635265"/>
          </a:xfrm>
        </p:spPr>
        <p:txBody>
          <a:bodyPr>
            <a:noAutofit/>
          </a:bodyPr>
          <a:lstStyle/>
          <a:p>
            <a:pPr algn="ctr"/>
            <a:r>
              <a:rPr lang="en-US" altLang="zh-TW" sz="2400" dirty="0">
                <a:solidFill>
                  <a:srgbClr val="C00000"/>
                </a:solidFill>
                <a:effectLst>
                  <a:outerShdw blurRad="38100" dist="38100" dir="2700000" algn="tl">
                    <a:srgbClr val="000000">
                      <a:alpha val="43137"/>
                    </a:srgbClr>
                  </a:outerShdw>
                </a:effectLst>
              </a:rPr>
              <a:t>02-2567-2205</a:t>
            </a:r>
            <a:br>
              <a:rPr lang="en-US" altLang="zh-TW" sz="2400" dirty="0">
                <a:solidFill>
                  <a:srgbClr val="C00000"/>
                </a:solidFill>
                <a:effectLst>
                  <a:outerShdw blurRad="38100" dist="38100" dir="2700000" algn="tl">
                    <a:srgbClr val="000000">
                      <a:alpha val="43137"/>
                    </a:srgbClr>
                  </a:outerShdw>
                </a:effectLst>
              </a:rPr>
            </a:br>
            <a:r>
              <a:rPr lang="en-US" altLang="zh-TW" sz="2400" dirty="0" smtClean="0">
                <a:solidFill>
                  <a:srgbClr val="FF0000"/>
                </a:solidFill>
                <a:effectLst>
                  <a:outerShdw blurRad="38100" dist="38100" dir="2700000" algn="tl">
                    <a:srgbClr val="000000">
                      <a:alpha val="43137"/>
                    </a:srgbClr>
                  </a:outerShdw>
                </a:effectLst>
                <a:hlinkClick r:id="rId4"/>
              </a:rPr>
              <a:t>WWW.TSipo.com</a:t>
            </a:r>
            <a:r>
              <a:rPr lang="en-US" altLang="zh-TW" sz="2400" dirty="0">
                <a:solidFill>
                  <a:srgbClr val="FF0000"/>
                </a:solidFill>
                <a:effectLst>
                  <a:outerShdw blurRad="38100" dist="38100" dir="2700000" algn="tl">
                    <a:srgbClr val="000000">
                      <a:alpha val="43137"/>
                    </a:srgbClr>
                  </a:outerShdw>
                </a:effectLst>
              </a:rPr>
              <a:t/>
            </a:r>
            <a:br>
              <a:rPr lang="en-US" altLang="zh-TW" sz="2400" dirty="0">
                <a:solidFill>
                  <a:srgbClr val="FF0000"/>
                </a:solidFill>
                <a:effectLst>
                  <a:outerShdw blurRad="38100" dist="38100" dir="2700000" algn="tl">
                    <a:srgbClr val="000000">
                      <a:alpha val="43137"/>
                    </a:srgbClr>
                  </a:outerShdw>
                </a:effectLst>
              </a:rPr>
            </a:br>
            <a:r>
              <a:rPr lang="en-US" altLang="zh-TW" sz="2400" dirty="0">
                <a:solidFill>
                  <a:srgbClr val="C00000"/>
                </a:solidFill>
                <a:effectLst>
                  <a:outerShdw blurRad="38100" dist="38100" dir="2700000" algn="tl">
                    <a:srgbClr val="000000">
                      <a:alpha val="43137"/>
                    </a:srgbClr>
                  </a:outerShdw>
                </a:effectLst>
              </a:rPr>
              <a:t>tsipo@tsipo.com</a:t>
            </a:r>
            <a:endParaRPr lang="zh-CN" altLang="en-US" sz="2400" dirty="0">
              <a:solidFill>
                <a:srgbClr val="C00000"/>
              </a:solidFill>
              <a:effectLst>
                <a:outerShdw blurRad="38100" dist="38100" dir="2700000" algn="tl">
                  <a:srgbClr val="000000">
                    <a:alpha val="43137"/>
                  </a:srgbClr>
                </a:outerShdw>
              </a:effectLst>
            </a:endParaRPr>
          </a:p>
        </p:txBody>
      </p:sp>
      <p:pic>
        <p:nvPicPr>
          <p:cNvPr id="7" name="圖片 6"/>
          <p:cNvPicPr>
            <a:picLocks noChangeAspect="1"/>
          </p:cNvPicPr>
          <p:nvPr/>
        </p:nvPicPr>
        <p:blipFill rotWithShape="1">
          <a:blip r:embed="rId5"/>
          <a:srcRect b="18354"/>
          <a:stretch/>
        </p:blipFill>
        <p:spPr>
          <a:xfrm>
            <a:off x="214282" y="2398792"/>
            <a:ext cx="2420829" cy="1816026"/>
          </a:xfrm>
          <a:prstGeom prst="rect">
            <a:avLst/>
          </a:prstGeom>
        </p:spPr>
      </p:pic>
      <p:sp>
        <p:nvSpPr>
          <p:cNvPr id="4" name="矩形 3"/>
          <p:cNvSpPr/>
          <p:nvPr/>
        </p:nvSpPr>
        <p:spPr>
          <a:xfrm>
            <a:off x="1478264" y="3494737"/>
            <a:ext cx="2061141" cy="523220"/>
          </a:xfrm>
          <a:prstGeom prst="rect">
            <a:avLst/>
          </a:prstGeom>
          <a:noFill/>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TW" altLang="en-US" sz="2800" b="1" spc="270" dirty="0" smtClean="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謝謝大家 </a:t>
            </a:r>
            <a:r>
              <a:rPr lang="en-US" altLang="zh-TW" sz="2800" b="1" spc="270" dirty="0" smtClean="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a:t>
            </a:r>
            <a:endParaRPr lang="zh-CN" altLang="en-US" sz="2800" b="1" spc="270" dirty="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6" name="矩形 5"/>
          <p:cNvSpPr/>
          <p:nvPr/>
        </p:nvSpPr>
        <p:spPr>
          <a:xfrm>
            <a:off x="3143240" y="1214422"/>
            <a:ext cx="2776081" cy="707886"/>
          </a:xfrm>
          <a:prstGeom prst="rect">
            <a:avLst/>
          </a:prstGeom>
          <a:noFill/>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TW" altLang="en-US" sz="4000" b="1" spc="270" dirty="0" smtClean="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交流時間 </a:t>
            </a:r>
            <a:r>
              <a:rPr lang="en-US" altLang="zh-TW" sz="4000" b="1" spc="270" dirty="0" smtClean="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a:t>
            </a:r>
            <a:endParaRPr lang="zh-CN" altLang="en-US" sz="4000" b="1" spc="270" dirty="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07969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466655" y="4347102"/>
            <a:ext cx="9434288" cy="2232660"/>
          </a:xfrm>
          <a:prstGeom prst="rect">
            <a:avLst/>
          </a:prstGeom>
          <a:noFill/>
          <a:ln w="9525">
            <a:noFill/>
            <a:miter lim="800000"/>
            <a:headEnd/>
            <a:tailEnd/>
          </a:ln>
        </p:spPr>
        <p:txBody>
          <a:bodyPr lIns="0" rIns="0"/>
          <a:lstStyle/>
          <a:p>
            <a:pPr>
              <a:lnSpc>
                <a:spcPct val="120000"/>
              </a:lnSpc>
              <a:spcBef>
                <a:spcPct val="20000"/>
              </a:spcBef>
            </a:pPr>
            <a:r>
              <a:rPr lang="zh-TW" altLang="en-US" sz="2000" b="1" i="0" dirty="0" smtClean="0"/>
              <a:t>榮耀，</a:t>
            </a:r>
            <a:r>
              <a:rPr lang="zh-TW" altLang="en-US" sz="2000" b="1" dirty="0" smtClean="0"/>
              <a:t>來自於您長期的支持與愛護，</a:t>
            </a:r>
            <a:endParaRPr lang="en-US" altLang="zh-TW" sz="2000" b="1" dirty="0" smtClean="0"/>
          </a:p>
          <a:p>
            <a:pPr>
              <a:lnSpc>
                <a:spcPct val="120000"/>
              </a:lnSpc>
              <a:spcBef>
                <a:spcPct val="20000"/>
              </a:spcBef>
            </a:pPr>
            <a:r>
              <a:rPr lang="zh-TW" altLang="en-US" sz="2000" b="1" i="0" dirty="0" smtClean="0"/>
              <a:t>                         戰國策智權將更加努力，</a:t>
            </a:r>
            <a:r>
              <a:rPr lang="zh-TW" altLang="en-US" sz="2000" b="1" dirty="0" smtClean="0"/>
              <a:t>不負您的期望</a:t>
            </a:r>
            <a:r>
              <a:rPr lang="en-US" altLang="zh-TW" sz="2000" b="1" dirty="0" smtClean="0"/>
              <a:t>!</a:t>
            </a:r>
            <a:endParaRPr lang="zh-CN" altLang="en-US" sz="2000" b="1" i="0" dirty="0"/>
          </a:p>
        </p:txBody>
      </p:sp>
      <p:pic>
        <p:nvPicPr>
          <p:cNvPr id="9" name="圖片 8"/>
          <p:cNvPicPr>
            <a:picLocks noChangeAspect="1"/>
          </p:cNvPicPr>
          <p:nvPr/>
        </p:nvPicPr>
        <p:blipFill rotWithShape="1">
          <a:blip r:embed="rId3"/>
          <a:srcRect l="27852" t="19376" r="6688" b="53500"/>
          <a:stretch/>
        </p:blipFill>
        <p:spPr>
          <a:xfrm>
            <a:off x="1286636" y="1833996"/>
            <a:ext cx="6615735" cy="18504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2" name="组合 4"/>
          <p:cNvGrpSpPr/>
          <p:nvPr/>
        </p:nvGrpSpPr>
        <p:grpSpPr>
          <a:xfrm rot="5400000">
            <a:off x="-623863" y="1336342"/>
            <a:ext cx="2231028" cy="320419"/>
            <a:chOff x="4827934" y="3550540"/>
            <a:chExt cx="2173152" cy="593645"/>
          </a:xfrm>
          <a:solidFill>
            <a:srgbClr val="FFC000"/>
          </a:solidFill>
        </p:grpSpPr>
        <p:sp>
          <p:nvSpPr>
            <p:cNvPr id="10" name="Freeform 10"/>
            <p:cNvSpPr>
              <a:spLocks/>
            </p:cNvSpPr>
            <p:nvPr/>
          </p:nvSpPr>
          <p:spPr bwMode="auto">
            <a:xfrm rot="5400000">
              <a:off x="4572198" y="3806276"/>
              <a:ext cx="593644" cy="82171"/>
            </a:xfrm>
            <a:custGeom>
              <a:avLst/>
              <a:gdLst>
                <a:gd name="T0" fmla="*/ 196 w 196"/>
                <a:gd name="T1" fmla="*/ 15 h 30"/>
                <a:gd name="T2" fmla="*/ 181 w 196"/>
                <a:gd name="T3" fmla="*/ 30 h 30"/>
                <a:gd name="T4" fmla="*/ 15 w 196"/>
                <a:gd name="T5" fmla="*/ 30 h 30"/>
                <a:gd name="T6" fmla="*/ 0 w 196"/>
                <a:gd name="T7" fmla="*/ 15 h 30"/>
                <a:gd name="T8" fmla="*/ 0 w 196"/>
                <a:gd name="T9" fmla="*/ 15 h 30"/>
                <a:gd name="T10" fmla="*/ 15 w 196"/>
                <a:gd name="T11" fmla="*/ 0 h 30"/>
                <a:gd name="T12" fmla="*/ 181 w 196"/>
                <a:gd name="T13" fmla="*/ 0 h 30"/>
                <a:gd name="T14" fmla="*/ 196 w 196"/>
                <a:gd name="T15" fmla="*/ 15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30">
                  <a:moveTo>
                    <a:pt x="196" y="15"/>
                  </a:moveTo>
                  <a:cubicBezTo>
                    <a:pt x="196" y="24"/>
                    <a:pt x="189" y="30"/>
                    <a:pt x="181" y="30"/>
                  </a:cubicBezTo>
                  <a:cubicBezTo>
                    <a:pt x="15" y="30"/>
                    <a:pt x="15" y="30"/>
                    <a:pt x="15" y="30"/>
                  </a:cubicBezTo>
                  <a:cubicBezTo>
                    <a:pt x="7" y="30"/>
                    <a:pt x="0" y="24"/>
                    <a:pt x="0" y="15"/>
                  </a:cubicBezTo>
                  <a:cubicBezTo>
                    <a:pt x="0" y="15"/>
                    <a:pt x="0" y="15"/>
                    <a:pt x="0" y="15"/>
                  </a:cubicBezTo>
                  <a:cubicBezTo>
                    <a:pt x="0" y="7"/>
                    <a:pt x="7" y="0"/>
                    <a:pt x="15" y="0"/>
                  </a:cubicBezTo>
                  <a:cubicBezTo>
                    <a:pt x="181" y="0"/>
                    <a:pt x="181" y="0"/>
                    <a:pt x="181" y="0"/>
                  </a:cubicBezTo>
                  <a:cubicBezTo>
                    <a:pt x="189" y="0"/>
                    <a:pt x="196" y="7"/>
                    <a:pt x="196" y="15"/>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10"/>
            <p:cNvSpPr>
              <a:spLocks/>
            </p:cNvSpPr>
            <p:nvPr/>
          </p:nvSpPr>
          <p:spPr bwMode="auto">
            <a:xfrm rot="5400000">
              <a:off x="6663179" y="3806277"/>
              <a:ext cx="593644" cy="82171"/>
            </a:xfrm>
            <a:custGeom>
              <a:avLst/>
              <a:gdLst>
                <a:gd name="T0" fmla="*/ 196 w 196"/>
                <a:gd name="T1" fmla="*/ 15 h 30"/>
                <a:gd name="T2" fmla="*/ 181 w 196"/>
                <a:gd name="T3" fmla="*/ 30 h 30"/>
                <a:gd name="T4" fmla="*/ 15 w 196"/>
                <a:gd name="T5" fmla="*/ 30 h 30"/>
                <a:gd name="T6" fmla="*/ 0 w 196"/>
                <a:gd name="T7" fmla="*/ 15 h 30"/>
                <a:gd name="T8" fmla="*/ 0 w 196"/>
                <a:gd name="T9" fmla="*/ 15 h 30"/>
                <a:gd name="T10" fmla="*/ 15 w 196"/>
                <a:gd name="T11" fmla="*/ 0 h 30"/>
                <a:gd name="T12" fmla="*/ 181 w 196"/>
                <a:gd name="T13" fmla="*/ 0 h 30"/>
                <a:gd name="T14" fmla="*/ 196 w 196"/>
                <a:gd name="T15" fmla="*/ 15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30">
                  <a:moveTo>
                    <a:pt x="196" y="15"/>
                  </a:moveTo>
                  <a:cubicBezTo>
                    <a:pt x="196" y="24"/>
                    <a:pt x="189" y="30"/>
                    <a:pt x="181" y="30"/>
                  </a:cubicBezTo>
                  <a:cubicBezTo>
                    <a:pt x="15" y="30"/>
                    <a:pt x="15" y="30"/>
                    <a:pt x="15" y="30"/>
                  </a:cubicBezTo>
                  <a:cubicBezTo>
                    <a:pt x="7" y="30"/>
                    <a:pt x="0" y="24"/>
                    <a:pt x="0" y="15"/>
                  </a:cubicBezTo>
                  <a:cubicBezTo>
                    <a:pt x="0" y="15"/>
                    <a:pt x="0" y="15"/>
                    <a:pt x="0" y="15"/>
                  </a:cubicBezTo>
                  <a:cubicBezTo>
                    <a:pt x="0" y="7"/>
                    <a:pt x="7" y="0"/>
                    <a:pt x="15" y="0"/>
                  </a:cubicBezTo>
                  <a:cubicBezTo>
                    <a:pt x="181" y="0"/>
                    <a:pt x="181" y="0"/>
                    <a:pt x="181" y="0"/>
                  </a:cubicBezTo>
                  <a:cubicBezTo>
                    <a:pt x="189" y="0"/>
                    <a:pt x="196" y="7"/>
                    <a:pt x="196" y="15"/>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字方塊 11"/>
          <p:cNvSpPr txBox="1"/>
          <p:nvPr/>
        </p:nvSpPr>
        <p:spPr>
          <a:xfrm>
            <a:off x="247955" y="782707"/>
            <a:ext cx="415498" cy="1200329"/>
          </a:xfrm>
          <a:prstGeom prst="rect">
            <a:avLst/>
          </a:prstGeom>
          <a:noFill/>
        </p:spPr>
        <p:txBody>
          <a:bodyPr wrap="none" rtlCol="0">
            <a:spAutoFit/>
          </a:bodyPr>
          <a:lstStyle/>
          <a:p>
            <a:r>
              <a:rPr lang="zh-TW" altLang="en-US" b="1" dirty="0" smtClean="0">
                <a:latin typeface="+mj-ea"/>
                <a:ea typeface="+mj-ea"/>
              </a:rPr>
              <a:t>獲</a:t>
            </a:r>
            <a:endParaRPr lang="en-US" altLang="zh-TW" b="1" dirty="0" smtClean="0">
              <a:latin typeface="+mj-ea"/>
              <a:ea typeface="+mj-ea"/>
            </a:endParaRPr>
          </a:p>
          <a:p>
            <a:r>
              <a:rPr lang="zh-TW" altLang="en-US" b="1" dirty="0" smtClean="0">
                <a:latin typeface="+mj-ea"/>
                <a:ea typeface="+mj-ea"/>
              </a:rPr>
              <a:t>獎</a:t>
            </a:r>
            <a:endParaRPr lang="en-US" altLang="zh-TW" b="1" dirty="0" smtClean="0">
              <a:latin typeface="+mj-ea"/>
              <a:ea typeface="+mj-ea"/>
            </a:endParaRPr>
          </a:p>
          <a:p>
            <a:r>
              <a:rPr lang="zh-TW" altLang="en-US" b="1" dirty="0" smtClean="0">
                <a:latin typeface="+mj-ea"/>
                <a:ea typeface="+mj-ea"/>
              </a:rPr>
              <a:t>紀</a:t>
            </a:r>
            <a:endParaRPr lang="en-US" altLang="zh-TW" b="1" dirty="0" smtClean="0">
              <a:latin typeface="+mj-ea"/>
              <a:ea typeface="+mj-ea"/>
            </a:endParaRPr>
          </a:p>
          <a:p>
            <a:r>
              <a:rPr lang="zh-TW" altLang="en-US" b="1" dirty="0" smtClean="0">
                <a:latin typeface="+mj-ea"/>
                <a:ea typeface="+mj-ea"/>
              </a:rPr>
              <a:t>錄</a:t>
            </a:r>
            <a:endParaRPr lang="zh-TW" altLang="en-US" b="1" dirty="0">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7"/>
          <p:cNvSpPr>
            <a:spLocks noChangeArrowheads="1"/>
          </p:cNvSpPr>
          <p:nvPr/>
        </p:nvSpPr>
        <p:spPr bwMode="auto">
          <a:xfrm>
            <a:off x="1459288" y="1340768"/>
            <a:ext cx="2606677" cy="2522110"/>
          </a:xfrm>
          <a:prstGeom prst="rect">
            <a:avLst/>
          </a:prstGeom>
          <a:solidFill>
            <a:srgbClr val="C00000"/>
          </a:solidFill>
          <a:ln>
            <a:noFill/>
          </a:ln>
        </p:spPr>
        <p:txBody>
          <a:bodyPr anchor="b"/>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ts val="1800"/>
              </a:lnSpc>
              <a:buFont typeface="Arial" panose="020B0604020202020204" pitchFamily="34" charset="0"/>
              <a:buNone/>
            </a:pPr>
            <a:r>
              <a:rPr lang="zh-TW" altLang="en-US" sz="1350" dirty="0">
                <a:solidFill>
                  <a:srgbClr val="FFFFFF"/>
                </a:solidFill>
                <a:ea typeface="Microsoft YaHei" panose="020B0503020204020204" pitchFamily="34" charset="-122"/>
              </a:rPr>
              <a:t> </a:t>
            </a:r>
            <a:endParaRPr lang="zh-TW" altLang="en-US" sz="900" dirty="0">
              <a:solidFill>
                <a:srgbClr val="FFFFFF"/>
              </a:solidFill>
              <a:ea typeface="Microsoft YaHei" panose="020B0503020204020204" pitchFamily="34" charset="-122"/>
            </a:endParaRPr>
          </a:p>
        </p:txBody>
      </p:sp>
      <p:sp useBgFill="1">
        <p:nvSpPr>
          <p:cNvPr id="13" name="矩形 12"/>
          <p:cNvSpPr/>
          <p:nvPr/>
        </p:nvSpPr>
        <p:spPr>
          <a:xfrm>
            <a:off x="1619672" y="2095014"/>
            <a:ext cx="6068882" cy="3647152"/>
          </a:xfrm>
          <a:prstGeom prst="rect">
            <a:avLst/>
          </a:prstGeom>
          <a:ln>
            <a:solidFill>
              <a:srgbClr val="C00000"/>
            </a:solidFill>
          </a:ln>
        </p:spPr>
        <p:txBody>
          <a:bodyPr wrap="square">
            <a:spAutoFit/>
          </a:bodyPr>
          <a:lstStyle/>
          <a:p>
            <a:pPr fontAlgn="base">
              <a:spcAft>
                <a:spcPts val="0"/>
              </a:spcAft>
            </a:pPr>
            <a:r>
              <a:rPr lang="zh-TW" altLang="zh-TW" sz="1050" b="1" dirty="0">
                <a:solidFill>
                  <a:srgbClr val="C00000"/>
                </a:solidFill>
                <a:latin typeface="+mj-lt"/>
                <a:ea typeface="+mj-ea"/>
                <a:cs typeface="+mj-cs"/>
              </a:rPr>
              <a:t>現職</a:t>
            </a:r>
            <a:r>
              <a:rPr lang="en-US" altLang="zh-TW" sz="1050" b="1" dirty="0">
                <a:latin typeface="+mj-lt"/>
                <a:ea typeface="+mj-ea"/>
                <a:cs typeface="+mj-cs"/>
              </a:rPr>
              <a:t> TSipo</a:t>
            </a:r>
            <a:r>
              <a:rPr lang="zh-TW" altLang="zh-TW" sz="1050" b="1" dirty="0">
                <a:latin typeface="+mj-lt"/>
                <a:ea typeface="+mj-ea"/>
                <a:cs typeface="+mj-cs"/>
              </a:rPr>
              <a:t>戰國策智權 副總</a:t>
            </a:r>
            <a:r>
              <a:rPr lang="zh-TW" altLang="zh-TW" sz="1050" b="1" dirty="0" smtClean="0">
                <a:latin typeface="+mj-lt"/>
                <a:ea typeface="+mj-ea"/>
                <a:cs typeface="+mj-cs"/>
              </a:rPr>
              <a:t>經理</a:t>
            </a:r>
            <a:endParaRPr lang="en-US" altLang="zh-TW" sz="1050" b="1" dirty="0" smtClean="0">
              <a:latin typeface="+mj-lt"/>
              <a:ea typeface="+mj-ea"/>
              <a:cs typeface="+mj-cs"/>
            </a:endParaRPr>
          </a:p>
          <a:p>
            <a:pPr fontAlgn="base">
              <a:spcAft>
                <a:spcPts val="0"/>
              </a:spcAft>
            </a:pPr>
            <a:r>
              <a:rPr lang="zh-TW" altLang="en-US" sz="1050" b="1" dirty="0" smtClean="0">
                <a:latin typeface="+mj-lt"/>
                <a:ea typeface="+mj-ea"/>
                <a:cs typeface="+mj-cs"/>
              </a:rPr>
              <a:t>       </a:t>
            </a:r>
            <a:r>
              <a:rPr lang="en-US" altLang="zh-TW" sz="1050" b="1" dirty="0" smtClean="0">
                <a:latin typeface="+mj-lt"/>
                <a:ea typeface="+mj-ea"/>
                <a:cs typeface="+mj-cs"/>
              </a:rPr>
              <a:t>IPAMA</a:t>
            </a:r>
            <a:r>
              <a:rPr lang="zh-TW" altLang="zh-TW" sz="1050" b="1" dirty="0">
                <a:latin typeface="+mj-lt"/>
                <a:ea typeface="+mj-ea"/>
                <a:cs typeface="+mj-cs"/>
              </a:rPr>
              <a:t>智管會 理事兼執行</a:t>
            </a:r>
            <a:r>
              <a:rPr lang="zh-TW" altLang="zh-TW" sz="1050" b="1" dirty="0" smtClean="0">
                <a:latin typeface="+mj-lt"/>
                <a:ea typeface="+mj-ea"/>
                <a:cs typeface="+mj-cs"/>
              </a:rPr>
              <a:t>長</a:t>
            </a:r>
            <a:endParaRPr lang="en-US" altLang="zh-TW" sz="1050" b="1" dirty="0" smtClean="0">
              <a:latin typeface="+mj-lt"/>
              <a:ea typeface="+mj-ea"/>
              <a:cs typeface="+mj-cs"/>
            </a:endParaRPr>
          </a:p>
          <a:p>
            <a:pPr fontAlgn="base">
              <a:spcAft>
                <a:spcPts val="0"/>
              </a:spcAft>
            </a:pPr>
            <a:r>
              <a:rPr lang="zh-TW" altLang="en-US" sz="1050" b="1" dirty="0">
                <a:latin typeface="+mj-lt"/>
                <a:ea typeface="+mj-ea"/>
                <a:cs typeface="+mj-cs"/>
              </a:rPr>
              <a:t> </a:t>
            </a:r>
            <a:r>
              <a:rPr lang="zh-TW" altLang="en-US" sz="1050" b="1" dirty="0" smtClean="0">
                <a:latin typeface="+mj-lt"/>
                <a:ea typeface="+mj-ea"/>
                <a:cs typeface="+mj-cs"/>
              </a:rPr>
              <a:t>      </a:t>
            </a:r>
            <a:r>
              <a:rPr lang="zh-TW" altLang="zh-TW" sz="1050" b="1" dirty="0" smtClean="0">
                <a:latin typeface="+mj-lt"/>
                <a:ea typeface="+mj-ea"/>
                <a:cs typeface="+mj-cs"/>
              </a:rPr>
              <a:t>國立台</a:t>
            </a:r>
            <a:r>
              <a:rPr lang="zh-TW" altLang="en-US" sz="1050" b="1" dirty="0" smtClean="0">
                <a:latin typeface="+mj-lt"/>
                <a:ea typeface="+mj-ea"/>
                <a:cs typeface="+mj-cs"/>
              </a:rPr>
              <a:t>灣</a:t>
            </a:r>
            <a:r>
              <a:rPr lang="zh-TW" altLang="zh-TW" sz="1050" b="1" dirty="0" smtClean="0">
                <a:latin typeface="+mj-lt"/>
                <a:ea typeface="+mj-ea"/>
                <a:cs typeface="+mj-cs"/>
              </a:rPr>
              <a:t>科</a:t>
            </a:r>
            <a:r>
              <a:rPr lang="zh-TW" altLang="en-US" sz="1050" b="1" dirty="0" smtClean="0">
                <a:latin typeface="+mj-lt"/>
                <a:ea typeface="+mj-ea"/>
                <a:cs typeface="+mj-cs"/>
              </a:rPr>
              <a:t>技</a:t>
            </a:r>
            <a:r>
              <a:rPr lang="zh-TW" altLang="zh-TW" sz="1050" b="1" dirty="0" smtClean="0">
                <a:latin typeface="+mj-lt"/>
                <a:ea typeface="+mj-ea"/>
                <a:cs typeface="+mj-cs"/>
              </a:rPr>
              <a:t>大學</a:t>
            </a:r>
            <a:r>
              <a:rPr lang="zh-TW" altLang="zh-TW" sz="1050" b="1" dirty="0">
                <a:latin typeface="+mj-lt"/>
                <a:ea typeface="+mj-ea"/>
                <a:cs typeface="+mj-cs"/>
              </a:rPr>
              <a:t>酷點</a:t>
            </a:r>
            <a:r>
              <a:rPr lang="zh-TW" altLang="zh-TW" sz="1050" b="1" dirty="0" smtClean="0">
                <a:latin typeface="+mj-lt"/>
                <a:ea typeface="+mj-ea"/>
                <a:cs typeface="+mj-cs"/>
              </a:rPr>
              <a:t>校園平台</a:t>
            </a:r>
            <a:r>
              <a:rPr lang="zh-TW" altLang="en-US" sz="1050" b="1" dirty="0" smtClean="0">
                <a:latin typeface="+mj-lt"/>
                <a:ea typeface="+mj-ea"/>
                <a:cs typeface="+mj-cs"/>
              </a:rPr>
              <a:t> </a:t>
            </a:r>
            <a:r>
              <a:rPr lang="zh-TW" altLang="zh-TW" sz="1050" b="1" dirty="0" smtClean="0">
                <a:latin typeface="+mj-lt"/>
                <a:ea typeface="+mj-ea"/>
                <a:cs typeface="+mj-cs"/>
              </a:rPr>
              <a:t>技術</a:t>
            </a:r>
            <a:r>
              <a:rPr lang="zh-TW" altLang="zh-TW" sz="1050" b="1" dirty="0">
                <a:latin typeface="+mj-lt"/>
                <a:ea typeface="+mj-ea"/>
                <a:cs typeface="+mj-cs"/>
              </a:rPr>
              <a:t>長</a:t>
            </a:r>
            <a:r>
              <a:rPr lang="zh-TW" altLang="en-US" sz="1050" b="1" dirty="0">
                <a:latin typeface="+mj-lt"/>
                <a:ea typeface="+mj-ea"/>
                <a:cs typeface="+mj-cs"/>
              </a:rPr>
              <a:t> </a:t>
            </a:r>
            <a:r>
              <a:rPr lang="zh-TW" altLang="en-US" sz="1050" b="1" dirty="0" smtClean="0">
                <a:latin typeface="+mj-lt"/>
                <a:ea typeface="+mj-ea"/>
                <a:cs typeface="+mj-cs"/>
              </a:rPr>
              <a:t> </a:t>
            </a:r>
            <a:endParaRPr lang="en-US" altLang="zh-TW" sz="1050" b="1" dirty="0" smtClean="0">
              <a:latin typeface="+mj-lt"/>
              <a:ea typeface="+mj-ea"/>
              <a:cs typeface="+mj-cs"/>
            </a:endParaRPr>
          </a:p>
          <a:p>
            <a:pPr fontAlgn="base">
              <a:spcAft>
                <a:spcPts val="0"/>
              </a:spcAft>
            </a:pPr>
            <a:r>
              <a:rPr lang="en-US" altLang="zh-TW" sz="1050" b="1" dirty="0">
                <a:latin typeface="+mj-lt"/>
                <a:ea typeface="+mj-ea"/>
                <a:cs typeface="+mj-cs"/>
              </a:rPr>
              <a:t> </a:t>
            </a:r>
            <a:r>
              <a:rPr lang="en-US" altLang="zh-TW" sz="1050" b="1" dirty="0" smtClean="0">
                <a:latin typeface="+mj-lt"/>
                <a:ea typeface="+mj-ea"/>
                <a:cs typeface="+mj-cs"/>
              </a:rPr>
              <a:t>      </a:t>
            </a:r>
            <a:r>
              <a:rPr lang="zh-TW" altLang="en-US" sz="1050" b="1" dirty="0" smtClean="0">
                <a:latin typeface="+mj-lt"/>
                <a:ea typeface="+mj-ea"/>
                <a:cs typeface="+mj-cs"/>
              </a:rPr>
              <a:t>中</a:t>
            </a:r>
            <a:r>
              <a:rPr lang="zh-TW" altLang="zh-TW" sz="1050" b="1" dirty="0" smtClean="0">
                <a:latin typeface="+mj-lt"/>
                <a:ea typeface="+mj-ea"/>
                <a:cs typeface="+mj-cs"/>
              </a:rPr>
              <a:t>華民國</a:t>
            </a:r>
            <a:r>
              <a:rPr lang="zh-TW" altLang="zh-TW" sz="1050" b="1" dirty="0">
                <a:latin typeface="+mj-lt"/>
                <a:ea typeface="+mj-ea"/>
                <a:cs typeface="+mj-cs"/>
              </a:rPr>
              <a:t>商標代理人</a:t>
            </a:r>
            <a:endParaRPr lang="en-US" altLang="zh-TW" sz="1050" b="1" dirty="0">
              <a:latin typeface="+mj-lt"/>
              <a:ea typeface="+mj-ea"/>
              <a:cs typeface="+mj-cs"/>
            </a:endParaRPr>
          </a:p>
          <a:p>
            <a:pPr fontAlgn="base">
              <a:spcAft>
                <a:spcPts val="0"/>
              </a:spcAft>
            </a:pPr>
            <a:endParaRPr lang="en-US" altLang="zh-TW" sz="1050" b="1" dirty="0">
              <a:latin typeface="+mj-lt"/>
              <a:ea typeface="+mj-ea"/>
              <a:cs typeface="+mj-cs"/>
            </a:endParaRPr>
          </a:p>
          <a:p>
            <a:pPr fontAlgn="base">
              <a:spcAft>
                <a:spcPts val="0"/>
              </a:spcAft>
            </a:pPr>
            <a:r>
              <a:rPr lang="zh-TW" altLang="zh-TW" sz="1050" b="1" dirty="0">
                <a:solidFill>
                  <a:srgbClr val="C00000"/>
                </a:solidFill>
                <a:latin typeface="+mj-lt"/>
                <a:ea typeface="+mj-ea"/>
                <a:cs typeface="+mj-cs"/>
              </a:rPr>
              <a:t>學歴</a:t>
            </a:r>
            <a:r>
              <a:rPr lang="zh-TW" altLang="en-US" sz="1050" b="1" dirty="0">
                <a:solidFill>
                  <a:srgbClr val="C00000"/>
                </a:solidFill>
                <a:latin typeface="+mj-lt"/>
                <a:ea typeface="+mj-ea"/>
                <a:cs typeface="+mj-cs"/>
              </a:rPr>
              <a:t> </a:t>
            </a:r>
            <a:r>
              <a:rPr lang="zh-TW" altLang="zh-TW" sz="1050" b="1" dirty="0">
                <a:latin typeface="+mj-lt"/>
                <a:ea typeface="+mj-ea"/>
                <a:cs typeface="+mj-cs"/>
              </a:rPr>
              <a:t>中國北京大學 法律研究所</a:t>
            </a:r>
            <a:r>
              <a:rPr lang="zh-TW" altLang="en-US" sz="1050" b="1" dirty="0">
                <a:latin typeface="+mj-lt"/>
                <a:ea typeface="+mj-ea"/>
                <a:cs typeface="+mj-cs"/>
              </a:rPr>
              <a:t> </a:t>
            </a:r>
            <a:endParaRPr lang="en-US" altLang="zh-TW" sz="1050" b="1" dirty="0" smtClean="0">
              <a:latin typeface="+mj-lt"/>
              <a:ea typeface="+mj-ea"/>
              <a:cs typeface="+mj-cs"/>
            </a:endParaRPr>
          </a:p>
          <a:p>
            <a:pPr fontAlgn="base">
              <a:spcAft>
                <a:spcPts val="0"/>
              </a:spcAft>
            </a:pPr>
            <a:r>
              <a:rPr lang="zh-TW" altLang="en-US" sz="1050" b="1" dirty="0">
                <a:latin typeface="+mj-lt"/>
                <a:ea typeface="+mj-ea"/>
                <a:cs typeface="+mj-cs"/>
              </a:rPr>
              <a:t> </a:t>
            </a:r>
            <a:r>
              <a:rPr lang="zh-TW" altLang="en-US" sz="1050" b="1" dirty="0" smtClean="0">
                <a:latin typeface="+mj-lt"/>
                <a:ea typeface="+mj-ea"/>
                <a:cs typeface="+mj-cs"/>
              </a:rPr>
              <a:t>      </a:t>
            </a:r>
            <a:r>
              <a:rPr lang="zh-TW" altLang="zh-TW" sz="1050" b="1" dirty="0" smtClean="0">
                <a:latin typeface="+mj-lt"/>
                <a:ea typeface="+mj-ea"/>
                <a:cs typeface="+mj-cs"/>
              </a:rPr>
              <a:t>中華</a:t>
            </a:r>
            <a:r>
              <a:rPr lang="zh-TW" altLang="zh-TW" sz="1050" b="1" dirty="0">
                <a:latin typeface="+mj-lt"/>
                <a:ea typeface="+mj-ea"/>
                <a:cs typeface="+mj-cs"/>
              </a:rPr>
              <a:t>技術學院</a:t>
            </a:r>
            <a:r>
              <a:rPr lang="en-US" altLang="zh-TW" sz="1050" b="1" dirty="0">
                <a:latin typeface="+mj-lt"/>
                <a:ea typeface="+mj-ea"/>
                <a:cs typeface="+mj-cs"/>
              </a:rPr>
              <a:t> (</a:t>
            </a:r>
            <a:r>
              <a:rPr lang="zh-TW" altLang="zh-TW" sz="1050" b="1" dirty="0">
                <a:latin typeface="+mj-lt"/>
                <a:ea typeface="+mj-ea"/>
                <a:cs typeface="+mj-cs"/>
              </a:rPr>
              <a:t>電機工程系</a:t>
            </a:r>
            <a:r>
              <a:rPr lang="en-US" altLang="zh-TW" sz="1050" b="1" dirty="0">
                <a:latin typeface="+mj-lt"/>
                <a:ea typeface="+mj-ea"/>
                <a:cs typeface="+mj-cs"/>
              </a:rPr>
              <a:t>&amp;</a:t>
            </a:r>
            <a:r>
              <a:rPr lang="zh-TW" altLang="zh-TW" sz="1050" b="1" dirty="0">
                <a:latin typeface="+mj-lt"/>
                <a:ea typeface="+mj-ea"/>
                <a:cs typeface="+mj-cs"/>
              </a:rPr>
              <a:t>企業管理系</a:t>
            </a:r>
            <a:r>
              <a:rPr lang="en-US" altLang="zh-TW" sz="1050" b="1" dirty="0">
                <a:latin typeface="+mj-lt"/>
                <a:ea typeface="+mj-ea"/>
                <a:cs typeface="+mj-cs"/>
              </a:rPr>
              <a:t>)</a:t>
            </a:r>
            <a:r>
              <a:rPr lang="zh-TW" altLang="zh-TW" sz="1050" b="1" dirty="0">
                <a:latin typeface="+mj-lt"/>
                <a:ea typeface="+mj-ea"/>
                <a:cs typeface="+mj-cs"/>
              </a:rPr>
              <a:t>雙學位</a:t>
            </a:r>
            <a:endParaRPr lang="en-US" altLang="zh-TW" sz="1050" b="1" dirty="0">
              <a:latin typeface="+mj-lt"/>
              <a:ea typeface="+mj-ea"/>
              <a:cs typeface="+mj-cs"/>
            </a:endParaRPr>
          </a:p>
          <a:p>
            <a:pPr fontAlgn="base">
              <a:spcAft>
                <a:spcPts val="0"/>
              </a:spcAft>
            </a:pPr>
            <a:endParaRPr lang="en-US" altLang="zh-TW" sz="1050" b="1" dirty="0">
              <a:latin typeface="+mj-lt"/>
              <a:ea typeface="+mj-ea"/>
              <a:cs typeface="+mj-cs"/>
            </a:endParaRPr>
          </a:p>
          <a:p>
            <a:pPr algn="just" fontAlgn="base">
              <a:spcAft>
                <a:spcPts val="0"/>
              </a:spcAft>
            </a:pPr>
            <a:r>
              <a:rPr lang="zh-TW" altLang="zh-TW" sz="1050" b="1" dirty="0">
                <a:solidFill>
                  <a:srgbClr val="C00000"/>
                </a:solidFill>
                <a:latin typeface="+mj-lt"/>
                <a:ea typeface="+mj-ea"/>
                <a:cs typeface="+mj-cs"/>
              </a:rPr>
              <a:t>特殊榮耀</a:t>
            </a:r>
            <a:r>
              <a:rPr lang="zh-TW" altLang="en-US" sz="1050" b="1" dirty="0">
                <a:solidFill>
                  <a:srgbClr val="C00000"/>
                </a:solidFill>
                <a:latin typeface="+mj-lt"/>
                <a:ea typeface="+mj-ea"/>
                <a:cs typeface="+mj-cs"/>
              </a:rPr>
              <a:t> </a:t>
            </a:r>
            <a:endParaRPr lang="en-US" altLang="zh-TW" sz="1050" b="1" dirty="0" smtClean="0">
              <a:solidFill>
                <a:srgbClr val="C00000"/>
              </a:solidFill>
              <a:latin typeface="+mj-lt"/>
              <a:ea typeface="+mj-ea"/>
              <a:cs typeface="+mj-cs"/>
            </a:endParaRPr>
          </a:p>
          <a:p>
            <a:pPr algn="just" fontAlgn="base">
              <a:spcAft>
                <a:spcPts val="0"/>
              </a:spcAft>
            </a:pPr>
            <a:r>
              <a:rPr lang="zh-TW" altLang="zh-TW" sz="1050" b="1" dirty="0" smtClean="0">
                <a:latin typeface="+mj-lt"/>
                <a:ea typeface="+mj-ea"/>
                <a:cs typeface="+mj-cs"/>
              </a:rPr>
              <a:t>榮獲</a:t>
            </a:r>
            <a:r>
              <a:rPr lang="zh-TW" altLang="zh-TW" sz="1050" b="1" dirty="0">
                <a:latin typeface="+mj-lt"/>
                <a:ea typeface="+mj-ea"/>
                <a:cs typeface="+mj-cs"/>
              </a:rPr>
              <a:t>中華民國第十四屆十大傑出企業</a:t>
            </a:r>
            <a:r>
              <a:rPr lang="zh-TW" altLang="zh-TW" sz="1050" b="1" dirty="0" smtClean="0">
                <a:latin typeface="+mj-lt"/>
                <a:ea typeface="+mj-ea"/>
                <a:cs typeface="+mj-cs"/>
              </a:rPr>
              <a:t>領導人</a:t>
            </a:r>
            <a:endParaRPr lang="en-US" altLang="zh-TW" sz="1050" b="1" dirty="0" smtClean="0">
              <a:latin typeface="+mj-lt"/>
              <a:ea typeface="+mj-ea"/>
              <a:cs typeface="+mj-cs"/>
            </a:endParaRPr>
          </a:p>
          <a:p>
            <a:pPr algn="just" fontAlgn="base">
              <a:spcAft>
                <a:spcPts val="0"/>
              </a:spcAft>
            </a:pPr>
            <a:r>
              <a:rPr lang="zh-TW" altLang="zh-TW" sz="1050" b="1" dirty="0" smtClean="0">
                <a:latin typeface="+mj-lt"/>
                <a:ea typeface="+mj-ea"/>
                <a:cs typeface="+mj-cs"/>
              </a:rPr>
              <a:t>中國</a:t>
            </a:r>
            <a:r>
              <a:rPr lang="zh-TW" altLang="zh-TW" sz="1050" b="1" dirty="0">
                <a:latin typeface="+mj-lt"/>
                <a:ea typeface="+mj-ea"/>
                <a:cs typeface="+mj-cs"/>
              </a:rPr>
              <a:t>國務院研究發展中心特聘</a:t>
            </a:r>
            <a:r>
              <a:rPr lang="zh-TW" altLang="zh-TW" sz="1050" b="1" dirty="0" smtClean="0">
                <a:latin typeface="+mj-lt"/>
                <a:ea typeface="+mj-ea"/>
                <a:cs typeface="+mj-cs"/>
              </a:rPr>
              <a:t>講師</a:t>
            </a:r>
            <a:endParaRPr lang="en-US" altLang="zh-TW" sz="1050" b="1" dirty="0" smtClean="0">
              <a:latin typeface="+mj-lt"/>
              <a:ea typeface="+mj-ea"/>
              <a:cs typeface="+mj-cs"/>
            </a:endParaRPr>
          </a:p>
          <a:p>
            <a:pPr algn="just" fontAlgn="base">
              <a:spcAft>
                <a:spcPts val="0"/>
              </a:spcAft>
            </a:pPr>
            <a:r>
              <a:rPr lang="zh-TW" altLang="zh-TW" sz="1050" b="1" dirty="0" smtClean="0">
                <a:latin typeface="+mj-lt"/>
                <a:ea typeface="+mj-ea"/>
                <a:cs typeface="+mj-cs"/>
              </a:rPr>
              <a:t>主筆</a:t>
            </a:r>
            <a:r>
              <a:rPr lang="zh-TW" altLang="zh-TW" sz="1050" b="1" dirty="0">
                <a:latin typeface="+mj-lt"/>
                <a:ea typeface="+mj-ea"/>
                <a:cs typeface="+mj-cs"/>
              </a:rPr>
              <a:t>台灣第</a:t>
            </a:r>
            <a:r>
              <a:rPr lang="en-US" altLang="zh-TW" sz="1050" b="1" dirty="0">
                <a:latin typeface="+mj-lt"/>
                <a:ea typeface="+mj-ea"/>
                <a:cs typeface="+mj-cs"/>
              </a:rPr>
              <a:t>1</a:t>
            </a:r>
            <a:r>
              <a:rPr lang="zh-TW" altLang="zh-TW" sz="1050" b="1" dirty="0">
                <a:latin typeface="+mj-lt"/>
                <a:ea typeface="+mj-ea"/>
                <a:cs typeface="+mj-cs"/>
              </a:rPr>
              <a:t>份透過技術鑑價取得美林銀行及全球三大再保公司認同並投資美金六千萬之報告。</a:t>
            </a:r>
          </a:p>
          <a:p>
            <a:pPr fontAlgn="base">
              <a:spcAft>
                <a:spcPts val="0"/>
              </a:spcAft>
            </a:pPr>
            <a:endParaRPr lang="en-US" altLang="zh-TW" sz="1050" b="1" dirty="0" smtClean="0">
              <a:latin typeface="+mj-lt"/>
              <a:ea typeface="+mj-ea"/>
              <a:cs typeface="+mj-cs"/>
            </a:endParaRPr>
          </a:p>
          <a:p>
            <a:pPr fontAlgn="base">
              <a:spcAft>
                <a:spcPts val="0"/>
              </a:spcAft>
            </a:pPr>
            <a:r>
              <a:rPr lang="zh-TW" altLang="zh-TW" sz="1050" b="1" dirty="0" smtClean="0">
                <a:solidFill>
                  <a:srgbClr val="C00000"/>
                </a:solidFill>
                <a:latin typeface="+mj-lt"/>
                <a:ea typeface="+mj-ea"/>
                <a:cs typeface="+mj-cs"/>
              </a:rPr>
              <a:t>專業</a:t>
            </a:r>
            <a:r>
              <a:rPr lang="zh-TW" altLang="zh-TW" sz="1050" b="1" dirty="0">
                <a:solidFill>
                  <a:srgbClr val="C00000"/>
                </a:solidFill>
                <a:latin typeface="+mj-lt"/>
                <a:ea typeface="+mj-ea"/>
                <a:cs typeface="+mj-cs"/>
              </a:rPr>
              <a:t>證書</a:t>
            </a:r>
            <a:r>
              <a:rPr lang="zh-TW" altLang="en-US" sz="1050" b="1" dirty="0">
                <a:solidFill>
                  <a:srgbClr val="C00000"/>
                </a:solidFill>
                <a:latin typeface="+mj-lt"/>
                <a:ea typeface="+mj-ea"/>
                <a:cs typeface="+mj-cs"/>
              </a:rPr>
              <a:t>  </a:t>
            </a:r>
            <a:endParaRPr lang="en-US" altLang="zh-TW" sz="1050" b="1" dirty="0" smtClean="0">
              <a:solidFill>
                <a:srgbClr val="C00000"/>
              </a:solidFill>
              <a:latin typeface="+mj-lt"/>
              <a:ea typeface="+mj-ea"/>
              <a:cs typeface="+mj-cs"/>
            </a:endParaRPr>
          </a:p>
          <a:p>
            <a:pPr fontAlgn="base">
              <a:spcAft>
                <a:spcPts val="0"/>
              </a:spcAft>
            </a:pPr>
            <a:r>
              <a:rPr lang="zh-TW" altLang="zh-TW" sz="1050" b="1" dirty="0" smtClean="0">
                <a:latin typeface="+mj-lt"/>
                <a:ea typeface="+mj-ea"/>
                <a:cs typeface="+mj-cs"/>
              </a:rPr>
              <a:t>經濟部</a:t>
            </a:r>
            <a:r>
              <a:rPr lang="zh-TW" altLang="zh-TW" sz="1050" b="1" dirty="0">
                <a:latin typeface="+mj-lt"/>
                <a:ea typeface="+mj-ea"/>
                <a:cs typeface="+mj-cs"/>
              </a:rPr>
              <a:t>標準檢驗局</a:t>
            </a:r>
            <a:r>
              <a:rPr lang="en-US" altLang="zh-TW" sz="1050" b="1" dirty="0">
                <a:latin typeface="+mj-lt"/>
                <a:ea typeface="+mj-ea"/>
                <a:cs typeface="+mj-cs"/>
              </a:rPr>
              <a:t>(MOEA) </a:t>
            </a:r>
            <a:r>
              <a:rPr lang="zh-TW" altLang="zh-TW" sz="1050" b="1" dirty="0">
                <a:latin typeface="+mj-lt"/>
                <a:ea typeface="+mj-ea"/>
                <a:cs typeface="+mj-cs"/>
              </a:rPr>
              <a:t>技術標準化中</a:t>
            </a:r>
            <a:r>
              <a:rPr lang="en-US" altLang="zh-TW" sz="1050" b="1" dirty="0">
                <a:latin typeface="+mj-lt"/>
                <a:ea typeface="+mj-ea"/>
                <a:cs typeface="+mj-cs"/>
              </a:rPr>
              <a:t>/</a:t>
            </a:r>
            <a:r>
              <a:rPr lang="zh-TW" altLang="zh-TW" sz="1050" b="1" dirty="0">
                <a:latin typeface="+mj-lt"/>
                <a:ea typeface="+mj-ea"/>
                <a:cs typeface="+mj-cs"/>
              </a:rPr>
              <a:t>高級種子師資雙項認證與資格</a:t>
            </a:r>
            <a:r>
              <a:rPr lang="en-US" altLang="zh-TW" sz="1050" b="1" dirty="0">
                <a:latin typeface="+mj-lt"/>
                <a:ea typeface="+mj-ea"/>
                <a:cs typeface="+mj-cs"/>
              </a:rPr>
              <a:t>/ </a:t>
            </a:r>
            <a:r>
              <a:rPr lang="zh-TW" altLang="zh-TW" sz="1050" b="1" dirty="0">
                <a:latin typeface="+mj-lt"/>
                <a:ea typeface="+mj-ea"/>
                <a:cs typeface="+mj-cs"/>
              </a:rPr>
              <a:t>經濟部工業局</a:t>
            </a:r>
            <a:r>
              <a:rPr lang="en-US" altLang="zh-TW" sz="1050" b="1" dirty="0">
                <a:latin typeface="+mj-lt"/>
                <a:ea typeface="+mj-ea"/>
                <a:cs typeface="+mj-cs"/>
              </a:rPr>
              <a:t> (IDB) </a:t>
            </a:r>
            <a:r>
              <a:rPr lang="zh-TW" altLang="zh-TW" sz="1050" b="1" dirty="0">
                <a:latin typeface="+mj-lt"/>
                <a:ea typeface="+mj-ea"/>
                <a:cs typeface="+mj-cs"/>
              </a:rPr>
              <a:t>智慧財產評價進階</a:t>
            </a:r>
            <a:r>
              <a:rPr lang="en-US" altLang="zh-TW" sz="1050" b="1" dirty="0">
                <a:latin typeface="+mj-lt"/>
                <a:ea typeface="+mj-ea"/>
                <a:cs typeface="+mj-cs"/>
              </a:rPr>
              <a:t>(</a:t>
            </a:r>
            <a:r>
              <a:rPr lang="zh-TW" altLang="zh-TW" sz="1050" b="1" dirty="0">
                <a:latin typeface="+mj-lt"/>
                <a:ea typeface="+mj-ea"/>
                <a:cs typeface="+mj-cs"/>
              </a:rPr>
              <a:t>種子師資</a:t>
            </a:r>
            <a:r>
              <a:rPr lang="en-US" altLang="zh-TW" sz="1050" b="1" dirty="0">
                <a:latin typeface="+mj-lt"/>
                <a:ea typeface="+mj-ea"/>
                <a:cs typeface="+mj-cs"/>
              </a:rPr>
              <a:t>)</a:t>
            </a:r>
            <a:r>
              <a:rPr lang="zh-TW" altLang="zh-TW" sz="1050" b="1" dirty="0" smtClean="0">
                <a:latin typeface="+mj-lt"/>
                <a:ea typeface="+mj-ea"/>
                <a:cs typeface="+mj-cs"/>
              </a:rPr>
              <a:t>班結訓</a:t>
            </a:r>
            <a:r>
              <a:rPr lang="en-US" altLang="zh-TW" sz="1050" b="1" dirty="0">
                <a:latin typeface="+mj-lt"/>
                <a:ea typeface="+mj-ea"/>
                <a:cs typeface="+mj-cs"/>
              </a:rPr>
              <a:t>/ </a:t>
            </a:r>
            <a:r>
              <a:rPr lang="zh-TW" altLang="zh-TW" sz="1050" b="1" dirty="0">
                <a:latin typeface="+mj-lt"/>
                <a:ea typeface="+mj-ea"/>
                <a:cs typeface="+mj-cs"/>
              </a:rPr>
              <a:t>英國牛津大學（</a:t>
            </a:r>
            <a:r>
              <a:rPr lang="en-US" altLang="zh-TW" sz="1050" b="1" dirty="0">
                <a:latin typeface="+mj-lt"/>
                <a:ea typeface="+mj-ea"/>
                <a:cs typeface="+mj-cs"/>
              </a:rPr>
              <a:t>Isis</a:t>
            </a:r>
            <a:r>
              <a:rPr lang="zh-TW" altLang="zh-TW" sz="1050" b="1" dirty="0">
                <a:latin typeface="+mj-lt"/>
                <a:ea typeface="+mj-ea"/>
                <a:cs typeface="+mj-cs"/>
              </a:rPr>
              <a:t>）技術交易培訓班 結訓</a:t>
            </a:r>
            <a:r>
              <a:rPr lang="en-US" altLang="zh-TW" sz="1050" b="1" dirty="0">
                <a:latin typeface="+mj-lt"/>
                <a:ea typeface="+mj-ea"/>
                <a:cs typeface="+mj-cs"/>
              </a:rPr>
              <a:t>/ </a:t>
            </a:r>
            <a:r>
              <a:rPr lang="zh-TW" altLang="zh-TW" sz="1050" b="1" dirty="0">
                <a:latin typeface="+mj-lt"/>
                <a:ea typeface="+mj-ea"/>
                <a:cs typeface="+mj-cs"/>
              </a:rPr>
              <a:t>中國國務院新聞出版總署首屆全國版權經紀人</a:t>
            </a:r>
            <a:r>
              <a:rPr lang="en-US" altLang="zh-TW" sz="1050" b="1" dirty="0">
                <a:latin typeface="+mj-lt"/>
                <a:ea typeface="+mj-ea"/>
                <a:cs typeface="+mj-cs"/>
              </a:rPr>
              <a:t>/</a:t>
            </a:r>
            <a:r>
              <a:rPr lang="zh-TW" altLang="zh-TW" sz="1050" b="1" dirty="0" smtClean="0">
                <a:latin typeface="+mj-lt"/>
                <a:ea typeface="+mj-ea"/>
                <a:cs typeface="+mj-cs"/>
              </a:rPr>
              <a:t>代理人雙</a:t>
            </a:r>
            <a:r>
              <a:rPr lang="zh-TW" altLang="zh-TW" sz="1050" b="1" dirty="0">
                <a:latin typeface="+mj-lt"/>
                <a:ea typeface="+mj-ea"/>
                <a:cs typeface="+mj-cs"/>
              </a:rPr>
              <a:t>項</a:t>
            </a:r>
            <a:r>
              <a:rPr lang="zh-TW" altLang="zh-TW" sz="1050" b="1" dirty="0" smtClean="0">
                <a:latin typeface="+mj-lt"/>
                <a:ea typeface="+mj-ea"/>
                <a:cs typeface="+mj-cs"/>
              </a:rPr>
              <a:t>認證與</a:t>
            </a:r>
            <a:r>
              <a:rPr lang="zh-TW" altLang="zh-TW" sz="1050" b="1" dirty="0">
                <a:latin typeface="+mj-lt"/>
                <a:ea typeface="+mj-ea"/>
                <a:cs typeface="+mj-cs"/>
              </a:rPr>
              <a:t>資格</a:t>
            </a:r>
          </a:p>
          <a:p>
            <a:pPr fontAlgn="base">
              <a:spcAft>
                <a:spcPts val="0"/>
              </a:spcAft>
            </a:pPr>
            <a:endParaRPr lang="en-US" altLang="zh-TW" sz="1050" b="1" dirty="0">
              <a:latin typeface="+mj-lt"/>
              <a:ea typeface="+mj-ea"/>
              <a:cs typeface="+mj-cs"/>
            </a:endParaRPr>
          </a:p>
          <a:p>
            <a:pPr fontAlgn="base">
              <a:spcAft>
                <a:spcPts val="0"/>
              </a:spcAft>
            </a:pPr>
            <a:r>
              <a:rPr lang="zh-TW" altLang="en-US" sz="1050" b="1" dirty="0" smtClean="0">
                <a:solidFill>
                  <a:srgbClr val="C00000"/>
                </a:solidFill>
                <a:latin typeface="+mj-lt"/>
                <a:ea typeface="+mj-ea"/>
                <a:cs typeface="+mj-cs"/>
              </a:rPr>
              <a:t>主要</a:t>
            </a:r>
            <a:r>
              <a:rPr lang="zh-TW" altLang="zh-TW" sz="1050" b="1" dirty="0">
                <a:solidFill>
                  <a:srgbClr val="C00000"/>
                </a:solidFill>
                <a:latin typeface="+mj-lt"/>
                <a:ea typeface="+mj-ea"/>
                <a:cs typeface="+mj-cs"/>
              </a:rPr>
              <a:t>經歴</a:t>
            </a:r>
            <a:r>
              <a:rPr lang="zh-TW" altLang="en-US" sz="1050" b="1" dirty="0">
                <a:latin typeface="+mj-lt"/>
                <a:ea typeface="+mj-ea"/>
                <a:cs typeface="+mj-cs"/>
              </a:rPr>
              <a:t> </a:t>
            </a:r>
            <a:r>
              <a:rPr lang="zh-TW" altLang="en-US" sz="1050" b="1" dirty="0" smtClean="0">
                <a:latin typeface="+mj-lt"/>
                <a:ea typeface="+mj-ea"/>
                <a:cs typeface="+mj-cs"/>
              </a:rPr>
              <a:t> </a:t>
            </a:r>
            <a:r>
              <a:rPr lang="en-US" altLang="zh-TW" sz="1050" b="1" dirty="0" smtClean="0">
                <a:latin typeface="+mj-lt"/>
                <a:ea typeface="+mj-ea"/>
                <a:cs typeface="+mj-cs"/>
              </a:rPr>
              <a:t>ATIPS </a:t>
            </a:r>
            <a:r>
              <a:rPr lang="zh-TW" altLang="zh-TW" sz="1050" b="1" dirty="0" smtClean="0">
                <a:latin typeface="+mj-lt"/>
                <a:ea typeface="+mj-ea"/>
                <a:cs typeface="+mj-cs"/>
              </a:rPr>
              <a:t>亞太</a:t>
            </a:r>
            <a:r>
              <a:rPr lang="zh-TW" altLang="zh-TW" sz="1050" b="1" dirty="0">
                <a:latin typeface="+mj-lt"/>
                <a:ea typeface="+mj-ea"/>
                <a:cs typeface="+mj-cs"/>
              </a:rPr>
              <a:t>智財市場處</a:t>
            </a:r>
            <a:r>
              <a:rPr lang="en-US" altLang="zh-TW" sz="1050" b="1" dirty="0">
                <a:latin typeface="+mj-lt"/>
                <a:ea typeface="+mj-ea"/>
                <a:cs typeface="+mj-cs"/>
              </a:rPr>
              <a:t>-</a:t>
            </a:r>
            <a:r>
              <a:rPr lang="zh-TW" altLang="zh-TW" sz="1050" b="1" dirty="0" smtClean="0">
                <a:latin typeface="+mj-lt"/>
                <a:ea typeface="+mj-ea"/>
                <a:cs typeface="+mj-cs"/>
              </a:rPr>
              <a:t>處長</a:t>
            </a:r>
            <a:endParaRPr lang="en-US" altLang="zh-TW" sz="1050" b="1" dirty="0" smtClean="0">
              <a:latin typeface="+mj-lt"/>
              <a:ea typeface="+mj-ea"/>
              <a:cs typeface="+mj-cs"/>
            </a:endParaRPr>
          </a:p>
          <a:p>
            <a:pPr fontAlgn="base">
              <a:spcAft>
                <a:spcPts val="0"/>
              </a:spcAft>
            </a:pPr>
            <a:r>
              <a:rPr lang="zh-TW" altLang="en-US" sz="1050" b="1" dirty="0">
                <a:latin typeface="+mj-lt"/>
                <a:ea typeface="+mj-ea"/>
                <a:cs typeface="+mj-cs"/>
              </a:rPr>
              <a:t> </a:t>
            </a:r>
            <a:r>
              <a:rPr lang="zh-TW" altLang="en-US" sz="1050" b="1" dirty="0" smtClean="0">
                <a:latin typeface="+mj-lt"/>
                <a:ea typeface="+mj-ea"/>
                <a:cs typeface="+mj-cs"/>
              </a:rPr>
              <a:t>           </a:t>
            </a:r>
            <a:r>
              <a:rPr lang="en-US" altLang="zh-TW" sz="1050" b="1" dirty="0" smtClean="0">
                <a:latin typeface="+mj-lt"/>
                <a:ea typeface="+mj-ea"/>
                <a:cs typeface="+mj-cs"/>
              </a:rPr>
              <a:t>  TIPO  </a:t>
            </a:r>
            <a:r>
              <a:rPr lang="zh-TW" altLang="zh-TW" sz="1050" b="1" dirty="0" smtClean="0">
                <a:latin typeface="+mj-lt"/>
                <a:ea typeface="+mj-ea"/>
                <a:cs typeface="+mj-cs"/>
              </a:rPr>
              <a:t>經濟部</a:t>
            </a:r>
            <a:r>
              <a:rPr lang="zh-TW" altLang="zh-TW" sz="1050" b="1" dirty="0">
                <a:latin typeface="+mj-lt"/>
                <a:ea typeface="+mj-ea"/>
                <a:cs typeface="+mj-cs"/>
              </a:rPr>
              <a:t>智</a:t>
            </a:r>
            <a:r>
              <a:rPr lang="zh-TW" altLang="en-US" sz="1050" b="1" dirty="0">
                <a:latin typeface="+mj-lt"/>
                <a:ea typeface="+mj-ea"/>
                <a:cs typeface="+mj-cs"/>
              </a:rPr>
              <a:t>慧</a:t>
            </a:r>
            <a:r>
              <a:rPr lang="zh-TW" altLang="zh-TW" sz="1050" b="1" dirty="0">
                <a:latin typeface="+mj-lt"/>
                <a:ea typeface="+mj-ea"/>
                <a:cs typeface="+mj-cs"/>
              </a:rPr>
              <a:t>局專利檢索團隊 協同</a:t>
            </a:r>
            <a:r>
              <a:rPr lang="zh-TW" altLang="zh-TW" sz="1050" b="1" dirty="0" smtClean="0">
                <a:latin typeface="+mj-lt"/>
                <a:ea typeface="+mj-ea"/>
                <a:cs typeface="+mj-cs"/>
              </a:rPr>
              <a:t>負責人</a:t>
            </a:r>
            <a:endParaRPr lang="en-US" altLang="zh-TW" sz="1050" b="1" dirty="0" smtClean="0">
              <a:latin typeface="+mj-lt"/>
              <a:ea typeface="+mj-ea"/>
              <a:cs typeface="+mj-cs"/>
            </a:endParaRPr>
          </a:p>
          <a:p>
            <a:pPr fontAlgn="base">
              <a:spcAft>
                <a:spcPts val="0"/>
              </a:spcAft>
            </a:pPr>
            <a:r>
              <a:rPr lang="zh-TW" altLang="en-US" sz="1050" b="1" dirty="0">
                <a:latin typeface="+mj-lt"/>
                <a:ea typeface="+mj-ea"/>
                <a:cs typeface="+mj-cs"/>
              </a:rPr>
              <a:t> </a:t>
            </a:r>
            <a:r>
              <a:rPr lang="zh-TW" altLang="en-US" sz="1050" b="1" dirty="0" smtClean="0">
                <a:latin typeface="+mj-lt"/>
                <a:ea typeface="+mj-ea"/>
                <a:cs typeface="+mj-cs"/>
              </a:rPr>
              <a:t>           </a:t>
            </a:r>
            <a:r>
              <a:rPr lang="en-US" altLang="zh-TW" sz="1050" b="1" dirty="0" smtClean="0">
                <a:latin typeface="+mj-lt"/>
                <a:ea typeface="+mj-ea"/>
                <a:cs typeface="+mj-cs"/>
              </a:rPr>
              <a:t>  SMEA </a:t>
            </a:r>
            <a:r>
              <a:rPr lang="zh-TW" altLang="zh-TW" sz="1050" b="1" dirty="0" smtClean="0">
                <a:latin typeface="+mj-lt"/>
                <a:ea typeface="+mj-ea"/>
                <a:cs typeface="+mj-cs"/>
              </a:rPr>
              <a:t>經濟部</a:t>
            </a:r>
            <a:r>
              <a:rPr lang="zh-TW" altLang="zh-TW" sz="1050" b="1" dirty="0">
                <a:latin typeface="+mj-lt"/>
                <a:ea typeface="+mj-ea"/>
                <a:cs typeface="+mj-cs"/>
              </a:rPr>
              <a:t>中小企業智慧財產資金融通計劃 專案</a:t>
            </a:r>
            <a:r>
              <a:rPr lang="zh-TW" altLang="zh-TW" sz="1050" b="1" dirty="0" smtClean="0">
                <a:latin typeface="+mj-lt"/>
                <a:ea typeface="+mj-ea"/>
                <a:cs typeface="+mj-cs"/>
              </a:rPr>
              <a:t>經理</a:t>
            </a:r>
            <a:endParaRPr lang="en-US" altLang="zh-TW" sz="1050" b="1" dirty="0" smtClean="0">
              <a:latin typeface="+mj-lt"/>
              <a:ea typeface="+mj-ea"/>
              <a:cs typeface="+mj-cs"/>
            </a:endParaRPr>
          </a:p>
          <a:p>
            <a:pPr fontAlgn="base">
              <a:spcAft>
                <a:spcPts val="0"/>
              </a:spcAft>
            </a:pPr>
            <a:endParaRPr lang="zh-TW" altLang="zh-TW" sz="1050" b="1" dirty="0">
              <a:latin typeface="+mj-lt"/>
              <a:ea typeface="+mj-ea"/>
              <a:cs typeface="+mj-cs"/>
            </a:endParaRPr>
          </a:p>
        </p:txBody>
      </p:sp>
      <p:grpSp>
        <p:nvGrpSpPr>
          <p:cNvPr id="2" name="群組 18"/>
          <p:cNvGrpSpPr/>
          <p:nvPr/>
        </p:nvGrpSpPr>
        <p:grpSpPr>
          <a:xfrm>
            <a:off x="326040" y="548224"/>
            <a:ext cx="415498" cy="2231028"/>
            <a:chOff x="337627" y="168668"/>
            <a:chExt cx="415498" cy="1859190"/>
          </a:xfrm>
        </p:grpSpPr>
        <p:grpSp>
          <p:nvGrpSpPr>
            <p:cNvPr id="3" name="组合 4"/>
            <p:cNvGrpSpPr/>
            <p:nvPr/>
          </p:nvGrpSpPr>
          <p:grpSpPr>
            <a:xfrm rot="5400000">
              <a:off x="-384219" y="938053"/>
              <a:ext cx="1859190" cy="320419"/>
              <a:chOff x="4827934" y="3550540"/>
              <a:chExt cx="2173152" cy="593645"/>
            </a:xfrm>
            <a:solidFill>
              <a:srgbClr val="FFC000"/>
            </a:solidFill>
          </p:grpSpPr>
          <p:sp>
            <p:nvSpPr>
              <p:cNvPr id="22" name="Freeform 10"/>
              <p:cNvSpPr>
                <a:spLocks/>
              </p:cNvSpPr>
              <p:nvPr/>
            </p:nvSpPr>
            <p:spPr bwMode="auto">
              <a:xfrm rot="5400000">
                <a:off x="4572198" y="3806276"/>
                <a:ext cx="593644" cy="82171"/>
              </a:xfrm>
              <a:custGeom>
                <a:avLst/>
                <a:gdLst>
                  <a:gd name="T0" fmla="*/ 196 w 196"/>
                  <a:gd name="T1" fmla="*/ 15 h 30"/>
                  <a:gd name="T2" fmla="*/ 181 w 196"/>
                  <a:gd name="T3" fmla="*/ 30 h 30"/>
                  <a:gd name="T4" fmla="*/ 15 w 196"/>
                  <a:gd name="T5" fmla="*/ 30 h 30"/>
                  <a:gd name="T6" fmla="*/ 0 w 196"/>
                  <a:gd name="T7" fmla="*/ 15 h 30"/>
                  <a:gd name="T8" fmla="*/ 0 w 196"/>
                  <a:gd name="T9" fmla="*/ 15 h 30"/>
                  <a:gd name="T10" fmla="*/ 15 w 196"/>
                  <a:gd name="T11" fmla="*/ 0 h 30"/>
                  <a:gd name="T12" fmla="*/ 181 w 196"/>
                  <a:gd name="T13" fmla="*/ 0 h 30"/>
                  <a:gd name="T14" fmla="*/ 196 w 196"/>
                  <a:gd name="T15" fmla="*/ 15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30">
                    <a:moveTo>
                      <a:pt x="196" y="15"/>
                    </a:moveTo>
                    <a:cubicBezTo>
                      <a:pt x="196" y="24"/>
                      <a:pt x="189" y="30"/>
                      <a:pt x="181" y="30"/>
                    </a:cubicBezTo>
                    <a:cubicBezTo>
                      <a:pt x="15" y="30"/>
                      <a:pt x="15" y="30"/>
                      <a:pt x="15" y="30"/>
                    </a:cubicBezTo>
                    <a:cubicBezTo>
                      <a:pt x="7" y="30"/>
                      <a:pt x="0" y="24"/>
                      <a:pt x="0" y="15"/>
                    </a:cubicBezTo>
                    <a:cubicBezTo>
                      <a:pt x="0" y="15"/>
                      <a:pt x="0" y="15"/>
                      <a:pt x="0" y="15"/>
                    </a:cubicBezTo>
                    <a:cubicBezTo>
                      <a:pt x="0" y="7"/>
                      <a:pt x="7" y="0"/>
                      <a:pt x="15" y="0"/>
                    </a:cubicBezTo>
                    <a:cubicBezTo>
                      <a:pt x="181" y="0"/>
                      <a:pt x="181" y="0"/>
                      <a:pt x="181" y="0"/>
                    </a:cubicBezTo>
                    <a:cubicBezTo>
                      <a:pt x="189" y="0"/>
                      <a:pt x="196" y="7"/>
                      <a:pt x="196" y="15"/>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10"/>
              <p:cNvSpPr>
                <a:spLocks/>
              </p:cNvSpPr>
              <p:nvPr/>
            </p:nvSpPr>
            <p:spPr bwMode="auto">
              <a:xfrm rot="5400000">
                <a:off x="6663179" y="3806277"/>
                <a:ext cx="593644" cy="82171"/>
              </a:xfrm>
              <a:custGeom>
                <a:avLst/>
                <a:gdLst>
                  <a:gd name="T0" fmla="*/ 196 w 196"/>
                  <a:gd name="T1" fmla="*/ 15 h 30"/>
                  <a:gd name="T2" fmla="*/ 181 w 196"/>
                  <a:gd name="T3" fmla="*/ 30 h 30"/>
                  <a:gd name="T4" fmla="*/ 15 w 196"/>
                  <a:gd name="T5" fmla="*/ 30 h 30"/>
                  <a:gd name="T6" fmla="*/ 0 w 196"/>
                  <a:gd name="T7" fmla="*/ 15 h 30"/>
                  <a:gd name="T8" fmla="*/ 0 w 196"/>
                  <a:gd name="T9" fmla="*/ 15 h 30"/>
                  <a:gd name="T10" fmla="*/ 15 w 196"/>
                  <a:gd name="T11" fmla="*/ 0 h 30"/>
                  <a:gd name="T12" fmla="*/ 181 w 196"/>
                  <a:gd name="T13" fmla="*/ 0 h 30"/>
                  <a:gd name="T14" fmla="*/ 196 w 196"/>
                  <a:gd name="T15" fmla="*/ 15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30">
                    <a:moveTo>
                      <a:pt x="196" y="15"/>
                    </a:moveTo>
                    <a:cubicBezTo>
                      <a:pt x="196" y="24"/>
                      <a:pt x="189" y="30"/>
                      <a:pt x="181" y="30"/>
                    </a:cubicBezTo>
                    <a:cubicBezTo>
                      <a:pt x="15" y="30"/>
                      <a:pt x="15" y="30"/>
                      <a:pt x="15" y="30"/>
                    </a:cubicBezTo>
                    <a:cubicBezTo>
                      <a:pt x="7" y="30"/>
                      <a:pt x="0" y="24"/>
                      <a:pt x="0" y="15"/>
                    </a:cubicBezTo>
                    <a:cubicBezTo>
                      <a:pt x="0" y="15"/>
                      <a:pt x="0" y="15"/>
                      <a:pt x="0" y="15"/>
                    </a:cubicBezTo>
                    <a:cubicBezTo>
                      <a:pt x="0" y="7"/>
                      <a:pt x="7" y="0"/>
                      <a:pt x="15" y="0"/>
                    </a:cubicBezTo>
                    <a:cubicBezTo>
                      <a:pt x="181" y="0"/>
                      <a:pt x="181" y="0"/>
                      <a:pt x="181" y="0"/>
                    </a:cubicBezTo>
                    <a:cubicBezTo>
                      <a:pt x="189" y="0"/>
                      <a:pt x="196" y="7"/>
                      <a:pt x="196" y="15"/>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字方塊 20"/>
            <p:cNvSpPr txBox="1"/>
            <p:nvPr/>
          </p:nvSpPr>
          <p:spPr>
            <a:xfrm>
              <a:off x="337627" y="475575"/>
              <a:ext cx="415498" cy="1000274"/>
            </a:xfrm>
            <a:prstGeom prst="rect">
              <a:avLst/>
            </a:prstGeom>
            <a:noFill/>
          </p:spPr>
          <p:txBody>
            <a:bodyPr wrap="none" rtlCol="0">
              <a:spAutoFit/>
            </a:bodyPr>
            <a:lstStyle/>
            <a:p>
              <a:r>
                <a:rPr lang="zh-TW" altLang="en-US" b="1" dirty="0" smtClean="0">
                  <a:latin typeface="+mj-ea"/>
                  <a:ea typeface="+mj-ea"/>
                </a:rPr>
                <a:t>個</a:t>
              </a:r>
              <a:endParaRPr lang="en-US" altLang="zh-TW" b="1" dirty="0" smtClean="0">
                <a:latin typeface="+mj-ea"/>
                <a:ea typeface="+mj-ea"/>
              </a:endParaRPr>
            </a:p>
            <a:p>
              <a:r>
                <a:rPr lang="zh-TW" altLang="en-US" b="1" dirty="0" smtClean="0">
                  <a:latin typeface="+mj-ea"/>
                  <a:ea typeface="+mj-ea"/>
                </a:rPr>
                <a:t>人</a:t>
              </a:r>
              <a:endParaRPr lang="en-US" altLang="zh-TW" b="1" dirty="0" smtClean="0">
                <a:latin typeface="+mj-ea"/>
                <a:ea typeface="+mj-ea"/>
              </a:endParaRPr>
            </a:p>
            <a:p>
              <a:r>
                <a:rPr lang="zh-TW" altLang="en-US" b="1" dirty="0" smtClean="0">
                  <a:latin typeface="+mj-ea"/>
                  <a:ea typeface="+mj-ea"/>
                </a:rPr>
                <a:t>簡</a:t>
              </a:r>
              <a:endParaRPr lang="en-US" altLang="zh-TW" b="1" dirty="0" smtClean="0">
                <a:latin typeface="+mj-ea"/>
                <a:ea typeface="+mj-ea"/>
              </a:endParaRPr>
            </a:p>
            <a:p>
              <a:r>
                <a:rPr lang="zh-TW" altLang="en-US" b="1" dirty="0">
                  <a:latin typeface="+mj-ea"/>
                  <a:ea typeface="+mj-ea"/>
                </a:rPr>
                <a:t>歷</a:t>
              </a:r>
            </a:p>
          </p:txBody>
        </p:sp>
      </p:grpSp>
      <p:sp>
        <p:nvSpPr>
          <p:cNvPr id="24" name="标题 1"/>
          <p:cNvSpPr>
            <a:spLocks noGrp="1"/>
          </p:cNvSpPr>
          <p:nvPr>
            <p:ph type="title"/>
          </p:nvPr>
        </p:nvSpPr>
        <p:spPr>
          <a:xfrm>
            <a:off x="1552761" y="1482837"/>
            <a:ext cx="2557976" cy="423882"/>
          </a:xfrm>
        </p:spPr>
        <p:txBody>
          <a:bodyPr>
            <a:normAutofit/>
          </a:bodyPr>
          <a:lstStyle/>
          <a:p>
            <a:r>
              <a:rPr lang="zh-TW" altLang="en-US" sz="1600" dirty="0" smtClean="0">
                <a:solidFill>
                  <a:schemeClr val="bg1"/>
                </a:solidFill>
                <a:latin typeface="微軟正黑體" panose="020B0604030504040204" pitchFamily="34" charset="-120"/>
                <a:ea typeface="微軟正黑體" panose="020B0604030504040204" pitchFamily="34" charset="-120"/>
              </a:rPr>
              <a:t>副總經理 李文強 </a:t>
            </a:r>
            <a:r>
              <a:rPr lang="en-US" altLang="zh-TW" sz="1600" dirty="0" smtClean="0">
                <a:solidFill>
                  <a:schemeClr val="bg1"/>
                </a:solidFill>
                <a:latin typeface="微軟正黑體" panose="020B0604030504040204" pitchFamily="34" charset="-120"/>
                <a:ea typeface="微軟正黑體" panose="020B0604030504040204" pitchFamily="34" charset="-120"/>
              </a:rPr>
              <a:t>Conway</a:t>
            </a:r>
            <a:endParaRPr lang="zh-CN" altLang="en-US" sz="1600" dirty="0">
              <a:solidFill>
                <a:schemeClr val="bg1"/>
              </a:solidFill>
              <a:latin typeface="微軟正黑體" panose="020B0604030504040204" pitchFamily="34" charset="-120"/>
              <a:ea typeface="微軟正黑體" panose="020B0604030504040204" pitchFamily="34" charset="-120"/>
            </a:endParaRPr>
          </a:p>
        </p:txBody>
      </p:sp>
      <p:sp>
        <p:nvSpPr>
          <p:cNvPr id="28" name="矩形 27"/>
          <p:cNvSpPr>
            <a:spLocks noChangeArrowheads="1"/>
          </p:cNvSpPr>
          <p:nvPr/>
        </p:nvSpPr>
        <p:spPr bwMode="auto">
          <a:xfrm>
            <a:off x="4520050" y="5592782"/>
            <a:ext cx="3168504" cy="193672"/>
          </a:xfrm>
          <a:prstGeom prst="rect">
            <a:avLst/>
          </a:prstGeom>
          <a:solidFill>
            <a:srgbClr val="FFCC00"/>
          </a:solidFill>
          <a:ln>
            <a:noFill/>
          </a:ln>
        </p:spPr>
        <p:txBody>
          <a:bodyPr anchor="b"/>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ts val="1800"/>
              </a:lnSpc>
              <a:buFont typeface="Arial" panose="020B0604020202020204" pitchFamily="34" charset="0"/>
              <a:buNone/>
            </a:pPr>
            <a:r>
              <a:rPr lang="zh-TW" altLang="en-US" sz="1350" dirty="0">
                <a:solidFill>
                  <a:srgbClr val="FFFFFF"/>
                </a:solidFill>
                <a:ea typeface="Microsoft YaHei" panose="020B0503020204020204" pitchFamily="34" charset="-122"/>
              </a:rPr>
              <a:t> </a:t>
            </a:r>
            <a:endParaRPr lang="zh-TW" altLang="en-US" sz="900" dirty="0">
              <a:solidFill>
                <a:srgbClr val="FFFFFF"/>
              </a:solidFill>
              <a:ea typeface="Microsoft YaHei" panose="020B0503020204020204" pitchFamily="34" charset="-122"/>
            </a:endParaRPr>
          </a:p>
        </p:txBody>
      </p:sp>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1621" y="1260568"/>
            <a:ext cx="1846933" cy="150891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
          <p:cNvSpPr>
            <a:spLocks noChangeArrowheads="1"/>
          </p:cNvSpPr>
          <p:nvPr/>
        </p:nvSpPr>
        <p:spPr bwMode="auto">
          <a:xfrm rot="5400000">
            <a:off x="4446154" y="-1792806"/>
            <a:ext cx="650152" cy="7767636"/>
          </a:xfrm>
          <a:prstGeom prst="rect">
            <a:avLst/>
          </a:prstGeom>
          <a:solidFill>
            <a:srgbClr val="C00000"/>
          </a:solidFill>
          <a:ln w="3175" algn="ctr">
            <a:solidFill>
              <a:srgbClr val="C0C0C0"/>
            </a:solidFill>
            <a:miter lim="800000"/>
            <a:headEnd/>
            <a:tailEnd/>
          </a:ln>
        </p:spPr>
        <p:txBody>
          <a:bodyPr wrap="none" anchor="ctr"/>
          <a:lstStyle/>
          <a:p>
            <a:endParaRPr lang="zh-CN" altLang="en-US" dirty="0">
              <a:effectLst>
                <a:outerShdw blurRad="38100" dist="38100" dir="2700000" algn="tl">
                  <a:srgbClr val="000000">
                    <a:alpha val="43137"/>
                  </a:srgbClr>
                </a:outerShdw>
              </a:effectLst>
            </a:endParaRPr>
          </a:p>
        </p:txBody>
      </p:sp>
      <p:sp>
        <p:nvSpPr>
          <p:cNvPr id="36" name="Line 4"/>
          <p:cNvSpPr>
            <a:spLocks noChangeShapeType="1"/>
          </p:cNvSpPr>
          <p:nvPr/>
        </p:nvSpPr>
        <p:spPr bwMode="auto">
          <a:xfrm>
            <a:off x="2303037" y="1761628"/>
            <a:ext cx="1587" cy="685800"/>
          </a:xfrm>
          <a:prstGeom prst="line">
            <a:avLst/>
          </a:prstGeom>
          <a:noFill/>
          <a:ln w="3175">
            <a:solidFill>
              <a:srgbClr val="C0C0C0"/>
            </a:solidFill>
            <a:round/>
            <a:headEnd/>
            <a:tailEnd/>
          </a:ln>
        </p:spPr>
        <p:txBody>
          <a:bodyPr/>
          <a:lstStyle/>
          <a:p>
            <a:endParaRPr lang="zh-CN" altLang="en-US">
              <a:effectLst>
                <a:outerShdw blurRad="38100" dist="38100" dir="2700000" algn="tl">
                  <a:srgbClr val="000000">
                    <a:alpha val="43137"/>
                  </a:srgbClr>
                </a:outerShdw>
              </a:effectLst>
            </a:endParaRPr>
          </a:p>
        </p:txBody>
      </p:sp>
      <p:sp>
        <p:nvSpPr>
          <p:cNvPr id="37" name="Line 5"/>
          <p:cNvSpPr>
            <a:spLocks noChangeShapeType="1"/>
          </p:cNvSpPr>
          <p:nvPr/>
        </p:nvSpPr>
        <p:spPr bwMode="auto">
          <a:xfrm>
            <a:off x="3838575" y="1761628"/>
            <a:ext cx="1588" cy="685800"/>
          </a:xfrm>
          <a:prstGeom prst="line">
            <a:avLst/>
          </a:prstGeom>
          <a:noFill/>
          <a:ln w="3175">
            <a:solidFill>
              <a:srgbClr val="C0C0C0"/>
            </a:solidFill>
            <a:round/>
            <a:headEnd/>
            <a:tailEnd/>
          </a:ln>
        </p:spPr>
        <p:txBody>
          <a:bodyPr/>
          <a:lstStyle/>
          <a:p>
            <a:endParaRPr lang="zh-CN" altLang="en-US">
              <a:effectLst>
                <a:outerShdw blurRad="38100" dist="38100" dir="2700000" algn="tl">
                  <a:srgbClr val="000000">
                    <a:alpha val="43137"/>
                  </a:srgbClr>
                </a:outerShdw>
              </a:effectLst>
            </a:endParaRPr>
          </a:p>
        </p:txBody>
      </p:sp>
      <p:sp>
        <p:nvSpPr>
          <p:cNvPr id="38" name="Line 6"/>
          <p:cNvSpPr>
            <a:spLocks noChangeShapeType="1"/>
          </p:cNvSpPr>
          <p:nvPr/>
        </p:nvSpPr>
        <p:spPr bwMode="auto">
          <a:xfrm>
            <a:off x="5414964" y="1764030"/>
            <a:ext cx="3175" cy="685800"/>
          </a:xfrm>
          <a:prstGeom prst="line">
            <a:avLst/>
          </a:prstGeom>
          <a:noFill/>
          <a:ln w="3175">
            <a:solidFill>
              <a:srgbClr val="C0C0C0"/>
            </a:solidFill>
            <a:round/>
            <a:headEnd/>
            <a:tailEnd/>
          </a:ln>
        </p:spPr>
        <p:txBody>
          <a:bodyPr/>
          <a:lstStyle/>
          <a:p>
            <a:endParaRPr lang="zh-CN" altLang="en-US">
              <a:effectLst>
                <a:outerShdw blurRad="38100" dist="38100" dir="2700000" algn="tl">
                  <a:srgbClr val="000000">
                    <a:alpha val="43137"/>
                  </a:srgbClr>
                </a:outerShdw>
              </a:effectLst>
            </a:endParaRPr>
          </a:p>
        </p:txBody>
      </p:sp>
      <p:sp>
        <p:nvSpPr>
          <p:cNvPr id="39" name="Line 7"/>
          <p:cNvSpPr>
            <a:spLocks noChangeShapeType="1"/>
          </p:cNvSpPr>
          <p:nvPr/>
        </p:nvSpPr>
        <p:spPr bwMode="auto">
          <a:xfrm>
            <a:off x="7037389" y="1764030"/>
            <a:ext cx="1587" cy="685800"/>
          </a:xfrm>
          <a:prstGeom prst="line">
            <a:avLst/>
          </a:prstGeom>
          <a:noFill/>
          <a:ln w="3175">
            <a:solidFill>
              <a:srgbClr val="C0C0C0"/>
            </a:solidFill>
            <a:round/>
            <a:headEnd/>
            <a:tailEnd/>
          </a:ln>
        </p:spPr>
        <p:txBody>
          <a:bodyPr/>
          <a:lstStyle/>
          <a:p>
            <a:endParaRPr lang="zh-CN" altLang="en-US">
              <a:effectLst>
                <a:outerShdw blurRad="38100" dist="38100" dir="2700000" algn="tl">
                  <a:srgbClr val="000000">
                    <a:alpha val="43137"/>
                  </a:srgbClr>
                </a:outerShdw>
              </a:effectLst>
            </a:endParaRPr>
          </a:p>
        </p:txBody>
      </p:sp>
      <p:sp>
        <p:nvSpPr>
          <p:cNvPr id="40" name="WordArt 8"/>
          <p:cNvSpPr>
            <a:spLocks noChangeArrowheads="1" noChangeShapeType="1" noTextEdit="1"/>
          </p:cNvSpPr>
          <p:nvPr/>
        </p:nvSpPr>
        <p:spPr bwMode="auto">
          <a:xfrm>
            <a:off x="1061611" y="1973140"/>
            <a:ext cx="803275" cy="285750"/>
          </a:xfrm>
          <a:prstGeom prst="rect">
            <a:avLst/>
          </a:prstGeom>
        </p:spPr>
        <p:txBody>
          <a:bodyPr wrap="none" fromWordArt="1">
            <a:prstTxWarp prst="textPlain">
              <a:avLst>
                <a:gd name="adj" fmla="val 50000"/>
              </a:avLst>
            </a:prstTxWarp>
          </a:bodyPr>
          <a:lstStyle/>
          <a:p>
            <a:pPr algn="ctr"/>
            <a:r>
              <a:rPr lang="zh-TW" altLang="en-US" sz="2400" b="1" kern="10" dirty="0" smtClean="0">
                <a:ln w="3175">
                  <a:noFill/>
                  <a:round/>
                  <a:headEnd/>
                  <a:tailEnd/>
                </a:ln>
                <a:solidFill>
                  <a:srgbClr val="FFFFFF"/>
                </a:solidFill>
                <a:effectLst>
                  <a:outerShdw blurRad="38100" dist="38100" dir="2700000" algn="tl">
                    <a:srgbClr val="000000">
                      <a:alpha val="43137"/>
                    </a:srgbClr>
                  </a:outerShdw>
                </a:effectLst>
                <a:latin typeface="黑体"/>
                <a:ea typeface="黑体"/>
              </a:rPr>
              <a:t>管理服務</a:t>
            </a:r>
            <a:endParaRPr lang="zh-CN" altLang="en-US" sz="2400" b="1" kern="10" dirty="0">
              <a:ln w="3175">
                <a:noFill/>
                <a:round/>
                <a:headEnd/>
                <a:tailEnd/>
              </a:ln>
              <a:solidFill>
                <a:srgbClr val="FFFFFF"/>
              </a:solidFill>
              <a:effectLst>
                <a:outerShdw blurRad="38100" dist="38100" dir="2700000" algn="tl">
                  <a:srgbClr val="000000">
                    <a:alpha val="43137"/>
                  </a:srgbClr>
                </a:outerShdw>
              </a:effectLst>
              <a:latin typeface="黑体"/>
              <a:ea typeface="黑体"/>
            </a:endParaRPr>
          </a:p>
        </p:txBody>
      </p:sp>
      <p:sp>
        <p:nvSpPr>
          <p:cNvPr id="41" name="WordArt 9"/>
          <p:cNvSpPr>
            <a:spLocks noChangeArrowheads="1" noChangeShapeType="1" noTextEdit="1"/>
          </p:cNvSpPr>
          <p:nvPr/>
        </p:nvSpPr>
        <p:spPr bwMode="auto">
          <a:xfrm>
            <a:off x="2597151" y="1964056"/>
            <a:ext cx="803275" cy="285750"/>
          </a:xfrm>
          <a:prstGeom prst="rect">
            <a:avLst/>
          </a:prstGeom>
        </p:spPr>
        <p:txBody>
          <a:bodyPr wrap="none" fromWordArt="1">
            <a:prstTxWarp prst="textPlain">
              <a:avLst>
                <a:gd name="adj" fmla="val 50000"/>
              </a:avLst>
            </a:prstTxWarp>
          </a:bodyPr>
          <a:lstStyle/>
          <a:p>
            <a:pPr algn="ctr"/>
            <a:r>
              <a:rPr lang="zh-TW" altLang="en-US" sz="2400" b="1" kern="10" dirty="0" smtClean="0">
                <a:ln w="3175">
                  <a:noFill/>
                  <a:round/>
                  <a:headEnd/>
                  <a:tailEnd/>
                </a:ln>
                <a:solidFill>
                  <a:srgbClr val="FFFFFF"/>
                </a:solidFill>
                <a:effectLst>
                  <a:outerShdw blurRad="38100" dist="38100" dir="2700000" algn="tl">
                    <a:srgbClr val="000000">
                      <a:alpha val="43137"/>
                    </a:srgbClr>
                  </a:outerShdw>
                </a:effectLst>
                <a:latin typeface="黑体"/>
                <a:ea typeface="黑体"/>
              </a:rPr>
              <a:t>加值服務</a:t>
            </a:r>
            <a:endParaRPr lang="zh-CN" altLang="en-US" sz="2400" b="1" kern="10" dirty="0">
              <a:ln w="3175">
                <a:noFill/>
                <a:round/>
                <a:headEnd/>
                <a:tailEnd/>
              </a:ln>
              <a:solidFill>
                <a:srgbClr val="FFFFFF"/>
              </a:solidFill>
              <a:effectLst>
                <a:outerShdw blurRad="38100" dist="38100" dir="2700000" algn="tl">
                  <a:srgbClr val="000000">
                    <a:alpha val="43137"/>
                  </a:srgbClr>
                </a:outerShdw>
              </a:effectLst>
              <a:latin typeface="黑体"/>
              <a:ea typeface="黑体"/>
            </a:endParaRPr>
          </a:p>
        </p:txBody>
      </p:sp>
      <p:sp>
        <p:nvSpPr>
          <p:cNvPr id="42" name="WordArt 10"/>
          <p:cNvSpPr>
            <a:spLocks noChangeArrowheads="1" noChangeShapeType="1" noTextEdit="1"/>
          </p:cNvSpPr>
          <p:nvPr/>
        </p:nvSpPr>
        <p:spPr bwMode="auto">
          <a:xfrm>
            <a:off x="4170363" y="1964056"/>
            <a:ext cx="803275" cy="285750"/>
          </a:xfrm>
          <a:prstGeom prst="rect">
            <a:avLst/>
          </a:prstGeom>
        </p:spPr>
        <p:txBody>
          <a:bodyPr wrap="none" fromWordArt="1">
            <a:prstTxWarp prst="textPlain">
              <a:avLst>
                <a:gd name="adj" fmla="val 50000"/>
              </a:avLst>
            </a:prstTxWarp>
          </a:bodyPr>
          <a:lstStyle/>
          <a:p>
            <a:pPr algn="ctr"/>
            <a:r>
              <a:rPr lang="zh-TW" altLang="en-US" sz="2400" b="1" kern="10" dirty="0" smtClean="0">
                <a:ln w="3175">
                  <a:noFill/>
                  <a:round/>
                  <a:headEnd/>
                  <a:tailEnd/>
                </a:ln>
                <a:solidFill>
                  <a:srgbClr val="FFFFFF"/>
                </a:solidFill>
                <a:effectLst>
                  <a:outerShdw blurRad="38100" dist="38100" dir="2700000" algn="tl">
                    <a:srgbClr val="000000">
                      <a:alpha val="43137"/>
                    </a:srgbClr>
                  </a:outerShdw>
                </a:effectLst>
                <a:latin typeface="黑体"/>
                <a:ea typeface="黑体"/>
              </a:rPr>
              <a:t>評價服務</a:t>
            </a:r>
            <a:endParaRPr lang="zh-CN" altLang="en-US" sz="2400" b="1" kern="10" dirty="0">
              <a:ln w="3175">
                <a:noFill/>
                <a:round/>
                <a:headEnd/>
                <a:tailEnd/>
              </a:ln>
              <a:solidFill>
                <a:srgbClr val="FFFFFF"/>
              </a:solidFill>
              <a:effectLst>
                <a:outerShdw blurRad="38100" dist="38100" dir="2700000" algn="tl">
                  <a:srgbClr val="000000">
                    <a:alpha val="43137"/>
                  </a:srgbClr>
                </a:outerShdw>
              </a:effectLst>
              <a:latin typeface="黑体"/>
              <a:ea typeface="黑体"/>
            </a:endParaRPr>
          </a:p>
        </p:txBody>
      </p:sp>
      <p:sp>
        <p:nvSpPr>
          <p:cNvPr id="43" name="WordArt 11"/>
          <p:cNvSpPr>
            <a:spLocks noChangeArrowheads="1" noChangeShapeType="1" noTextEdit="1"/>
          </p:cNvSpPr>
          <p:nvPr/>
        </p:nvSpPr>
        <p:spPr bwMode="auto">
          <a:xfrm>
            <a:off x="7440614" y="1964056"/>
            <a:ext cx="803275" cy="285750"/>
          </a:xfrm>
          <a:prstGeom prst="rect">
            <a:avLst/>
          </a:prstGeom>
        </p:spPr>
        <p:txBody>
          <a:bodyPr wrap="none" fromWordArt="1">
            <a:prstTxWarp prst="textPlain">
              <a:avLst>
                <a:gd name="adj" fmla="val 50000"/>
              </a:avLst>
            </a:prstTxWarp>
          </a:bodyPr>
          <a:lstStyle/>
          <a:p>
            <a:pPr algn="ctr"/>
            <a:r>
              <a:rPr lang="zh-TW" altLang="en-US" sz="2400" b="1" kern="10" dirty="0" smtClean="0">
                <a:ln w="3175">
                  <a:noFill/>
                  <a:round/>
                  <a:headEnd/>
                  <a:tailEnd/>
                </a:ln>
                <a:solidFill>
                  <a:srgbClr val="FFFFFF"/>
                </a:solidFill>
                <a:effectLst>
                  <a:outerShdw blurRad="38100" dist="38100" dir="2700000" algn="tl">
                    <a:srgbClr val="000000">
                      <a:alpha val="43137"/>
                    </a:srgbClr>
                  </a:outerShdw>
                </a:effectLst>
                <a:latin typeface="黑体"/>
                <a:ea typeface="黑体"/>
              </a:rPr>
              <a:t>全方位</a:t>
            </a:r>
            <a:endParaRPr lang="zh-CN" altLang="en-US" sz="2400" b="1" kern="10" dirty="0">
              <a:ln w="3175">
                <a:noFill/>
                <a:round/>
                <a:headEnd/>
                <a:tailEnd/>
              </a:ln>
              <a:solidFill>
                <a:srgbClr val="FFFFFF"/>
              </a:solidFill>
              <a:effectLst>
                <a:outerShdw blurRad="38100" dist="38100" dir="2700000" algn="tl">
                  <a:srgbClr val="000000">
                    <a:alpha val="43137"/>
                  </a:srgbClr>
                </a:outerShdw>
              </a:effectLst>
              <a:latin typeface="黑体"/>
              <a:ea typeface="黑体"/>
            </a:endParaRPr>
          </a:p>
        </p:txBody>
      </p:sp>
      <p:sp>
        <p:nvSpPr>
          <p:cNvPr id="44" name="Rectangle 12"/>
          <p:cNvSpPr>
            <a:spLocks noChangeArrowheads="1"/>
          </p:cNvSpPr>
          <p:nvPr/>
        </p:nvSpPr>
        <p:spPr bwMode="auto">
          <a:xfrm>
            <a:off x="5418138" y="1764030"/>
            <a:ext cx="1617662" cy="652058"/>
          </a:xfrm>
          <a:prstGeom prst="rect">
            <a:avLst/>
          </a:prstGeom>
          <a:solidFill>
            <a:srgbClr val="C00000"/>
          </a:solidFill>
          <a:ln w="3175" algn="ctr">
            <a:solidFill>
              <a:srgbClr val="C0C0C0"/>
            </a:solidFill>
            <a:miter lim="800000"/>
            <a:headEnd/>
            <a:tailEnd/>
          </a:ln>
        </p:spPr>
        <p:txBody>
          <a:bodyPr wrap="none" anchor="ctr"/>
          <a:lstStyle/>
          <a:p>
            <a:endParaRPr lang="zh-CN" altLang="en-US">
              <a:effectLst>
                <a:outerShdw blurRad="38100" dist="38100" dir="2700000" algn="tl">
                  <a:srgbClr val="000000">
                    <a:alpha val="43137"/>
                  </a:srgbClr>
                </a:outerShdw>
              </a:effectLst>
            </a:endParaRPr>
          </a:p>
        </p:txBody>
      </p:sp>
      <p:sp>
        <p:nvSpPr>
          <p:cNvPr id="45" name="WordArt 13"/>
          <p:cNvSpPr>
            <a:spLocks noChangeArrowheads="1" noChangeShapeType="1" noTextEdit="1"/>
          </p:cNvSpPr>
          <p:nvPr/>
        </p:nvSpPr>
        <p:spPr bwMode="auto">
          <a:xfrm>
            <a:off x="5830889" y="1964056"/>
            <a:ext cx="803275" cy="285750"/>
          </a:xfrm>
          <a:prstGeom prst="rect">
            <a:avLst/>
          </a:prstGeom>
        </p:spPr>
        <p:txBody>
          <a:bodyPr wrap="none" fromWordArt="1">
            <a:prstTxWarp prst="textPlain">
              <a:avLst>
                <a:gd name="adj" fmla="val 50000"/>
              </a:avLst>
            </a:prstTxWarp>
          </a:bodyPr>
          <a:lstStyle/>
          <a:p>
            <a:pPr algn="ctr"/>
            <a:r>
              <a:rPr lang="zh-TW" altLang="en-US" sz="2400" b="1" kern="10" dirty="0" smtClean="0">
                <a:ln w="3175">
                  <a:noFill/>
                  <a:round/>
                  <a:headEnd/>
                  <a:tailEnd/>
                </a:ln>
                <a:solidFill>
                  <a:srgbClr val="FFFFFF"/>
                </a:solidFill>
                <a:effectLst>
                  <a:outerShdw blurRad="38100" dist="38100" dir="2700000" algn="tl">
                    <a:srgbClr val="000000">
                      <a:alpha val="43137"/>
                    </a:srgbClr>
                  </a:outerShdw>
                </a:effectLst>
                <a:latin typeface="黑体"/>
                <a:ea typeface="黑体"/>
              </a:rPr>
              <a:t>法務服務</a:t>
            </a:r>
            <a:endParaRPr lang="zh-CN" altLang="en-US" sz="2400" b="1" kern="10" dirty="0">
              <a:ln w="3175">
                <a:noFill/>
                <a:round/>
                <a:headEnd/>
                <a:tailEnd/>
              </a:ln>
              <a:solidFill>
                <a:srgbClr val="FFFFFF"/>
              </a:solidFill>
              <a:effectLst>
                <a:outerShdw blurRad="38100" dist="38100" dir="2700000" algn="tl">
                  <a:srgbClr val="000000">
                    <a:alpha val="43137"/>
                  </a:srgbClr>
                </a:outerShdw>
              </a:effectLst>
              <a:latin typeface="黑体"/>
              <a:ea typeface="黑体"/>
            </a:endParaRPr>
          </a:p>
        </p:txBody>
      </p:sp>
      <p:sp>
        <p:nvSpPr>
          <p:cNvPr id="46" name="AutoShape 14"/>
          <p:cNvSpPr>
            <a:spLocks noChangeArrowheads="1"/>
          </p:cNvSpPr>
          <p:nvPr/>
        </p:nvSpPr>
        <p:spPr bwMode="auto">
          <a:xfrm>
            <a:off x="769368" y="2502805"/>
            <a:ext cx="1630362" cy="2204084"/>
          </a:xfrm>
          <a:prstGeom prst="roundRect">
            <a:avLst>
              <a:gd name="adj" fmla="val 0"/>
            </a:avLst>
          </a:prstGeom>
          <a:noFill/>
          <a:ln w="3175" algn="ctr">
            <a:noFill/>
            <a:prstDash val="dash"/>
            <a:round/>
            <a:headEnd/>
            <a:tailEnd/>
          </a:ln>
          <a:effectLst>
            <a:prstShdw prst="shdw17" dist="17961" dir="2700000">
              <a:schemeClr val="bg2"/>
            </a:prstShdw>
          </a:effectLst>
        </p:spPr>
        <p:txBody>
          <a:bodyPr/>
          <a:lstStyle/>
          <a:p>
            <a:pPr>
              <a:lnSpc>
                <a:spcPct val="120000"/>
              </a:lnSpc>
            </a:pPr>
            <a:r>
              <a:rPr lang="zh-TW" altLang="en-US" sz="1200" i="0" dirty="0" smtClean="0"/>
              <a:t>分析</a:t>
            </a:r>
            <a:r>
              <a:rPr lang="en-US" altLang="zh-TW" sz="1200" i="0" dirty="0" smtClean="0"/>
              <a:t>.</a:t>
            </a:r>
            <a:r>
              <a:rPr lang="zh-TW" altLang="en-US" sz="1200" dirty="0" smtClean="0"/>
              <a:t>佈局</a:t>
            </a:r>
            <a:r>
              <a:rPr lang="en-US" altLang="zh-TW" sz="1200" dirty="0" smtClean="0"/>
              <a:t>.</a:t>
            </a:r>
            <a:r>
              <a:rPr lang="zh-TW" altLang="en-US" sz="1200" dirty="0" smtClean="0"/>
              <a:t>取得</a:t>
            </a:r>
            <a:r>
              <a:rPr lang="en-US" altLang="zh-TW" sz="1200" dirty="0" smtClean="0"/>
              <a:t>.</a:t>
            </a:r>
            <a:r>
              <a:rPr lang="zh-TW" altLang="en-US" sz="1200" dirty="0" smtClean="0"/>
              <a:t>侵權</a:t>
            </a:r>
            <a:endParaRPr lang="zh-CN" altLang="en-US" sz="1200" i="0" dirty="0"/>
          </a:p>
          <a:p>
            <a:pPr>
              <a:lnSpc>
                <a:spcPct val="120000"/>
              </a:lnSpc>
            </a:pPr>
            <a:endParaRPr lang="zh-CN" altLang="en-US" sz="1200" i="0" dirty="0"/>
          </a:p>
        </p:txBody>
      </p:sp>
      <p:grpSp>
        <p:nvGrpSpPr>
          <p:cNvPr id="2" name="Group 15"/>
          <p:cNvGrpSpPr>
            <a:grpSpLocks/>
          </p:cNvGrpSpPr>
          <p:nvPr/>
        </p:nvGrpSpPr>
        <p:grpSpPr bwMode="auto">
          <a:xfrm>
            <a:off x="887414" y="1446367"/>
            <a:ext cx="7774905" cy="256910"/>
            <a:chOff x="295" y="1678"/>
            <a:chExt cx="5153" cy="301"/>
          </a:xfrm>
          <a:solidFill>
            <a:schemeClr val="tx2">
              <a:lumMod val="50000"/>
              <a:lumOff val="50000"/>
            </a:schemeClr>
          </a:solidFill>
        </p:grpSpPr>
        <p:sp>
          <p:nvSpPr>
            <p:cNvPr id="48" name="Rectangle 16"/>
            <p:cNvSpPr>
              <a:spLocks noChangeArrowheads="1"/>
            </p:cNvSpPr>
            <p:nvPr/>
          </p:nvSpPr>
          <p:spPr bwMode="auto">
            <a:xfrm>
              <a:off x="295" y="1842"/>
              <a:ext cx="4093" cy="137"/>
            </a:xfrm>
            <a:prstGeom prst="rect">
              <a:avLst/>
            </a:prstGeom>
            <a:solidFill>
              <a:srgbClr val="FFCC00"/>
            </a:solidFill>
            <a:ln w="3175" algn="ctr">
              <a:noFill/>
              <a:miter lim="800000"/>
              <a:headEnd/>
              <a:tailEnd/>
            </a:ln>
          </p:spPr>
          <p:txBody>
            <a:bodyPr wrap="none" anchor="ctr"/>
            <a:lstStyle/>
            <a:p>
              <a:endParaRPr lang="zh-CN" altLang="en-US"/>
            </a:p>
          </p:txBody>
        </p:sp>
        <p:sp>
          <p:nvSpPr>
            <p:cNvPr id="49" name="AutoShape 17"/>
            <p:cNvSpPr>
              <a:spLocks noChangeArrowheads="1"/>
            </p:cNvSpPr>
            <p:nvPr/>
          </p:nvSpPr>
          <p:spPr bwMode="auto">
            <a:xfrm>
              <a:off x="4362" y="1678"/>
              <a:ext cx="1086" cy="300"/>
            </a:xfrm>
            <a:prstGeom prst="rtTriangle">
              <a:avLst/>
            </a:prstGeom>
            <a:solidFill>
              <a:srgbClr val="FFCC00"/>
            </a:solidFill>
            <a:ln w="3175" algn="ctr">
              <a:noFill/>
              <a:miter lim="800000"/>
              <a:headEnd/>
              <a:tailEnd/>
            </a:ln>
          </p:spPr>
          <p:txBody>
            <a:bodyPr wrap="none" anchor="ctr"/>
            <a:lstStyle/>
            <a:p>
              <a:endParaRPr lang="zh-CN" altLang="en-US"/>
            </a:p>
          </p:txBody>
        </p:sp>
      </p:grpSp>
      <p:sp>
        <p:nvSpPr>
          <p:cNvPr id="50" name="AutoShape 18"/>
          <p:cNvSpPr>
            <a:spLocks noChangeArrowheads="1"/>
          </p:cNvSpPr>
          <p:nvPr/>
        </p:nvSpPr>
        <p:spPr bwMode="auto">
          <a:xfrm>
            <a:off x="2344890" y="2509382"/>
            <a:ext cx="1630362" cy="2767964"/>
          </a:xfrm>
          <a:prstGeom prst="roundRect">
            <a:avLst>
              <a:gd name="adj" fmla="val 0"/>
            </a:avLst>
          </a:prstGeom>
          <a:noFill/>
          <a:ln w="3175" algn="ctr">
            <a:noFill/>
            <a:prstDash val="dash"/>
            <a:round/>
            <a:headEnd/>
            <a:tailEnd/>
          </a:ln>
          <a:effectLst>
            <a:prstShdw prst="shdw17" dist="17961" dir="2700000">
              <a:schemeClr val="bg2"/>
            </a:prstShdw>
          </a:effectLst>
        </p:spPr>
        <p:txBody>
          <a:bodyPr/>
          <a:lstStyle/>
          <a:p>
            <a:pPr>
              <a:lnSpc>
                <a:spcPct val="120000"/>
              </a:lnSpc>
            </a:pPr>
            <a:r>
              <a:rPr lang="zh-TW" altLang="en-US" sz="1200" i="0" dirty="0" smtClean="0"/>
              <a:t>獲利模式規劃</a:t>
            </a:r>
            <a:r>
              <a:rPr lang="en-US" altLang="zh-TW" sz="1200" i="0" dirty="0" smtClean="0"/>
              <a:t>.</a:t>
            </a:r>
            <a:r>
              <a:rPr lang="zh-TW" altLang="en-US" sz="1200" i="0" dirty="0" smtClean="0"/>
              <a:t>行銷</a:t>
            </a:r>
            <a:endParaRPr lang="zh-CN" altLang="en-US" sz="1200" i="0" dirty="0"/>
          </a:p>
        </p:txBody>
      </p:sp>
      <p:sp>
        <p:nvSpPr>
          <p:cNvPr id="51" name="AutoShape 19"/>
          <p:cNvSpPr>
            <a:spLocks noChangeArrowheads="1"/>
          </p:cNvSpPr>
          <p:nvPr/>
        </p:nvSpPr>
        <p:spPr bwMode="auto">
          <a:xfrm>
            <a:off x="3898618" y="2489664"/>
            <a:ext cx="1630363" cy="3274694"/>
          </a:xfrm>
          <a:prstGeom prst="roundRect">
            <a:avLst>
              <a:gd name="adj" fmla="val 0"/>
            </a:avLst>
          </a:prstGeom>
          <a:noFill/>
          <a:ln w="3175" algn="ctr">
            <a:noFill/>
            <a:prstDash val="dash"/>
            <a:round/>
            <a:headEnd/>
            <a:tailEnd/>
          </a:ln>
          <a:effectLst>
            <a:prstShdw prst="shdw17" dist="17961" dir="2700000">
              <a:schemeClr val="bg2"/>
            </a:prstShdw>
          </a:effectLst>
        </p:spPr>
        <p:txBody>
          <a:bodyPr/>
          <a:lstStyle/>
          <a:p>
            <a:pPr>
              <a:lnSpc>
                <a:spcPct val="120000"/>
              </a:lnSpc>
            </a:pPr>
            <a:r>
              <a:rPr lang="zh-TW" altLang="en-US" sz="1200" i="0" dirty="0" smtClean="0"/>
              <a:t>專利</a:t>
            </a:r>
            <a:r>
              <a:rPr lang="en-US" altLang="zh-TW" sz="1200" i="0" dirty="0" smtClean="0"/>
              <a:t>.</a:t>
            </a:r>
            <a:r>
              <a:rPr lang="zh-TW" altLang="en-US" sz="1200" i="0" dirty="0" smtClean="0"/>
              <a:t>技術資產評價</a:t>
            </a:r>
            <a:endParaRPr lang="zh-CN" altLang="en-US" sz="1200" i="0" dirty="0"/>
          </a:p>
        </p:txBody>
      </p:sp>
      <p:sp>
        <p:nvSpPr>
          <p:cNvPr id="52" name="AutoShape 20"/>
          <p:cNvSpPr>
            <a:spLocks noChangeArrowheads="1"/>
          </p:cNvSpPr>
          <p:nvPr/>
        </p:nvSpPr>
        <p:spPr bwMode="auto">
          <a:xfrm>
            <a:off x="5601166" y="2482335"/>
            <a:ext cx="1630363" cy="3987164"/>
          </a:xfrm>
          <a:prstGeom prst="roundRect">
            <a:avLst>
              <a:gd name="adj" fmla="val 0"/>
            </a:avLst>
          </a:prstGeom>
          <a:noFill/>
          <a:ln w="3175" algn="ctr">
            <a:noFill/>
            <a:prstDash val="dash"/>
            <a:round/>
            <a:headEnd/>
            <a:tailEnd/>
          </a:ln>
          <a:effectLst>
            <a:prstShdw prst="shdw17" dist="17961" dir="2700000">
              <a:schemeClr val="bg2"/>
            </a:prstShdw>
          </a:effectLst>
        </p:spPr>
        <p:txBody>
          <a:bodyPr/>
          <a:lstStyle/>
          <a:p>
            <a:pPr>
              <a:lnSpc>
                <a:spcPct val="120000"/>
              </a:lnSpc>
            </a:pPr>
            <a:r>
              <a:rPr lang="zh-TW" altLang="en-US" sz="1200" i="0" dirty="0" smtClean="0"/>
              <a:t>法務</a:t>
            </a:r>
            <a:r>
              <a:rPr lang="en-US" altLang="zh-TW" sz="1200" i="0" dirty="0" smtClean="0"/>
              <a:t>.</a:t>
            </a:r>
            <a:r>
              <a:rPr lang="zh-TW" altLang="en-US" sz="1200" i="0" dirty="0" smtClean="0"/>
              <a:t>訴訟</a:t>
            </a:r>
            <a:r>
              <a:rPr lang="en-US" altLang="zh-TW" sz="1200" i="0" dirty="0" smtClean="0"/>
              <a:t>.</a:t>
            </a:r>
            <a:r>
              <a:rPr lang="zh-TW" altLang="en-US" sz="1200" i="0" dirty="0" smtClean="0"/>
              <a:t>諮詢</a:t>
            </a:r>
            <a:endParaRPr lang="zh-CN" altLang="en-US" sz="1200" i="0" dirty="0"/>
          </a:p>
        </p:txBody>
      </p:sp>
      <p:sp>
        <p:nvSpPr>
          <p:cNvPr id="53" name="Line 22"/>
          <p:cNvSpPr>
            <a:spLocks noChangeShapeType="1"/>
          </p:cNvSpPr>
          <p:nvPr/>
        </p:nvSpPr>
        <p:spPr bwMode="auto">
          <a:xfrm>
            <a:off x="2303036" y="2447428"/>
            <a:ext cx="0" cy="4423410"/>
          </a:xfrm>
          <a:prstGeom prst="line">
            <a:avLst/>
          </a:prstGeom>
          <a:noFill/>
          <a:ln w="3175">
            <a:solidFill>
              <a:srgbClr val="969696"/>
            </a:solidFill>
            <a:round/>
            <a:headEnd/>
            <a:tailEnd/>
          </a:ln>
        </p:spPr>
        <p:txBody>
          <a:bodyPr wrap="none" anchor="ctr"/>
          <a:lstStyle/>
          <a:p>
            <a:endParaRPr lang="zh-CN" altLang="en-US"/>
          </a:p>
        </p:txBody>
      </p:sp>
      <p:sp>
        <p:nvSpPr>
          <p:cNvPr id="54" name="Line 23"/>
          <p:cNvSpPr>
            <a:spLocks noChangeShapeType="1"/>
          </p:cNvSpPr>
          <p:nvPr/>
        </p:nvSpPr>
        <p:spPr bwMode="auto">
          <a:xfrm>
            <a:off x="3839441" y="2379124"/>
            <a:ext cx="0" cy="4423410"/>
          </a:xfrm>
          <a:prstGeom prst="line">
            <a:avLst/>
          </a:prstGeom>
          <a:noFill/>
          <a:ln w="3175">
            <a:solidFill>
              <a:srgbClr val="969696"/>
            </a:solidFill>
            <a:round/>
            <a:headEnd/>
            <a:tailEnd/>
          </a:ln>
        </p:spPr>
        <p:txBody>
          <a:bodyPr wrap="none" anchor="ctr"/>
          <a:lstStyle/>
          <a:p>
            <a:endParaRPr lang="zh-CN" altLang="en-US"/>
          </a:p>
        </p:txBody>
      </p:sp>
      <p:sp>
        <p:nvSpPr>
          <p:cNvPr id="55" name="Line 24"/>
          <p:cNvSpPr>
            <a:spLocks noChangeShapeType="1"/>
          </p:cNvSpPr>
          <p:nvPr/>
        </p:nvSpPr>
        <p:spPr bwMode="auto">
          <a:xfrm>
            <a:off x="5414963" y="2416089"/>
            <a:ext cx="0" cy="4423410"/>
          </a:xfrm>
          <a:prstGeom prst="line">
            <a:avLst/>
          </a:prstGeom>
          <a:noFill/>
          <a:ln w="3175">
            <a:solidFill>
              <a:srgbClr val="969696"/>
            </a:solidFill>
            <a:round/>
            <a:headEnd/>
            <a:tailEnd/>
          </a:ln>
        </p:spPr>
        <p:txBody>
          <a:bodyPr wrap="none" anchor="ctr"/>
          <a:lstStyle/>
          <a:p>
            <a:endParaRPr lang="zh-CN" altLang="en-US"/>
          </a:p>
        </p:txBody>
      </p:sp>
      <p:sp>
        <p:nvSpPr>
          <p:cNvPr id="56" name="Line 25"/>
          <p:cNvSpPr>
            <a:spLocks noChangeShapeType="1"/>
          </p:cNvSpPr>
          <p:nvPr/>
        </p:nvSpPr>
        <p:spPr bwMode="auto">
          <a:xfrm>
            <a:off x="7040464" y="2447428"/>
            <a:ext cx="0" cy="4423410"/>
          </a:xfrm>
          <a:prstGeom prst="line">
            <a:avLst/>
          </a:prstGeom>
          <a:noFill/>
          <a:ln w="3175">
            <a:solidFill>
              <a:srgbClr val="969696"/>
            </a:solidFill>
            <a:round/>
            <a:headEnd/>
            <a:tailEnd/>
          </a:ln>
        </p:spPr>
        <p:txBody>
          <a:bodyPr wrap="none" anchor="ctr"/>
          <a:lstStyle/>
          <a:p>
            <a:endParaRPr lang="zh-CN" altLang="en-US"/>
          </a:p>
        </p:txBody>
      </p:sp>
      <p:pic>
        <p:nvPicPr>
          <p:cNvPr id="26" name="Picture 2" descr="https://static.wixstatic.com/media/ce627c_d31491fbfe5244d2985ae9f8e1ee396c~mv2_d_8880_1773_s_2.jpg/v1/fill/w_1078,h_374,al_c,q_85,usm_0.66_1.00_0.01/ce627c_d31491fbfe5244d2985ae9f8e1ee396c~mv2_d_8880_1773_s_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09707" y="2906218"/>
            <a:ext cx="6053459" cy="1329929"/>
          </a:xfrm>
          <a:prstGeom prst="rect">
            <a:avLst/>
          </a:prstGeom>
          <a:noFill/>
          <a:ln>
            <a:noFill/>
          </a:ln>
          <a:effectLst>
            <a:reflection blurRad="6350" stA="50000" endA="295" endPos="92000" dist="101600" dir="5400000" sy="-100000" algn="bl" rotWithShape="0"/>
          </a:effectLst>
          <a:extLst>
            <a:ext uri="{909E8E84-426E-40DD-AFC4-6F175D3DCCD1}">
              <a14:hiddenFill xmlns:a14="http://schemas.microsoft.com/office/drawing/2010/main">
                <a:solidFill>
                  <a:srgbClr val="FFFFFF"/>
                </a:solidFill>
              </a14:hiddenFill>
            </a:ext>
          </a:extLst>
        </p:spPr>
      </p:pic>
      <p:sp>
        <p:nvSpPr>
          <p:cNvPr id="27" name="矩形 26"/>
          <p:cNvSpPr/>
          <p:nvPr/>
        </p:nvSpPr>
        <p:spPr>
          <a:xfrm>
            <a:off x="7247494" y="4368539"/>
            <a:ext cx="1640863" cy="1077218"/>
          </a:xfrm>
          <a:prstGeom prst="rect">
            <a:avLst/>
          </a:prstGeom>
        </p:spPr>
        <p:txBody>
          <a:bodyPr wrap="square">
            <a:spAutoFit/>
          </a:bodyPr>
          <a:lstStyle/>
          <a:p>
            <a:r>
              <a:rPr lang="zh-TW" altLang="zh-TW" sz="1600" b="1" dirty="0">
                <a:latin typeface="+mj-lt"/>
                <a:ea typeface="+mj-ea"/>
                <a:cs typeface="+mj-cs"/>
              </a:rPr>
              <a:t>全國唯一</a:t>
            </a:r>
            <a:endParaRPr lang="en-US" altLang="zh-TW" sz="1600" b="1" dirty="0">
              <a:latin typeface="+mj-lt"/>
              <a:ea typeface="+mj-ea"/>
              <a:cs typeface="+mj-cs"/>
            </a:endParaRPr>
          </a:p>
          <a:p>
            <a:r>
              <a:rPr lang="zh-TW" altLang="zh-TW" sz="1600" b="1" dirty="0">
                <a:latin typeface="+mj-lt"/>
                <a:ea typeface="+mj-ea"/>
                <a:cs typeface="+mj-cs"/>
              </a:rPr>
              <a:t>榮獲經濟部</a:t>
            </a:r>
            <a:r>
              <a:rPr lang="en-US" altLang="zh-TW" sz="1600" b="1" dirty="0">
                <a:latin typeface="+mj-lt"/>
                <a:ea typeface="+mj-ea"/>
                <a:cs typeface="+mj-cs"/>
              </a:rPr>
              <a:t>IP1~IP4</a:t>
            </a:r>
            <a:r>
              <a:rPr lang="zh-TW" altLang="zh-TW" sz="1600" b="1" dirty="0">
                <a:latin typeface="+mj-lt"/>
                <a:ea typeface="+mj-ea"/>
                <a:cs typeface="+mj-cs"/>
              </a:rPr>
              <a:t>四張</a:t>
            </a:r>
            <a:endParaRPr lang="en-US" altLang="zh-TW" sz="1600" b="1" dirty="0">
              <a:latin typeface="+mj-lt"/>
              <a:ea typeface="+mj-ea"/>
              <a:cs typeface="+mj-cs"/>
            </a:endParaRPr>
          </a:p>
          <a:p>
            <a:r>
              <a:rPr lang="zh-TW" altLang="zh-TW" sz="1600" b="1" dirty="0">
                <a:latin typeface="+mj-lt"/>
                <a:ea typeface="+mj-ea"/>
                <a:cs typeface="+mj-cs"/>
              </a:rPr>
              <a:t>專業證照的單位</a:t>
            </a:r>
          </a:p>
        </p:txBody>
      </p:sp>
      <p:pic>
        <p:nvPicPr>
          <p:cNvPr id="28" name="Picture 6" descr="相關圖片"/>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93149">
            <a:off x="7226666" y="2787954"/>
            <a:ext cx="1407998" cy="1188584"/>
          </a:xfrm>
          <a:prstGeom prst="rect">
            <a:avLst/>
          </a:prstGeom>
          <a:noFill/>
          <a:extLst>
            <a:ext uri="{909E8E84-426E-40DD-AFC4-6F175D3DCCD1}">
              <a14:hiddenFill xmlns:a14="http://schemas.microsoft.com/office/drawing/2010/main">
                <a:solidFill>
                  <a:srgbClr val="FFFFFF"/>
                </a:solidFill>
              </a14:hiddenFill>
            </a:ext>
          </a:extLst>
        </p:spPr>
      </p:pic>
      <p:pic>
        <p:nvPicPr>
          <p:cNvPr id="29" name="圖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3078" y="4691080"/>
            <a:ext cx="723870" cy="868644"/>
          </a:xfrm>
          <a:prstGeom prst="rect">
            <a:avLst/>
          </a:prstGeom>
        </p:spPr>
      </p:pic>
      <p:grpSp>
        <p:nvGrpSpPr>
          <p:cNvPr id="3" name="组合 4"/>
          <p:cNvGrpSpPr/>
          <p:nvPr/>
        </p:nvGrpSpPr>
        <p:grpSpPr>
          <a:xfrm rot="5400000">
            <a:off x="-687725" y="1391076"/>
            <a:ext cx="2231028" cy="320419"/>
            <a:chOff x="4827934" y="3550540"/>
            <a:chExt cx="2173152" cy="593645"/>
          </a:xfrm>
          <a:solidFill>
            <a:srgbClr val="FFC000"/>
          </a:solidFill>
        </p:grpSpPr>
        <p:sp>
          <p:nvSpPr>
            <p:cNvPr id="59" name="Freeform 10"/>
            <p:cNvSpPr>
              <a:spLocks/>
            </p:cNvSpPr>
            <p:nvPr/>
          </p:nvSpPr>
          <p:spPr bwMode="auto">
            <a:xfrm rot="5400000">
              <a:off x="4572198" y="3806276"/>
              <a:ext cx="593644" cy="82171"/>
            </a:xfrm>
            <a:custGeom>
              <a:avLst/>
              <a:gdLst>
                <a:gd name="T0" fmla="*/ 196 w 196"/>
                <a:gd name="T1" fmla="*/ 15 h 30"/>
                <a:gd name="T2" fmla="*/ 181 w 196"/>
                <a:gd name="T3" fmla="*/ 30 h 30"/>
                <a:gd name="T4" fmla="*/ 15 w 196"/>
                <a:gd name="T5" fmla="*/ 30 h 30"/>
                <a:gd name="T6" fmla="*/ 0 w 196"/>
                <a:gd name="T7" fmla="*/ 15 h 30"/>
                <a:gd name="T8" fmla="*/ 0 w 196"/>
                <a:gd name="T9" fmla="*/ 15 h 30"/>
                <a:gd name="T10" fmla="*/ 15 w 196"/>
                <a:gd name="T11" fmla="*/ 0 h 30"/>
                <a:gd name="T12" fmla="*/ 181 w 196"/>
                <a:gd name="T13" fmla="*/ 0 h 30"/>
                <a:gd name="T14" fmla="*/ 196 w 196"/>
                <a:gd name="T15" fmla="*/ 15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30">
                  <a:moveTo>
                    <a:pt x="196" y="15"/>
                  </a:moveTo>
                  <a:cubicBezTo>
                    <a:pt x="196" y="24"/>
                    <a:pt x="189" y="30"/>
                    <a:pt x="181" y="30"/>
                  </a:cubicBezTo>
                  <a:cubicBezTo>
                    <a:pt x="15" y="30"/>
                    <a:pt x="15" y="30"/>
                    <a:pt x="15" y="30"/>
                  </a:cubicBezTo>
                  <a:cubicBezTo>
                    <a:pt x="7" y="30"/>
                    <a:pt x="0" y="24"/>
                    <a:pt x="0" y="15"/>
                  </a:cubicBezTo>
                  <a:cubicBezTo>
                    <a:pt x="0" y="15"/>
                    <a:pt x="0" y="15"/>
                    <a:pt x="0" y="15"/>
                  </a:cubicBezTo>
                  <a:cubicBezTo>
                    <a:pt x="0" y="7"/>
                    <a:pt x="7" y="0"/>
                    <a:pt x="15" y="0"/>
                  </a:cubicBezTo>
                  <a:cubicBezTo>
                    <a:pt x="181" y="0"/>
                    <a:pt x="181" y="0"/>
                    <a:pt x="181" y="0"/>
                  </a:cubicBezTo>
                  <a:cubicBezTo>
                    <a:pt x="189" y="0"/>
                    <a:pt x="196" y="7"/>
                    <a:pt x="196" y="15"/>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Freeform 10"/>
            <p:cNvSpPr>
              <a:spLocks/>
            </p:cNvSpPr>
            <p:nvPr/>
          </p:nvSpPr>
          <p:spPr bwMode="auto">
            <a:xfrm rot="5400000">
              <a:off x="6663179" y="3806277"/>
              <a:ext cx="593644" cy="82171"/>
            </a:xfrm>
            <a:custGeom>
              <a:avLst/>
              <a:gdLst>
                <a:gd name="T0" fmla="*/ 196 w 196"/>
                <a:gd name="T1" fmla="*/ 15 h 30"/>
                <a:gd name="T2" fmla="*/ 181 w 196"/>
                <a:gd name="T3" fmla="*/ 30 h 30"/>
                <a:gd name="T4" fmla="*/ 15 w 196"/>
                <a:gd name="T5" fmla="*/ 30 h 30"/>
                <a:gd name="T6" fmla="*/ 0 w 196"/>
                <a:gd name="T7" fmla="*/ 15 h 30"/>
                <a:gd name="T8" fmla="*/ 0 w 196"/>
                <a:gd name="T9" fmla="*/ 15 h 30"/>
                <a:gd name="T10" fmla="*/ 15 w 196"/>
                <a:gd name="T11" fmla="*/ 0 h 30"/>
                <a:gd name="T12" fmla="*/ 181 w 196"/>
                <a:gd name="T13" fmla="*/ 0 h 30"/>
                <a:gd name="T14" fmla="*/ 196 w 196"/>
                <a:gd name="T15" fmla="*/ 15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30">
                  <a:moveTo>
                    <a:pt x="196" y="15"/>
                  </a:moveTo>
                  <a:cubicBezTo>
                    <a:pt x="196" y="24"/>
                    <a:pt x="189" y="30"/>
                    <a:pt x="181" y="30"/>
                  </a:cubicBezTo>
                  <a:cubicBezTo>
                    <a:pt x="15" y="30"/>
                    <a:pt x="15" y="30"/>
                    <a:pt x="15" y="30"/>
                  </a:cubicBezTo>
                  <a:cubicBezTo>
                    <a:pt x="7" y="30"/>
                    <a:pt x="0" y="24"/>
                    <a:pt x="0" y="15"/>
                  </a:cubicBezTo>
                  <a:cubicBezTo>
                    <a:pt x="0" y="15"/>
                    <a:pt x="0" y="15"/>
                    <a:pt x="0" y="15"/>
                  </a:cubicBezTo>
                  <a:cubicBezTo>
                    <a:pt x="0" y="7"/>
                    <a:pt x="7" y="0"/>
                    <a:pt x="15" y="0"/>
                  </a:cubicBezTo>
                  <a:cubicBezTo>
                    <a:pt x="181" y="0"/>
                    <a:pt x="181" y="0"/>
                    <a:pt x="181" y="0"/>
                  </a:cubicBezTo>
                  <a:cubicBezTo>
                    <a:pt x="189" y="0"/>
                    <a:pt x="196" y="7"/>
                    <a:pt x="196" y="15"/>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文字方塊 60"/>
          <p:cNvSpPr txBox="1"/>
          <p:nvPr/>
        </p:nvSpPr>
        <p:spPr>
          <a:xfrm>
            <a:off x="223866" y="809411"/>
            <a:ext cx="415498" cy="1200329"/>
          </a:xfrm>
          <a:prstGeom prst="rect">
            <a:avLst/>
          </a:prstGeom>
          <a:noFill/>
        </p:spPr>
        <p:txBody>
          <a:bodyPr wrap="none" rtlCol="0">
            <a:spAutoFit/>
          </a:bodyPr>
          <a:lstStyle/>
          <a:p>
            <a:r>
              <a:rPr lang="zh-TW" altLang="en-US" b="1" dirty="0" smtClean="0">
                <a:latin typeface="+mj-ea"/>
                <a:ea typeface="+mj-ea"/>
              </a:rPr>
              <a:t>專</a:t>
            </a:r>
            <a:endParaRPr lang="en-US" altLang="zh-TW" b="1" dirty="0" smtClean="0">
              <a:latin typeface="+mj-ea"/>
              <a:ea typeface="+mj-ea"/>
            </a:endParaRPr>
          </a:p>
          <a:p>
            <a:r>
              <a:rPr lang="zh-TW" altLang="en-US" b="1" dirty="0" smtClean="0">
                <a:latin typeface="+mj-ea"/>
                <a:ea typeface="+mj-ea"/>
              </a:rPr>
              <a:t>業</a:t>
            </a:r>
            <a:endParaRPr lang="en-US" altLang="zh-TW" b="1" dirty="0" smtClean="0">
              <a:latin typeface="+mj-ea"/>
              <a:ea typeface="+mj-ea"/>
            </a:endParaRPr>
          </a:p>
          <a:p>
            <a:r>
              <a:rPr lang="zh-TW" altLang="en-US" b="1" dirty="0" smtClean="0">
                <a:latin typeface="+mj-ea"/>
                <a:ea typeface="+mj-ea"/>
              </a:rPr>
              <a:t>證</a:t>
            </a:r>
            <a:endParaRPr lang="en-US" altLang="zh-TW" b="1" dirty="0" smtClean="0">
              <a:latin typeface="+mj-ea"/>
              <a:ea typeface="+mj-ea"/>
            </a:endParaRPr>
          </a:p>
          <a:p>
            <a:r>
              <a:rPr lang="zh-TW" altLang="en-US" b="1" dirty="0" smtClean="0">
                <a:latin typeface="+mj-ea"/>
                <a:ea typeface="+mj-ea"/>
              </a:rPr>
              <a:t>照</a:t>
            </a:r>
            <a:endParaRPr lang="zh-TW" altLang="en-US" b="1" dirty="0">
              <a:latin typeface="+mj-ea"/>
              <a:ea typeface="+mj-ea"/>
            </a:endParaRPr>
          </a:p>
        </p:txBody>
      </p:sp>
      <p:pic>
        <p:nvPicPr>
          <p:cNvPr id="62" name="圖片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0455" y="4720223"/>
            <a:ext cx="723870" cy="868644"/>
          </a:xfrm>
          <a:prstGeom prst="rect">
            <a:avLst/>
          </a:prstGeom>
        </p:spPr>
      </p:pic>
      <p:pic>
        <p:nvPicPr>
          <p:cNvPr id="63" name="圖片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9094" y="4688167"/>
            <a:ext cx="723870" cy="868644"/>
          </a:xfrm>
          <a:prstGeom prst="rect">
            <a:avLst/>
          </a:prstGeom>
        </p:spPr>
      </p:pic>
      <p:pic>
        <p:nvPicPr>
          <p:cNvPr id="64" name="圖片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0000" y="4668098"/>
            <a:ext cx="723870" cy="8686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2"/>
          <p:cNvGrpSpPr/>
          <p:nvPr/>
        </p:nvGrpSpPr>
        <p:grpSpPr>
          <a:xfrm>
            <a:off x="1132788" y="1422844"/>
            <a:ext cx="2679401" cy="575310"/>
            <a:chOff x="452438" y="1168400"/>
            <a:chExt cx="8207375" cy="479425"/>
          </a:xfrm>
          <a:solidFill>
            <a:srgbClr val="FFCC00"/>
          </a:solidFill>
        </p:grpSpPr>
        <p:sp>
          <p:nvSpPr>
            <p:cNvPr id="4" name="AutoShape 3"/>
            <p:cNvSpPr>
              <a:spLocks noChangeArrowheads="1"/>
            </p:cNvSpPr>
            <p:nvPr/>
          </p:nvSpPr>
          <p:spPr bwMode="auto">
            <a:xfrm>
              <a:off x="1016000" y="1168400"/>
              <a:ext cx="7643813" cy="479425"/>
            </a:xfrm>
            <a:prstGeom prst="roundRect">
              <a:avLst>
                <a:gd name="adj" fmla="val 0"/>
              </a:avLst>
            </a:prstGeom>
            <a:grpFill/>
            <a:ln w="3175">
              <a:solidFill>
                <a:srgbClr val="808080"/>
              </a:solidFill>
              <a:round/>
              <a:headEnd/>
              <a:tailEnd/>
            </a:ln>
          </p:spPr>
          <p:txBody>
            <a:bodyPr anchor="ctr"/>
            <a:lstStyle/>
            <a:p>
              <a:r>
                <a:rPr lang="zh-TW" altLang="en-US" i="0" dirty="0" smtClean="0">
                  <a:latin typeface="华文细黑" pitchFamily="2" charset="-122"/>
                </a:rPr>
                <a:t> </a:t>
              </a:r>
              <a:r>
                <a:rPr lang="zh-TW" altLang="en-US" dirty="0" smtClean="0">
                  <a:latin typeface="华文细黑" pitchFamily="2" charset="-122"/>
                </a:rPr>
                <a:t>專利</a:t>
              </a:r>
              <a:r>
                <a:rPr lang="zh-TW" altLang="en-US" dirty="0">
                  <a:latin typeface="华文细黑" pitchFamily="2" charset="-122"/>
                </a:rPr>
                <a:t>檢索</a:t>
              </a:r>
              <a:endParaRPr lang="en-US" altLang="zh-CN" i="0" dirty="0">
                <a:latin typeface="华文细黑" pitchFamily="2" charset="-122"/>
              </a:endParaRPr>
            </a:p>
          </p:txBody>
        </p:sp>
        <p:sp>
          <p:nvSpPr>
            <p:cNvPr id="5" name="Rectangle 4"/>
            <p:cNvSpPr>
              <a:spLocks noChangeArrowheads="1"/>
            </p:cNvSpPr>
            <p:nvPr/>
          </p:nvSpPr>
          <p:spPr bwMode="auto">
            <a:xfrm>
              <a:off x="452438" y="1168400"/>
              <a:ext cx="473075" cy="474662"/>
            </a:xfrm>
            <a:prstGeom prst="rect">
              <a:avLst/>
            </a:prstGeom>
            <a:grpFill/>
            <a:ln w="9525">
              <a:noFill/>
              <a:miter lim="800000"/>
              <a:headEnd/>
              <a:tailEnd/>
            </a:ln>
          </p:spPr>
          <p:txBody>
            <a:bodyPr wrap="none" anchor="ctr"/>
            <a:lstStyle/>
            <a:p>
              <a:pPr algn="ctr"/>
              <a:endParaRPr lang="en-US" altLang="zh-CN" sz="2400" dirty="0">
                <a:solidFill>
                  <a:schemeClr val="bg1"/>
                </a:solidFill>
                <a:effectLst>
                  <a:outerShdw blurRad="38100" dist="38100" dir="2700000" algn="tl">
                    <a:srgbClr val="000000">
                      <a:alpha val="43137"/>
                    </a:srgbClr>
                  </a:outerShdw>
                </a:effectLst>
              </a:endParaRPr>
            </a:p>
          </p:txBody>
        </p:sp>
      </p:grpSp>
      <p:grpSp>
        <p:nvGrpSpPr>
          <p:cNvPr id="3" name="组合 30"/>
          <p:cNvGrpSpPr/>
          <p:nvPr/>
        </p:nvGrpSpPr>
        <p:grpSpPr>
          <a:xfrm>
            <a:off x="1137347" y="2737792"/>
            <a:ext cx="2679401" cy="575310"/>
            <a:chOff x="452438" y="2235200"/>
            <a:chExt cx="8207375" cy="479425"/>
          </a:xfrm>
          <a:solidFill>
            <a:srgbClr val="FFCC00"/>
          </a:solidFill>
        </p:grpSpPr>
        <p:sp>
          <p:nvSpPr>
            <p:cNvPr id="8" name="AutoShape 7"/>
            <p:cNvSpPr>
              <a:spLocks noChangeArrowheads="1"/>
            </p:cNvSpPr>
            <p:nvPr/>
          </p:nvSpPr>
          <p:spPr bwMode="auto">
            <a:xfrm>
              <a:off x="1016000" y="2235200"/>
              <a:ext cx="7643813" cy="479425"/>
            </a:xfrm>
            <a:prstGeom prst="roundRect">
              <a:avLst>
                <a:gd name="adj" fmla="val 0"/>
              </a:avLst>
            </a:prstGeom>
            <a:grpFill/>
            <a:ln w="3175">
              <a:solidFill>
                <a:srgbClr val="808080"/>
              </a:solidFill>
              <a:round/>
              <a:headEnd/>
              <a:tailEnd/>
            </a:ln>
          </p:spPr>
          <p:txBody>
            <a:bodyPr anchor="ctr"/>
            <a:lstStyle/>
            <a:p>
              <a:r>
                <a:rPr lang="zh-TW" altLang="en-US" i="0" dirty="0" smtClean="0">
                  <a:latin typeface="华文细黑" pitchFamily="2" charset="-122"/>
                </a:rPr>
                <a:t> 專利</a:t>
              </a:r>
              <a:r>
                <a:rPr lang="en-US" altLang="zh-TW" i="0" dirty="0" smtClean="0">
                  <a:latin typeface="华文细黑" pitchFamily="2" charset="-122"/>
                </a:rPr>
                <a:t>.</a:t>
              </a:r>
              <a:r>
                <a:rPr lang="zh-TW" altLang="en-US" i="0" dirty="0" smtClean="0">
                  <a:latin typeface="华文细黑" pitchFamily="2" charset="-122"/>
                </a:rPr>
                <a:t>商標申請</a:t>
              </a:r>
              <a:endParaRPr lang="en-US" altLang="zh-CN" i="0" dirty="0">
                <a:latin typeface="华文细黑" pitchFamily="2" charset="-122"/>
              </a:endParaRPr>
            </a:p>
          </p:txBody>
        </p:sp>
        <p:sp>
          <p:nvSpPr>
            <p:cNvPr id="9" name="Rectangle 8"/>
            <p:cNvSpPr>
              <a:spLocks noChangeArrowheads="1"/>
            </p:cNvSpPr>
            <p:nvPr/>
          </p:nvSpPr>
          <p:spPr bwMode="auto">
            <a:xfrm>
              <a:off x="452438" y="2235200"/>
              <a:ext cx="473075" cy="474662"/>
            </a:xfrm>
            <a:prstGeom prst="rect">
              <a:avLst/>
            </a:prstGeom>
            <a:grpFill/>
            <a:ln w="9525">
              <a:noFill/>
              <a:miter lim="800000"/>
              <a:headEnd/>
              <a:tailEnd/>
            </a:ln>
          </p:spPr>
          <p:txBody>
            <a:bodyPr wrap="none" anchor="ctr"/>
            <a:lstStyle/>
            <a:p>
              <a:pPr algn="ctr"/>
              <a:endParaRPr lang="en-US" altLang="zh-CN" sz="2400" dirty="0">
                <a:solidFill>
                  <a:schemeClr val="bg1"/>
                </a:solidFill>
                <a:effectLst>
                  <a:outerShdw blurRad="38100" dist="38100" dir="2700000" algn="tl">
                    <a:srgbClr val="000000">
                      <a:alpha val="43137"/>
                    </a:srgbClr>
                  </a:outerShdw>
                </a:effectLst>
              </a:endParaRPr>
            </a:p>
          </p:txBody>
        </p:sp>
      </p:grpSp>
      <p:grpSp>
        <p:nvGrpSpPr>
          <p:cNvPr id="16" name="组合 29"/>
          <p:cNvGrpSpPr/>
          <p:nvPr/>
        </p:nvGrpSpPr>
        <p:grpSpPr>
          <a:xfrm>
            <a:off x="1146787" y="3429281"/>
            <a:ext cx="2679401" cy="575310"/>
            <a:chOff x="452438" y="2768600"/>
            <a:chExt cx="8207375" cy="479425"/>
          </a:xfrm>
          <a:solidFill>
            <a:srgbClr val="C00000"/>
          </a:solidFill>
        </p:grpSpPr>
        <p:sp>
          <p:nvSpPr>
            <p:cNvPr id="10" name="AutoShape 9"/>
            <p:cNvSpPr>
              <a:spLocks noChangeArrowheads="1"/>
            </p:cNvSpPr>
            <p:nvPr/>
          </p:nvSpPr>
          <p:spPr bwMode="auto">
            <a:xfrm>
              <a:off x="1016000" y="2768600"/>
              <a:ext cx="7643813" cy="479425"/>
            </a:xfrm>
            <a:prstGeom prst="roundRect">
              <a:avLst>
                <a:gd name="adj" fmla="val 0"/>
              </a:avLst>
            </a:prstGeom>
            <a:grpFill/>
            <a:ln w="3175">
              <a:solidFill>
                <a:srgbClr val="808080"/>
              </a:solidFill>
              <a:round/>
              <a:headEnd/>
              <a:tailEnd/>
            </a:ln>
          </p:spPr>
          <p:txBody>
            <a:bodyPr anchor="ctr"/>
            <a:lstStyle/>
            <a:p>
              <a:r>
                <a:rPr lang="zh-TW" altLang="en-US" i="0" dirty="0" smtClean="0">
                  <a:solidFill>
                    <a:schemeClr val="bg1"/>
                  </a:solidFill>
                  <a:latin typeface="华文细黑" pitchFamily="2" charset="-122"/>
                </a:rPr>
                <a:t> 侵權鑑定</a:t>
              </a:r>
              <a:r>
                <a:rPr lang="en-US" altLang="zh-TW" sz="1100" i="0" dirty="0" smtClean="0">
                  <a:solidFill>
                    <a:schemeClr val="bg1"/>
                  </a:solidFill>
                  <a:latin typeface="华文细黑" pitchFamily="2" charset="-122"/>
                </a:rPr>
                <a:t>(</a:t>
              </a:r>
              <a:r>
                <a:rPr lang="zh-TW" altLang="en-US" sz="1100" i="0" dirty="0" smtClean="0">
                  <a:solidFill>
                    <a:schemeClr val="bg1"/>
                  </a:solidFill>
                  <a:latin typeface="华文细黑" pitchFamily="2" charset="-122"/>
                </a:rPr>
                <a:t>專利</a:t>
              </a:r>
              <a:r>
                <a:rPr lang="en-US" altLang="zh-TW" sz="1100" i="0" dirty="0" smtClean="0">
                  <a:solidFill>
                    <a:schemeClr val="bg1"/>
                  </a:solidFill>
                  <a:latin typeface="华文细黑" pitchFamily="2" charset="-122"/>
                </a:rPr>
                <a:t>.</a:t>
              </a:r>
              <a:r>
                <a:rPr lang="zh-TW" altLang="en-US" sz="1100" i="0" dirty="0" smtClean="0">
                  <a:solidFill>
                    <a:schemeClr val="bg1"/>
                  </a:solidFill>
                  <a:latin typeface="华文细黑" pitchFamily="2" charset="-122"/>
                </a:rPr>
                <a:t>商標</a:t>
              </a:r>
              <a:r>
                <a:rPr lang="en-US" altLang="zh-TW" sz="1100" i="0" dirty="0" smtClean="0">
                  <a:solidFill>
                    <a:schemeClr val="bg1"/>
                  </a:solidFill>
                  <a:latin typeface="华文细黑" pitchFamily="2" charset="-122"/>
                </a:rPr>
                <a:t>.</a:t>
              </a:r>
              <a:r>
                <a:rPr lang="zh-TW" altLang="en-US" sz="1100" i="0" dirty="0" smtClean="0">
                  <a:solidFill>
                    <a:schemeClr val="bg1"/>
                  </a:solidFill>
                  <a:latin typeface="华文细黑" pitchFamily="2" charset="-122"/>
                </a:rPr>
                <a:t>著作權</a:t>
              </a:r>
              <a:r>
                <a:rPr lang="en-US" altLang="zh-TW" sz="1100" i="0" dirty="0" smtClean="0">
                  <a:solidFill>
                    <a:schemeClr val="bg1"/>
                  </a:solidFill>
                  <a:latin typeface="华文细黑" pitchFamily="2" charset="-122"/>
                </a:rPr>
                <a:t>)</a:t>
              </a:r>
              <a:r>
                <a:rPr lang="zh-TW" altLang="en-US" sz="1100" i="0" dirty="0" smtClean="0">
                  <a:solidFill>
                    <a:schemeClr val="bg1"/>
                  </a:solidFill>
                  <a:latin typeface="华文细黑" pitchFamily="2" charset="-122"/>
                </a:rPr>
                <a:t> </a:t>
              </a:r>
              <a:endParaRPr lang="en-US" altLang="zh-CN" sz="1100" i="0" dirty="0">
                <a:solidFill>
                  <a:schemeClr val="bg1"/>
                </a:solidFill>
                <a:latin typeface="华文细黑" pitchFamily="2" charset="-122"/>
              </a:endParaRPr>
            </a:p>
          </p:txBody>
        </p:sp>
        <p:sp>
          <p:nvSpPr>
            <p:cNvPr id="11" name="Rectangle 10"/>
            <p:cNvSpPr>
              <a:spLocks noChangeArrowheads="1"/>
            </p:cNvSpPr>
            <p:nvPr/>
          </p:nvSpPr>
          <p:spPr bwMode="auto">
            <a:xfrm>
              <a:off x="452438" y="2768600"/>
              <a:ext cx="473075" cy="474662"/>
            </a:xfrm>
            <a:prstGeom prst="rect">
              <a:avLst/>
            </a:prstGeom>
            <a:grpFill/>
            <a:ln w="9525">
              <a:noFill/>
              <a:miter lim="800000"/>
              <a:headEnd/>
              <a:tailEnd/>
            </a:ln>
          </p:spPr>
          <p:txBody>
            <a:bodyPr wrap="none" anchor="ctr"/>
            <a:lstStyle/>
            <a:p>
              <a:pPr algn="ctr"/>
              <a:endParaRPr lang="en-US" altLang="zh-CN" sz="2400" dirty="0">
                <a:solidFill>
                  <a:schemeClr val="bg1"/>
                </a:solidFill>
                <a:effectLst>
                  <a:outerShdw blurRad="38100" dist="38100" dir="2700000" algn="tl">
                    <a:srgbClr val="000000">
                      <a:alpha val="43137"/>
                    </a:srgbClr>
                  </a:outerShdw>
                </a:effectLst>
              </a:endParaRPr>
            </a:p>
          </p:txBody>
        </p:sp>
      </p:grpSp>
      <p:grpSp>
        <p:nvGrpSpPr>
          <p:cNvPr id="19" name="组合 28"/>
          <p:cNvGrpSpPr/>
          <p:nvPr/>
        </p:nvGrpSpPr>
        <p:grpSpPr>
          <a:xfrm>
            <a:off x="1146881" y="4139779"/>
            <a:ext cx="2679401" cy="575310"/>
            <a:chOff x="452438" y="3311525"/>
            <a:chExt cx="8207375" cy="479425"/>
          </a:xfrm>
          <a:solidFill>
            <a:srgbClr val="FFCC00"/>
          </a:solidFill>
        </p:grpSpPr>
        <p:sp>
          <p:nvSpPr>
            <p:cNvPr id="12" name="AutoShape 11"/>
            <p:cNvSpPr>
              <a:spLocks noChangeArrowheads="1"/>
            </p:cNvSpPr>
            <p:nvPr/>
          </p:nvSpPr>
          <p:spPr bwMode="auto">
            <a:xfrm>
              <a:off x="1016000" y="3311525"/>
              <a:ext cx="7643813" cy="479425"/>
            </a:xfrm>
            <a:prstGeom prst="roundRect">
              <a:avLst>
                <a:gd name="adj" fmla="val 0"/>
              </a:avLst>
            </a:prstGeom>
            <a:grpFill/>
            <a:ln w="3175">
              <a:solidFill>
                <a:srgbClr val="808080"/>
              </a:solidFill>
              <a:round/>
              <a:headEnd/>
              <a:tailEnd/>
            </a:ln>
          </p:spPr>
          <p:txBody>
            <a:bodyPr anchor="ctr"/>
            <a:lstStyle/>
            <a:p>
              <a:r>
                <a:rPr lang="zh-TW" altLang="en-US" i="0" dirty="0" smtClean="0">
                  <a:latin typeface="华文细黑" pitchFamily="2" charset="-122"/>
                </a:rPr>
                <a:t> 專利</a:t>
              </a:r>
              <a:r>
                <a:rPr lang="en-US" altLang="zh-TW" i="0" dirty="0" smtClean="0">
                  <a:latin typeface="华文细黑" pitchFamily="2" charset="-122"/>
                </a:rPr>
                <a:t>.</a:t>
              </a:r>
              <a:r>
                <a:rPr lang="zh-TW" altLang="en-US" i="0" dirty="0" smtClean="0">
                  <a:latin typeface="华文细黑" pitchFamily="2" charset="-122"/>
                </a:rPr>
                <a:t>商標鑑價</a:t>
              </a:r>
              <a:endParaRPr lang="en-US" altLang="zh-CN" i="0" dirty="0">
                <a:latin typeface="华文细黑" pitchFamily="2" charset="-122"/>
              </a:endParaRPr>
            </a:p>
          </p:txBody>
        </p:sp>
        <p:sp>
          <p:nvSpPr>
            <p:cNvPr id="13" name="Rectangle 12"/>
            <p:cNvSpPr>
              <a:spLocks noChangeArrowheads="1"/>
            </p:cNvSpPr>
            <p:nvPr/>
          </p:nvSpPr>
          <p:spPr bwMode="auto">
            <a:xfrm>
              <a:off x="452438" y="3311525"/>
              <a:ext cx="473075" cy="474662"/>
            </a:xfrm>
            <a:prstGeom prst="rect">
              <a:avLst/>
            </a:prstGeom>
            <a:grpFill/>
            <a:ln w="9525">
              <a:noFill/>
              <a:miter lim="800000"/>
              <a:headEnd/>
              <a:tailEnd/>
            </a:ln>
          </p:spPr>
          <p:txBody>
            <a:bodyPr wrap="none" anchor="ctr"/>
            <a:lstStyle/>
            <a:p>
              <a:pPr algn="ctr"/>
              <a:endParaRPr lang="en-US" altLang="zh-CN" sz="2400" dirty="0">
                <a:solidFill>
                  <a:schemeClr val="bg1"/>
                </a:solidFill>
                <a:effectLst>
                  <a:outerShdw blurRad="38100" dist="38100" dir="2700000" algn="tl">
                    <a:srgbClr val="000000">
                      <a:alpha val="43137"/>
                    </a:srgbClr>
                  </a:outerShdw>
                </a:effectLst>
              </a:endParaRPr>
            </a:p>
          </p:txBody>
        </p:sp>
      </p:grpSp>
      <p:grpSp>
        <p:nvGrpSpPr>
          <p:cNvPr id="20" name="组合 27"/>
          <p:cNvGrpSpPr/>
          <p:nvPr/>
        </p:nvGrpSpPr>
        <p:grpSpPr>
          <a:xfrm>
            <a:off x="1146881" y="4831034"/>
            <a:ext cx="2679401" cy="575310"/>
            <a:chOff x="452438" y="3889375"/>
            <a:chExt cx="8207375" cy="479425"/>
          </a:xfrm>
          <a:solidFill>
            <a:srgbClr val="C00000"/>
          </a:solidFill>
        </p:grpSpPr>
        <p:sp>
          <p:nvSpPr>
            <p:cNvPr id="14" name="AutoShape 13"/>
            <p:cNvSpPr>
              <a:spLocks noChangeArrowheads="1"/>
            </p:cNvSpPr>
            <p:nvPr/>
          </p:nvSpPr>
          <p:spPr bwMode="auto">
            <a:xfrm>
              <a:off x="1016000" y="3889375"/>
              <a:ext cx="7643813" cy="479425"/>
            </a:xfrm>
            <a:prstGeom prst="roundRect">
              <a:avLst>
                <a:gd name="adj" fmla="val 0"/>
              </a:avLst>
            </a:prstGeom>
            <a:grpFill/>
            <a:ln w="3175">
              <a:solidFill>
                <a:srgbClr val="808080"/>
              </a:solidFill>
              <a:round/>
              <a:headEnd/>
              <a:tailEnd/>
            </a:ln>
          </p:spPr>
          <p:txBody>
            <a:bodyPr anchor="ctr"/>
            <a:lstStyle/>
            <a:p>
              <a:r>
                <a:rPr lang="zh-TW" altLang="en-US" i="0" dirty="0" smtClean="0">
                  <a:solidFill>
                    <a:schemeClr val="bg1"/>
                  </a:solidFill>
                  <a:latin typeface="华文细黑" pitchFamily="2" charset="-122"/>
                </a:rPr>
                <a:t> 法務</a:t>
              </a:r>
              <a:r>
                <a:rPr lang="en-US" altLang="zh-TW" i="0" dirty="0" smtClean="0">
                  <a:solidFill>
                    <a:schemeClr val="bg1"/>
                  </a:solidFill>
                  <a:latin typeface="华文细黑" pitchFamily="2" charset="-122"/>
                </a:rPr>
                <a:t>.</a:t>
              </a:r>
              <a:r>
                <a:rPr lang="zh-TW" altLang="en-US" i="0" dirty="0" smtClean="0">
                  <a:solidFill>
                    <a:schemeClr val="bg1"/>
                  </a:solidFill>
                  <a:latin typeface="华文细黑" pitchFamily="2" charset="-122"/>
                </a:rPr>
                <a:t>顧問服務</a:t>
              </a:r>
              <a:endParaRPr lang="en-US" altLang="zh-CN" i="0" dirty="0">
                <a:solidFill>
                  <a:schemeClr val="bg1"/>
                </a:solidFill>
                <a:latin typeface="华文细黑" pitchFamily="2" charset="-122"/>
              </a:endParaRPr>
            </a:p>
          </p:txBody>
        </p:sp>
        <p:sp>
          <p:nvSpPr>
            <p:cNvPr id="15" name="Rectangle 14"/>
            <p:cNvSpPr>
              <a:spLocks noChangeArrowheads="1"/>
            </p:cNvSpPr>
            <p:nvPr/>
          </p:nvSpPr>
          <p:spPr bwMode="auto">
            <a:xfrm>
              <a:off x="452438" y="3889375"/>
              <a:ext cx="473075" cy="474662"/>
            </a:xfrm>
            <a:prstGeom prst="rect">
              <a:avLst/>
            </a:prstGeom>
            <a:grpFill/>
            <a:ln w="9525">
              <a:noFill/>
              <a:miter lim="800000"/>
              <a:headEnd/>
              <a:tailEnd/>
            </a:ln>
          </p:spPr>
          <p:txBody>
            <a:bodyPr wrap="none" anchor="ctr"/>
            <a:lstStyle/>
            <a:p>
              <a:pPr algn="ctr"/>
              <a:endParaRPr lang="en-US" altLang="zh-CN" sz="2400" dirty="0">
                <a:solidFill>
                  <a:schemeClr val="bg1"/>
                </a:solidFill>
                <a:effectLst>
                  <a:outerShdw blurRad="38100" dist="38100" dir="2700000" algn="tl">
                    <a:srgbClr val="000000">
                      <a:alpha val="43137"/>
                    </a:srgbClr>
                  </a:outerShdw>
                </a:effectLst>
              </a:endParaRPr>
            </a:p>
          </p:txBody>
        </p:sp>
      </p:grpSp>
      <p:grpSp>
        <p:nvGrpSpPr>
          <p:cNvPr id="21" name="组合 31"/>
          <p:cNvGrpSpPr/>
          <p:nvPr/>
        </p:nvGrpSpPr>
        <p:grpSpPr>
          <a:xfrm>
            <a:off x="1140989" y="2102365"/>
            <a:ext cx="2679402" cy="575310"/>
            <a:chOff x="452438" y="1701800"/>
            <a:chExt cx="8207375" cy="479425"/>
          </a:xfrm>
          <a:solidFill>
            <a:srgbClr val="FF7D7D"/>
          </a:solidFill>
        </p:grpSpPr>
        <p:sp>
          <p:nvSpPr>
            <p:cNvPr id="6" name="AutoShape 5"/>
            <p:cNvSpPr>
              <a:spLocks noChangeArrowheads="1"/>
            </p:cNvSpPr>
            <p:nvPr/>
          </p:nvSpPr>
          <p:spPr bwMode="auto">
            <a:xfrm>
              <a:off x="1016000" y="1701800"/>
              <a:ext cx="7643813" cy="479425"/>
            </a:xfrm>
            <a:prstGeom prst="roundRect">
              <a:avLst>
                <a:gd name="adj" fmla="val 0"/>
              </a:avLst>
            </a:prstGeom>
            <a:solidFill>
              <a:srgbClr val="C00000"/>
            </a:solidFill>
            <a:ln w="3175">
              <a:solidFill>
                <a:srgbClr val="C0C0C0"/>
              </a:solidFill>
              <a:round/>
              <a:headEnd/>
              <a:tailEnd/>
            </a:ln>
          </p:spPr>
          <p:txBody>
            <a:bodyPr anchor="ctr"/>
            <a:lstStyle/>
            <a:p>
              <a:r>
                <a:rPr lang="zh-TW" altLang="en-US" dirty="0" smtClean="0">
                  <a:solidFill>
                    <a:schemeClr val="bg1"/>
                  </a:solidFill>
                  <a:effectLst>
                    <a:outerShdw blurRad="38100" dist="38100" dir="2700000" algn="tl">
                      <a:srgbClr val="000000">
                        <a:alpha val="43137"/>
                      </a:srgbClr>
                    </a:outerShdw>
                  </a:effectLst>
                  <a:latin typeface="华文细黑" pitchFamily="2" charset="-122"/>
                </a:rPr>
                <a:t> 專利分析地圖</a:t>
              </a:r>
              <a:endParaRPr lang="en-US" altLang="zh-CN" dirty="0">
                <a:solidFill>
                  <a:schemeClr val="bg1"/>
                </a:solidFill>
                <a:effectLst>
                  <a:outerShdw blurRad="38100" dist="38100" dir="2700000" algn="tl">
                    <a:srgbClr val="000000">
                      <a:alpha val="43137"/>
                    </a:srgbClr>
                  </a:outerShdw>
                </a:effectLst>
                <a:latin typeface="华文细黑" pitchFamily="2" charset="-122"/>
              </a:endParaRPr>
            </a:p>
          </p:txBody>
        </p:sp>
        <p:sp>
          <p:nvSpPr>
            <p:cNvPr id="7" name="Rectangle 6"/>
            <p:cNvSpPr>
              <a:spLocks noChangeArrowheads="1"/>
            </p:cNvSpPr>
            <p:nvPr/>
          </p:nvSpPr>
          <p:spPr bwMode="auto">
            <a:xfrm>
              <a:off x="452438" y="1701800"/>
              <a:ext cx="473075" cy="474662"/>
            </a:xfrm>
            <a:prstGeom prst="rect">
              <a:avLst/>
            </a:prstGeom>
            <a:solidFill>
              <a:srgbClr val="C00000"/>
            </a:solidFill>
            <a:ln w="9525">
              <a:noFill/>
              <a:miter lim="800000"/>
              <a:headEnd/>
              <a:tailEnd/>
            </a:ln>
          </p:spPr>
          <p:txBody>
            <a:bodyPr wrap="none" anchor="ctr"/>
            <a:lstStyle/>
            <a:p>
              <a:pPr algn="ctr"/>
              <a:endParaRPr lang="en-US" altLang="zh-CN" sz="2400" dirty="0">
                <a:solidFill>
                  <a:schemeClr val="bg1"/>
                </a:solidFill>
                <a:effectLst>
                  <a:outerShdw blurRad="38100" dist="38100" dir="2700000" algn="tl">
                    <a:srgbClr val="000000">
                      <a:alpha val="43137"/>
                    </a:srgbClr>
                  </a:outerShdw>
                </a:effectLst>
              </a:endParaRPr>
            </a:p>
          </p:txBody>
        </p:sp>
      </p:grpSp>
      <p:grpSp>
        <p:nvGrpSpPr>
          <p:cNvPr id="22" name="组合 26"/>
          <p:cNvGrpSpPr/>
          <p:nvPr/>
        </p:nvGrpSpPr>
        <p:grpSpPr>
          <a:xfrm>
            <a:off x="1140989" y="5487110"/>
            <a:ext cx="2679402" cy="575310"/>
            <a:chOff x="452438" y="4467225"/>
            <a:chExt cx="8207375" cy="479425"/>
          </a:xfrm>
          <a:solidFill>
            <a:srgbClr val="FFCC00"/>
          </a:solidFill>
        </p:grpSpPr>
        <p:sp>
          <p:nvSpPr>
            <p:cNvPr id="17" name="AutoShape 16"/>
            <p:cNvSpPr>
              <a:spLocks noChangeArrowheads="1"/>
            </p:cNvSpPr>
            <p:nvPr/>
          </p:nvSpPr>
          <p:spPr bwMode="auto">
            <a:xfrm>
              <a:off x="1016000" y="4467225"/>
              <a:ext cx="7643813" cy="479425"/>
            </a:xfrm>
            <a:prstGeom prst="roundRect">
              <a:avLst>
                <a:gd name="adj" fmla="val 0"/>
              </a:avLst>
            </a:prstGeom>
            <a:grpFill/>
            <a:ln w="3175">
              <a:solidFill>
                <a:srgbClr val="808080"/>
              </a:solidFill>
              <a:round/>
              <a:headEnd/>
              <a:tailEnd/>
            </a:ln>
          </p:spPr>
          <p:txBody>
            <a:bodyPr anchor="ctr"/>
            <a:lstStyle/>
            <a:p>
              <a:r>
                <a:rPr lang="zh-TW" altLang="en-US" i="0" dirty="0" smtClean="0">
                  <a:latin typeface="华文细黑" pitchFamily="2" charset="-122"/>
                </a:rPr>
                <a:t> 政府專案</a:t>
              </a:r>
              <a:endParaRPr lang="en-US" altLang="zh-CN" i="0" dirty="0">
                <a:latin typeface="华文细黑" pitchFamily="2" charset="-122"/>
              </a:endParaRPr>
            </a:p>
          </p:txBody>
        </p:sp>
        <p:sp>
          <p:nvSpPr>
            <p:cNvPr id="18" name="Rectangle 17"/>
            <p:cNvSpPr>
              <a:spLocks noChangeArrowheads="1"/>
            </p:cNvSpPr>
            <p:nvPr/>
          </p:nvSpPr>
          <p:spPr bwMode="auto">
            <a:xfrm>
              <a:off x="452438" y="4467225"/>
              <a:ext cx="473075" cy="474662"/>
            </a:xfrm>
            <a:prstGeom prst="rect">
              <a:avLst/>
            </a:prstGeom>
            <a:grpFill/>
            <a:ln w="9525">
              <a:noFill/>
              <a:miter lim="800000"/>
              <a:headEnd/>
              <a:tailEnd/>
            </a:ln>
          </p:spPr>
          <p:txBody>
            <a:bodyPr wrap="none" anchor="ctr"/>
            <a:lstStyle/>
            <a:p>
              <a:pPr algn="ctr"/>
              <a:endParaRPr lang="en-US" altLang="zh-CN" sz="2400" dirty="0">
                <a:solidFill>
                  <a:schemeClr val="bg1"/>
                </a:solidFill>
                <a:effectLst>
                  <a:outerShdw blurRad="38100" dist="38100" dir="2700000" algn="tl">
                    <a:srgbClr val="000000">
                      <a:alpha val="43137"/>
                    </a:srgbClr>
                  </a:outerShdw>
                </a:effectLst>
              </a:endParaRPr>
            </a:p>
          </p:txBody>
        </p:sp>
      </p:grpSp>
      <p:pic>
        <p:nvPicPr>
          <p:cNvPr id="35" name="Picture 2" descr="「90%」的圖片搜尋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937" y="5206131"/>
            <a:ext cx="1198923" cy="1080292"/>
          </a:xfrm>
          <a:prstGeom prst="rect">
            <a:avLst/>
          </a:prstGeom>
          <a:noFill/>
          <a:effectLst>
            <a:softEdge rad="152400"/>
          </a:effectLst>
          <a:extLst>
            <a:ext uri="{909E8E84-426E-40DD-AFC4-6F175D3DCCD1}">
              <a14:hiddenFill xmlns:a14="http://schemas.microsoft.com/office/drawing/2010/main">
                <a:solidFill>
                  <a:srgbClr val="FFFFFF"/>
                </a:solidFill>
              </a14:hiddenFill>
            </a:ext>
          </a:extLst>
        </p:spPr>
      </p:pic>
      <p:grpSp>
        <p:nvGrpSpPr>
          <p:cNvPr id="23" name="组合 31"/>
          <p:cNvGrpSpPr>
            <a:grpSpLocks/>
          </p:cNvGrpSpPr>
          <p:nvPr/>
        </p:nvGrpSpPr>
        <p:grpSpPr bwMode="auto">
          <a:xfrm>
            <a:off x="4006454" y="1796510"/>
            <a:ext cx="3648841" cy="3761828"/>
            <a:chOff x="1752600" y="1915115"/>
            <a:chExt cx="4644827" cy="3876085"/>
          </a:xfrm>
          <a:effectLst>
            <a:outerShdw blurRad="50800" dist="38100" dir="5400000" algn="t" rotWithShape="0">
              <a:prstClr val="black">
                <a:alpha val="40000"/>
              </a:prstClr>
            </a:outerShdw>
          </a:effectLst>
        </p:grpSpPr>
        <p:sp>
          <p:nvSpPr>
            <p:cNvPr id="37" name="椭圆 10"/>
            <p:cNvSpPr>
              <a:spLocks noChangeArrowheads="1"/>
            </p:cNvSpPr>
            <p:nvPr/>
          </p:nvSpPr>
          <p:spPr bwMode="auto">
            <a:xfrm>
              <a:off x="1752600" y="1915115"/>
              <a:ext cx="4644827" cy="3876085"/>
            </a:xfrm>
            <a:prstGeom prst="ellipse">
              <a:avLst/>
            </a:prstGeom>
            <a:gradFill rotWithShape="1">
              <a:gsLst>
                <a:gs pos="0">
                  <a:srgbClr val="000000"/>
                </a:gs>
                <a:gs pos="100000">
                  <a:srgbClr val="FFFFFF">
                    <a:alpha val="0"/>
                  </a:srgbClr>
                </a:gs>
              </a:gsLst>
              <a:path path="shape">
                <a:fillToRect l="50000" t="50000" r="50000" b="50000"/>
              </a:path>
            </a:gradFill>
            <a:ln>
              <a:noFill/>
            </a:ln>
            <a:effectLst>
              <a:glow rad="127000">
                <a:srgbClr val="F79524">
                  <a:alpha val="0"/>
                </a:srgbClr>
              </a:glow>
              <a:outerShdw dist="107763" dir="2700000" algn="ctr" rotWithShape="0">
                <a:srgbClr val="535455"/>
              </a:outerShdw>
              <a:softEdge rad="368300"/>
            </a:effectLst>
            <a:extLst/>
          </p:spPr>
          <p:txBody>
            <a:bodyPr wrap="none" lIns="92075" tIns="46038" rIns="92075" bIns="46038" anchor="ctr"/>
            <a:lstStyle/>
            <a:p>
              <a:pPr algn="ctr" fontAlgn="auto">
                <a:spcBef>
                  <a:spcPts val="0"/>
                </a:spcBef>
                <a:spcAft>
                  <a:spcPts val="0"/>
                </a:spcAft>
                <a:defRPr/>
              </a:pPr>
              <a:endParaRPr lang="zh-CN" altLang="zh-CN" kern="0">
                <a:solidFill>
                  <a:sysClr val="windowText" lastClr="000000"/>
                </a:solidFill>
                <a:ea typeface="宋体" pitchFamily="2" charset="-122"/>
              </a:endParaRPr>
            </a:p>
          </p:txBody>
        </p:sp>
        <p:sp>
          <p:nvSpPr>
            <p:cNvPr id="38" name="任意多边形 5"/>
            <p:cNvSpPr/>
            <p:nvPr/>
          </p:nvSpPr>
          <p:spPr bwMode="auto">
            <a:xfrm>
              <a:off x="2466945" y="3853158"/>
              <a:ext cx="3497114" cy="1392025"/>
            </a:xfrm>
            <a:custGeom>
              <a:avLst/>
              <a:gdLst>
                <a:gd name="connsiteX0" fmla="*/ 0 w 3473532"/>
                <a:gd name="connsiteY0" fmla="*/ 0 h 1392382"/>
                <a:gd name="connsiteX1" fmla="*/ 100940 w 3473532"/>
                <a:gd name="connsiteY1" fmla="*/ 380010 h 1392382"/>
                <a:gd name="connsiteX2" fmla="*/ 255319 w 3473532"/>
                <a:gd name="connsiteY2" fmla="*/ 688769 h 1392382"/>
                <a:gd name="connsiteX3" fmla="*/ 486888 w 3473532"/>
                <a:gd name="connsiteY3" fmla="*/ 944088 h 1392382"/>
                <a:gd name="connsiteX4" fmla="*/ 771896 w 3473532"/>
                <a:gd name="connsiteY4" fmla="*/ 1145969 h 1392382"/>
                <a:gd name="connsiteX5" fmla="*/ 1110343 w 3473532"/>
                <a:gd name="connsiteY5" fmla="*/ 1288473 h 1392382"/>
                <a:gd name="connsiteX6" fmla="*/ 1520041 w 3473532"/>
                <a:gd name="connsiteY6" fmla="*/ 1371600 h 1392382"/>
                <a:gd name="connsiteX7" fmla="*/ 1977241 w 3473532"/>
                <a:gd name="connsiteY7" fmla="*/ 1377538 h 1392382"/>
                <a:gd name="connsiteX8" fmla="*/ 2392878 w 3473532"/>
                <a:gd name="connsiteY8" fmla="*/ 1282535 h 1392382"/>
                <a:gd name="connsiteX9" fmla="*/ 2755075 w 3473532"/>
                <a:gd name="connsiteY9" fmla="*/ 1128156 h 1392382"/>
                <a:gd name="connsiteX10" fmla="*/ 3046021 w 3473532"/>
                <a:gd name="connsiteY10" fmla="*/ 914400 h 1392382"/>
                <a:gd name="connsiteX11" fmla="*/ 3295403 w 3473532"/>
                <a:gd name="connsiteY11" fmla="*/ 605641 h 1392382"/>
                <a:gd name="connsiteX12" fmla="*/ 3408218 w 3473532"/>
                <a:gd name="connsiteY12" fmla="*/ 338447 h 1392382"/>
                <a:gd name="connsiteX13" fmla="*/ 3473532 w 3473532"/>
                <a:gd name="connsiteY13" fmla="*/ 23751 h 1392382"/>
                <a:gd name="connsiteX14" fmla="*/ 0 w 3473532"/>
                <a:gd name="connsiteY14" fmla="*/ 0 h 139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73532" h="1392382">
                  <a:moveTo>
                    <a:pt x="0" y="0"/>
                  </a:moveTo>
                  <a:cubicBezTo>
                    <a:pt x="29193" y="132607"/>
                    <a:pt x="58387" y="265215"/>
                    <a:pt x="100940" y="380010"/>
                  </a:cubicBezTo>
                  <a:cubicBezTo>
                    <a:pt x="143493" y="494805"/>
                    <a:pt x="190994" y="594756"/>
                    <a:pt x="255319" y="688769"/>
                  </a:cubicBezTo>
                  <a:cubicBezTo>
                    <a:pt x="319644" y="782782"/>
                    <a:pt x="400792" y="867888"/>
                    <a:pt x="486888" y="944088"/>
                  </a:cubicBezTo>
                  <a:cubicBezTo>
                    <a:pt x="572984" y="1020288"/>
                    <a:pt x="667987" y="1088572"/>
                    <a:pt x="771896" y="1145969"/>
                  </a:cubicBezTo>
                  <a:cubicBezTo>
                    <a:pt x="875805" y="1203366"/>
                    <a:pt x="985652" y="1250868"/>
                    <a:pt x="1110343" y="1288473"/>
                  </a:cubicBezTo>
                  <a:cubicBezTo>
                    <a:pt x="1235034" y="1326078"/>
                    <a:pt x="1375558" y="1356756"/>
                    <a:pt x="1520041" y="1371600"/>
                  </a:cubicBezTo>
                  <a:cubicBezTo>
                    <a:pt x="1664524" y="1386444"/>
                    <a:pt x="1831768" y="1392382"/>
                    <a:pt x="1977241" y="1377538"/>
                  </a:cubicBezTo>
                  <a:cubicBezTo>
                    <a:pt x="2122714" y="1362694"/>
                    <a:pt x="2263239" y="1324099"/>
                    <a:pt x="2392878" y="1282535"/>
                  </a:cubicBezTo>
                  <a:cubicBezTo>
                    <a:pt x="2522517" y="1240971"/>
                    <a:pt x="2646218" y="1189512"/>
                    <a:pt x="2755075" y="1128156"/>
                  </a:cubicBezTo>
                  <a:cubicBezTo>
                    <a:pt x="2863932" y="1066800"/>
                    <a:pt x="2955966" y="1001486"/>
                    <a:pt x="3046021" y="914400"/>
                  </a:cubicBezTo>
                  <a:cubicBezTo>
                    <a:pt x="3136076" y="827314"/>
                    <a:pt x="3235037" y="701633"/>
                    <a:pt x="3295403" y="605641"/>
                  </a:cubicBezTo>
                  <a:cubicBezTo>
                    <a:pt x="3355769" y="509649"/>
                    <a:pt x="3378530" y="435429"/>
                    <a:pt x="3408218" y="338447"/>
                  </a:cubicBezTo>
                  <a:cubicBezTo>
                    <a:pt x="3437906" y="241465"/>
                    <a:pt x="3455719" y="132608"/>
                    <a:pt x="3473532" y="23751"/>
                  </a:cubicBezTo>
                  <a:lnTo>
                    <a:pt x="0" y="0"/>
                  </a:lnTo>
                  <a:close/>
                </a:path>
              </a:pathLst>
            </a:custGeom>
            <a:solidFill>
              <a:schemeClr val="bg1">
                <a:lumMod val="65000"/>
              </a:schemeClr>
            </a:solidFill>
            <a:ln>
              <a:noFill/>
            </a:ln>
            <a:extLst/>
          </p:spPr>
          <p:txBody>
            <a:bodyPr/>
            <a:lstStyle/>
            <a:p>
              <a:pPr eaLnBrk="0" fontAlgn="auto" hangingPunct="0">
                <a:spcBef>
                  <a:spcPts val="0"/>
                </a:spcBef>
                <a:spcAft>
                  <a:spcPts val="0"/>
                </a:spcAft>
                <a:defRPr/>
              </a:pPr>
              <a:endParaRPr lang="zh-CN" altLang="en-US" kern="0">
                <a:solidFill>
                  <a:sysClr val="windowText" lastClr="000000"/>
                </a:solidFill>
                <a:ea typeface="+mn-ea"/>
              </a:endParaRPr>
            </a:p>
          </p:txBody>
        </p:sp>
        <p:sp>
          <p:nvSpPr>
            <p:cNvPr id="39" name="椭圆 6"/>
            <p:cNvSpPr/>
            <p:nvPr/>
          </p:nvSpPr>
          <p:spPr bwMode="auto">
            <a:xfrm>
              <a:off x="2449483" y="2319866"/>
              <a:ext cx="3538386" cy="2690402"/>
            </a:xfrm>
            <a:prstGeom prst="ellipse">
              <a:avLst/>
            </a:prstGeom>
            <a:solidFill>
              <a:srgbClr val="C00000"/>
            </a:solidFill>
            <a:ln>
              <a:solidFill>
                <a:schemeClr val="bg1"/>
              </a:solidFill>
            </a:ln>
            <a:extLst/>
          </p:spPr>
          <p:txBody>
            <a:bodyPr/>
            <a:lstStyle/>
            <a:p>
              <a:pPr eaLnBrk="0" fontAlgn="auto" hangingPunct="0">
                <a:spcBef>
                  <a:spcPts val="0"/>
                </a:spcBef>
                <a:spcAft>
                  <a:spcPts val="0"/>
                </a:spcAft>
                <a:defRPr/>
              </a:pPr>
              <a:endParaRPr lang="zh-CN" altLang="en-US" kern="0">
                <a:solidFill>
                  <a:sysClr val="windowText" lastClr="000000"/>
                </a:solidFill>
                <a:ea typeface="+mn-ea"/>
              </a:endParaRPr>
            </a:p>
          </p:txBody>
        </p:sp>
        <p:sp>
          <p:nvSpPr>
            <p:cNvPr id="40" name="椭圆 7"/>
            <p:cNvSpPr/>
            <p:nvPr/>
          </p:nvSpPr>
          <p:spPr bwMode="auto">
            <a:xfrm>
              <a:off x="2706647" y="2462720"/>
              <a:ext cx="3025646" cy="2292001"/>
            </a:xfrm>
            <a:prstGeom prst="ellipse">
              <a:avLst/>
            </a:prstGeom>
            <a:solidFill>
              <a:schemeClr val="bg1"/>
            </a:solidFill>
            <a:ln>
              <a:solidFill>
                <a:schemeClr val="bg1"/>
              </a:solidFill>
            </a:ln>
            <a:extLst/>
          </p:spPr>
          <p:txBody>
            <a:bodyPr/>
            <a:lstStyle/>
            <a:p>
              <a:pPr eaLnBrk="0" fontAlgn="auto" hangingPunct="0">
                <a:spcBef>
                  <a:spcPts val="0"/>
                </a:spcBef>
                <a:spcAft>
                  <a:spcPts val="0"/>
                </a:spcAft>
                <a:defRPr/>
              </a:pPr>
              <a:endParaRPr lang="zh-CN" altLang="en-US" kern="0">
                <a:solidFill>
                  <a:sysClr val="windowText" lastClr="000000"/>
                </a:solidFill>
                <a:ea typeface="+mn-ea"/>
              </a:endParaRPr>
            </a:p>
          </p:txBody>
        </p:sp>
        <p:sp>
          <p:nvSpPr>
            <p:cNvPr id="41" name="椭圆 8"/>
            <p:cNvSpPr/>
            <p:nvPr/>
          </p:nvSpPr>
          <p:spPr bwMode="auto">
            <a:xfrm>
              <a:off x="2982861" y="2623032"/>
              <a:ext cx="2470045" cy="1865029"/>
            </a:xfrm>
            <a:prstGeom prst="ellipse">
              <a:avLst/>
            </a:prstGeom>
            <a:solidFill>
              <a:srgbClr val="C00000"/>
            </a:solidFill>
            <a:ln>
              <a:solidFill>
                <a:schemeClr val="bg1"/>
              </a:solidFill>
            </a:ln>
            <a:extLst/>
          </p:spPr>
          <p:txBody>
            <a:bodyPr/>
            <a:lstStyle/>
            <a:p>
              <a:pPr eaLnBrk="0" fontAlgn="auto" hangingPunct="0">
                <a:spcBef>
                  <a:spcPts val="0"/>
                </a:spcBef>
                <a:spcAft>
                  <a:spcPts val="0"/>
                </a:spcAft>
                <a:defRPr/>
              </a:pPr>
              <a:endParaRPr lang="zh-CN" altLang="en-US" kern="0">
                <a:solidFill>
                  <a:sysClr val="windowText" lastClr="000000"/>
                </a:solidFill>
                <a:ea typeface="+mn-ea"/>
              </a:endParaRPr>
            </a:p>
          </p:txBody>
        </p:sp>
        <p:sp>
          <p:nvSpPr>
            <p:cNvPr id="42" name="椭圆 9"/>
            <p:cNvSpPr/>
            <p:nvPr/>
          </p:nvSpPr>
          <p:spPr bwMode="auto">
            <a:xfrm>
              <a:off x="3260888" y="2790360"/>
              <a:ext cx="1869995" cy="1412659"/>
            </a:xfrm>
            <a:prstGeom prst="ellipse">
              <a:avLst/>
            </a:prstGeom>
            <a:solidFill>
              <a:schemeClr val="bg1"/>
            </a:solidFill>
            <a:ln>
              <a:solidFill>
                <a:schemeClr val="bg1"/>
              </a:solidFill>
            </a:ln>
            <a:extLst/>
          </p:spPr>
          <p:txBody>
            <a:bodyPr/>
            <a:lstStyle/>
            <a:p>
              <a:pPr eaLnBrk="0" fontAlgn="auto" hangingPunct="0">
                <a:spcBef>
                  <a:spcPts val="0"/>
                </a:spcBef>
                <a:spcAft>
                  <a:spcPts val="0"/>
                </a:spcAft>
                <a:defRPr/>
              </a:pPr>
              <a:endParaRPr lang="zh-CN" altLang="en-US" kern="0">
                <a:solidFill>
                  <a:sysClr val="windowText" lastClr="000000"/>
                </a:solidFill>
                <a:ea typeface="+mn-ea"/>
              </a:endParaRPr>
            </a:p>
          </p:txBody>
        </p:sp>
        <p:sp>
          <p:nvSpPr>
            <p:cNvPr id="43" name="椭圆 10"/>
            <p:cNvSpPr/>
            <p:nvPr/>
          </p:nvSpPr>
          <p:spPr bwMode="auto">
            <a:xfrm>
              <a:off x="3589260" y="3015086"/>
              <a:ext cx="1258833" cy="938069"/>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ln>
              <a:solidFill>
                <a:schemeClr val="bg1"/>
              </a:solidFill>
            </a:ln>
            <a:extLst/>
          </p:spPr>
          <p:txBody>
            <a:bodyPr/>
            <a:lstStyle/>
            <a:p>
              <a:pPr eaLnBrk="0" fontAlgn="auto" hangingPunct="0">
                <a:spcBef>
                  <a:spcPts val="0"/>
                </a:spcBef>
                <a:spcAft>
                  <a:spcPts val="0"/>
                </a:spcAft>
                <a:defRPr/>
              </a:pPr>
              <a:endParaRPr lang="zh-CN" altLang="en-US" kern="0">
                <a:solidFill>
                  <a:sysClr val="windowText" lastClr="000000"/>
                </a:solidFill>
                <a:ea typeface="+mn-ea"/>
              </a:endParaRPr>
            </a:p>
          </p:txBody>
        </p:sp>
        <p:sp>
          <p:nvSpPr>
            <p:cNvPr id="44" name="椭圆 11"/>
            <p:cNvSpPr/>
            <p:nvPr/>
          </p:nvSpPr>
          <p:spPr bwMode="auto">
            <a:xfrm>
              <a:off x="3897222" y="3234127"/>
              <a:ext cx="641323" cy="487288"/>
            </a:xfrm>
            <a:prstGeom prst="ellipse">
              <a:avLst/>
            </a:prstGeom>
            <a:solidFill>
              <a:srgbClr val="C00000"/>
            </a:solidFill>
            <a:ln w="28575">
              <a:solidFill>
                <a:schemeClr val="bg1"/>
              </a:solidFill>
            </a:ln>
            <a:extLst/>
          </p:spPr>
          <p:txBody>
            <a:bodyPr/>
            <a:lstStyle/>
            <a:p>
              <a:pPr eaLnBrk="0" fontAlgn="auto" hangingPunct="0">
                <a:spcBef>
                  <a:spcPts val="0"/>
                </a:spcBef>
                <a:spcAft>
                  <a:spcPts val="0"/>
                </a:spcAft>
                <a:defRPr/>
              </a:pPr>
              <a:endParaRPr lang="zh-CN" altLang="en-US" b="1" ker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endParaRPr>
            </a:p>
          </p:txBody>
        </p:sp>
        <p:sp>
          <p:nvSpPr>
            <p:cNvPr id="45" name="任意多边形 25"/>
            <p:cNvSpPr>
              <a:spLocks noChangeArrowheads="1"/>
            </p:cNvSpPr>
            <p:nvPr/>
          </p:nvSpPr>
          <p:spPr bwMode="auto">
            <a:xfrm>
              <a:off x="3474912" y="2444498"/>
              <a:ext cx="2520363" cy="2574152"/>
            </a:xfrm>
            <a:custGeom>
              <a:avLst/>
              <a:gdLst>
                <a:gd name="T0" fmla="*/ 0 w 2520363"/>
                <a:gd name="T1" fmla="*/ 2443522 h 2574152"/>
                <a:gd name="T2" fmla="*/ 353465 w 2520363"/>
                <a:gd name="T3" fmla="*/ 2535730 h 2574152"/>
                <a:gd name="T4" fmla="*/ 714615 w 2520363"/>
                <a:gd name="T5" fmla="*/ 2574152 h 2574152"/>
                <a:gd name="T6" fmla="*/ 1152609 w 2520363"/>
                <a:gd name="T7" fmla="*/ 2535730 h 2574152"/>
                <a:gd name="T8" fmla="*/ 1582915 w 2520363"/>
                <a:gd name="T9" fmla="*/ 2412786 h 2574152"/>
                <a:gd name="T10" fmla="*/ 1944064 w 2520363"/>
                <a:gd name="T11" fmla="*/ 2220686 h 2574152"/>
                <a:gd name="T12" fmla="*/ 2228371 w 2520363"/>
                <a:gd name="T13" fmla="*/ 1967113 h 2574152"/>
                <a:gd name="T14" fmla="*/ 2389735 w 2520363"/>
                <a:gd name="T15" fmla="*/ 1721224 h 2574152"/>
                <a:gd name="T16" fmla="*/ 2489627 w 2520363"/>
                <a:gd name="T17" fmla="*/ 1444599 h 2574152"/>
                <a:gd name="T18" fmla="*/ 2504995 w 2520363"/>
                <a:gd name="T19" fmla="*/ 1091133 h 2574152"/>
                <a:gd name="T20" fmla="*/ 2397419 w 2520363"/>
                <a:gd name="T21" fmla="*/ 760720 h 2574152"/>
                <a:gd name="T22" fmla="*/ 2213001 w 2520363"/>
                <a:gd name="T23" fmla="*/ 484095 h 2574152"/>
                <a:gd name="T24" fmla="*/ 1874908 w 2520363"/>
                <a:gd name="T25" fmla="*/ 199785 h 2574152"/>
                <a:gd name="T26" fmla="*/ 1475338 w 2520363"/>
                <a:gd name="T27" fmla="*/ 0 h 2574152"/>
                <a:gd name="T28" fmla="*/ 715255 w 2520363"/>
                <a:gd name="T29" fmla="*/ 1058476 h 2574152"/>
                <a:gd name="T30" fmla="*/ 0 w 2520363"/>
                <a:gd name="T31" fmla="*/ 2443522 h 25741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20363"/>
                <a:gd name="T49" fmla="*/ 0 h 2574152"/>
                <a:gd name="T50" fmla="*/ 2520363 w 2520363"/>
                <a:gd name="T51" fmla="*/ 2574152 h 25741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20363" h="2574152">
                  <a:moveTo>
                    <a:pt x="0" y="2443523"/>
                  </a:moveTo>
                  <a:cubicBezTo>
                    <a:pt x="117181" y="2478741"/>
                    <a:pt x="234363" y="2513960"/>
                    <a:pt x="353465" y="2535731"/>
                  </a:cubicBezTo>
                  <a:cubicBezTo>
                    <a:pt x="472567" y="2557502"/>
                    <a:pt x="581425" y="2574152"/>
                    <a:pt x="714615" y="2574152"/>
                  </a:cubicBezTo>
                  <a:cubicBezTo>
                    <a:pt x="847805" y="2574152"/>
                    <a:pt x="1007889" y="2562625"/>
                    <a:pt x="1152605" y="2535731"/>
                  </a:cubicBezTo>
                  <a:cubicBezTo>
                    <a:pt x="1297321" y="2508837"/>
                    <a:pt x="1451002" y="2465294"/>
                    <a:pt x="1582911" y="2412787"/>
                  </a:cubicBezTo>
                  <a:cubicBezTo>
                    <a:pt x="1714820" y="2360280"/>
                    <a:pt x="1836484" y="2294965"/>
                    <a:pt x="1944060" y="2220686"/>
                  </a:cubicBezTo>
                  <a:cubicBezTo>
                    <a:pt x="2051636" y="2146407"/>
                    <a:pt x="2154091" y="2050357"/>
                    <a:pt x="2228370" y="1967113"/>
                  </a:cubicBezTo>
                  <a:cubicBezTo>
                    <a:pt x="2302649" y="1883869"/>
                    <a:pt x="2346191" y="1808310"/>
                    <a:pt x="2389734" y="1721224"/>
                  </a:cubicBezTo>
                  <a:cubicBezTo>
                    <a:pt x="2433277" y="1634138"/>
                    <a:pt x="2470417" y="1549614"/>
                    <a:pt x="2489627" y="1444599"/>
                  </a:cubicBezTo>
                  <a:cubicBezTo>
                    <a:pt x="2508837" y="1339584"/>
                    <a:pt x="2520363" y="1205113"/>
                    <a:pt x="2504995" y="1091133"/>
                  </a:cubicBezTo>
                  <a:cubicBezTo>
                    <a:pt x="2489627" y="977153"/>
                    <a:pt x="2446084" y="861893"/>
                    <a:pt x="2397418" y="760720"/>
                  </a:cubicBezTo>
                  <a:cubicBezTo>
                    <a:pt x="2348752" y="659547"/>
                    <a:pt x="2300086" y="577584"/>
                    <a:pt x="2213001" y="484095"/>
                  </a:cubicBezTo>
                  <a:cubicBezTo>
                    <a:pt x="2125916" y="390606"/>
                    <a:pt x="1997849" y="280468"/>
                    <a:pt x="1874904" y="199785"/>
                  </a:cubicBezTo>
                  <a:cubicBezTo>
                    <a:pt x="1751960" y="119103"/>
                    <a:pt x="1667435" y="85165"/>
                    <a:pt x="1475334" y="0"/>
                  </a:cubicBezTo>
                  <a:lnTo>
                    <a:pt x="715255" y="1058476"/>
                  </a:lnTo>
                  <a:lnTo>
                    <a:pt x="0" y="2443523"/>
                  </a:lnTo>
                  <a:close/>
                </a:path>
              </a:pathLst>
            </a:custGeom>
            <a:solidFill>
              <a:schemeClr val="bg1">
                <a:alpha val="7843"/>
              </a:schemeClr>
            </a:solidFill>
            <a:ln w="9525" algn="ctr">
              <a:noFill/>
              <a:round/>
              <a:headEnd/>
              <a:tailEnd/>
            </a:ln>
          </p:spPr>
          <p:txBody>
            <a:bodyPr/>
            <a:lstStyle/>
            <a:p>
              <a:endParaRPr lang="zh-CN" altLang="en-US"/>
            </a:p>
          </p:txBody>
        </p:sp>
        <p:sp>
          <p:nvSpPr>
            <p:cNvPr id="46" name="任意多边形 26"/>
            <p:cNvSpPr>
              <a:spLocks noChangeArrowheads="1"/>
            </p:cNvSpPr>
            <p:nvPr/>
          </p:nvSpPr>
          <p:spPr bwMode="auto">
            <a:xfrm>
              <a:off x="4204895" y="2536707"/>
              <a:ext cx="1775012" cy="1114185"/>
            </a:xfrm>
            <a:custGeom>
              <a:avLst/>
              <a:gdLst>
                <a:gd name="T0" fmla="*/ 0 w 1775012"/>
                <a:gd name="T1" fmla="*/ 968188 h 1114185"/>
                <a:gd name="T2" fmla="*/ 1775012 w 1775012"/>
                <a:gd name="T3" fmla="*/ 1114185 h 1114185"/>
                <a:gd name="T4" fmla="*/ 1759644 w 1775012"/>
                <a:gd name="T5" fmla="*/ 929768 h 1114185"/>
                <a:gd name="T6" fmla="*/ 1682803 w 1775012"/>
                <a:gd name="T7" fmla="*/ 668511 h 1114185"/>
                <a:gd name="T8" fmla="*/ 1483018 w 1775012"/>
                <a:gd name="T9" fmla="*/ 376517 h 1114185"/>
                <a:gd name="T10" fmla="*/ 1252497 w 1775012"/>
                <a:gd name="T11" fmla="*/ 176733 h 1114185"/>
                <a:gd name="T12" fmla="*/ 945136 w 1775012"/>
                <a:gd name="T13" fmla="*/ 0 h 1114185"/>
                <a:gd name="T14" fmla="*/ 0 w 1775012"/>
                <a:gd name="T15" fmla="*/ 968188 h 1114185"/>
                <a:gd name="T16" fmla="*/ 0 60000 65536"/>
                <a:gd name="T17" fmla="*/ 0 60000 65536"/>
                <a:gd name="T18" fmla="*/ 0 60000 65536"/>
                <a:gd name="T19" fmla="*/ 0 60000 65536"/>
                <a:gd name="T20" fmla="*/ 0 60000 65536"/>
                <a:gd name="T21" fmla="*/ 0 60000 65536"/>
                <a:gd name="T22" fmla="*/ 0 60000 65536"/>
                <a:gd name="T23" fmla="*/ 0 60000 65536"/>
                <a:gd name="T24" fmla="*/ 0 w 1775012"/>
                <a:gd name="T25" fmla="*/ 0 h 1114185"/>
                <a:gd name="T26" fmla="*/ 1775012 w 1775012"/>
                <a:gd name="T27" fmla="*/ 1114185 h 1114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75012" h="1114185">
                  <a:moveTo>
                    <a:pt x="0" y="968188"/>
                  </a:moveTo>
                  <a:lnTo>
                    <a:pt x="1775012" y="1114185"/>
                  </a:lnTo>
                  <a:cubicBezTo>
                    <a:pt x="1769889" y="1052713"/>
                    <a:pt x="1775012" y="1004047"/>
                    <a:pt x="1759644" y="929768"/>
                  </a:cubicBezTo>
                  <a:cubicBezTo>
                    <a:pt x="1744276" y="855489"/>
                    <a:pt x="1728907" y="760720"/>
                    <a:pt x="1682803" y="668511"/>
                  </a:cubicBezTo>
                  <a:cubicBezTo>
                    <a:pt x="1636699" y="576303"/>
                    <a:pt x="1554736" y="458480"/>
                    <a:pt x="1483018" y="376517"/>
                  </a:cubicBezTo>
                  <a:cubicBezTo>
                    <a:pt x="1411300" y="294554"/>
                    <a:pt x="1342144" y="239486"/>
                    <a:pt x="1252497" y="176733"/>
                  </a:cubicBezTo>
                  <a:cubicBezTo>
                    <a:pt x="1162850" y="113980"/>
                    <a:pt x="1053993" y="56990"/>
                    <a:pt x="945136" y="0"/>
                  </a:cubicBezTo>
                  <a:lnTo>
                    <a:pt x="0" y="968188"/>
                  </a:lnTo>
                  <a:close/>
                </a:path>
              </a:pathLst>
            </a:custGeom>
            <a:solidFill>
              <a:schemeClr val="bg1">
                <a:alpha val="7059"/>
              </a:schemeClr>
            </a:solidFill>
            <a:ln w="9525" algn="ctr">
              <a:noFill/>
              <a:round/>
              <a:headEnd/>
              <a:tailEnd/>
            </a:ln>
          </p:spPr>
          <p:txBody>
            <a:bodyPr/>
            <a:lstStyle/>
            <a:p>
              <a:endParaRPr lang="zh-CN" altLang="en-US"/>
            </a:p>
          </p:txBody>
        </p:sp>
        <p:sp>
          <p:nvSpPr>
            <p:cNvPr id="47" name="任意多边形 29"/>
            <p:cNvSpPr>
              <a:spLocks noChangeArrowheads="1"/>
            </p:cNvSpPr>
            <p:nvPr/>
          </p:nvSpPr>
          <p:spPr bwMode="auto">
            <a:xfrm>
              <a:off x="4390604" y="4019045"/>
              <a:ext cx="1537487" cy="1213806"/>
            </a:xfrm>
            <a:custGeom>
              <a:avLst/>
              <a:gdLst>
                <a:gd name="T0" fmla="*/ 1537487 w 1537487"/>
                <a:gd name="T1" fmla="*/ 0 h 1213806"/>
                <a:gd name="T2" fmla="*/ 1488934 w 1537487"/>
                <a:gd name="T3" fmla="*/ 194209 h 1213806"/>
                <a:gd name="T4" fmla="*/ 1391830 w 1537487"/>
                <a:gd name="T5" fmla="*/ 428878 h 1213806"/>
                <a:gd name="T6" fmla="*/ 1229989 w 1537487"/>
                <a:gd name="T7" fmla="*/ 655455 h 1213806"/>
                <a:gd name="T8" fmla="*/ 995320 w 1537487"/>
                <a:gd name="T9" fmla="*/ 865848 h 1213806"/>
                <a:gd name="T10" fmla="*/ 712099 w 1537487"/>
                <a:gd name="T11" fmla="*/ 1019597 h 1213806"/>
                <a:gd name="T12" fmla="*/ 372233 w 1537487"/>
                <a:gd name="T13" fmla="*/ 1140977 h 1213806"/>
                <a:gd name="T14" fmla="*/ 0 w 1537487"/>
                <a:gd name="T15" fmla="*/ 1213806 h 1213806"/>
                <a:gd name="T16" fmla="*/ 337168 w 1537487"/>
                <a:gd name="T17" fmla="*/ 1039827 h 1213806"/>
                <a:gd name="T18" fmla="*/ 542166 w 1537487"/>
                <a:gd name="T19" fmla="*/ 882032 h 1213806"/>
                <a:gd name="T20" fmla="*/ 663547 w 1537487"/>
                <a:gd name="T21" fmla="*/ 841572 h 1213806"/>
                <a:gd name="T22" fmla="*/ 922492 w 1537487"/>
                <a:gd name="T23" fmla="*/ 720191 h 1213806"/>
                <a:gd name="T24" fmla="*/ 1132885 w 1537487"/>
                <a:gd name="T25" fmla="*/ 566443 h 1213806"/>
                <a:gd name="T26" fmla="*/ 1286633 w 1537487"/>
                <a:gd name="T27" fmla="*/ 420786 h 1213806"/>
                <a:gd name="T28" fmla="*/ 1432290 w 1537487"/>
                <a:gd name="T29" fmla="*/ 234669 h 1213806"/>
                <a:gd name="T30" fmla="*/ 1537487 w 1537487"/>
                <a:gd name="T31" fmla="*/ 0 h 12138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37487"/>
                <a:gd name="T49" fmla="*/ 0 h 1213806"/>
                <a:gd name="T50" fmla="*/ 1537487 w 1537487"/>
                <a:gd name="T51" fmla="*/ 1213806 h 12138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37487" h="1213806">
                  <a:moveTo>
                    <a:pt x="1537487" y="0"/>
                  </a:moveTo>
                  <a:cubicBezTo>
                    <a:pt x="1525348" y="61364"/>
                    <a:pt x="1513210" y="122729"/>
                    <a:pt x="1488934" y="194209"/>
                  </a:cubicBezTo>
                  <a:cubicBezTo>
                    <a:pt x="1464658" y="265689"/>
                    <a:pt x="1434987" y="352004"/>
                    <a:pt x="1391830" y="428878"/>
                  </a:cubicBezTo>
                  <a:cubicBezTo>
                    <a:pt x="1348673" y="505752"/>
                    <a:pt x="1296074" y="582627"/>
                    <a:pt x="1229989" y="655455"/>
                  </a:cubicBezTo>
                  <a:cubicBezTo>
                    <a:pt x="1163904" y="728283"/>
                    <a:pt x="1081635" y="805158"/>
                    <a:pt x="995320" y="865848"/>
                  </a:cubicBezTo>
                  <a:cubicBezTo>
                    <a:pt x="909005" y="926538"/>
                    <a:pt x="815947" y="973742"/>
                    <a:pt x="712099" y="1019597"/>
                  </a:cubicBezTo>
                  <a:cubicBezTo>
                    <a:pt x="608251" y="1065452"/>
                    <a:pt x="490916" y="1108609"/>
                    <a:pt x="372233" y="1140977"/>
                  </a:cubicBezTo>
                  <a:cubicBezTo>
                    <a:pt x="253550" y="1173345"/>
                    <a:pt x="66085" y="1203017"/>
                    <a:pt x="0" y="1213806"/>
                  </a:cubicBezTo>
                  <a:cubicBezTo>
                    <a:pt x="134867" y="1157162"/>
                    <a:pt x="246807" y="1095123"/>
                    <a:pt x="337168" y="1039827"/>
                  </a:cubicBezTo>
                  <a:cubicBezTo>
                    <a:pt x="427529" y="984531"/>
                    <a:pt x="513844" y="909005"/>
                    <a:pt x="542166" y="882032"/>
                  </a:cubicBezTo>
                  <a:cubicBezTo>
                    <a:pt x="582626" y="868545"/>
                    <a:pt x="600159" y="868545"/>
                    <a:pt x="663547" y="841572"/>
                  </a:cubicBezTo>
                  <a:cubicBezTo>
                    <a:pt x="726935" y="814599"/>
                    <a:pt x="844269" y="766046"/>
                    <a:pt x="922492" y="720191"/>
                  </a:cubicBezTo>
                  <a:cubicBezTo>
                    <a:pt x="1000715" y="674336"/>
                    <a:pt x="1072195" y="616344"/>
                    <a:pt x="1132885" y="566443"/>
                  </a:cubicBezTo>
                  <a:cubicBezTo>
                    <a:pt x="1193575" y="516542"/>
                    <a:pt x="1236732" y="476082"/>
                    <a:pt x="1286633" y="420786"/>
                  </a:cubicBezTo>
                  <a:cubicBezTo>
                    <a:pt x="1336534" y="365490"/>
                    <a:pt x="1391830" y="302103"/>
                    <a:pt x="1432290" y="234669"/>
                  </a:cubicBezTo>
                  <a:lnTo>
                    <a:pt x="1537487" y="0"/>
                  </a:lnTo>
                  <a:close/>
                </a:path>
              </a:pathLst>
            </a:custGeom>
            <a:solidFill>
              <a:schemeClr val="bg1">
                <a:alpha val="10196"/>
              </a:schemeClr>
            </a:solidFill>
            <a:ln w="9525" algn="ctr">
              <a:noFill/>
              <a:round/>
              <a:headEnd/>
              <a:tailEnd/>
            </a:ln>
          </p:spPr>
          <p:txBody>
            <a:bodyPr/>
            <a:lstStyle/>
            <a:p>
              <a:endParaRPr lang="zh-CN" altLang="en-US"/>
            </a:p>
          </p:txBody>
        </p:sp>
      </p:grpSp>
      <p:grpSp>
        <p:nvGrpSpPr>
          <p:cNvPr id="24" name="组合 28"/>
          <p:cNvGrpSpPr>
            <a:grpSpLocks/>
          </p:cNvGrpSpPr>
          <p:nvPr/>
        </p:nvGrpSpPr>
        <p:grpSpPr bwMode="auto">
          <a:xfrm>
            <a:off x="5895811" y="1199396"/>
            <a:ext cx="1865310" cy="2175506"/>
            <a:chOff x="4565276" y="1646989"/>
            <a:chExt cx="1864780" cy="1812648"/>
          </a:xfrm>
        </p:grpSpPr>
        <p:sp>
          <p:nvSpPr>
            <p:cNvPr id="49" name="任意多边形 16"/>
            <p:cNvSpPr/>
            <p:nvPr/>
          </p:nvSpPr>
          <p:spPr bwMode="auto">
            <a:xfrm>
              <a:off x="5847610" y="1846983"/>
              <a:ext cx="582446" cy="395228"/>
            </a:xfrm>
            <a:custGeom>
              <a:avLst/>
              <a:gdLst>
                <a:gd name="connsiteX0" fmla="*/ 368969 w 582864"/>
                <a:gd name="connsiteY0" fmla="*/ 38100 h 395037"/>
                <a:gd name="connsiteX1" fmla="*/ 461211 w 582864"/>
                <a:gd name="connsiteY1" fmla="*/ 6016 h 395037"/>
                <a:gd name="connsiteX2" fmla="*/ 549442 w 582864"/>
                <a:gd name="connsiteY2" fmla="*/ 2006 h 395037"/>
                <a:gd name="connsiteX3" fmla="*/ 581527 w 582864"/>
                <a:gd name="connsiteY3" fmla="*/ 18048 h 395037"/>
                <a:gd name="connsiteX4" fmla="*/ 557464 w 582864"/>
                <a:gd name="connsiteY4" fmla="*/ 66174 h 395037"/>
                <a:gd name="connsiteX5" fmla="*/ 485274 w 582864"/>
                <a:gd name="connsiteY5" fmla="*/ 142374 h 395037"/>
                <a:gd name="connsiteX6" fmla="*/ 368969 w 582864"/>
                <a:gd name="connsiteY6" fmla="*/ 226595 h 395037"/>
                <a:gd name="connsiteX7" fmla="*/ 0 w 582864"/>
                <a:gd name="connsiteY7" fmla="*/ 395037 h 395037"/>
                <a:gd name="connsiteX8" fmla="*/ 368969 w 582864"/>
                <a:gd name="connsiteY8" fmla="*/ 38100 h 39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864" h="395037">
                  <a:moveTo>
                    <a:pt x="368969" y="38100"/>
                  </a:moveTo>
                  <a:cubicBezTo>
                    <a:pt x="400050" y="25066"/>
                    <a:pt x="431132" y="12032"/>
                    <a:pt x="461211" y="6016"/>
                  </a:cubicBezTo>
                  <a:cubicBezTo>
                    <a:pt x="491290" y="0"/>
                    <a:pt x="529389" y="1"/>
                    <a:pt x="549442" y="2006"/>
                  </a:cubicBezTo>
                  <a:cubicBezTo>
                    <a:pt x="569495" y="4011"/>
                    <a:pt x="580190" y="7353"/>
                    <a:pt x="581527" y="18048"/>
                  </a:cubicBezTo>
                  <a:cubicBezTo>
                    <a:pt x="582864" y="28743"/>
                    <a:pt x="573506" y="45453"/>
                    <a:pt x="557464" y="66174"/>
                  </a:cubicBezTo>
                  <a:cubicBezTo>
                    <a:pt x="541422" y="86895"/>
                    <a:pt x="516690" y="115637"/>
                    <a:pt x="485274" y="142374"/>
                  </a:cubicBezTo>
                  <a:cubicBezTo>
                    <a:pt x="453858" y="169111"/>
                    <a:pt x="449848" y="184485"/>
                    <a:pt x="368969" y="226595"/>
                  </a:cubicBezTo>
                  <a:cubicBezTo>
                    <a:pt x="288090" y="268705"/>
                    <a:pt x="144045" y="331871"/>
                    <a:pt x="0" y="395037"/>
                  </a:cubicBezTo>
                  <a:lnTo>
                    <a:pt x="368969" y="38100"/>
                  </a:lnTo>
                  <a:close/>
                </a:path>
              </a:pathLst>
            </a:custGeom>
            <a:gradFill>
              <a:gsLst>
                <a:gs pos="0">
                  <a:schemeClr val="tx1">
                    <a:lumMod val="85000"/>
                    <a:lumOff val="15000"/>
                  </a:schemeClr>
                </a:gs>
                <a:gs pos="53000">
                  <a:schemeClr val="tx1">
                    <a:lumMod val="65000"/>
                    <a:lumOff val="35000"/>
                  </a:schemeClr>
                </a:gs>
                <a:gs pos="13000">
                  <a:schemeClr val="tx1">
                    <a:lumMod val="50000"/>
                    <a:lumOff val="50000"/>
                  </a:schemeClr>
                </a:gs>
              </a:gsLst>
              <a:lin ang="11400000" scaled="0"/>
            </a:gradFill>
            <a:ln w="9525" cap="flat" cmpd="sng" algn="ctr">
              <a:noFill/>
              <a:prstDash val="solid"/>
              <a:round/>
              <a:headEnd type="none" w="med" len="med"/>
              <a:tailEnd type="none" w="med" len="med"/>
            </a:ln>
            <a:effectLst/>
            <a:extLst/>
          </p:spPr>
          <p:txBody>
            <a:bodyPr/>
            <a:lstStyle/>
            <a:p>
              <a:pPr eaLnBrk="0" hangingPunct="0">
                <a:defRPr/>
              </a:pPr>
              <a:endParaRPr lang="zh-CN" altLang="en-US">
                <a:ea typeface="宋体" pitchFamily="2" charset="-122"/>
              </a:endParaRPr>
            </a:p>
          </p:txBody>
        </p:sp>
        <p:sp>
          <p:nvSpPr>
            <p:cNvPr id="50" name="任意多边形 17"/>
            <p:cNvSpPr/>
            <p:nvPr/>
          </p:nvSpPr>
          <p:spPr bwMode="auto">
            <a:xfrm>
              <a:off x="5811108" y="1646989"/>
              <a:ext cx="415806" cy="558715"/>
            </a:xfrm>
            <a:custGeom>
              <a:avLst/>
              <a:gdLst>
                <a:gd name="connsiteX0" fmla="*/ 0 w 415758"/>
                <a:gd name="connsiteY0" fmla="*/ 558800 h 558800"/>
                <a:gd name="connsiteX1" fmla="*/ 120315 w 415758"/>
                <a:gd name="connsiteY1" fmla="*/ 270043 h 558800"/>
                <a:gd name="connsiteX2" fmla="*/ 196515 w 415758"/>
                <a:gd name="connsiteY2" fmla="*/ 161758 h 558800"/>
                <a:gd name="connsiteX3" fmla="*/ 272715 w 415758"/>
                <a:gd name="connsiteY3" fmla="*/ 73527 h 558800"/>
                <a:gd name="connsiteX4" fmla="*/ 356936 w 415758"/>
                <a:gd name="connsiteY4" fmla="*/ 9358 h 558800"/>
                <a:gd name="connsiteX5" fmla="*/ 405063 w 415758"/>
                <a:gd name="connsiteY5" fmla="*/ 17379 h 558800"/>
                <a:gd name="connsiteX6" fmla="*/ 413084 w 415758"/>
                <a:gd name="connsiteY6" fmla="*/ 109622 h 558800"/>
                <a:gd name="connsiteX7" fmla="*/ 389021 w 415758"/>
                <a:gd name="connsiteY7" fmla="*/ 225927 h 558800"/>
                <a:gd name="connsiteX8" fmla="*/ 0 w 415758"/>
                <a:gd name="connsiteY8" fmla="*/ 558800 h 5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758" h="558800">
                  <a:moveTo>
                    <a:pt x="0" y="558800"/>
                  </a:moveTo>
                  <a:cubicBezTo>
                    <a:pt x="43781" y="447508"/>
                    <a:pt x="87563" y="336217"/>
                    <a:pt x="120315" y="270043"/>
                  </a:cubicBezTo>
                  <a:cubicBezTo>
                    <a:pt x="153067" y="203869"/>
                    <a:pt x="171115" y="194511"/>
                    <a:pt x="196515" y="161758"/>
                  </a:cubicBezTo>
                  <a:cubicBezTo>
                    <a:pt x="221915" y="129005"/>
                    <a:pt x="245978" y="98927"/>
                    <a:pt x="272715" y="73527"/>
                  </a:cubicBezTo>
                  <a:cubicBezTo>
                    <a:pt x="299452" y="48127"/>
                    <a:pt x="334878" y="18716"/>
                    <a:pt x="356936" y="9358"/>
                  </a:cubicBezTo>
                  <a:cubicBezTo>
                    <a:pt x="378994" y="0"/>
                    <a:pt x="395705" y="668"/>
                    <a:pt x="405063" y="17379"/>
                  </a:cubicBezTo>
                  <a:cubicBezTo>
                    <a:pt x="414421" y="34090"/>
                    <a:pt x="415758" y="74864"/>
                    <a:pt x="413084" y="109622"/>
                  </a:cubicBezTo>
                  <a:cubicBezTo>
                    <a:pt x="410410" y="144380"/>
                    <a:pt x="399715" y="185153"/>
                    <a:pt x="389021" y="225927"/>
                  </a:cubicBezTo>
                  <a:lnTo>
                    <a:pt x="0" y="558800"/>
                  </a:lnTo>
                  <a:close/>
                </a:path>
              </a:pathLst>
            </a:custGeom>
            <a:gradFill>
              <a:gsLst>
                <a:gs pos="0">
                  <a:schemeClr val="tx1">
                    <a:lumMod val="85000"/>
                    <a:lumOff val="15000"/>
                  </a:schemeClr>
                </a:gs>
                <a:gs pos="53000">
                  <a:schemeClr val="tx1">
                    <a:lumMod val="65000"/>
                    <a:lumOff val="35000"/>
                  </a:schemeClr>
                </a:gs>
                <a:gs pos="13000">
                  <a:schemeClr val="tx1">
                    <a:lumMod val="50000"/>
                    <a:lumOff val="50000"/>
                  </a:schemeClr>
                </a:gs>
              </a:gsLst>
              <a:lin ang="11400000" scaled="0"/>
            </a:gradFill>
            <a:ln w="9525" cap="flat" cmpd="sng" algn="ctr">
              <a:noFill/>
              <a:prstDash val="solid"/>
              <a:round/>
              <a:headEnd type="none" w="med" len="med"/>
              <a:tailEnd type="none" w="med" len="med"/>
            </a:ln>
            <a:effectLst/>
            <a:extLst/>
          </p:spPr>
          <p:txBody>
            <a:bodyPr/>
            <a:lstStyle/>
            <a:p>
              <a:pPr eaLnBrk="0" hangingPunct="0">
                <a:defRPr/>
              </a:pPr>
              <a:endParaRPr lang="zh-CN" altLang="en-US">
                <a:ea typeface="宋体" pitchFamily="2" charset="-122"/>
              </a:endParaRPr>
            </a:p>
          </p:txBody>
        </p:sp>
        <p:sp>
          <p:nvSpPr>
            <p:cNvPr id="51" name="任意多边形 18"/>
            <p:cNvSpPr/>
            <p:nvPr/>
          </p:nvSpPr>
          <p:spPr bwMode="auto">
            <a:xfrm>
              <a:off x="5690492" y="1807303"/>
              <a:ext cx="480876" cy="514271"/>
            </a:xfrm>
            <a:custGeom>
              <a:avLst/>
              <a:gdLst>
                <a:gd name="connsiteX0" fmla="*/ 481264 w 481264"/>
                <a:gd name="connsiteY0" fmla="*/ 73527 h 514685"/>
                <a:gd name="connsiteX1" fmla="*/ 465222 w 481264"/>
                <a:gd name="connsiteY1" fmla="*/ 25401 h 514685"/>
                <a:gd name="connsiteX2" fmla="*/ 421106 w 481264"/>
                <a:gd name="connsiteY2" fmla="*/ 1337 h 514685"/>
                <a:gd name="connsiteX3" fmla="*/ 324853 w 481264"/>
                <a:gd name="connsiteY3" fmla="*/ 21390 h 514685"/>
                <a:gd name="connsiteX4" fmla="*/ 204538 w 481264"/>
                <a:gd name="connsiteY4" fmla="*/ 129674 h 514685"/>
                <a:gd name="connsiteX5" fmla="*/ 108285 w 481264"/>
                <a:gd name="connsiteY5" fmla="*/ 249990 h 514685"/>
                <a:gd name="connsiteX6" fmla="*/ 36096 w 481264"/>
                <a:gd name="connsiteY6" fmla="*/ 378327 h 514685"/>
                <a:gd name="connsiteX7" fmla="*/ 4011 w 481264"/>
                <a:gd name="connsiteY7" fmla="*/ 478590 h 514685"/>
                <a:gd name="connsiteX8" fmla="*/ 12032 w 481264"/>
                <a:gd name="connsiteY8" fmla="*/ 514685 h 514685"/>
                <a:gd name="connsiteX9" fmla="*/ 481264 w 481264"/>
                <a:gd name="connsiteY9" fmla="*/ 73527 h 5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264" h="514685">
                  <a:moveTo>
                    <a:pt x="481264" y="73527"/>
                  </a:moveTo>
                  <a:cubicBezTo>
                    <a:pt x="478256" y="55480"/>
                    <a:pt x="475248" y="37433"/>
                    <a:pt x="465222" y="25401"/>
                  </a:cubicBezTo>
                  <a:cubicBezTo>
                    <a:pt x="455196" y="13369"/>
                    <a:pt x="444501" y="2005"/>
                    <a:pt x="421106" y="1337"/>
                  </a:cubicBezTo>
                  <a:cubicBezTo>
                    <a:pt x="397711" y="669"/>
                    <a:pt x="360948" y="0"/>
                    <a:pt x="324853" y="21390"/>
                  </a:cubicBezTo>
                  <a:cubicBezTo>
                    <a:pt x="288758" y="42780"/>
                    <a:pt x="240633" y="91574"/>
                    <a:pt x="204538" y="129674"/>
                  </a:cubicBezTo>
                  <a:cubicBezTo>
                    <a:pt x="168443" y="167774"/>
                    <a:pt x="136359" y="208548"/>
                    <a:pt x="108285" y="249990"/>
                  </a:cubicBezTo>
                  <a:cubicBezTo>
                    <a:pt x="80211" y="291432"/>
                    <a:pt x="53475" y="340227"/>
                    <a:pt x="36096" y="378327"/>
                  </a:cubicBezTo>
                  <a:cubicBezTo>
                    <a:pt x="18717" y="416427"/>
                    <a:pt x="8022" y="455864"/>
                    <a:pt x="4011" y="478590"/>
                  </a:cubicBezTo>
                  <a:cubicBezTo>
                    <a:pt x="0" y="501316"/>
                    <a:pt x="6016" y="508000"/>
                    <a:pt x="12032" y="514685"/>
                  </a:cubicBezTo>
                  <a:lnTo>
                    <a:pt x="481264" y="73527"/>
                  </a:lnTo>
                  <a:close/>
                </a:path>
              </a:pathLst>
            </a:custGeom>
            <a:gradFill>
              <a:gsLst>
                <a:gs pos="0">
                  <a:srgbClr val="535455">
                    <a:lumMod val="40000"/>
                    <a:lumOff val="60000"/>
                  </a:srgbClr>
                </a:gs>
                <a:gs pos="99000">
                  <a:sysClr val="window" lastClr="FFFFFF">
                    <a:lumMod val="50000"/>
                  </a:sysClr>
                </a:gs>
              </a:gsLst>
              <a:lin ang="9600000" scaled="0"/>
            </a:gradFill>
            <a:ln w="25400" cap="flat" cmpd="sng" algn="ctr">
              <a:noFill/>
              <a:prstDash val="solid"/>
            </a:ln>
            <a:effectLst/>
            <a:extLst/>
          </p:spPr>
          <p:txBody>
            <a:bodyPr anchor="ctr"/>
            <a:lstStyle/>
            <a:p>
              <a:pPr algn="ctr" eaLnBrk="0" fontAlgn="auto" hangingPunct="0">
                <a:spcBef>
                  <a:spcPts val="0"/>
                </a:spcBef>
                <a:spcAft>
                  <a:spcPts val="0"/>
                </a:spcAft>
                <a:defRPr/>
              </a:pPr>
              <a:endParaRPr lang="zh-CN" altLang="en-US" kern="0">
                <a:solidFill>
                  <a:sysClr val="window" lastClr="FFFFFF"/>
                </a:solidFill>
                <a:latin typeface="Segoe UI"/>
                <a:ea typeface="+mn-ea"/>
              </a:endParaRPr>
            </a:p>
          </p:txBody>
        </p:sp>
        <p:sp>
          <p:nvSpPr>
            <p:cNvPr id="52" name="任意多边形 19"/>
            <p:cNvSpPr/>
            <p:nvPr/>
          </p:nvSpPr>
          <p:spPr bwMode="auto">
            <a:xfrm>
              <a:off x="4565276" y="1835873"/>
              <a:ext cx="1680683" cy="1606305"/>
            </a:xfrm>
            <a:custGeom>
              <a:avLst/>
              <a:gdLst>
                <a:gd name="connsiteX0" fmla="*/ 0 w 1680883"/>
                <a:gd name="connsiteY0" fmla="*/ 1606923 h 1647264"/>
                <a:gd name="connsiteX1" fmla="*/ 40342 w 1680883"/>
                <a:gd name="connsiteY1" fmla="*/ 1647264 h 1647264"/>
                <a:gd name="connsiteX2" fmla="*/ 1680883 w 1680883"/>
                <a:gd name="connsiteY2" fmla="*/ 53788 h 1647264"/>
                <a:gd name="connsiteX3" fmla="*/ 1667436 w 1680883"/>
                <a:gd name="connsiteY3" fmla="*/ 13447 h 1647264"/>
                <a:gd name="connsiteX4" fmla="*/ 1620371 w 1680883"/>
                <a:gd name="connsiteY4" fmla="*/ 0 h 1647264"/>
                <a:gd name="connsiteX5" fmla="*/ 0 w 1680883"/>
                <a:gd name="connsiteY5" fmla="*/ 1606923 h 1647264"/>
                <a:gd name="connsiteX0" fmla="*/ 0 w 1680883"/>
                <a:gd name="connsiteY0" fmla="*/ 1606923 h 1631222"/>
                <a:gd name="connsiteX1" fmla="*/ 28310 w 1680883"/>
                <a:gd name="connsiteY1" fmla="*/ 1631222 h 1631222"/>
                <a:gd name="connsiteX2" fmla="*/ 1680883 w 1680883"/>
                <a:gd name="connsiteY2" fmla="*/ 53788 h 1631222"/>
                <a:gd name="connsiteX3" fmla="*/ 1667436 w 1680883"/>
                <a:gd name="connsiteY3" fmla="*/ 13447 h 1631222"/>
                <a:gd name="connsiteX4" fmla="*/ 1620371 w 1680883"/>
                <a:gd name="connsiteY4" fmla="*/ 0 h 1631222"/>
                <a:gd name="connsiteX5" fmla="*/ 0 w 1680883"/>
                <a:gd name="connsiteY5" fmla="*/ 1606923 h 1631222"/>
                <a:gd name="connsiteX0" fmla="*/ 0 w 1680883"/>
                <a:gd name="connsiteY0" fmla="*/ 1606923 h 1627211"/>
                <a:gd name="connsiteX1" fmla="*/ 24299 w 1680883"/>
                <a:gd name="connsiteY1" fmla="*/ 1627211 h 1627211"/>
                <a:gd name="connsiteX2" fmla="*/ 1680883 w 1680883"/>
                <a:gd name="connsiteY2" fmla="*/ 53788 h 1627211"/>
                <a:gd name="connsiteX3" fmla="*/ 1667436 w 1680883"/>
                <a:gd name="connsiteY3" fmla="*/ 13447 h 1627211"/>
                <a:gd name="connsiteX4" fmla="*/ 1620371 w 1680883"/>
                <a:gd name="connsiteY4" fmla="*/ 0 h 1627211"/>
                <a:gd name="connsiteX5" fmla="*/ 0 w 1680883"/>
                <a:gd name="connsiteY5" fmla="*/ 1606923 h 1627211"/>
                <a:gd name="connsiteX0" fmla="*/ 0 w 1680883"/>
                <a:gd name="connsiteY0" fmla="*/ 1606923 h 1606923"/>
                <a:gd name="connsiteX1" fmla="*/ 57618 w 1680883"/>
                <a:gd name="connsiteY1" fmla="*/ 1595340 h 1606923"/>
                <a:gd name="connsiteX2" fmla="*/ 1680883 w 1680883"/>
                <a:gd name="connsiteY2" fmla="*/ 53788 h 1606923"/>
                <a:gd name="connsiteX3" fmla="*/ 1667436 w 1680883"/>
                <a:gd name="connsiteY3" fmla="*/ 13447 h 1606923"/>
                <a:gd name="connsiteX4" fmla="*/ 1620371 w 1680883"/>
                <a:gd name="connsiteY4" fmla="*/ 0 h 1606923"/>
                <a:gd name="connsiteX5" fmla="*/ 0 w 1680883"/>
                <a:gd name="connsiteY5" fmla="*/ 1606923 h 160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0883" h="1606923">
                  <a:moveTo>
                    <a:pt x="0" y="1606923"/>
                  </a:moveTo>
                  <a:lnTo>
                    <a:pt x="57618" y="1595340"/>
                  </a:lnTo>
                  <a:lnTo>
                    <a:pt x="1680883" y="53788"/>
                  </a:lnTo>
                  <a:lnTo>
                    <a:pt x="1667436" y="13447"/>
                  </a:lnTo>
                  <a:lnTo>
                    <a:pt x="1620371" y="0"/>
                  </a:lnTo>
                  <a:lnTo>
                    <a:pt x="0" y="1606923"/>
                  </a:lnTo>
                  <a:close/>
                </a:path>
              </a:pathLst>
            </a:custGeom>
            <a:gradFill>
              <a:gsLst>
                <a:gs pos="12000">
                  <a:schemeClr val="tx1">
                    <a:lumMod val="50000"/>
                    <a:lumOff val="50000"/>
                  </a:schemeClr>
                </a:gs>
                <a:gs pos="53000">
                  <a:schemeClr val="tx1">
                    <a:lumMod val="65000"/>
                    <a:lumOff val="35000"/>
                  </a:schemeClr>
                </a:gs>
                <a:gs pos="0">
                  <a:schemeClr val="tx1">
                    <a:lumMod val="65000"/>
                    <a:lumOff val="35000"/>
                  </a:schemeClr>
                </a:gs>
              </a:gsLst>
              <a:lin ang="9600000" scaled="0"/>
            </a:gradFill>
            <a:ln w="9525" cap="flat" cmpd="sng" algn="ctr">
              <a:noFill/>
              <a:prstDash val="solid"/>
              <a:round/>
              <a:headEnd type="none" w="med" len="med"/>
              <a:tailEnd type="none" w="med" len="med"/>
            </a:ln>
            <a:effectLst/>
            <a:extLst/>
          </p:spPr>
          <p:txBody>
            <a:bodyPr/>
            <a:lstStyle/>
            <a:p>
              <a:pPr eaLnBrk="0" hangingPunct="0">
                <a:defRPr/>
              </a:pPr>
              <a:endParaRPr lang="zh-CN" altLang="en-US">
                <a:ea typeface="宋体" pitchFamily="2" charset="-122"/>
              </a:endParaRPr>
            </a:p>
          </p:txBody>
        </p:sp>
        <p:sp>
          <p:nvSpPr>
            <p:cNvPr id="53" name="任意多边形 27"/>
            <p:cNvSpPr>
              <a:spLocks noChangeArrowheads="1"/>
            </p:cNvSpPr>
            <p:nvPr/>
          </p:nvSpPr>
          <p:spPr bwMode="auto">
            <a:xfrm>
              <a:off x="4590853" y="1857080"/>
              <a:ext cx="1654404" cy="1602557"/>
            </a:xfrm>
            <a:custGeom>
              <a:avLst/>
              <a:gdLst>
                <a:gd name="T0" fmla="*/ 0 w 1654404"/>
                <a:gd name="T1" fmla="*/ 1602557 h 1602557"/>
                <a:gd name="T2" fmla="*/ 1640264 w 1654404"/>
                <a:gd name="T3" fmla="*/ 0 h 1602557"/>
                <a:gd name="T4" fmla="*/ 1654404 w 1654404"/>
                <a:gd name="T5" fmla="*/ 28280 h 1602557"/>
                <a:gd name="T6" fmla="*/ 1644978 w 1654404"/>
                <a:gd name="T7" fmla="*/ 42421 h 1602557"/>
                <a:gd name="T8" fmla="*/ 0 w 1654404"/>
                <a:gd name="T9" fmla="*/ 1602557 h 1602557"/>
                <a:gd name="T10" fmla="*/ 0 60000 65536"/>
                <a:gd name="T11" fmla="*/ 0 60000 65536"/>
                <a:gd name="T12" fmla="*/ 0 60000 65536"/>
                <a:gd name="T13" fmla="*/ 0 60000 65536"/>
                <a:gd name="T14" fmla="*/ 0 60000 65536"/>
                <a:gd name="T15" fmla="*/ 0 w 1654404"/>
                <a:gd name="T16" fmla="*/ 0 h 1602557"/>
                <a:gd name="T17" fmla="*/ 1654404 w 1654404"/>
                <a:gd name="T18" fmla="*/ 1602557 h 1602557"/>
              </a:gdLst>
              <a:ahLst/>
              <a:cxnLst>
                <a:cxn ang="T10">
                  <a:pos x="T0" y="T1"/>
                </a:cxn>
                <a:cxn ang="T11">
                  <a:pos x="T2" y="T3"/>
                </a:cxn>
                <a:cxn ang="T12">
                  <a:pos x="T4" y="T5"/>
                </a:cxn>
                <a:cxn ang="T13">
                  <a:pos x="T6" y="T7"/>
                </a:cxn>
                <a:cxn ang="T14">
                  <a:pos x="T8" y="T9"/>
                </a:cxn>
              </a:cxnLst>
              <a:rect l="T15" t="T16" r="T17" b="T18"/>
              <a:pathLst>
                <a:path w="1654404" h="1602557">
                  <a:moveTo>
                    <a:pt x="0" y="1602557"/>
                  </a:moveTo>
                  <a:lnTo>
                    <a:pt x="1640264" y="0"/>
                  </a:lnTo>
                  <a:lnTo>
                    <a:pt x="1654404" y="28280"/>
                  </a:lnTo>
                  <a:lnTo>
                    <a:pt x="1644978" y="42421"/>
                  </a:lnTo>
                  <a:lnTo>
                    <a:pt x="0" y="1602557"/>
                  </a:lnTo>
                  <a:close/>
                </a:path>
              </a:pathLst>
            </a:custGeom>
            <a:solidFill>
              <a:schemeClr val="bg1">
                <a:alpha val="14902"/>
              </a:schemeClr>
            </a:solidFill>
            <a:ln w="9525" algn="ctr">
              <a:noFill/>
              <a:round/>
              <a:headEnd/>
              <a:tailEnd/>
            </a:ln>
          </p:spPr>
          <p:txBody>
            <a:bodyPr/>
            <a:lstStyle/>
            <a:p>
              <a:endParaRPr lang="zh-CN" altLang="en-US"/>
            </a:p>
          </p:txBody>
        </p:sp>
        <p:sp>
          <p:nvSpPr>
            <p:cNvPr id="54" name="任意多边形 21"/>
            <p:cNvSpPr/>
            <p:nvPr/>
          </p:nvSpPr>
          <p:spPr bwMode="auto">
            <a:xfrm rot="5628176" flipH="1">
              <a:off x="5765845" y="1897017"/>
              <a:ext cx="480940" cy="514203"/>
            </a:xfrm>
            <a:custGeom>
              <a:avLst/>
              <a:gdLst>
                <a:gd name="connsiteX0" fmla="*/ 481264 w 481264"/>
                <a:gd name="connsiteY0" fmla="*/ 73527 h 514685"/>
                <a:gd name="connsiteX1" fmla="*/ 465222 w 481264"/>
                <a:gd name="connsiteY1" fmla="*/ 25401 h 514685"/>
                <a:gd name="connsiteX2" fmla="*/ 421106 w 481264"/>
                <a:gd name="connsiteY2" fmla="*/ 1337 h 514685"/>
                <a:gd name="connsiteX3" fmla="*/ 324853 w 481264"/>
                <a:gd name="connsiteY3" fmla="*/ 21390 h 514685"/>
                <a:gd name="connsiteX4" fmla="*/ 204538 w 481264"/>
                <a:gd name="connsiteY4" fmla="*/ 129674 h 514685"/>
                <a:gd name="connsiteX5" fmla="*/ 108285 w 481264"/>
                <a:gd name="connsiteY5" fmla="*/ 249990 h 514685"/>
                <a:gd name="connsiteX6" fmla="*/ 36096 w 481264"/>
                <a:gd name="connsiteY6" fmla="*/ 378327 h 514685"/>
                <a:gd name="connsiteX7" fmla="*/ 4011 w 481264"/>
                <a:gd name="connsiteY7" fmla="*/ 478590 h 514685"/>
                <a:gd name="connsiteX8" fmla="*/ 12032 w 481264"/>
                <a:gd name="connsiteY8" fmla="*/ 514685 h 514685"/>
                <a:gd name="connsiteX9" fmla="*/ 481264 w 481264"/>
                <a:gd name="connsiteY9" fmla="*/ 73527 h 5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264" h="514685">
                  <a:moveTo>
                    <a:pt x="481264" y="73527"/>
                  </a:moveTo>
                  <a:cubicBezTo>
                    <a:pt x="478256" y="55480"/>
                    <a:pt x="475248" y="37433"/>
                    <a:pt x="465222" y="25401"/>
                  </a:cubicBezTo>
                  <a:cubicBezTo>
                    <a:pt x="455196" y="13369"/>
                    <a:pt x="444501" y="2005"/>
                    <a:pt x="421106" y="1337"/>
                  </a:cubicBezTo>
                  <a:cubicBezTo>
                    <a:pt x="397711" y="669"/>
                    <a:pt x="360948" y="0"/>
                    <a:pt x="324853" y="21390"/>
                  </a:cubicBezTo>
                  <a:cubicBezTo>
                    <a:pt x="288758" y="42780"/>
                    <a:pt x="240633" y="91574"/>
                    <a:pt x="204538" y="129674"/>
                  </a:cubicBezTo>
                  <a:cubicBezTo>
                    <a:pt x="168443" y="167774"/>
                    <a:pt x="136359" y="208548"/>
                    <a:pt x="108285" y="249990"/>
                  </a:cubicBezTo>
                  <a:cubicBezTo>
                    <a:pt x="80211" y="291432"/>
                    <a:pt x="53475" y="340227"/>
                    <a:pt x="36096" y="378327"/>
                  </a:cubicBezTo>
                  <a:cubicBezTo>
                    <a:pt x="18717" y="416427"/>
                    <a:pt x="8022" y="455864"/>
                    <a:pt x="4011" y="478590"/>
                  </a:cubicBezTo>
                  <a:cubicBezTo>
                    <a:pt x="0" y="501316"/>
                    <a:pt x="6016" y="508000"/>
                    <a:pt x="12032" y="514685"/>
                  </a:cubicBezTo>
                  <a:lnTo>
                    <a:pt x="481264" y="73527"/>
                  </a:lnTo>
                  <a:close/>
                </a:path>
              </a:pathLst>
            </a:custGeom>
            <a:gradFill>
              <a:gsLst>
                <a:gs pos="0">
                  <a:srgbClr val="535455">
                    <a:lumMod val="40000"/>
                    <a:lumOff val="60000"/>
                  </a:srgbClr>
                </a:gs>
                <a:gs pos="99000">
                  <a:sysClr val="window" lastClr="FFFFFF">
                    <a:lumMod val="50000"/>
                  </a:sysClr>
                </a:gs>
              </a:gsLst>
              <a:lin ang="9600000" scaled="0"/>
            </a:gradFill>
            <a:ln w="25400" cap="flat" cmpd="sng" algn="ctr">
              <a:noFill/>
              <a:prstDash val="solid"/>
            </a:ln>
            <a:effectLst/>
            <a:extLst/>
          </p:spPr>
          <p:txBody>
            <a:bodyPr anchor="ctr"/>
            <a:lstStyle/>
            <a:p>
              <a:pPr algn="ctr" eaLnBrk="0" fontAlgn="auto" hangingPunct="0">
                <a:spcBef>
                  <a:spcPts val="0"/>
                </a:spcBef>
                <a:spcAft>
                  <a:spcPts val="0"/>
                </a:spcAft>
                <a:defRPr/>
              </a:pPr>
              <a:endParaRPr lang="zh-CN" altLang="en-US" kern="0">
                <a:solidFill>
                  <a:sysClr val="window" lastClr="FFFFFF"/>
                </a:solidFill>
                <a:latin typeface="Segoe UI"/>
                <a:ea typeface="+mn-ea"/>
              </a:endParaRPr>
            </a:p>
          </p:txBody>
        </p:sp>
      </p:grpSp>
      <p:sp>
        <p:nvSpPr>
          <p:cNvPr id="56" name="矩形 55"/>
          <p:cNvSpPr/>
          <p:nvPr/>
        </p:nvSpPr>
        <p:spPr>
          <a:xfrm>
            <a:off x="3959618" y="5704775"/>
            <a:ext cx="1467068" cy="400110"/>
          </a:xfrm>
          <a:prstGeom prst="rect">
            <a:avLst/>
          </a:prstGeom>
        </p:spPr>
        <p:txBody>
          <a:bodyPr wrap="none">
            <a:spAutoFit/>
          </a:bodyPr>
          <a:lstStyle/>
          <a:p>
            <a:r>
              <a:rPr lang="zh-TW" altLang="en-US" sz="2000" b="1" i="0" dirty="0" smtClean="0">
                <a:solidFill>
                  <a:srgbClr val="C00000"/>
                </a:solidFill>
                <a:latin typeface="华文细黑" pitchFamily="2" charset="-122"/>
              </a:rPr>
              <a:t>客戶黏著度</a:t>
            </a:r>
            <a:endParaRPr lang="en-US" altLang="zh-CN" b="1" i="0" dirty="0">
              <a:latin typeface="华文细黑" pitchFamily="2" charset="-122"/>
            </a:endParaRPr>
          </a:p>
        </p:txBody>
      </p:sp>
      <p:sp>
        <p:nvSpPr>
          <p:cNvPr id="57" name="矩形 56"/>
          <p:cNvSpPr/>
          <p:nvPr/>
        </p:nvSpPr>
        <p:spPr>
          <a:xfrm>
            <a:off x="6664359" y="5704775"/>
            <a:ext cx="697627" cy="400110"/>
          </a:xfrm>
          <a:prstGeom prst="rect">
            <a:avLst/>
          </a:prstGeom>
        </p:spPr>
        <p:txBody>
          <a:bodyPr wrap="none">
            <a:spAutoFit/>
          </a:bodyPr>
          <a:lstStyle/>
          <a:p>
            <a:r>
              <a:rPr lang="zh-TW" altLang="en-US" sz="2000" b="1" i="0" dirty="0" smtClean="0">
                <a:solidFill>
                  <a:srgbClr val="C00000"/>
                </a:solidFill>
                <a:latin typeface="华文细黑" pitchFamily="2" charset="-122"/>
              </a:rPr>
              <a:t>以上</a:t>
            </a:r>
            <a:endParaRPr lang="en-US" altLang="zh-CN" b="1" i="0" dirty="0">
              <a:latin typeface="华文细黑" pitchFamily="2" charset="-122"/>
            </a:endParaRPr>
          </a:p>
        </p:txBody>
      </p:sp>
      <p:sp>
        <p:nvSpPr>
          <p:cNvPr id="58" name="矩形 57"/>
          <p:cNvSpPr/>
          <p:nvPr/>
        </p:nvSpPr>
        <p:spPr>
          <a:xfrm>
            <a:off x="4477958" y="1459321"/>
            <a:ext cx="2242922" cy="400110"/>
          </a:xfrm>
          <a:prstGeom prst="rect">
            <a:avLst/>
          </a:prstGeom>
        </p:spPr>
        <p:txBody>
          <a:bodyPr wrap="none">
            <a:spAutoFit/>
          </a:bodyPr>
          <a:lstStyle/>
          <a:p>
            <a:r>
              <a:rPr lang="zh-TW" altLang="en-US" sz="2000" b="1" i="0" dirty="0" smtClean="0">
                <a:solidFill>
                  <a:srgbClr val="C00000"/>
                </a:solidFill>
                <a:latin typeface="华文细黑" pitchFamily="2" charset="-122"/>
              </a:rPr>
              <a:t>專業  </a:t>
            </a:r>
            <a:r>
              <a:rPr lang="zh-TW" altLang="en-US" sz="2000" b="1" dirty="0" smtClean="0">
                <a:solidFill>
                  <a:srgbClr val="C00000"/>
                </a:solidFill>
                <a:latin typeface="华文细黑" pitchFamily="2" charset="-122"/>
              </a:rPr>
              <a:t>精準</a:t>
            </a:r>
            <a:r>
              <a:rPr lang="zh-TW" altLang="en-US" sz="2000" b="1" dirty="0">
                <a:solidFill>
                  <a:srgbClr val="C00000"/>
                </a:solidFill>
                <a:latin typeface="华文细黑" pitchFamily="2" charset="-122"/>
              </a:rPr>
              <a:t>  確實</a:t>
            </a:r>
            <a:endParaRPr lang="en-US" altLang="zh-CN" b="1" i="0" dirty="0">
              <a:solidFill>
                <a:srgbClr val="C00000"/>
              </a:solidFill>
              <a:latin typeface="华文细黑" pitchFamily="2" charset="-122"/>
            </a:endParaRPr>
          </a:p>
        </p:txBody>
      </p:sp>
      <p:grpSp>
        <p:nvGrpSpPr>
          <p:cNvPr id="25" name="组合 4"/>
          <p:cNvGrpSpPr/>
          <p:nvPr/>
        </p:nvGrpSpPr>
        <p:grpSpPr>
          <a:xfrm rot="5400000">
            <a:off x="-618786" y="1370231"/>
            <a:ext cx="2231028" cy="320419"/>
            <a:chOff x="4827934" y="3550540"/>
            <a:chExt cx="2173152" cy="593645"/>
          </a:xfrm>
          <a:solidFill>
            <a:srgbClr val="FFC000"/>
          </a:solidFill>
        </p:grpSpPr>
        <p:sp>
          <p:nvSpPr>
            <p:cNvPr id="65" name="Freeform 10"/>
            <p:cNvSpPr>
              <a:spLocks/>
            </p:cNvSpPr>
            <p:nvPr/>
          </p:nvSpPr>
          <p:spPr bwMode="auto">
            <a:xfrm rot="5400000">
              <a:off x="4572198" y="3806276"/>
              <a:ext cx="593644" cy="82171"/>
            </a:xfrm>
            <a:custGeom>
              <a:avLst/>
              <a:gdLst>
                <a:gd name="T0" fmla="*/ 196 w 196"/>
                <a:gd name="T1" fmla="*/ 15 h 30"/>
                <a:gd name="T2" fmla="*/ 181 w 196"/>
                <a:gd name="T3" fmla="*/ 30 h 30"/>
                <a:gd name="T4" fmla="*/ 15 w 196"/>
                <a:gd name="T5" fmla="*/ 30 h 30"/>
                <a:gd name="T6" fmla="*/ 0 w 196"/>
                <a:gd name="T7" fmla="*/ 15 h 30"/>
                <a:gd name="T8" fmla="*/ 0 w 196"/>
                <a:gd name="T9" fmla="*/ 15 h 30"/>
                <a:gd name="T10" fmla="*/ 15 w 196"/>
                <a:gd name="T11" fmla="*/ 0 h 30"/>
                <a:gd name="T12" fmla="*/ 181 w 196"/>
                <a:gd name="T13" fmla="*/ 0 h 30"/>
                <a:gd name="T14" fmla="*/ 196 w 196"/>
                <a:gd name="T15" fmla="*/ 15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30">
                  <a:moveTo>
                    <a:pt x="196" y="15"/>
                  </a:moveTo>
                  <a:cubicBezTo>
                    <a:pt x="196" y="24"/>
                    <a:pt x="189" y="30"/>
                    <a:pt x="181" y="30"/>
                  </a:cubicBezTo>
                  <a:cubicBezTo>
                    <a:pt x="15" y="30"/>
                    <a:pt x="15" y="30"/>
                    <a:pt x="15" y="30"/>
                  </a:cubicBezTo>
                  <a:cubicBezTo>
                    <a:pt x="7" y="30"/>
                    <a:pt x="0" y="24"/>
                    <a:pt x="0" y="15"/>
                  </a:cubicBezTo>
                  <a:cubicBezTo>
                    <a:pt x="0" y="15"/>
                    <a:pt x="0" y="15"/>
                    <a:pt x="0" y="15"/>
                  </a:cubicBezTo>
                  <a:cubicBezTo>
                    <a:pt x="0" y="7"/>
                    <a:pt x="7" y="0"/>
                    <a:pt x="15" y="0"/>
                  </a:cubicBezTo>
                  <a:cubicBezTo>
                    <a:pt x="181" y="0"/>
                    <a:pt x="181" y="0"/>
                    <a:pt x="181" y="0"/>
                  </a:cubicBezTo>
                  <a:cubicBezTo>
                    <a:pt x="189" y="0"/>
                    <a:pt x="196" y="7"/>
                    <a:pt x="196" y="15"/>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Freeform 10"/>
            <p:cNvSpPr>
              <a:spLocks/>
            </p:cNvSpPr>
            <p:nvPr/>
          </p:nvSpPr>
          <p:spPr bwMode="auto">
            <a:xfrm rot="5400000">
              <a:off x="6663179" y="3806277"/>
              <a:ext cx="593644" cy="82171"/>
            </a:xfrm>
            <a:custGeom>
              <a:avLst/>
              <a:gdLst>
                <a:gd name="T0" fmla="*/ 196 w 196"/>
                <a:gd name="T1" fmla="*/ 15 h 30"/>
                <a:gd name="T2" fmla="*/ 181 w 196"/>
                <a:gd name="T3" fmla="*/ 30 h 30"/>
                <a:gd name="T4" fmla="*/ 15 w 196"/>
                <a:gd name="T5" fmla="*/ 30 h 30"/>
                <a:gd name="T6" fmla="*/ 0 w 196"/>
                <a:gd name="T7" fmla="*/ 15 h 30"/>
                <a:gd name="T8" fmla="*/ 0 w 196"/>
                <a:gd name="T9" fmla="*/ 15 h 30"/>
                <a:gd name="T10" fmla="*/ 15 w 196"/>
                <a:gd name="T11" fmla="*/ 0 h 30"/>
                <a:gd name="T12" fmla="*/ 181 w 196"/>
                <a:gd name="T13" fmla="*/ 0 h 30"/>
                <a:gd name="T14" fmla="*/ 196 w 196"/>
                <a:gd name="T15" fmla="*/ 15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30">
                  <a:moveTo>
                    <a:pt x="196" y="15"/>
                  </a:moveTo>
                  <a:cubicBezTo>
                    <a:pt x="196" y="24"/>
                    <a:pt x="189" y="30"/>
                    <a:pt x="181" y="30"/>
                  </a:cubicBezTo>
                  <a:cubicBezTo>
                    <a:pt x="15" y="30"/>
                    <a:pt x="15" y="30"/>
                    <a:pt x="15" y="30"/>
                  </a:cubicBezTo>
                  <a:cubicBezTo>
                    <a:pt x="7" y="30"/>
                    <a:pt x="0" y="24"/>
                    <a:pt x="0" y="15"/>
                  </a:cubicBezTo>
                  <a:cubicBezTo>
                    <a:pt x="0" y="15"/>
                    <a:pt x="0" y="15"/>
                    <a:pt x="0" y="15"/>
                  </a:cubicBezTo>
                  <a:cubicBezTo>
                    <a:pt x="0" y="7"/>
                    <a:pt x="7" y="0"/>
                    <a:pt x="15" y="0"/>
                  </a:cubicBezTo>
                  <a:cubicBezTo>
                    <a:pt x="181" y="0"/>
                    <a:pt x="181" y="0"/>
                    <a:pt x="181" y="0"/>
                  </a:cubicBezTo>
                  <a:cubicBezTo>
                    <a:pt x="189" y="0"/>
                    <a:pt x="196" y="7"/>
                    <a:pt x="196" y="15"/>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7" name="文字方塊 66"/>
          <p:cNvSpPr txBox="1"/>
          <p:nvPr/>
        </p:nvSpPr>
        <p:spPr>
          <a:xfrm>
            <a:off x="263748" y="779404"/>
            <a:ext cx="415498" cy="1200329"/>
          </a:xfrm>
          <a:prstGeom prst="rect">
            <a:avLst/>
          </a:prstGeom>
          <a:noFill/>
        </p:spPr>
        <p:txBody>
          <a:bodyPr wrap="none" rtlCol="0">
            <a:spAutoFit/>
          </a:bodyPr>
          <a:lstStyle/>
          <a:p>
            <a:r>
              <a:rPr lang="zh-TW" altLang="en-US" b="1" dirty="0" smtClean="0">
                <a:latin typeface="+mj-ea"/>
                <a:ea typeface="+mj-ea"/>
              </a:rPr>
              <a:t>服</a:t>
            </a:r>
            <a:endParaRPr lang="en-US" altLang="zh-TW" b="1" dirty="0" smtClean="0">
              <a:latin typeface="+mj-ea"/>
              <a:ea typeface="+mj-ea"/>
            </a:endParaRPr>
          </a:p>
          <a:p>
            <a:r>
              <a:rPr lang="zh-TW" altLang="en-US" b="1" dirty="0" smtClean="0">
                <a:latin typeface="+mj-ea"/>
                <a:ea typeface="+mj-ea"/>
              </a:rPr>
              <a:t>務</a:t>
            </a:r>
            <a:endParaRPr lang="en-US" altLang="zh-TW" b="1" dirty="0" smtClean="0">
              <a:latin typeface="+mj-ea"/>
              <a:ea typeface="+mj-ea"/>
            </a:endParaRPr>
          </a:p>
          <a:p>
            <a:r>
              <a:rPr lang="zh-TW" altLang="en-US" b="1" dirty="0" smtClean="0">
                <a:latin typeface="+mj-ea"/>
                <a:ea typeface="+mj-ea"/>
              </a:rPr>
              <a:t>項</a:t>
            </a:r>
            <a:endParaRPr lang="en-US" altLang="zh-TW" b="1" dirty="0" smtClean="0">
              <a:latin typeface="+mj-ea"/>
              <a:ea typeface="+mj-ea"/>
            </a:endParaRPr>
          </a:p>
          <a:p>
            <a:r>
              <a:rPr lang="zh-TW" altLang="en-US" b="1" dirty="0" smtClean="0">
                <a:latin typeface="+mj-ea"/>
                <a:ea typeface="+mj-ea"/>
              </a:rPr>
              <a:t>目</a:t>
            </a:r>
            <a:endParaRPr lang="zh-TW" altLang="en-US" b="1" dirty="0">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300"/>
                                        <p:tgtEl>
                                          <p:spTgt spid="23"/>
                                        </p:tgtEl>
                                      </p:cBhvr>
                                    </p:animEffect>
                                  </p:childTnLst>
                                </p:cTn>
                              </p:par>
                            </p:childTnLst>
                          </p:cTn>
                        </p:par>
                        <p:par>
                          <p:cTn id="8" fill="hold">
                            <p:stCondLst>
                              <p:cond delay="1300"/>
                            </p:stCondLst>
                            <p:childTnLst>
                              <p:par>
                                <p:cTn id="9" presetID="2" presetClass="entr" presetSubtype="3"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 fill="hold"/>
                                        <p:tgtEl>
                                          <p:spTgt spid="24"/>
                                        </p:tgtEl>
                                        <p:attrNameLst>
                                          <p:attrName>ppt_x</p:attrName>
                                        </p:attrNameLst>
                                      </p:cBhvr>
                                      <p:tavLst>
                                        <p:tav tm="0">
                                          <p:val>
                                            <p:strVal val="1+#ppt_w/2"/>
                                          </p:val>
                                        </p:tav>
                                        <p:tav tm="100000">
                                          <p:val>
                                            <p:strVal val="#ppt_x"/>
                                          </p:val>
                                        </p:tav>
                                      </p:tavLst>
                                    </p:anim>
                                    <p:anim calcmode="lin" valueType="num">
                                      <p:cBhvr additive="base">
                                        <p:cTn id="12" dur="100" fill="hold"/>
                                        <p:tgtEl>
                                          <p:spTgt spid="24"/>
                                        </p:tgtEl>
                                        <p:attrNameLst>
                                          <p:attrName>ppt_y</p:attrName>
                                        </p:attrNameLst>
                                      </p:cBhvr>
                                      <p:tavLst>
                                        <p:tav tm="0">
                                          <p:val>
                                            <p:strVal val="0-#ppt_h/2"/>
                                          </p:val>
                                        </p:tav>
                                        <p:tav tm="100000">
                                          <p:val>
                                            <p:strVal val="#ppt_y"/>
                                          </p:val>
                                        </p:tav>
                                      </p:tavLst>
                                    </p:anim>
                                  </p:childTnLst>
                                </p:cTn>
                              </p:par>
                              <p:par>
                                <p:cTn id="13" presetID="49" presetClass="entr" presetSubtype="0" decel="100000" fill="hold" nodeType="withEffect">
                                  <p:stCondLst>
                                    <p:cond delay="50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 calcmode="lin" valueType="num">
                                      <p:cBhvr>
                                        <p:cTn id="17" dur="500" fill="hold"/>
                                        <p:tgtEl>
                                          <p:spTgt spid="25"/>
                                        </p:tgtEl>
                                        <p:attrNameLst>
                                          <p:attrName>style.rotation</p:attrName>
                                        </p:attrNameLst>
                                      </p:cBhvr>
                                      <p:tavLst>
                                        <p:tav tm="0">
                                          <p:val>
                                            <p:fltVal val="360"/>
                                          </p:val>
                                        </p:tav>
                                        <p:tav tm="100000">
                                          <p:val>
                                            <p:fltVal val="0"/>
                                          </p:val>
                                        </p:tav>
                                      </p:tavLst>
                                    </p:anim>
                                    <p:animEffect transition="in" filter="fade">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3"/>
          <a:srcRect l="57383" t="21126" r="20469" b="51750"/>
          <a:stretch/>
        </p:blipFill>
        <p:spPr>
          <a:xfrm>
            <a:off x="1643420" y="209467"/>
            <a:ext cx="1753471" cy="1449536"/>
          </a:xfrm>
          <a:prstGeom prst="rect">
            <a:avLst/>
          </a:prstGeom>
        </p:spPr>
      </p:pic>
      <p:sp>
        <p:nvSpPr>
          <p:cNvPr id="5" name="AutoShape 2"/>
          <p:cNvSpPr>
            <a:spLocks noChangeArrowheads="1"/>
          </p:cNvSpPr>
          <p:nvPr/>
        </p:nvSpPr>
        <p:spPr bwMode="auto">
          <a:xfrm>
            <a:off x="4239097" y="4790564"/>
            <a:ext cx="4464050" cy="1036320"/>
          </a:xfrm>
          <a:prstGeom prst="roundRect">
            <a:avLst>
              <a:gd name="adj" fmla="val 0"/>
            </a:avLst>
          </a:prstGeom>
          <a:noFill/>
          <a:ln w="3175" algn="ctr">
            <a:solidFill>
              <a:srgbClr val="969696"/>
            </a:solidFill>
            <a:round/>
            <a:headEnd/>
            <a:tailEnd/>
          </a:ln>
        </p:spPr>
        <p:txBody>
          <a:bodyPr anchor="ctr"/>
          <a:lstStyle/>
          <a:p>
            <a:pPr marL="357188" indent="-357188">
              <a:buClr>
                <a:schemeClr val="accent2"/>
              </a:buClr>
              <a:buSzPct val="80000"/>
              <a:buFont typeface="Wingdings" pitchFamily="2" charset="2"/>
              <a:buChar char="n"/>
            </a:pPr>
            <a:r>
              <a:rPr lang="zh-TW" altLang="en-US" i="0" dirty="0" smtClean="0"/>
              <a:t>從業人員具備高學歷水平，</a:t>
            </a:r>
            <a:endParaRPr lang="en-US" altLang="zh-TW" i="0" dirty="0" smtClean="0"/>
          </a:p>
          <a:p>
            <a:pPr>
              <a:buClr>
                <a:schemeClr val="accent2"/>
              </a:buClr>
              <a:buSzPct val="80000"/>
            </a:pPr>
            <a:r>
              <a:rPr lang="zh-TW" altLang="en-US" dirty="0"/>
              <a:t> </a:t>
            </a:r>
            <a:r>
              <a:rPr lang="zh-TW" altLang="en-US" dirty="0" smtClean="0"/>
              <a:t>    </a:t>
            </a:r>
            <a:r>
              <a:rPr lang="zh-TW" altLang="en-US" i="0" dirty="0" smtClean="0"/>
              <a:t>平均在職年資</a:t>
            </a:r>
            <a:r>
              <a:rPr lang="en-US" altLang="zh-TW" i="0" dirty="0" smtClean="0">
                <a:solidFill>
                  <a:srgbClr val="FF0000"/>
                </a:solidFill>
              </a:rPr>
              <a:t>5.65</a:t>
            </a:r>
            <a:r>
              <a:rPr lang="zh-TW" altLang="en-US" i="0" dirty="0" smtClean="0"/>
              <a:t>年 </a:t>
            </a:r>
            <a:endParaRPr lang="en-US" altLang="zh-TW" i="0" dirty="0" smtClean="0"/>
          </a:p>
          <a:p>
            <a:pPr>
              <a:buClr>
                <a:schemeClr val="accent2"/>
              </a:buClr>
              <a:buSzPct val="80000"/>
            </a:pPr>
            <a:r>
              <a:rPr lang="zh-TW" altLang="en-US" sz="1050" dirty="0"/>
              <a:t> </a:t>
            </a:r>
            <a:r>
              <a:rPr lang="zh-TW" altLang="en-US" sz="1050" dirty="0" smtClean="0"/>
              <a:t>       </a:t>
            </a:r>
            <a:r>
              <a:rPr lang="en-US" altLang="zh-TW" sz="1050" i="0" dirty="0" smtClean="0"/>
              <a:t>(</a:t>
            </a:r>
            <a:r>
              <a:rPr lang="zh-TW" altLang="en-US" sz="1050" i="0" dirty="0" smtClean="0"/>
              <a:t>統計至</a:t>
            </a:r>
            <a:r>
              <a:rPr lang="en-US" altLang="zh-TW" sz="1050" i="0" dirty="0" smtClean="0"/>
              <a:t>2018.08.31</a:t>
            </a:r>
            <a:r>
              <a:rPr lang="zh-TW" altLang="en-US" sz="1050" i="0" dirty="0" smtClean="0"/>
              <a:t>止</a:t>
            </a:r>
            <a:r>
              <a:rPr lang="en-US" altLang="zh-TW" sz="1050" i="0" dirty="0" smtClean="0"/>
              <a:t>)</a:t>
            </a:r>
            <a:endParaRPr lang="en-US" altLang="zh-CN" sz="1050" i="0" dirty="0"/>
          </a:p>
        </p:txBody>
      </p:sp>
      <p:sp>
        <p:nvSpPr>
          <p:cNvPr id="6" name="AutoShape 3"/>
          <p:cNvSpPr>
            <a:spLocks noChangeArrowheads="1"/>
          </p:cNvSpPr>
          <p:nvPr/>
        </p:nvSpPr>
        <p:spPr bwMode="auto">
          <a:xfrm>
            <a:off x="3727450" y="3768090"/>
            <a:ext cx="4967288" cy="1036320"/>
          </a:xfrm>
          <a:prstGeom prst="roundRect">
            <a:avLst>
              <a:gd name="adj" fmla="val 0"/>
            </a:avLst>
          </a:prstGeom>
          <a:noFill/>
          <a:ln w="3175" algn="ctr">
            <a:solidFill>
              <a:srgbClr val="969696"/>
            </a:solidFill>
            <a:round/>
            <a:headEnd/>
            <a:tailEnd/>
          </a:ln>
        </p:spPr>
        <p:txBody>
          <a:bodyPr anchor="ctr"/>
          <a:lstStyle/>
          <a:p>
            <a:pPr marL="357188" indent="-357188">
              <a:buClr>
                <a:schemeClr val="accent2"/>
              </a:buClr>
              <a:buSzPct val="80000"/>
              <a:buFont typeface="Wingdings" pitchFamily="2" charset="2"/>
              <a:buChar char="n"/>
            </a:pPr>
            <a:r>
              <a:rPr lang="zh-TW" altLang="en-US" i="0" dirty="0" smtClean="0"/>
              <a:t>從業人員長期投入智財領域，擁有豐富經歷，平均專業年資</a:t>
            </a:r>
            <a:r>
              <a:rPr lang="en-US" altLang="zh-TW" i="0" dirty="0" smtClean="0"/>
              <a:t>:</a:t>
            </a:r>
            <a:r>
              <a:rPr lang="en-US" altLang="zh-TW" i="0" dirty="0" smtClean="0">
                <a:solidFill>
                  <a:srgbClr val="FF0000"/>
                </a:solidFill>
              </a:rPr>
              <a:t>7.19</a:t>
            </a:r>
            <a:r>
              <a:rPr lang="zh-TW" altLang="en-US" i="0" dirty="0" smtClean="0"/>
              <a:t>年。</a:t>
            </a:r>
            <a:r>
              <a:rPr lang="en-US" altLang="zh-TW" sz="1100" i="0" dirty="0" smtClean="0"/>
              <a:t>(</a:t>
            </a:r>
            <a:r>
              <a:rPr lang="zh-TW" altLang="en-US" sz="1100" i="0" dirty="0" smtClean="0"/>
              <a:t>統計至</a:t>
            </a:r>
            <a:r>
              <a:rPr lang="en-US" altLang="zh-TW" sz="1100" i="0" dirty="0" smtClean="0"/>
              <a:t>2018.08.31</a:t>
            </a:r>
            <a:r>
              <a:rPr lang="zh-TW" altLang="en-US" sz="1100" i="0" dirty="0" smtClean="0"/>
              <a:t>止</a:t>
            </a:r>
            <a:r>
              <a:rPr lang="en-US" altLang="zh-TW" sz="1100" i="0" dirty="0" smtClean="0"/>
              <a:t>)</a:t>
            </a:r>
            <a:endParaRPr lang="en-US" altLang="zh-CN" i="0" dirty="0"/>
          </a:p>
        </p:txBody>
      </p:sp>
      <p:sp>
        <p:nvSpPr>
          <p:cNvPr id="7" name="AutoShape 4"/>
          <p:cNvSpPr>
            <a:spLocks noChangeArrowheads="1"/>
          </p:cNvSpPr>
          <p:nvPr/>
        </p:nvSpPr>
        <p:spPr bwMode="auto">
          <a:xfrm>
            <a:off x="3222626" y="2729864"/>
            <a:ext cx="5472113" cy="1036320"/>
          </a:xfrm>
          <a:prstGeom prst="roundRect">
            <a:avLst>
              <a:gd name="adj" fmla="val 0"/>
            </a:avLst>
          </a:prstGeom>
          <a:noFill/>
          <a:ln w="3175" algn="ctr">
            <a:solidFill>
              <a:srgbClr val="969696"/>
            </a:solidFill>
            <a:round/>
            <a:headEnd/>
            <a:tailEnd/>
          </a:ln>
        </p:spPr>
        <p:txBody>
          <a:bodyPr anchor="ctr"/>
          <a:lstStyle/>
          <a:p>
            <a:pPr marL="357188" indent="-357188">
              <a:buClr>
                <a:schemeClr val="accent2"/>
              </a:buClr>
              <a:buSzPct val="80000"/>
              <a:buFont typeface="Wingdings" pitchFamily="2" charset="2"/>
              <a:buChar char="n"/>
            </a:pPr>
            <a:r>
              <a:rPr lang="zh-TW" altLang="en-US" i="0" dirty="0" smtClean="0"/>
              <a:t>從業人員持續在職進修，平均取得智權相關證照張數</a:t>
            </a:r>
            <a:r>
              <a:rPr lang="en-US" altLang="zh-TW" i="0" dirty="0" smtClean="0"/>
              <a:t>:</a:t>
            </a:r>
            <a:r>
              <a:rPr lang="en-US" altLang="zh-TW" i="0" dirty="0" smtClean="0">
                <a:solidFill>
                  <a:srgbClr val="FF0000"/>
                </a:solidFill>
              </a:rPr>
              <a:t>6</a:t>
            </a:r>
            <a:r>
              <a:rPr lang="zh-TW" altLang="en-US" i="0" dirty="0" smtClean="0"/>
              <a:t> 張 。</a:t>
            </a:r>
            <a:r>
              <a:rPr lang="en-US" altLang="zh-TW" sz="1100" i="0" dirty="0" smtClean="0"/>
              <a:t>(</a:t>
            </a:r>
            <a:r>
              <a:rPr lang="zh-TW" altLang="en-US" sz="1100" i="0" dirty="0" smtClean="0"/>
              <a:t>在職滿一年以上為計算基準</a:t>
            </a:r>
            <a:r>
              <a:rPr lang="en-US" altLang="zh-TW" sz="1100" i="0" dirty="0" smtClean="0"/>
              <a:t>)</a:t>
            </a:r>
            <a:endParaRPr lang="en-US" altLang="zh-CN" sz="1100" i="0" dirty="0"/>
          </a:p>
        </p:txBody>
      </p:sp>
      <p:sp>
        <p:nvSpPr>
          <p:cNvPr id="8" name="AutoShape 5"/>
          <p:cNvSpPr>
            <a:spLocks noChangeArrowheads="1"/>
          </p:cNvSpPr>
          <p:nvPr/>
        </p:nvSpPr>
        <p:spPr bwMode="auto">
          <a:xfrm>
            <a:off x="2790826" y="1693544"/>
            <a:ext cx="5903913" cy="1036320"/>
          </a:xfrm>
          <a:prstGeom prst="roundRect">
            <a:avLst>
              <a:gd name="adj" fmla="val 0"/>
            </a:avLst>
          </a:prstGeom>
          <a:noFill/>
          <a:ln w="3175" algn="ctr">
            <a:solidFill>
              <a:srgbClr val="969696"/>
            </a:solidFill>
            <a:round/>
            <a:headEnd/>
            <a:tailEnd/>
          </a:ln>
        </p:spPr>
        <p:txBody>
          <a:bodyPr anchor="ctr"/>
          <a:lstStyle/>
          <a:p>
            <a:pPr marL="357188" indent="-357188">
              <a:buClr>
                <a:schemeClr val="accent2"/>
              </a:buClr>
              <a:buSzPct val="80000"/>
              <a:buFont typeface="Wingdings" pitchFamily="2" charset="2"/>
              <a:buChar char="n"/>
            </a:pPr>
            <a:r>
              <a:rPr lang="zh-TW" altLang="en-US" i="0" dirty="0" smtClean="0"/>
              <a:t>專利工程師受過專業訓練，皆具備侵權實務，於撰寫專利說明書時會加以考量，除迴避設計外並加以</a:t>
            </a:r>
            <a:r>
              <a:rPr lang="zh-TW" altLang="en-US" b="1" i="0" dirty="0" smtClean="0">
                <a:solidFill>
                  <a:srgbClr val="FF0000"/>
                </a:solidFill>
              </a:rPr>
              <a:t>佈雷</a:t>
            </a:r>
            <a:r>
              <a:rPr lang="zh-TW" altLang="en-US" i="0" dirty="0" smtClean="0"/>
              <a:t>，徹底保護專利。</a:t>
            </a:r>
            <a:endParaRPr lang="en-US" altLang="zh-CN" i="0" dirty="0"/>
          </a:p>
        </p:txBody>
      </p:sp>
      <p:sp>
        <p:nvSpPr>
          <p:cNvPr id="11" name="_s5124"/>
          <p:cNvSpPr>
            <a:spLocks noChangeArrowheads="1"/>
          </p:cNvSpPr>
          <p:nvPr/>
        </p:nvSpPr>
        <p:spPr bwMode="gray">
          <a:xfrm flipV="1">
            <a:off x="2016620" y="1655101"/>
            <a:ext cx="1007075" cy="1054567"/>
          </a:xfrm>
          <a:custGeom>
            <a:avLst/>
            <a:gdLst>
              <a:gd name="G0" fmla="+- 10800 0 0"/>
              <a:gd name="G1" fmla="+- 21600 0 10800"/>
              <a:gd name="G2" fmla="*/ 10800 1 2"/>
              <a:gd name="G3" fmla="+- 21600 0 G2"/>
              <a:gd name="G4" fmla="+/ 10800 21600 2"/>
              <a:gd name="G5" fmla="+/ G1 0 2"/>
              <a:gd name="G6" fmla="*/ 21600 21600 10800"/>
              <a:gd name="G7" fmla="*/ G6 1 2"/>
              <a:gd name="G8" fmla="+- 21600 0 G7"/>
              <a:gd name="G9" fmla="*/ 21600 1 2"/>
              <a:gd name="G10" fmla="+- 10800 0 G9"/>
              <a:gd name="G11" fmla="?: G10 G8 0"/>
              <a:gd name="G12" fmla="?: G10 G7 21600"/>
              <a:gd name="T0" fmla="*/ 16200 w 21600"/>
              <a:gd name="T1" fmla="*/ 10800 h 21600"/>
              <a:gd name="T2" fmla="*/ 10800 w 21600"/>
              <a:gd name="T3" fmla="*/ 21600 h 21600"/>
              <a:gd name="T4" fmla="*/ 5400 w 21600"/>
              <a:gd name="T5" fmla="*/ 10800 h 21600"/>
              <a:gd name="T6" fmla="*/ 10800 w 21600"/>
              <a:gd name="T7" fmla="*/ 0 h 21600"/>
              <a:gd name="T8" fmla="*/ 7200 w 21600"/>
              <a:gd name="T9" fmla="*/ 7200 h 21600"/>
              <a:gd name="T10" fmla="*/ 14400 w 21600"/>
              <a:gd name="T11" fmla="*/ 14400 h 21600"/>
            </a:gdLst>
            <a:ahLst/>
            <a:cxnLst>
              <a:cxn ang="0">
                <a:pos x="T0" y="T1"/>
              </a:cxn>
              <a:cxn ang="0">
                <a:pos x="T2" y="T3"/>
              </a:cxn>
              <a:cxn ang="0">
                <a:pos x="T4" y="T5"/>
              </a:cxn>
              <a:cxn ang="0">
                <a:pos x="T6" y="T7"/>
              </a:cxn>
            </a:cxnLst>
            <a:rect l="T8" t="T9" r="T10" b="T11"/>
            <a:pathLst>
              <a:path w="21600" h="21600">
                <a:moveTo>
                  <a:pt x="0" y="0"/>
                </a:moveTo>
                <a:lnTo>
                  <a:pt x="10800" y="21600"/>
                </a:lnTo>
                <a:lnTo>
                  <a:pt x="10800" y="21600"/>
                </a:lnTo>
                <a:lnTo>
                  <a:pt x="21600" y="0"/>
                </a:lnTo>
                <a:close/>
              </a:path>
            </a:pathLst>
          </a:custGeom>
          <a:solidFill>
            <a:srgbClr val="FFCC00"/>
          </a:solidFill>
          <a:ln w="19050" algn="ctr">
            <a:solidFill>
              <a:schemeClr val="bg1"/>
            </a:solidFill>
            <a:miter lim="800000"/>
            <a:headEnd/>
            <a:tailEnd/>
          </a:ln>
          <a:effectLst>
            <a:outerShdw blurRad="63500" sx="102000" sy="102000" algn="ctr" rotWithShape="0">
              <a:prstClr val="black">
                <a:alpha val="40000"/>
              </a:prstClr>
            </a:outerShdw>
          </a:effectLst>
        </p:spPr>
        <p:txBody>
          <a:bodyPr rot="10800000" vert="horz" wrap="none" lIns="0" tIns="0" rIns="0" bIns="34244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en-US" altLang="zh-CN" sz="1400" b="1" dirty="0" smtClean="0">
              <a:solidFill>
                <a:srgbClr val="FFFFFF"/>
              </a:solidFill>
              <a:latin typeface="Arial" pitchFamily="34" charset="0"/>
              <a:ea typeface="华文细黑" pitchFamily="2" charset="-122"/>
            </a:endParaRPr>
          </a:p>
          <a:p>
            <a:pPr algn="ctr" fontAlgn="base">
              <a:spcBef>
                <a:spcPct val="0"/>
              </a:spcBef>
              <a:spcAft>
                <a:spcPct val="0"/>
              </a:spcAft>
            </a:pPr>
            <a:r>
              <a:rPr lang="zh-TW" altLang="en-US" sz="1600" b="1" dirty="0" smtClean="0">
                <a:latin typeface="+mj-ea"/>
                <a:ea typeface="+mj-ea"/>
              </a:rPr>
              <a:t>優勢</a:t>
            </a:r>
            <a:endParaRPr lang="zh-CN" altLang="en-US" sz="1600" b="1" dirty="0">
              <a:latin typeface="+mj-ea"/>
              <a:ea typeface="+mj-ea"/>
            </a:endParaRPr>
          </a:p>
        </p:txBody>
      </p:sp>
      <p:sp>
        <p:nvSpPr>
          <p:cNvPr id="12" name="_s5125"/>
          <p:cNvSpPr>
            <a:spLocks noChangeArrowheads="1"/>
          </p:cNvSpPr>
          <p:nvPr/>
        </p:nvSpPr>
        <p:spPr bwMode="gray">
          <a:xfrm flipV="1">
            <a:off x="1512115" y="2728330"/>
            <a:ext cx="2016084" cy="105690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00000"/>
          </a:solidFill>
          <a:ln w="19050" algn="ctr">
            <a:solidFill>
              <a:schemeClr val="bg1"/>
            </a:solidFill>
            <a:miter lim="800000"/>
            <a:headEnd/>
            <a:tailEnd/>
          </a:ln>
          <a:effectLst>
            <a:outerShdw blurRad="63500" sx="102000" sy="102000" algn="ctr" rotWithShape="0">
              <a:prstClr val="black">
                <a:alpha val="40000"/>
              </a:prstClr>
            </a:outerShdw>
          </a:effectLst>
        </p:spPr>
        <p:txBody>
          <a:bodyPr rot="10800000" vert="horz" wrap="none" lIns="0" tIns="0" rIns="0" bIns="0" numCol="1" anchor="ctr" anchorCtr="0" compatLnSpc="1">
            <a:prstTxWarp prst="textNoShape">
              <a:avLst/>
            </a:prstTxWarp>
          </a:bodyPr>
          <a:lstStyle/>
          <a:p>
            <a:pPr marR="0" lvl="0" indent="0" algn="ctr" fontAlgn="base">
              <a:lnSpc>
                <a:spcPct val="100000"/>
              </a:lnSpc>
              <a:spcBef>
                <a:spcPct val="0"/>
              </a:spcBef>
              <a:spcAft>
                <a:spcPct val="0"/>
              </a:spcAft>
              <a:buClrTx/>
              <a:buSzTx/>
              <a:buFontTx/>
              <a:buNone/>
              <a:tabLst/>
            </a:pPr>
            <a:r>
              <a:rPr lang="zh-TW" altLang="en-US" sz="1600" b="1" dirty="0" smtClean="0">
                <a:solidFill>
                  <a:srgbClr val="FFFFFF"/>
                </a:solidFill>
                <a:latin typeface="+mj-ea"/>
                <a:ea typeface="+mj-ea"/>
              </a:rPr>
              <a:t>認證</a:t>
            </a:r>
            <a:endParaRPr lang="en-US" altLang="zh-CN" sz="1600" b="1" dirty="0">
              <a:solidFill>
                <a:srgbClr val="FFFFFF"/>
              </a:solidFill>
              <a:latin typeface="+mj-ea"/>
              <a:ea typeface="+mj-ea"/>
            </a:endParaRPr>
          </a:p>
        </p:txBody>
      </p:sp>
      <p:sp>
        <p:nvSpPr>
          <p:cNvPr id="13" name="_s5126"/>
          <p:cNvSpPr>
            <a:spLocks noChangeArrowheads="1"/>
          </p:cNvSpPr>
          <p:nvPr/>
        </p:nvSpPr>
        <p:spPr bwMode="gray">
          <a:xfrm flipV="1">
            <a:off x="1009543" y="3810467"/>
            <a:ext cx="3021226" cy="1054567"/>
          </a:xfrm>
          <a:custGeom>
            <a:avLst/>
            <a:gdLst>
              <a:gd name="G0" fmla="+- 3600 0 0"/>
              <a:gd name="G1" fmla="+- 21600 0 3600"/>
              <a:gd name="G2" fmla="*/ 3600 1 2"/>
              <a:gd name="G3" fmla="+- 21600 0 G2"/>
              <a:gd name="G4" fmla="+/ 3600 21600 2"/>
              <a:gd name="G5" fmla="+/ G1 0 2"/>
              <a:gd name="G6" fmla="*/ 21600 21600 3600"/>
              <a:gd name="G7" fmla="*/ G6 1 2"/>
              <a:gd name="G8" fmla="+- 21600 0 G7"/>
              <a:gd name="G9" fmla="*/ 21600 1 2"/>
              <a:gd name="G10" fmla="+- 3600 0 G9"/>
              <a:gd name="G11" fmla="?: G10 G8 0"/>
              <a:gd name="G12" fmla="?: G10 G7 21600"/>
              <a:gd name="T0" fmla="*/ 19800 w 21600"/>
              <a:gd name="T1" fmla="*/ 10800 h 21600"/>
              <a:gd name="T2" fmla="*/ 10800 w 21600"/>
              <a:gd name="T3" fmla="*/ 21600 h 21600"/>
              <a:gd name="T4" fmla="*/ 1800 w 21600"/>
              <a:gd name="T5" fmla="*/ 10800 h 21600"/>
              <a:gd name="T6" fmla="*/ 10800 w 21600"/>
              <a:gd name="T7" fmla="*/ 0 h 21600"/>
              <a:gd name="T8" fmla="*/ 3600 w 21600"/>
              <a:gd name="T9" fmla="*/ 3600 h 21600"/>
              <a:gd name="T10" fmla="*/ 18000 w 21600"/>
              <a:gd name="T11" fmla="*/ 18000 h 21600"/>
            </a:gdLst>
            <a:ahLst/>
            <a:cxnLst>
              <a:cxn ang="0">
                <a:pos x="T0" y="T1"/>
              </a:cxn>
              <a:cxn ang="0">
                <a:pos x="T2" y="T3"/>
              </a:cxn>
              <a:cxn ang="0">
                <a:pos x="T4" y="T5"/>
              </a:cxn>
              <a:cxn ang="0">
                <a:pos x="T6" y="T7"/>
              </a:cxn>
            </a:cxnLst>
            <a:rect l="T8" t="T9" r="T10" b="T11"/>
            <a:pathLst>
              <a:path w="21600" h="21600">
                <a:moveTo>
                  <a:pt x="0" y="0"/>
                </a:moveTo>
                <a:lnTo>
                  <a:pt x="3600" y="21600"/>
                </a:lnTo>
                <a:lnTo>
                  <a:pt x="18000" y="21600"/>
                </a:lnTo>
                <a:lnTo>
                  <a:pt x="21600" y="0"/>
                </a:lnTo>
                <a:close/>
              </a:path>
            </a:pathLst>
          </a:custGeom>
          <a:solidFill>
            <a:srgbClr val="FFCC00"/>
          </a:solidFill>
          <a:ln w="19050" algn="ctr">
            <a:solidFill>
              <a:schemeClr val="bg1"/>
            </a:solidFill>
            <a:miter lim="800000"/>
            <a:headEnd/>
            <a:tailEnd/>
          </a:ln>
          <a:effectLst>
            <a:outerShdw blurRad="63500" sx="102000" sy="102000" algn="ctr" rotWithShape="0">
              <a:prstClr val="black">
                <a:alpha val="40000"/>
              </a:prstClr>
            </a:outerShdw>
          </a:effectLst>
        </p:spPr>
        <p:txBody>
          <a:bodyPr rot="10800000" vert="horz" wrap="none" lIns="0" tIns="0" rIns="0" bIns="0" numCol="1" anchor="ctr" anchorCtr="0" compatLnSpc="1">
            <a:prstTxWarp prst="textNoShape">
              <a:avLst/>
            </a:prstTxWarp>
          </a:bodyPr>
          <a:lstStyle/>
          <a:p>
            <a:pPr algn="ctr" fontAlgn="base">
              <a:spcBef>
                <a:spcPct val="0"/>
              </a:spcBef>
              <a:spcAft>
                <a:spcPct val="0"/>
              </a:spcAft>
            </a:pPr>
            <a:r>
              <a:rPr lang="zh-TW" altLang="en-US" b="1" dirty="0" smtClean="0">
                <a:latin typeface="+mj-ea"/>
                <a:ea typeface="+mj-ea"/>
              </a:rPr>
              <a:t>專業</a:t>
            </a:r>
            <a:endParaRPr lang="zh-CN" altLang="en-US" b="1" dirty="0">
              <a:latin typeface="+mj-ea"/>
              <a:ea typeface="+mj-ea"/>
            </a:endParaRPr>
          </a:p>
        </p:txBody>
      </p:sp>
      <p:sp>
        <p:nvSpPr>
          <p:cNvPr id="14" name="_s5127"/>
          <p:cNvSpPr>
            <a:spLocks noChangeArrowheads="1"/>
          </p:cNvSpPr>
          <p:nvPr/>
        </p:nvSpPr>
        <p:spPr bwMode="gray">
          <a:xfrm flipV="1">
            <a:off x="505039" y="4837100"/>
            <a:ext cx="4030234" cy="1056906"/>
          </a:xfrm>
          <a:custGeom>
            <a:avLst/>
            <a:gdLst>
              <a:gd name="G0" fmla="+- 2700 0 0"/>
              <a:gd name="G1" fmla="+- 21600 0 2700"/>
              <a:gd name="G2" fmla="*/ 2700 1 2"/>
              <a:gd name="G3" fmla="+- 21600 0 G2"/>
              <a:gd name="G4" fmla="+/ 2700 21600 2"/>
              <a:gd name="G5" fmla="+/ G1 0 2"/>
              <a:gd name="G6" fmla="*/ 21600 21600 2700"/>
              <a:gd name="G7" fmla="*/ G6 1 2"/>
              <a:gd name="G8" fmla="+- 21600 0 G7"/>
              <a:gd name="G9" fmla="*/ 21600 1 2"/>
              <a:gd name="G10" fmla="+- 2700 0 G9"/>
              <a:gd name="G11" fmla="?: G10 G8 0"/>
              <a:gd name="G12" fmla="?: G10 G7 21600"/>
              <a:gd name="T0" fmla="*/ 20250 w 21600"/>
              <a:gd name="T1" fmla="*/ 10800 h 21600"/>
              <a:gd name="T2" fmla="*/ 10800 w 21600"/>
              <a:gd name="T3" fmla="*/ 21600 h 21600"/>
              <a:gd name="T4" fmla="*/ 1350 w 21600"/>
              <a:gd name="T5" fmla="*/ 10800 h 21600"/>
              <a:gd name="T6" fmla="*/ 10800 w 21600"/>
              <a:gd name="T7" fmla="*/ 0 h 21600"/>
              <a:gd name="T8" fmla="*/ 3150 w 21600"/>
              <a:gd name="T9" fmla="*/ 3150 h 21600"/>
              <a:gd name="T10" fmla="*/ 18450 w 21600"/>
              <a:gd name="T11" fmla="*/ 18450 h 21600"/>
            </a:gdLst>
            <a:ahLst/>
            <a:cxnLst>
              <a:cxn ang="0">
                <a:pos x="T0" y="T1"/>
              </a:cxn>
              <a:cxn ang="0">
                <a:pos x="T2" y="T3"/>
              </a:cxn>
              <a:cxn ang="0">
                <a:pos x="T4" y="T5"/>
              </a:cxn>
              <a:cxn ang="0">
                <a:pos x="T6" y="T7"/>
              </a:cxn>
            </a:cxnLst>
            <a:rect l="T8" t="T9" r="T10" b="T11"/>
            <a:pathLst>
              <a:path w="21600" h="21600">
                <a:moveTo>
                  <a:pt x="0" y="0"/>
                </a:moveTo>
                <a:lnTo>
                  <a:pt x="2700" y="21600"/>
                </a:lnTo>
                <a:lnTo>
                  <a:pt x="18900" y="21600"/>
                </a:lnTo>
                <a:lnTo>
                  <a:pt x="21600" y="0"/>
                </a:lnTo>
                <a:close/>
              </a:path>
            </a:pathLst>
          </a:custGeom>
          <a:solidFill>
            <a:srgbClr val="C00000"/>
          </a:solidFill>
          <a:ln w="19050" algn="ctr">
            <a:solidFill>
              <a:schemeClr val="bg1"/>
            </a:solidFill>
            <a:miter lim="800000"/>
            <a:headEnd/>
            <a:tailEnd/>
          </a:ln>
          <a:effectLst>
            <a:outerShdw blurRad="63500" sx="102000" sy="102000" algn="ctr" rotWithShape="0">
              <a:prstClr val="black">
                <a:alpha val="40000"/>
              </a:prstClr>
            </a:outerShdw>
          </a:effectLst>
        </p:spPr>
        <p:txBody>
          <a:bodyPr rot="10800000"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b="1" i="0" u="none" strike="noStrike" cap="none" normalizeH="0" baseline="0" dirty="0" smtClean="0">
                <a:ln>
                  <a:noFill/>
                </a:ln>
                <a:solidFill>
                  <a:srgbClr val="FFFFFF"/>
                </a:solidFill>
                <a:effectLst/>
                <a:latin typeface="+mj-ea"/>
                <a:ea typeface="+mj-ea"/>
              </a:rPr>
              <a:t>穩定</a:t>
            </a:r>
            <a:endParaRPr kumimoji="0" lang="zh-CN" altLang="en-US" b="1" i="0" u="none" strike="noStrike" cap="none" normalizeH="0" baseline="0" dirty="0" smtClean="0">
              <a:ln>
                <a:noFill/>
              </a:ln>
              <a:solidFill>
                <a:srgbClr val="FFFFFF"/>
              </a:solidFill>
              <a:effectLst/>
              <a:latin typeface="+mj-ea"/>
              <a:ea typeface="+mj-ea"/>
            </a:endParaRPr>
          </a:p>
        </p:txBody>
      </p:sp>
      <p:graphicFrame>
        <p:nvGraphicFramePr>
          <p:cNvPr id="21" name="資料庫圖表 20"/>
          <p:cNvGraphicFramePr/>
          <p:nvPr>
            <p:extLst>
              <p:ext uri="{D42A27DB-BD31-4B8C-83A1-F6EECF244321}">
                <p14:modId xmlns:p14="http://schemas.microsoft.com/office/powerpoint/2010/main" val="4246000543"/>
              </p:ext>
            </p:extLst>
          </p:nvPr>
        </p:nvGraphicFramePr>
        <p:xfrm>
          <a:off x="6748676" y="4802504"/>
          <a:ext cx="2229488" cy="21376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4" name="文字方塊 23"/>
          <p:cNvSpPr txBox="1"/>
          <p:nvPr/>
        </p:nvSpPr>
        <p:spPr>
          <a:xfrm>
            <a:off x="496329" y="1070904"/>
            <a:ext cx="415498" cy="1200329"/>
          </a:xfrm>
          <a:prstGeom prst="rect">
            <a:avLst/>
          </a:prstGeom>
          <a:noFill/>
        </p:spPr>
        <p:txBody>
          <a:bodyPr wrap="none" rtlCol="0">
            <a:spAutoFit/>
          </a:bodyPr>
          <a:lstStyle/>
          <a:p>
            <a:r>
              <a:rPr lang="zh-TW" altLang="en-US" b="1" dirty="0" smtClean="0">
                <a:latin typeface="+mj-ea"/>
                <a:ea typeface="+mj-ea"/>
              </a:rPr>
              <a:t>本</a:t>
            </a:r>
            <a:endParaRPr lang="en-US" altLang="zh-TW" b="1" dirty="0" smtClean="0">
              <a:latin typeface="+mj-ea"/>
              <a:ea typeface="+mj-ea"/>
            </a:endParaRPr>
          </a:p>
          <a:p>
            <a:r>
              <a:rPr lang="zh-TW" altLang="en-US" b="1" dirty="0" smtClean="0">
                <a:latin typeface="+mj-ea"/>
                <a:ea typeface="+mj-ea"/>
              </a:rPr>
              <a:t>所</a:t>
            </a:r>
            <a:endParaRPr lang="en-US" altLang="zh-TW" b="1" dirty="0" smtClean="0">
              <a:latin typeface="+mj-ea"/>
              <a:ea typeface="+mj-ea"/>
            </a:endParaRPr>
          </a:p>
          <a:p>
            <a:r>
              <a:rPr lang="zh-TW" altLang="en-US" b="1" dirty="0" smtClean="0">
                <a:latin typeface="+mj-ea"/>
                <a:ea typeface="+mj-ea"/>
              </a:rPr>
              <a:t>特</a:t>
            </a:r>
            <a:endParaRPr lang="en-US" altLang="zh-TW" b="1" dirty="0" smtClean="0">
              <a:latin typeface="+mj-ea"/>
              <a:ea typeface="+mj-ea"/>
            </a:endParaRPr>
          </a:p>
          <a:p>
            <a:r>
              <a:rPr lang="zh-TW" altLang="en-US" b="1" dirty="0">
                <a:latin typeface="+mj-ea"/>
                <a:ea typeface="+mj-ea"/>
              </a:rPr>
              <a:t>色</a:t>
            </a:r>
          </a:p>
        </p:txBody>
      </p:sp>
      <p:grpSp>
        <p:nvGrpSpPr>
          <p:cNvPr id="2" name="组合 4"/>
          <p:cNvGrpSpPr/>
          <p:nvPr/>
        </p:nvGrpSpPr>
        <p:grpSpPr>
          <a:xfrm rot="5400000">
            <a:off x="-394717" y="1635413"/>
            <a:ext cx="2231028" cy="320419"/>
            <a:chOff x="4827934" y="3550540"/>
            <a:chExt cx="2173152" cy="593645"/>
          </a:xfrm>
          <a:solidFill>
            <a:srgbClr val="FFC000"/>
          </a:solidFill>
        </p:grpSpPr>
        <p:sp>
          <p:nvSpPr>
            <p:cNvPr id="26" name="Freeform 10"/>
            <p:cNvSpPr>
              <a:spLocks/>
            </p:cNvSpPr>
            <p:nvPr/>
          </p:nvSpPr>
          <p:spPr bwMode="auto">
            <a:xfrm rot="5400000">
              <a:off x="4572198" y="3806276"/>
              <a:ext cx="593644" cy="82171"/>
            </a:xfrm>
            <a:custGeom>
              <a:avLst/>
              <a:gdLst>
                <a:gd name="T0" fmla="*/ 196 w 196"/>
                <a:gd name="T1" fmla="*/ 15 h 30"/>
                <a:gd name="T2" fmla="*/ 181 w 196"/>
                <a:gd name="T3" fmla="*/ 30 h 30"/>
                <a:gd name="T4" fmla="*/ 15 w 196"/>
                <a:gd name="T5" fmla="*/ 30 h 30"/>
                <a:gd name="T6" fmla="*/ 0 w 196"/>
                <a:gd name="T7" fmla="*/ 15 h 30"/>
                <a:gd name="T8" fmla="*/ 0 w 196"/>
                <a:gd name="T9" fmla="*/ 15 h 30"/>
                <a:gd name="T10" fmla="*/ 15 w 196"/>
                <a:gd name="T11" fmla="*/ 0 h 30"/>
                <a:gd name="T12" fmla="*/ 181 w 196"/>
                <a:gd name="T13" fmla="*/ 0 h 30"/>
                <a:gd name="T14" fmla="*/ 196 w 196"/>
                <a:gd name="T15" fmla="*/ 15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30">
                  <a:moveTo>
                    <a:pt x="196" y="15"/>
                  </a:moveTo>
                  <a:cubicBezTo>
                    <a:pt x="196" y="24"/>
                    <a:pt x="189" y="30"/>
                    <a:pt x="181" y="30"/>
                  </a:cubicBezTo>
                  <a:cubicBezTo>
                    <a:pt x="15" y="30"/>
                    <a:pt x="15" y="30"/>
                    <a:pt x="15" y="30"/>
                  </a:cubicBezTo>
                  <a:cubicBezTo>
                    <a:pt x="7" y="30"/>
                    <a:pt x="0" y="24"/>
                    <a:pt x="0" y="15"/>
                  </a:cubicBezTo>
                  <a:cubicBezTo>
                    <a:pt x="0" y="15"/>
                    <a:pt x="0" y="15"/>
                    <a:pt x="0" y="15"/>
                  </a:cubicBezTo>
                  <a:cubicBezTo>
                    <a:pt x="0" y="7"/>
                    <a:pt x="7" y="0"/>
                    <a:pt x="15" y="0"/>
                  </a:cubicBezTo>
                  <a:cubicBezTo>
                    <a:pt x="181" y="0"/>
                    <a:pt x="181" y="0"/>
                    <a:pt x="181" y="0"/>
                  </a:cubicBezTo>
                  <a:cubicBezTo>
                    <a:pt x="189" y="0"/>
                    <a:pt x="196" y="7"/>
                    <a:pt x="196" y="15"/>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10"/>
            <p:cNvSpPr>
              <a:spLocks/>
            </p:cNvSpPr>
            <p:nvPr/>
          </p:nvSpPr>
          <p:spPr bwMode="auto">
            <a:xfrm rot="5400000">
              <a:off x="6663179" y="3806277"/>
              <a:ext cx="593644" cy="82171"/>
            </a:xfrm>
            <a:custGeom>
              <a:avLst/>
              <a:gdLst>
                <a:gd name="T0" fmla="*/ 196 w 196"/>
                <a:gd name="T1" fmla="*/ 15 h 30"/>
                <a:gd name="T2" fmla="*/ 181 w 196"/>
                <a:gd name="T3" fmla="*/ 30 h 30"/>
                <a:gd name="T4" fmla="*/ 15 w 196"/>
                <a:gd name="T5" fmla="*/ 30 h 30"/>
                <a:gd name="T6" fmla="*/ 0 w 196"/>
                <a:gd name="T7" fmla="*/ 15 h 30"/>
                <a:gd name="T8" fmla="*/ 0 w 196"/>
                <a:gd name="T9" fmla="*/ 15 h 30"/>
                <a:gd name="T10" fmla="*/ 15 w 196"/>
                <a:gd name="T11" fmla="*/ 0 h 30"/>
                <a:gd name="T12" fmla="*/ 181 w 196"/>
                <a:gd name="T13" fmla="*/ 0 h 30"/>
                <a:gd name="T14" fmla="*/ 196 w 196"/>
                <a:gd name="T15" fmla="*/ 15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30">
                  <a:moveTo>
                    <a:pt x="196" y="15"/>
                  </a:moveTo>
                  <a:cubicBezTo>
                    <a:pt x="196" y="24"/>
                    <a:pt x="189" y="30"/>
                    <a:pt x="181" y="30"/>
                  </a:cubicBezTo>
                  <a:cubicBezTo>
                    <a:pt x="15" y="30"/>
                    <a:pt x="15" y="30"/>
                    <a:pt x="15" y="30"/>
                  </a:cubicBezTo>
                  <a:cubicBezTo>
                    <a:pt x="7" y="30"/>
                    <a:pt x="0" y="24"/>
                    <a:pt x="0" y="15"/>
                  </a:cubicBezTo>
                  <a:cubicBezTo>
                    <a:pt x="0" y="15"/>
                    <a:pt x="0" y="15"/>
                    <a:pt x="0" y="15"/>
                  </a:cubicBezTo>
                  <a:cubicBezTo>
                    <a:pt x="0" y="7"/>
                    <a:pt x="7" y="0"/>
                    <a:pt x="15" y="0"/>
                  </a:cubicBezTo>
                  <a:cubicBezTo>
                    <a:pt x="181" y="0"/>
                    <a:pt x="181" y="0"/>
                    <a:pt x="181" y="0"/>
                  </a:cubicBezTo>
                  <a:cubicBezTo>
                    <a:pt x="189" y="0"/>
                    <a:pt x="196" y="7"/>
                    <a:pt x="196" y="15"/>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par>
                                <p:cTn id="41" presetID="49" presetClass="entr" presetSubtype="0" decel="100000" fill="hold" nodeType="withEffect">
                                  <p:stCondLst>
                                    <p:cond delay="500"/>
                                  </p:stCondLst>
                                  <p:childTnLst>
                                    <p:set>
                                      <p:cBhvr>
                                        <p:cTn id="42" dur="1" fill="hold">
                                          <p:stCondLst>
                                            <p:cond delay="0"/>
                                          </p:stCondLst>
                                        </p:cTn>
                                        <p:tgtEl>
                                          <p:spTgt spid="2"/>
                                        </p:tgtEl>
                                        <p:attrNameLst>
                                          <p:attrName>style.visibility</p:attrName>
                                        </p:attrNameLst>
                                      </p:cBhvr>
                                      <p:to>
                                        <p:strVal val="visible"/>
                                      </p:to>
                                    </p:set>
                                    <p:anim calcmode="lin" valueType="num">
                                      <p:cBhvr>
                                        <p:cTn id="43" dur="500" fill="hold"/>
                                        <p:tgtEl>
                                          <p:spTgt spid="2"/>
                                        </p:tgtEl>
                                        <p:attrNameLst>
                                          <p:attrName>ppt_w</p:attrName>
                                        </p:attrNameLst>
                                      </p:cBhvr>
                                      <p:tavLst>
                                        <p:tav tm="0">
                                          <p:val>
                                            <p:fltVal val="0"/>
                                          </p:val>
                                        </p:tav>
                                        <p:tav tm="100000">
                                          <p:val>
                                            <p:strVal val="#ppt_w"/>
                                          </p:val>
                                        </p:tav>
                                      </p:tavLst>
                                    </p:anim>
                                    <p:anim calcmode="lin" valueType="num">
                                      <p:cBhvr>
                                        <p:cTn id="44" dur="500" fill="hold"/>
                                        <p:tgtEl>
                                          <p:spTgt spid="2"/>
                                        </p:tgtEl>
                                        <p:attrNameLst>
                                          <p:attrName>ppt_h</p:attrName>
                                        </p:attrNameLst>
                                      </p:cBhvr>
                                      <p:tavLst>
                                        <p:tav tm="0">
                                          <p:val>
                                            <p:fltVal val="0"/>
                                          </p:val>
                                        </p:tav>
                                        <p:tav tm="100000">
                                          <p:val>
                                            <p:strVal val="#ppt_h"/>
                                          </p:val>
                                        </p:tav>
                                      </p:tavLst>
                                    </p:anim>
                                    <p:anim calcmode="lin" valueType="num">
                                      <p:cBhvr>
                                        <p:cTn id="45" dur="500" fill="hold"/>
                                        <p:tgtEl>
                                          <p:spTgt spid="2"/>
                                        </p:tgtEl>
                                        <p:attrNameLst>
                                          <p:attrName>style.rotation</p:attrName>
                                        </p:attrNameLst>
                                      </p:cBhvr>
                                      <p:tavLst>
                                        <p:tav tm="0">
                                          <p:val>
                                            <p:fltVal val="360"/>
                                          </p:val>
                                        </p:tav>
                                        <p:tav tm="100000">
                                          <p:val>
                                            <p:fltVal val="0"/>
                                          </p:val>
                                        </p:tav>
                                      </p:tavLst>
                                    </p:anim>
                                    <p:animEffect transition="in" filter="fade">
                                      <p:cBhvr>
                                        <p:cTn id="4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圖片 1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64984" y="863401"/>
            <a:ext cx="3578981" cy="228231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Rectangle 4"/>
          <p:cNvSpPr>
            <a:spLocks noChangeArrowheads="1"/>
          </p:cNvSpPr>
          <p:nvPr/>
        </p:nvSpPr>
        <p:spPr bwMode="auto">
          <a:xfrm>
            <a:off x="4918976" y="5776560"/>
            <a:ext cx="3816350" cy="982277"/>
          </a:xfrm>
          <a:prstGeom prst="rect">
            <a:avLst/>
          </a:prstGeom>
          <a:solidFill>
            <a:srgbClr val="C00000"/>
          </a:solidFill>
          <a:ln w="9525">
            <a:noFill/>
            <a:miter lim="800000"/>
            <a:headEnd/>
            <a:tailEnd/>
          </a:ln>
        </p:spPr>
        <p:txBody>
          <a:bodyPr wrap="none" anchor="ctr"/>
          <a:lstStyle/>
          <a:p>
            <a:pPr algn="ctr"/>
            <a:r>
              <a:rPr lang="zh-TW" altLang="en-US" b="1" i="0" dirty="0" smtClean="0">
                <a:solidFill>
                  <a:schemeClr val="bg1"/>
                </a:solidFill>
                <a:effectLst>
                  <a:outerShdw blurRad="38100" dist="38100" dir="2700000" algn="tl">
                    <a:srgbClr val="000000">
                      <a:alpha val="43137"/>
                    </a:srgbClr>
                  </a:outerShdw>
                </a:effectLst>
              </a:rPr>
              <a:t>孫子兵法</a:t>
            </a:r>
            <a:r>
              <a:rPr lang="en-US" altLang="zh-TW" b="1" i="0" dirty="0" smtClean="0">
                <a:solidFill>
                  <a:schemeClr val="bg1"/>
                </a:solidFill>
                <a:effectLst>
                  <a:outerShdw blurRad="38100" dist="38100" dir="2700000" algn="tl">
                    <a:srgbClr val="000000">
                      <a:alpha val="43137"/>
                    </a:srgbClr>
                  </a:outerShdw>
                </a:effectLst>
              </a:rPr>
              <a:t>-</a:t>
            </a:r>
            <a:r>
              <a:rPr lang="zh-TW" altLang="en-US" b="1" i="0" dirty="0" smtClean="0">
                <a:solidFill>
                  <a:schemeClr val="bg1"/>
                </a:solidFill>
                <a:effectLst>
                  <a:outerShdw blurRad="38100" dist="38100" dir="2700000" algn="tl">
                    <a:srgbClr val="000000">
                      <a:alpha val="43137"/>
                    </a:srgbClr>
                  </a:outerShdw>
                </a:effectLst>
              </a:rPr>
              <a:t>謀攻篇</a:t>
            </a:r>
            <a:endParaRPr lang="en-US" altLang="zh-TW" b="1" i="0" dirty="0" smtClean="0">
              <a:solidFill>
                <a:schemeClr val="bg1"/>
              </a:solidFill>
              <a:effectLst>
                <a:outerShdw blurRad="38100" dist="38100" dir="2700000" algn="tl">
                  <a:srgbClr val="000000">
                    <a:alpha val="43137"/>
                  </a:srgbClr>
                </a:outerShdw>
              </a:effectLst>
            </a:endParaRPr>
          </a:p>
          <a:p>
            <a:pPr algn="ctr"/>
            <a:r>
              <a:rPr lang="zh-TW" altLang="en-US" b="1" dirty="0" smtClean="0">
                <a:solidFill>
                  <a:schemeClr val="bg1"/>
                </a:solidFill>
                <a:effectLst>
                  <a:outerShdw blurRad="38100" dist="38100" dir="2700000" algn="tl">
                    <a:srgbClr val="000000">
                      <a:alpha val="43137"/>
                    </a:srgbClr>
                  </a:outerShdw>
                </a:effectLst>
              </a:rPr>
              <a:t>千里之行，始于足下</a:t>
            </a:r>
            <a:endParaRPr lang="zh-CN" altLang="en-US" b="1" i="0" dirty="0">
              <a:solidFill>
                <a:schemeClr val="bg1"/>
              </a:solidFill>
              <a:effectLst>
                <a:outerShdw blurRad="38100" dist="38100" dir="2700000" algn="tl">
                  <a:srgbClr val="000000">
                    <a:alpha val="43137"/>
                  </a:srgbClr>
                </a:outerShdw>
              </a:effectLst>
            </a:endParaRPr>
          </a:p>
        </p:txBody>
      </p:sp>
      <p:pic>
        <p:nvPicPr>
          <p:cNvPr id="10" name="圖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3510" y="1831546"/>
            <a:ext cx="1400585" cy="1021259"/>
          </a:xfrm>
          <a:prstGeom prst="rect">
            <a:avLst/>
          </a:prstGeom>
          <a:scene3d>
            <a:camera prst="perspectiveHeroicExtremeRightFacing"/>
            <a:lightRig rig="threePt" dir="t"/>
          </a:scene3d>
        </p:spPr>
      </p:pic>
      <p:pic>
        <p:nvPicPr>
          <p:cNvPr id="11" name="圖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4412" y="2024663"/>
            <a:ext cx="769519" cy="1210816"/>
          </a:xfrm>
          <a:prstGeom prst="rect">
            <a:avLst/>
          </a:prstGeom>
        </p:spPr>
      </p:pic>
      <p:sp>
        <p:nvSpPr>
          <p:cNvPr id="12" name="Rectangle 5"/>
          <p:cNvSpPr>
            <a:spLocks noChangeArrowheads="1"/>
          </p:cNvSpPr>
          <p:nvPr/>
        </p:nvSpPr>
        <p:spPr bwMode="auto">
          <a:xfrm>
            <a:off x="1290621" y="1428245"/>
            <a:ext cx="1177605"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lnSpc>
                <a:spcPct val="90000"/>
              </a:lnSpc>
              <a:spcBef>
                <a:spcPts val="750"/>
              </a:spcBef>
              <a:buFont typeface="Arial" panose="020B0604020202020204" pitchFamily="34" charset="0"/>
              <a:buChar char="•"/>
              <a:tabLst>
                <a:tab pos="457200" algn="l"/>
                <a:tab pos="571500" algn="l"/>
              </a:tabLst>
              <a:defRPr sz="21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375"/>
              </a:spcBef>
              <a:buFont typeface="Arial" panose="020B0604020202020204" pitchFamily="34" charset="0"/>
              <a:buChar char="•"/>
              <a:tabLst>
                <a:tab pos="457200" algn="l"/>
                <a:tab pos="571500" algn="l"/>
              </a:tabLst>
              <a:defRPr sz="28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375"/>
              </a:spcBef>
              <a:buFont typeface="Arial" panose="020B0604020202020204" pitchFamily="34" charset="0"/>
              <a:buChar char="•"/>
              <a:tabLst>
                <a:tab pos="457200" algn="l"/>
                <a:tab pos="571500" algn="l"/>
              </a:tabLst>
              <a:defRPr sz="15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375"/>
              </a:spcBef>
              <a:buFont typeface="Arial" panose="020B0604020202020204" pitchFamily="34" charset="0"/>
              <a:buChar char="•"/>
              <a:tabLst>
                <a:tab pos="457200" algn="l"/>
                <a:tab pos="571500" algn="l"/>
              </a:tabLst>
              <a:defRPr sz="1300">
                <a:solidFill>
                  <a:schemeClr val="tx1"/>
                </a:solidFill>
                <a:latin typeface="Calibri" panose="020F0502020204030204" pitchFamily="34" charset="0"/>
                <a:ea typeface="新細明體" panose="02020500000000000000" pitchFamily="18" charset="-120"/>
              </a:defRPr>
            </a:lvl4pPr>
            <a:lvl5pPr indent="-1828800">
              <a:lnSpc>
                <a:spcPct val="90000"/>
              </a:lnSpc>
              <a:spcBef>
                <a:spcPts val="375"/>
              </a:spcBef>
              <a:buFont typeface="Arial" panose="020B0604020202020204" pitchFamily="34" charset="0"/>
              <a:buChar char="•"/>
              <a:tabLst>
                <a:tab pos="457200" algn="l"/>
                <a:tab pos="571500" algn="l"/>
              </a:tabLst>
              <a:defRPr sz="1300">
                <a:solidFill>
                  <a:schemeClr val="tx1"/>
                </a:solidFill>
                <a:latin typeface="Calibri" panose="020F0502020204030204" pitchFamily="34" charset="0"/>
                <a:ea typeface="新細明體" panose="02020500000000000000" pitchFamily="18" charset="-120"/>
              </a:defRPr>
            </a:lvl5pPr>
            <a:lvl6pPr indent="-1828800" eaLnBrk="0" fontAlgn="base" hangingPunct="0">
              <a:lnSpc>
                <a:spcPct val="90000"/>
              </a:lnSpc>
              <a:spcBef>
                <a:spcPts val="375"/>
              </a:spcBef>
              <a:spcAft>
                <a:spcPct val="0"/>
              </a:spcAft>
              <a:buFont typeface="Arial" panose="020B0604020202020204" pitchFamily="34" charset="0"/>
              <a:buChar char="•"/>
              <a:tabLst>
                <a:tab pos="457200" algn="l"/>
                <a:tab pos="571500" algn="l"/>
              </a:tabLst>
              <a:defRPr sz="1300">
                <a:solidFill>
                  <a:schemeClr val="tx1"/>
                </a:solidFill>
                <a:latin typeface="Calibri" panose="020F0502020204030204" pitchFamily="34" charset="0"/>
                <a:ea typeface="新細明體" panose="02020500000000000000" pitchFamily="18" charset="-120"/>
              </a:defRPr>
            </a:lvl6pPr>
            <a:lvl7pPr indent="-1828800" eaLnBrk="0" fontAlgn="base" hangingPunct="0">
              <a:lnSpc>
                <a:spcPct val="90000"/>
              </a:lnSpc>
              <a:spcBef>
                <a:spcPts val="375"/>
              </a:spcBef>
              <a:spcAft>
                <a:spcPct val="0"/>
              </a:spcAft>
              <a:buFont typeface="Arial" panose="020B0604020202020204" pitchFamily="34" charset="0"/>
              <a:buChar char="•"/>
              <a:tabLst>
                <a:tab pos="457200" algn="l"/>
                <a:tab pos="571500" algn="l"/>
              </a:tabLst>
              <a:defRPr sz="1300">
                <a:solidFill>
                  <a:schemeClr val="tx1"/>
                </a:solidFill>
                <a:latin typeface="Calibri" panose="020F0502020204030204" pitchFamily="34" charset="0"/>
                <a:ea typeface="新細明體" panose="02020500000000000000" pitchFamily="18" charset="-120"/>
              </a:defRPr>
            </a:lvl7pPr>
            <a:lvl8pPr indent="-1828800" eaLnBrk="0" fontAlgn="base" hangingPunct="0">
              <a:lnSpc>
                <a:spcPct val="90000"/>
              </a:lnSpc>
              <a:spcBef>
                <a:spcPts val="375"/>
              </a:spcBef>
              <a:spcAft>
                <a:spcPct val="0"/>
              </a:spcAft>
              <a:buFont typeface="Arial" panose="020B0604020202020204" pitchFamily="34" charset="0"/>
              <a:buChar char="•"/>
              <a:tabLst>
                <a:tab pos="457200" algn="l"/>
                <a:tab pos="571500" algn="l"/>
              </a:tabLst>
              <a:defRPr sz="1300">
                <a:solidFill>
                  <a:schemeClr val="tx1"/>
                </a:solidFill>
                <a:latin typeface="Calibri" panose="020F0502020204030204" pitchFamily="34" charset="0"/>
                <a:ea typeface="新細明體" panose="02020500000000000000" pitchFamily="18" charset="-120"/>
              </a:defRPr>
            </a:lvl8pPr>
            <a:lvl9pPr indent="-1828800" eaLnBrk="0" fontAlgn="base" hangingPunct="0">
              <a:lnSpc>
                <a:spcPct val="90000"/>
              </a:lnSpc>
              <a:spcBef>
                <a:spcPts val="375"/>
              </a:spcBef>
              <a:spcAft>
                <a:spcPct val="0"/>
              </a:spcAft>
              <a:buFont typeface="Arial" panose="020B0604020202020204" pitchFamily="34" charset="0"/>
              <a:buChar char="•"/>
              <a:tabLst>
                <a:tab pos="457200" algn="l"/>
                <a:tab pos="571500" algn="l"/>
              </a:tabLst>
              <a:defRPr sz="1300">
                <a:solidFill>
                  <a:schemeClr val="tx1"/>
                </a:solidFill>
                <a:latin typeface="Calibri" panose="020F0502020204030204" pitchFamily="34" charset="0"/>
                <a:ea typeface="新細明體" panose="02020500000000000000" pitchFamily="18" charset="-120"/>
              </a:defRPr>
            </a:lvl9pPr>
          </a:lstStyle>
          <a:p>
            <a:pPr lvl="4">
              <a:lnSpc>
                <a:spcPct val="100000"/>
              </a:lnSpc>
              <a:spcBef>
                <a:spcPct val="0"/>
              </a:spcBef>
              <a:buNone/>
            </a:pPr>
            <a:r>
              <a:rPr lang="en-US" altLang="zh-TW" sz="1333" b="1" dirty="0">
                <a:latin typeface="Arial" panose="020B0604020202020204" pitchFamily="34" charset="0"/>
                <a:ea typeface="標楷體" panose="03000509000000000000" pitchFamily="65" charset="-120"/>
                <a:cs typeface="Arial" panose="020B0604020202020204" pitchFamily="34" charset="0"/>
              </a:rPr>
              <a:t>garbage in</a:t>
            </a:r>
          </a:p>
        </p:txBody>
      </p:sp>
      <p:sp>
        <p:nvSpPr>
          <p:cNvPr id="13" name="Rectangle 5"/>
          <p:cNvSpPr>
            <a:spLocks noChangeArrowheads="1"/>
          </p:cNvSpPr>
          <p:nvPr/>
        </p:nvSpPr>
        <p:spPr bwMode="auto">
          <a:xfrm>
            <a:off x="3508750" y="1428245"/>
            <a:ext cx="1323338"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lnSpc>
                <a:spcPct val="90000"/>
              </a:lnSpc>
              <a:spcBef>
                <a:spcPts val="750"/>
              </a:spcBef>
              <a:buFont typeface="Arial" panose="020B0604020202020204" pitchFamily="34" charset="0"/>
              <a:buChar char="•"/>
              <a:tabLst>
                <a:tab pos="457200" algn="l"/>
                <a:tab pos="571500" algn="l"/>
              </a:tabLst>
              <a:defRPr sz="21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375"/>
              </a:spcBef>
              <a:buFont typeface="Arial" panose="020B0604020202020204" pitchFamily="34" charset="0"/>
              <a:buChar char="•"/>
              <a:tabLst>
                <a:tab pos="457200" algn="l"/>
                <a:tab pos="571500" algn="l"/>
              </a:tabLst>
              <a:defRPr sz="28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375"/>
              </a:spcBef>
              <a:buFont typeface="Arial" panose="020B0604020202020204" pitchFamily="34" charset="0"/>
              <a:buChar char="•"/>
              <a:tabLst>
                <a:tab pos="457200" algn="l"/>
                <a:tab pos="571500" algn="l"/>
              </a:tabLst>
              <a:defRPr sz="15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375"/>
              </a:spcBef>
              <a:buFont typeface="Arial" panose="020B0604020202020204" pitchFamily="34" charset="0"/>
              <a:buChar char="•"/>
              <a:tabLst>
                <a:tab pos="457200" algn="l"/>
                <a:tab pos="571500" algn="l"/>
              </a:tabLst>
              <a:defRPr sz="1300">
                <a:solidFill>
                  <a:schemeClr val="tx1"/>
                </a:solidFill>
                <a:latin typeface="Calibri" panose="020F0502020204030204" pitchFamily="34" charset="0"/>
                <a:ea typeface="新細明體" panose="02020500000000000000" pitchFamily="18" charset="-120"/>
              </a:defRPr>
            </a:lvl4pPr>
            <a:lvl5pPr indent="-1828800">
              <a:lnSpc>
                <a:spcPct val="90000"/>
              </a:lnSpc>
              <a:spcBef>
                <a:spcPts val="375"/>
              </a:spcBef>
              <a:buFont typeface="Arial" panose="020B0604020202020204" pitchFamily="34" charset="0"/>
              <a:buChar char="•"/>
              <a:tabLst>
                <a:tab pos="457200" algn="l"/>
                <a:tab pos="571500" algn="l"/>
              </a:tabLst>
              <a:defRPr sz="1300">
                <a:solidFill>
                  <a:schemeClr val="tx1"/>
                </a:solidFill>
                <a:latin typeface="Calibri" panose="020F0502020204030204" pitchFamily="34" charset="0"/>
                <a:ea typeface="新細明體" panose="02020500000000000000" pitchFamily="18" charset="-120"/>
              </a:defRPr>
            </a:lvl5pPr>
            <a:lvl6pPr indent="-1828800" eaLnBrk="0" fontAlgn="base" hangingPunct="0">
              <a:lnSpc>
                <a:spcPct val="90000"/>
              </a:lnSpc>
              <a:spcBef>
                <a:spcPts val="375"/>
              </a:spcBef>
              <a:spcAft>
                <a:spcPct val="0"/>
              </a:spcAft>
              <a:buFont typeface="Arial" panose="020B0604020202020204" pitchFamily="34" charset="0"/>
              <a:buChar char="•"/>
              <a:tabLst>
                <a:tab pos="457200" algn="l"/>
                <a:tab pos="571500" algn="l"/>
              </a:tabLst>
              <a:defRPr sz="1300">
                <a:solidFill>
                  <a:schemeClr val="tx1"/>
                </a:solidFill>
                <a:latin typeface="Calibri" panose="020F0502020204030204" pitchFamily="34" charset="0"/>
                <a:ea typeface="新細明體" panose="02020500000000000000" pitchFamily="18" charset="-120"/>
              </a:defRPr>
            </a:lvl6pPr>
            <a:lvl7pPr indent="-1828800" eaLnBrk="0" fontAlgn="base" hangingPunct="0">
              <a:lnSpc>
                <a:spcPct val="90000"/>
              </a:lnSpc>
              <a:spcBef>
                <a:spcPts val="375"/>
              </a:spcBef>
              <a:spcAft>
                <a:spcPct val="0"/>
              </a:spcAft>
              <a:buFont typeface="Arial" panose="020B0604020202020204" pitchFamily="34" charset="0"/>
              <a:buChar char="•"/>
              <a:tabLst>
                <a:tab pos="457200" algn="l"/>
                <a:tab pos="571500" algn="l"/>
              </a:tabLst>
              <a:defRPr sz="1300">
                <a:solidFill>
                  <a:schemeClr val="tx1"/>
                </a:solidFill>
                <a:latin typeface="Calibri" panose="020F0502020204030204" pitchFamily="34" charset="0"/>
                <a:ea typeface="新細明體" panose="02020500000000000000" pitchFamily="18" charset="-120"/>
              </a:defRPr>
            </a:lvl7pPr>
            <a:lvl8pPr indent="-1828800" eaLnBrk="0" fontAlgn="base" hangingPunct="0">
              <a:lnSpc>
                <a:spcPct val="90000"/>
              </a:lnSpc>
              <a:spcBef>
                <a:spcPts val="375"/>
              </a:spcBef>
              <a:spcAft>
                <a:spcPct val="0"/>
              </a:spcAft>
              <a:buFont typeface="Arial" panose="020B0604020202020204" pitchFamily="34" charset="0"/>
              <a:buChar char="•"/>
              <a:tabLst>
                <a:tab pos="457200" algn="l"/>
                <a:tab pos="571500" algn="l"/>
              </a:tabLst>
              <a:defRPr sz="1300">
                <a:solidFill>
                  <a:schemeClr val="tx1"/>
                </a:solidFill>
                <a:latin typeface="Calibri" panose="020F0502020204030204" pitchFamily="34" charset="0"/>
                <a:ea typeface="新細明體" panose="02020500000000000000" pitchFamily="18" charset="-120"/>
              </a:defRPr>
            </a:lvl8pPr>
            <a:lvl9pPr indent="-1828800" eaLnBrk="0" fontAlgn="base" hangingPunct="0">
              <a:lnSpc>
                <a:spcPct val="90000"/>
              </a:lnSpc>
              <a:spcBef>
                <a:spcPts val="375"/>
              </a:spcBef>
              <a:spcAft>
                <a:spcPct val="0"/>
              </a:spcAft>
              <a:buFont typeface="Arial" panose="020B0604020202020204" pitchFamily="34" charset="0"/>
              <a:buChar char="•"/>
              <a:tabLst>
                <a:tab pos="457200" algn="l"/>
                <a:tab pos="571500" algn="l"/>
              </a:tabLst>
              <a:defRPr sz="1300">
                <a:solidFill>
                  <a:schemeClr val="tx1"/>
                </a:solidFill>
                <a:latin typeface="Calibri" panose="020F0502020204030204" pitchFamily="34" charset="0"/>
                <a:ea typeface="新細明體" panose="02020500000000000000" pitchFamily="18" charset="-120"/>
              </a:defRPr>
            </a:lvl9pPr>
          </a:lstStyle>
          <a:p>
            <a:pPr lvl="4">
              <a:lnSpc>
                <a:spcPct val="100000"/>
              </a:lnSpc>
              <a:spcBef>
                <a:spcPct val="0"/>
              </a:spcBef>
              <a:buNone/>
            </a:pPr>
            <a:r>
              <a:rPr lang="en-US" altLang="zh-TW" sz="1333" b="1" dirty="0">
                <a:latin typeface="Arial" panose="020B0604020202020204" pitchFamily="34" charset="0"/>
                <a:ea typeface="標楷體" panose="03000509000000000000" pitchFamily="65" charset="-120"/>
                <a:cs typeface="Arial" panose="020B0604020202020204" pitchFamily="34" charset="0"/>
              </a:rPr>
              <a:t>garbage out</a:t>
            </a:r>
          </a:p>
        </p:txBody>
      </p:sp>
      <p:cxnSp>
        <p:nvCxnSpPr>
          <p:cNvPr id="15" name="直線接點 14"/>
          <p:cNvCxnSpPr/>
          <p:nvPr/>
        </p:nvCxnSpPr>
        <p:spPr>
          <a:xfrm flipV="1">
            <a:off x="2094624" y="1083895"/>
            <a:ext cx="1295987" cy="118534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1986018" y="939782"/>
            <a:ext cx="1404593" cy="1448117"/>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7" name="圖片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4821" y="1266543"/>
            <a:ext cx="1021168" cy="762066"/>
          </a:xfrm>
          <a:prstGeom prst="rect">
            <a:avLst/>
          </a:prstGeom>
        </p:spPr>
      </p:pic>
      <p:grpSp>
        <p:nvGrpSpPr>
          <p:cNvPr id="2" name="组合 22"/>
          <p:cNvGrpSpPr/>
          <p:nvPr/>
        </p:nvGrpSpPr>
        <p:grpSpPr>
          <a:xfrm>
            <a:off x="1051259" y="5362512"/>
            <a:ext cx="3521847" cy="703813"/>
            <a:chOff x="971555" y="5030847"/>
            <a:chExt cx="4922599" cy="679176"/>
          </a:xfrm>
        </p:grpSpPr>
        <p:sp>
          <p:nvSpPr>
            <p:cNvPr id="38" name="Freeform 3"/>
            <p:cNvSpPr>
              <a:spLocks noChangeAspect="1"/>
            </p:cNvSpPr>
            <p:nvPr/>
          </p:nvSpPr>
          <p:spPr bwMode="gray">
            <a:xfrm>
              <a:off x="971555" y="5169250"/>
              <a:ext cx="2468434" cy="540773"/>
            </a:xfrm>
            <a:custGeom>
              <a:avLst/>
              <a:gdLst>
                <a:gd name="T0" fmla="*/ 2147483647 w 1730"/>
                <a:gd name="T1" fmla="*/ 0 h 379"/>
                <a:gd name="T2" fmla="*/ 2147483647 w 1730"/>
                <a:gd name="T3" fmla="*/ 2147483647 h 379"/>
                <a:gd name="T4" fmla="*/ 2147483647 w 1730"/>
                <a:gd name="T5" fmla="*/ 2147483647 h 379"/>
                <a:gd name="T6" fmla="*/ 0 w 1730"/>
                <a:gd name="T7" fmla="*/ 2147483647 h 379"/>
                <a:gd name="T8" fmla="*/ 2147483647 w 1730"/>
                <a:gd name="T9" fmla="*/ 0 h 379"/>
                <a:gd name="T10" fmla="*/ 0 60000 65536"/>
                <a:gd name="T11" fmla="*/ 0 60000 65536"/>
                <a:gd name="T12" fmla="*/ 0 60000 65536"/>
                <a:gd name="T13" fmla="*/ 0 60000 65536"/>
                <a:gd name="T14" fmla="*/ 0 60000 65536"/>
                <a:gd name="T15" fmla="*/ 0 w 1730"/>
                <a:gd name="T16" fmla="*/ 0 h 379"/>
                <a:gd name="T17" fmla="*/ 1730 w 1730"/>
                <a:gd name="T18" fmla="*/ 379 h 379"/>
              </a:gdLst>
              <a:ahLst/>
              <a:cxnLst>
                <a:cxn ang="T10">
                  <a:pos x="T0" y="T1"/>
                </a:cxn>
                <a:cxn ang="T11">
                  <a:pos x="T2" y="T3"/>
                </a:cxn>
                <a:cxn ang="T12">
                  <a:pos x="T4" y="T5"/>
                </a:cxn>
                <a:cxn ang="T13">
                  <a:pos x="T6" y="T7"/>
                </a:cxn>
                <a:cxn ang="T14">
                  <a:pos x="T8" y="T9"/>
                </a:cxn>
              </a:cxnLst>
              <a:rect l="T15" t="T16" r="T17" b="T18"/>
              <a:pathLst>
                <a:path w="1730" h="379">
                  <a:moveTo>
                    <a:pt x="258" y="0"/>
                  </a:moveTo>
                  <a:lnTo>
                    <a:pt x="1730" y="242"/>
                  </a:lnTo>
                  <a:lnTo>
                    <a:pt x="1728" y="361"/>
                  </a:lnTo>
                  <a:lnTo>
                    <a:pt x="0" y="379"/>
                  </a:lnTo>
                  <a:lnTo>
                    <a:pt x="258" y="0"/>
                  </a:lnTo>
                  <a:close/>
                </a:path>
              </a:pathLst>
            </a:custGeom>
            <a:gradFill rotWithShape="1">
              <a:gsLst>
                <a:gs pos="0">
                  <a:srgbClr val="969696">
                    <a:alpha val="50000"/>
                  </a:srgbClr>
                </a:gs>
                <a:gs pos="100000">
                  <a:schemeClr val="bg1">
                    <a:alpha val="0"/>
                  </a:schemeClr>
                </a:gs>
              </a:gsLst>
              <a:lin ang="5400000" scaled="1"/>
            </a:gradFill>
            <a:ln w="9525">
              <a:noFill/>
              <a:round/>
              <a:headEnd/>
              <a:tailEnd/>
            </a:ln>
          </p:spPr>
          <p:txBody>
            <a:bodyPr/>
            <a:lstStyle/>
            <a:p>
              <a:endParaRPr lang="zh-CN" altLang="en-US"/>
            </a:p>
          </p:txBody>
        </p:sp>
        <p:sp>
          <p:nvSpPr>
            <p:cNvPr id="39" name="Freeform 4"/>
            <p:cNvSpPr>
              <a:spLocks noChangeAspect="1"/>
            </p:cNvSpPr>
            <p:nvPr/>
          </p:nvSpPr>
          <p:spPr bwMode="gray">
            <a:xfrm>
              <a:off x="3437135" y="5167824"/>
              <a:ext cx="2457019" cy="525077"/>
            </a:xfrm>
            <a:custGeom>
              <a:avLst/>
              <a:gdLst>
                <a:gd name="T0" fmla="*/ 2147483647 w 1722"/>
                <a:gd name="T1" fmla="*/ 2147483647 h 368"/>
                <a:gd name="T2" fmla="*/ 2147483647 w 1722"/>
                <a:gd name="T3" fmla="*/ 0 h 368"/>
                <a:gd name="T4" fmla="*/ 2147483647 w 1722"/>
                <a:gd name="T5" fmla="*/ 2147483647 h 368"/>
                <a:gd name="T6" fmla="*/ 0 w 1722"/>
                <a:gd name="T7" fmla="*/ 2147483647 h 368"/>
                <a:gd name="T8" fmla="*/ 2147483647 w 1722"/>
                <a:gd name="T9" fmla="*/ 2147483647 h 368"/>
                <a:gd name="T10" fmla="*/ 0 60000 65536"/>
                <a:gd name="T11" fmla="*/ 0 60000 65536"/>
                <a:gd name="T12" fmla="*/ 0 60000 65536"/>
                <a:gd name="T13" fmla="*/ 0 60000 65536"/>
                <a:gd name="T14" fmla="*/ 0 60000 65536"/>
                <a:gd name="T15" fmla="*/ 0 w 1722"/>
                <a:gd name="T16" fmla="*/ 0 h 368"/>
                <a:gd name="T17" fmla="*/ 1722 w 1722"/>
                <a:gd name="T18" fmla="*/ 368 h 368"/>
              </a:gdLst>
              <a:ahLst/>
              <a:cxnLst>
                <a:cxn ang="T10">
                  <a:pos x="T0" y="T1"/>
                </a:cxn>
                <a:cxn ang="T11">
                  <a:pos x="T2" y="T3"/>
                </a:cxn>
                <a:cxn ang="T12">
                  <a:pos x="T4" y="T5"/>
                </a:cxn>
                <a:cxn ang="T13">
                  <a:pos x="T6" y="T7"/>
                </a:cxn>
                <a:cxn ang="T14">
                  <a:pos x="T8" y="T9"/>
                </a:cxn>
              </a:cxnLst>
              <a:rect l="T15" t="T16" r="T17" b="T18"/>
              <a:pathLst>
                <a:path w="1722" h="368">
                  <a:moveTo>
                    <a:pt x="2" y="243"/>
                  </a:moveTo>
                  <a:lnTo>
                    <a:pt x="1481" y="0"/>
                  </a:lnTo>
                  <a:lnTo>
                    <a:pt x="1722" y="368"/>
                  </a:lnTo>
                  <a:lnTo>
                    <a:pt x="0" y="368"/>
                  </a:lnTo>
                  <a:lnTo>
                    <a:pt x="2" y="243"/>
                  </a:lnTo>
                  <a:close/>
                </a:path>
              </a:pathLst>
            </a:custGeom>
            <a:gradFill rotWithShape="1">
              <a:gsLst>
                <a:gs pos="0">
                  <a:srgbClr val="C4C2C2">
                    <a:alpha val="50000"/>
                  </a:srgbClr>
                </a:gs>
                <a:gs pos="100000">
                  <a:schemeClr val="bg1">
                    <a:alpha val="0"/>
                  </a:schemeClr>
                </a:gs>
              </a:gsLst>
              <a:lin ang="5400000" scaled="1"/>
            </a:gradFill>
            <a:ln w="9525">
              <a:noFill/>
              <a:round/>
              <a:headEnd/>
              <a:tailEnd/>
            </a:ln>
          </p:spPr>
          <p:txBody>
            <a:bodyPr/>
            <a:lstStyle/>
            <a:p>
              <a:endParaRPr lang="zh-CN" altLang="en-US"/>
            </a:p>
          </p:txBody>
        </p:sp>
        <p:sp>
          <p:nvSpPr>
            <p:cNvPr id="40" name="Freeform 2"/>
            <p:cNvSpPr>
              <a:spLocks noChangeAspect="1"/>
            </p:cNvSpPr>
            <p:nvPr/>
          </p:nvSpPr>
          <p:spPr bwMode="gray">
            <a:xfrm>
              <a:off x="1338253" y="5030847"/>
              <a:ext cx="4196337" cy="483699"/>
            </a:xfrm>
            <a:custGeom>
              <a:avLst/>
              <a:gdLst>
                <a:gd name="T0" fmla="*/ 0 w 2345"/>
                <a:gd name="T1" fmla="*/ 2147483647 h 314"/>
                <a:gd name="T2" fmla="*/ 2147483647 w 2345"/>
                <a:gd name="T3" fmla="*/ 0 h 314"/>
                <a:gd name="T4" fmla="*/ 2147483647 w 2345"/>
                <a:gd name="T5" fmla="*/ 2147483647 h 314"/>
                <a:gd name="T6" fmla="*/ 2147483647 w 2345"/>
                <a:gd name="T7" fmla="*/ 0 h 314"/>
                <a:gd name="T8" fmla="*/ 2147483647 w 2345"/>
                <a:gd name="T9" fmla="*/ 2147483647 h 314"/>
                <a:gd name="T10" fmla="*/ 2147483647 w 2345"/>
                <a:gd name="T11" fmla="*/ 2147483647 h 314"/>
                <a:gd name="T12" fmla="*/ 0 w 2345"/>
                <a:gd name="T13" fmla="*/ 2147483647 h 314"/>
                <a:gd name="T14" fmla="*/ 0 60000 65536"/>
                <a:gd name="T15" fmla="*/ 0 60000 65536"/>
                <a:gd name="T16" fmla="*/ 0 60000 65536"/>
                <a:gd name="T17" fmla="*/ 0 60000 65536"/>
                <a:gd name="T18" fmla="*/ 0 60000 65536"/>
                <a:gd name="T19" fmla="*/ 0 60000 65536"/>
                <a:gd name="T20" fmla="*/ 0 60000 65536"/>
                <a:gd name="T21" fmla="*/ 0 w 2345"/>
                <a:gd name="T22" fmla="*/ 0 h 314"/>
                <a:gd name="T23" fmla="*/ 2345 w 2345"/>
                <a:gd name="T24" fmla="*/ 314 h 3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45" h="314">
                  <a:moveTo>
                    <a:pt x="0" y="90"/>
                  </a:moveTo>
                  <a:lnTo>
                    <a:pt x="474" y="0"/>
                  </a:lnTo>
                  <a:lnTo>
                    <a:pt x="1174" y="134"/>
                  </a:lnTo>
                  <a:lnTo>
                    <a:pt x="1877" y="0"/>
                  </a:lnTo>
                  <a:lnTo>
                    <a:pt x="2345" y="90"/>
                  </a:lnTo>
                  <a:lnTo>
                    <a:pt x="1174" y="314"/>
                  </a:lnTo>
                  <a:lnTo>
                    <a:pt x="0" y="90"/>
                  </a:lnTo>
                  <a:close/>
                </a:path>
              </a:pathLst>
            </a:custGeom>
            <a:gradFill rotWithShape="1">
              <a:gsLst>
                <a:gs pos="0">
                  <a:srgbClr val="000000"/>
                </a:gs>
                <a:gs pos="100000">
                  <a:srgbClr val="4A4A4A"/>
                </a:gs>
              </a:gsLst>
              <a:lin ang="2700000" scaled="1"/>
            </a:gradFill>
            <a:ln w="9525">
              <a:noFill/>
              <a:round/>
              <a:headEnd/>
              <a:tailEnd/>
            </a:ln>
          </p:spPr>
          <p:txBody>
            <a:bodyPr/>
            <a:lstStyle/>
            <a:p>
              <a:endParaRPr lang="zh-CN" altLang="en-US"/>
            </a:p>
          </p:txBody>
        </p:sp>
      </p:grpSp>
      <p:sp>
        <p:nvSpPr>
          <p:cNvPr id="27" name="Freeform 14"/>
          <p:cNvSpPr>
            <a:spLocks/>
          </p:cNvSpPr>
          <p:nvPr/>
        </p:nvSpPr>
        <p:spPr bwMode="auto">
          <a:xfrm>
            <a:off x="1640863" y="4662755"/>
            <a:ext cx="1136940" cy="886631"/>
          </a:xfrm>
          <a:custGeom>
            <a:avLst/>
            <a:gdLst/>
            <a:ahLst/>
            <a:cxnLst>
              <a:cxn ang="0">
                <a:pos x="139" y="15"/>
              </a:cxn>
              <a:cxn ang="0">
                <a:pos x="139" y="95"/>
              </a:cxn>
              <a:cxn ang="0">
                <a:pos x="0" y="79"/>
              </a:cxn>
              <a:cxn ang="0">
                <a:pos x="46" y="0"/>
              </a:cxn>
              <a:cxn ang="0">
                <a:pos x="139" y="15"/>
              </a:cxn>
            </a:cxnLst>
            <a:rect l="0" t="0" r="r" b="b"/>
            <a:pathLst>
              <a:path w="139" h="95">
                <a:moveTo>
                  <a:pt x="139" y="15"/>
                </a:moveTo>
                <a:lnTo>
                  <a:pt x="139" y="95"/>
                </a:lnTo>
                <a:lnTo>
                  <a:pt x="0" y="79"/>
                </a:lnTo>
                <a:lnTo>
                  <a:pt x="46" y="0"/>
                </a:lnTo>
                <a:lnTo>
                  <a:pt x="139" y="15"/>
                </a:lnTo>
                <a:close/>
              </a:path>
            </a:pathLst>
          </a:custGeom>
          <a:gradFill rotWithShape="0">
            <a:gsLst>
              <a:gs pos="0">
                <a:srgbClr val="FF0000">
                  <a:alpha val="90000"/>
                </a:srgbClr>
              </a:gs>
              <a:gs pos="100000">
                <a:srgbClr val="C00000">
                  <a:alpha val="80000"/>
                </a:srgbClr>
              </a:gs>
            </a:gsLst>
            <a:lin ang="0" scaled="1"/>
          </a:gradFill>
          <a:ln w="9525">
            <a:noFill/>
            <a:round/>
            <a:headEnd/>
            <a:tailEnd/>
          </a:ln>
        </p:spPr>
        <p:txBody>
          <a:bodyPr/>
          <a:lstStyle/>
          <a:p>
            <a:endParaRPr lang="zh-CN" altLang="en-US"/>
          </a:p>
        </p:txBody>
      </p:sp>
      <p:sp>
        <p:nvSpPr>
          <p:cNvPr id="28" name="Freeform 15"/>
          <p:cNvSpPr>
            <a:spLocks/>
          </p:cNvSpPr>
          <p:nvPr/>
        </p:nvSpPr>
        <p:spPr bwMode="auto">
          <a:xfrm>
            <a:off x="2789937" y="4657018"/>
            <a:ext cx="1128760" cy="886631"/>
          </a:xfrm>
          <a:custGeom>
            <a:avLst/>
            <a:gdLst/>
            <a:ahLst/>
            <a:cxnLst>
              <a:cxn ang="0">
                <a:pos x="0" y="95"/>
              </a:cxn>
              <a:cxn ang="0">
                <a:pos x="138" y="80"/>
              </a:cxn>
              <a:cxn ang="0">
                <a:pos x="92" y="0"/>
              </a:cxn>
              <a:cxn ang="0">
                <a:pos x="0" y="15"/>
              </a:cxn>
              <a:cxn ang="0">
                <a:pos x="0" y="95"/>
              </a:cxn>
            </a:cxnLst>
            <a:rect l="0" t="0" r="r" b="b"/>
            <a:pathLst>
              <a:path w="138" h="95">
                <a:moveTo>
                  <a:pt x="0" y="95"/>
                </a:moveTo>
                <a:lnTo>
                  <a:pt x="138" y="80"/>
                </a:lnTo>
                <a:lnTo>
                  <a:pt x="92" y="0"/>
                </a:lnTo>
                <a:lnTo>
                  <a:pt x="0" y="15"/>
                </a:lnTo>
                <a:lnTo>
                  <a:pt x="0" y="95"/>
                </a:lnTo>
                <a:close/>
              </a:path>
            </a:pathLst>
          </a:custGeom>
          <a:gradFill rotWithShape="0">
            <a:gsLst>
              <a:gs pos="0">
                <a:srgbClr val="FF0000">
                  <a:alpha val="90000"/>
                </a:srgbClr>
              </a:gs>
              <a:gs pos="100000">
                <a:srgbClr val="C00000">
                  <a:alpha val="80000"/>
                </a:srgbClr>
              </a:gs>
            </a:gsLst>
            <a:lin ang="0" scaled="1"/>
          </a:gradFill>
          <a:ln w="9525">
            <a:noFill/>
            <a:round/>
            <a:headEnd/>
            <a:tailEnd/>
          </a:ln>
        </p:spPr>
        <p:txBody>
          <a:bodyPr/>
          <a:lstStyle/>
          <a:p>
            <a:endParaRPr lang="zh-CN" altLang="en-US"/>
          </a:p>
        </p:txBody>
      </p:sp>
      <p:sp>
        <p:nvSpPr>
          <p:cNvPr id="35" name="Freeform 10"/>
          <p:cNvSpPr>
            <a:spLocks/>
          </p:cNvSpPr>
          <p:nvPr/>
        </p:nvSpPr>
        <p:spPr bwMode="auto">
          <a:xfrm>
            <a:off x="2058642" y="4479335"/>
            <a:ext cx="1512183" cy="270655"/>
          </a:xfrm>
          <a:custGeom>
            <a:avLst/>
            <a:gdLst/>
            <a:ahLst/>
            <a:cxnLst>
              <a:cxn ang="0">
                <a:pos x="0" y="14"/>
              </a:cxn>
              <a:cxn ang="0">
                <a:pos x="93" y="29"/>
              </a:cxn>
              <a:cxn ang="0">
                <a:pos x="185" y="14"/>
              </a:cxn>
              <a:cxn ang="0">
                <a:pos x="93" y="0"/>
              </a:cxn>
              <a:cxn ang="0">
                <a:pos x="0" y="14"/>
              </a:cxn>
            </a:cxnLst>
            <a:rect l="0" t="0" r="r" b="b"/>
            <a:pathLst>
              <a:path w="185" h="29">
                <a:moveTo>
                  <a:pt x="0" y="14"/>
                </a:moveTo>
                <a:lnTo>
                  <a:pt x="93" y="29"/>
                </a:lnTo>
                <a:lnTo>
                  <a:pt x="185" y="14"/>
                </a:lnTo>
                <a:lnTo>
                  <a:pt x="93" y="0"/>
                </a:lnTo>
                <a:lnTo>
                  <a:pt x="0" y="14"/>
                </a:lnTo>
                <a:close/>
              </a:path>
            </a:pathLst>
          </a:custGeom>
          <a:solidFill>
            <a:srgbClr val="005DA2"/>
          </a:solidFill>
          <a:ln w="9525">
            <a:noFill/>
            <a:round/>
            <a:headEnd/>
            <a:tailEnd/>
          </a:ln>
        </p:spPr>
        <p:txBody>
          <a:bodyPr/>
          <a:lstStyle/>
          <a:p>
            <a:endParaRPr lang="zh-CN" altLang="en-US"/>
          </a:p>
        </p:txBody>
      </p:sp>
      <p:sp>
        <p:nvSpPr>
          <p:cNvPr id="37" name="Line 52"/>
          <p:cNvSpPr>
            <a:spLocks noChangeShapeType="1"/>
          </p:cNvSpPr>
          <p:nvPr/>
        </p:nvSpPr>
        <p:spPr bwMode="auto">
          <a:xfrm>
            <a:off x="2771854" y="2230313"/>
            <a:ext cx="556" cy="3555970"/>
          </a:xfrm>
          <a:prstGeom prst="line">
            <a:avLst/>
          </a:prstGeom>
          <a:noFill/>
          <a:ln w="19050">
            <a:solidFill>
              <a:schemeClr val="bg1"/>
            </a:solidFill>
            <a:round/>
            <a:headEnd/>
            <a:tailEnd/>
          </a:ln>
        </p:spPr>
        <p:txBody>
          <a:bodyPr/>
          <a:lstStyle/>
          <a:p>
            <a:endParaRPr lang="zh-CN" altLang="en-US"/>
          </a:p>
        </p:txBody>
      </p:sp>
      <p:sp>
        <p:nvSpPr>
          <p:cNvPr id="41" name="标题 1"/>
          <p:cNvSpPr txBox="1">
            <a:spLocks/>
          </p:cNvSpPr>
          <p:nvPr/>
        </p:nvSpPr>
        <p:spPr>
          <a:xfrm>
            <a:off x="1894433" y="3515313"/>
            <a:ext cx="2295106" cy="762318"/>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pPr>
              <a:lnSpc>
                <a:spcPct val="170000"/>
              </a:lnSpc>
            </a:pPr>
            <a:r>
              <a:rPr lang="zh-TW" altLang="en-US" sz="1800" dirty="0" smtClean="0"/>
              <a:t>錯誤的資訊遠比</a:t>
            </a:r>
            <a:endParaRPr lang="en-US" altLang="zh-TW" sz="1800" dirty="0" smtClean="0"/>
          </a:p>
          <a:p>
            <a:pPr>
              <a:lnSpc>
                <a:spcPct val="170000"/>
              </a:lnSpc>
            </a:pPr>
            <a:r>
              <a:rPr lang="zh-TW" altLang="en-US" sz="1800" dirty="0" smtClean="0"/>
              <a:t>沒有資訊更可</a:t>
            </a:r>
            <a:r>
              <a:rPr lang="zh-TW" altLang="en-US" sz="1800" dirty="0"/>
              <a:t>怕</a:t>
            </a:r>
            <a:endParaRPr lang="zh-CN" altLang="en-US" sz="1800" dirty="0"/>
          </a:p>
        </p:txBody>
      </p:sp>
      <p:sp>
        <p:nvSpPr>
          <p:cNvPr id="6" name="AutoShape 5"/>
          <p:cNvSpPr>
            <a:spLocks noChangeArrowheads="1"/>
          </p:cNvSpPr>
          <p:nvPr/>
        </p:nvSpPr>
        <p:spPr bwMode="auto">
          <a:xfrm>
            <a:off x="4878762" y="3344199"/>
            <a:ext cx="3816350" cy="2349128"/>
          </a:xfrm>
          <a:prstGeom prst="roundRect">
            <a:avLst>
              <a:gd name="adj" fmla="val 0"/>
            </a:avLst>
          </a:prstGeom>
          <a:noFill/>
          <a:ln w="3175" algn="ctr">
            <a:solidFill>
              <a:srgbClr val="969696"/>
            </a:solidFill>
            <a:round/>
            <a:headEnd/>
            <a:tailEnd/>
          </a:ln>
        </p:spPr>
        <p:txBody>
          <a:bodyPr/>
          <a:lstStyle/>
          <a:p>
            <a:pPr marL="357188" indent="-357188">
              <a:lnSpc>
                <a:spcPct val="120000"/>
              </a:lnSpc>
              <a:spcBef>
                <a:spcPct val="50000"/>
              </a:spcBef>
              <a:buClr>
                <a:schemeClr val="accent2"/>
              </a:buClr>
              <a:buFont typeface="Wingdings" pitchFamily="2" charset="2"/>
              <a:buChar char="n"/>
            </a:pPr>
            <a:r>
              <a:rPr lang="zh-TW" altLang="en-US" sz="1600" i="0" dirty="0" smtClean="0">
                <a:solidFill>
                  <a:schemeClr val="tx2"/>
                </a:solidFill>
              </a:rPr>
              <a:t>本單位為長期提供最高品質專業服務不惜重本採用國際最大也是最貴的付費專利資料庫，進行檢索及分析</a:t>
            </a:r>
            <a:endParaRPr lang="en-US" altLang="zh-CN" sz="1600" i="0" dirty="0">
              <a:solidFill>
                <a:schemeClr val="tx2"/>
              </a:solidFill>
            </a:endParaRPr>
          </a:p>
          <a:p>
            <a:pPr>
              <a:lnSpc>
                <a:spcPct val="120000"/>
              </a:lnSpc>
              <a:spcBef>
                <a:spcPct val="50000"/>
              </a:spcBef>
              <a:buClr>
                <a:schemeClr val="accent2"/>
              </a:buClr>
            </a:pPr>
            <a:r>
              <a:rPr lang="zh-TW" altLang="en-US" sz="1600" i="0" dirty="0" smtClean="0">
                <a:solidFill>
                  <a:schemeClr val="tx2"/>
                </a:solidFill>
              </a:rPr>
              <a:t>      科睿唯安 </a:t>
            </a:r>
            <a:r>
              <a:rPr lang="en-US" altLang="zh-TW" sz="1600" i="0" dirty="0" err="1" smtClean="0">
                <a:solidFill>
                  <a:schemeClr val="tx2"/>
                </a:solidFill>
              </a:rPr>
              <a:t>Clarivate</a:t>
            </a:r>
            <a:r>
              <a:rPr lang="zh-TW" altLang="en-US" sz="1600" i="0" dirty="0" smtClean="0">
                <a:solidFill>
                  <a:schemeClr val="tx2"/>
                </a:solidFill>
              </a:rPr>
              <a:t> </a:t>
            </a:r>
            <a:r>
              <a:rPr lang="en-US" altLang="zh-TW" sz="1600" i="0" dirty="0" smtClean="0">
                <a:solidFill>
                  <a:schemeClr val="tx2"/>
                </a:solidFill>
              </a:rPr>
              <a:t>Analytics</a:t>
            </a:r>
          </a:p>
          <a:p>
            <a:pPr>
              <a:lnSpc>
                <a:spcPct val="120000"/>
              </a:lnSpc>
              <a:spcBef>
                <a:spcPct val="50000"/>
              </a:spcBef>
              <a:buClr>
                <a:schemeClr val="accent2"/>
              </a:buClr>
            </a:pPr>
            <a:r>
              <a:rPr lang="zh-TW" altLang="en-US" sz="1600" dirty="0" smtClean="0">
                <a:solidFill>
                  <a:schemeClr val="tx2"/>
                </a:solidFill>
              </a:rPr>
              <a:t>            </a:t>
            </a:r>
            <a:r>
              <a:rPr lang="en-US" altLang="zh-TW" sz="1600" dirty="0" smtClean="0">
                <a:solidFill>
                  <a:schemeClr val="tx2"/>
                </a:solidFill>
              </a:rPr>
              <a:t>(</a:t>
            </a:r>
            <a:r>
              <a:rPr lang="zh-TW" altLang="en-US" sz="1600" dirty="0" smtClean="0">
                <a:solidFill>
                  <a:schemeClr val="tx2"/>
                </a:solidFill>
              </a:rPr>
              <a:t>原</a:t>
            </a:r>
            <a:r>
              <a:rPr lang="en-US" altLang="zh-TW" sz="1600" dirty="0" smtClean="0">
                <a:solidFill>
                  <a:schemeClr val="tx2"/>
                </a:solidFill>
              </a:rPr>
              <a:t>Thomson Reuters)</a:t>
            </a:r>
            <a:endParaRPr lang="en-US" altLang="zh-CN" sz="1600" i="0" dirty="0">
              <a:solidFill>
                <a:schemeClr val="tx2"/>
              </a:solidFill>
            </a:endParaRPr>
          </a:p>
        </p:txBody>
      </p:sp>
      <p:grpSp>
        <p:nvGrpSpPr>
          <p:cNvPr id="3" name="组合 4"/>
          <p:cNvGrpSpPr/>
          <p:nvPr/>
        </p:nvGrpSpPr>
        <p:grpSpPr>
          <a:xfrm rot="5400000">
            <a:off x="-612089" y="1444894"/>
            <a:ext cx="2231028" cy="320419"/>
            <a:chOff x="4827934" y="3550540"/>
            <a:chExt cx="2173152" cy="593645"/>
          </a:xfrm>
          <a:solidFill>
            <a:srgbClr val="FFC000"/>
          </a:solidFill>
        </p:grpSpPr>
        <p:sp>
          <p:nvSpPr>
            <p:cNvPr id="51" name="Freeform 10"/>
            <p:cNvSpPr>
              <a:spLocks/>
            </p:cNvSpPr>
            <p:nvPr/>
          </p:nvSpPr>
          <p:spPr bwMode="auto">
            <a:xfrm rot="5400000">
              <a:off x="4572198" y="3806276"/>
              <a:ext cx="593644" cy="82171"/>
            </a:xfrm>
            <a:custGeom>
              <a:avLst/>
              <a:gdLst>
                <a:gd name="T0" fmla="*/ 196 w 196"/>
                <a:gd name="T1" fmla="*/ 15 h 30"/>
                <a:gd name="T2" fmla="*/ 181 w 196"/>
                <a:gd name="T3" fmla="*/ 30 h 30"/>
                <a:gd name="T4" fmla="*/ 15 w 196"/>
                <a:gd name="T5" fmla="*/ 30 h 30"/>
                <a:gd name="T6" fmla="*/ 0 w 196"/>
                <a:gd name="T7" fmla="*/ 15 h 30"/>
                <a:gd name="T8" fmla="*/ 0 w 196"/>
                <a:gd name="T9" fmla="*/ 15 h 30"/>
                <a:gd name="T10" fmla="*/ 15 w 196"/>
                <a:gd name="T11" fmla="*/ 0 h 30"/>
                <a:gd name="T12" fmla="*/ 181 w 196"/>
                <a:gd name="T13" fmla="*/ 0 h 30"/>
                <a:gd name="T14" fmla="*/ 196 w 196"/>
                <a:gd name="T15" fmla="*/ 15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30">
                  <a:moveTo>
                    <a:pt x="196" y="15"/>
                  </a:moveTo>
                  <a:cubicBezTo>
                    <a:pt x="196" y="24"/>
                    <a:pt x="189" y="30"/>
                    <a:pt x="181" y="30"/>
                  </a:cubicBezTo>
                  <a:cubicBezTo>
                    <a:pt x="15" y="30"/>
                    <a:pt x="15" y="30"/>
                    <a:pt x="15" y="30"/>
                  </a:cubicBezTo>
                  <a:cubicBezTo>
                    <a:pt x="7" y="30"/>
                    <a:pt x="0" y="24"/>
                    <a:pt x="0" y="15"/>
                  </a:cubicBezTo>
                  <a:cubicBezTo>
                    <a:pt x="0" y="15"/>
                    <a:pt x="0" y="15"/>
                    <a:pt x="0" y="15"/>
                  </a:cubicBezTo>
                  <a:cubicBezTo>
                    <a:pt x="0" y="7"/>
                    <a:pt x="7" y="0"/>
                    <a:pt x="15" y="0"/>
                  </a:cubicBezTo>
                  <a:cubicBezTo>
                    <a:pt x="181" y="0"/>
                    <a:pt x="181" y="0"/>
                    <a:pt x="181" y="0"/>
                  </a:cubicBezTo>
                  <a:cubicBezTo>
                    <a:pt x="189" y="0"/>
                    <a:pt x="196" y="7"/>
                    <a:pt x="196" y="15"/>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Freeform 10"/>
            <p:cNvSpPr>
              <a:spLocks/>
            </p:cNvSpPr>
            <p:nvPr/>
          </p:nvSpPr>
          <p:spPr bwMode="auto">
            <a:xfrm rot="5400000">
              <a:off x="6663179" y="3806277"/>
              <a:ext cx="593644" cy="82171"/>
            </a:xfrm>
            <a:custGeom>
              <a:avLst/>
              <a:gdLst>
                <a:gd name="T0" fmla="*/ 196 w 196"/>
                <a:gd name="T1" fmla="*/ 15 h 30"/>
                <a:gd name="T2" fmla="*/ 181 w 196"/>
                <a:gd name="T3" fmla="*/ 30 h 30"/>
                <a:gd name="T4" fmla="*/ 15 w 196"/>
                <a:gd name="T5" fmla="*/ 30 h 30"/>
                <a:gd name="T6" fmla="*/ 0 w 196"/>
                <a:gd name="T7" fmla="*/ 15 h 30"/>
                <a:gd name="T8" fmla="*/ 0 w 196"/>
                <a:gd name="T9" fmla="*/ 15 h 30"/>
                <a:gd name="T10" fmla="*/ 15 w 196"/>
                <a:gd name="T11" fmla="*/ 0 h 30"/>
                <a:gd name="T12" fmla="*/ 181 w 196"/>
                <a:gd name="T13" fmla="*/ 0 h 30"/>
                <a:gd name="T14" fmla="*/ 196 w 196"/>
                <a:gd name="T15" fmla="*/ 15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30">
                  <a:moveTo>
                    <a:pt x="196" y="15"/>
                  </a:moveTo>
                  <a:cubicBezTo>
                    <a:pt x="196" y="24"/>
                    <a:pt x="189" y="30"/>
                    <a:pt x="181" y="30"/>
                  </a:cubicBezTo>
                  <a:cubicBezTo>
                    <a:pt x="15" y="30"/>
                    <a:pt x="15" y="30"/>
                    <a:pt x="15" y="30"/>
                  </a:cubicBezTo>
                  <a:cubicBezTo>
                    <a:pt x="7" y="30"/>
                    <a:pt x="0" y="24"/>
                    <a:pt x="0" y="15"/>
                  </a:cubicBezTo>
                  <a:cubicBezTo>
                    <a:pt x="0" y="15"/>
                    <a:pt x="0" y="15"/>
                    <a:pt x="0" y="15"/>
                  </a:cubicBezTo>
                  <a:cubicBezTo>
                    <a:pt x="0" y="7"/>
                    <a:pt x="7" y="0"/>
                    <a:pt x="15" y="0"/>
                  </a:cubicBezTo>
                  <a:cubicBezTo>
                    <a:pt x="181" y="0"/>
                    <a:pt x="181" y="0"/>
                    <a:pt x="181" y="0"/>
                  </a:cubicBezTo>
                  <a:cubicBezTo>
                    <a:pt x="189" y="0"/>
                    <a:pt x="196" y="7"/>
                    <a:pt x="196" y="15"/>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文字方塊 52"/>
          <p:cNvSpPr txBox="1"/>
          <p:nvPr/>
        </p:nvSpPr>
        <p:spPr>
          <a:xfrm>
            <a:off x="284457" y="845288"/>
            <a:ext cx="415498" cy="1477328"/>
          </a:xfrm>
          <a:prstGeom prst="rect">
            <a:avLst/>
          </a:prstGeom>
          <a:noFill/>
        </p:spPr>
        <p:txBody>
          <a:bodyPr wrap="none" rtlCol="0">
            <a:spAutoFit/>
          </a:bodyPr>
          <a:lstStyle/>
          <a:p>
            <a:r>
              <a:rPr lang="zh-TW" altLang="en-US" b="1" dirty="0" smtClean="0">
                <a:latin typeface="+mj-ea"/>
                <a:ea typeface="+mj-ea"/>
              </a:rPr>
              <a:t>系</a:t>
            </a:r>
            <a:endParaRPr lang="en-US" altLang="zh-TW" b="1" dirty="0" smtClean="0">
              <a:latin typeface="+mj-ea"/>
              <a:ea typeface="+mj-ea"/>
            </a:endParaRPr>
          </a:p>
          <a:p>
            <a:r>
              <a:rPr lang="zh-TW" altLang="en-US" b="1" dirty="0" smtClean="0">
                <a:latin typeface="+mj-ea"/>
                <a:ea typeface="+mj-ea"/>
              </a:rPr>
              <a:t>統</a:t>
            </a:r>
            <a:endParaRPr lang="en-US" altLang="zh-TW" b="1" dirty="0" smtClean="0">
              <a:latin typeface="+mj-ea"/>
              <a:ea typeface="+mj-ea"/>
            </a:endParaRPr>
          </a:p>
          <a:p>
            <a:r>
              <a:rPr lang="zh-TW" altLang="en-US" b="1" dirty="0" smtClean="0">
                <a:latin typeface="+mj-ea"/>
                <a:ea typeface="+mj-ea"/>
              </a:rPr>
              <a:t>資</a:t>
            </a:r>
            <a:endParaRPr lang="en-US" altLang="zh-TW" b="1" dirty="0" smtClean="0">
              <a:latin typeface="+mj-ea"/>
              <a:ea typeface="+mj-ea"/>
            </a:endParaRPr>
          </a:p>
          <a:p>
            <a:r>
              <a:rPr lang="zh-TW" altLang="en-US" b="1" dirty="0" smtClean="0">
                <a:latin typeface="+mj-ea"/>
                <a:ea typeface="+mj-ea"/>
              </a:rPr>
              <a:t>源</a:t>
            </a:r>
            <a:endParaRPr lang="en-US" altLang="zh-TW" b="1" dirty="0" smtClean="0">
              <a:latin typeface="+mj-ea"/>
              <a:ea typeface="+mj-ea"/>
            </a:endParaRPr>
          </a:p>
          <a:p>
            <a:endParaRPr lang="zh-TW" altLang="en-US" b="1" dirty="0">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匯合">
  <a:themeElements>
    <a:clrScheme name="旅程">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匯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匯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2847</TotalTime>
  <Words>2169</Words>
  <Application>Microsoft Office PowerPoint</Application>
  <PresentationFormat>如螢幕大小 (4:3)</PresentationFormat>
  <Paragraphs>420</Paragraphs>
  <Slides>33</Slides>
  <Notes>10</Notes>
  <HiddenSlides>0</HiddenSlides>
  <MMClips>0</MMClips>
  <ScaleCrop>false</ScaleCrop>
  <HeadingPairs>
    <vt:vector size="6" baseType="variant">
      <vt:variant>
        <vt:lpstr>使用字型</vt:lpstr>
      </vt:variant>
      <vt:variant>
        <vt:i4>20</vt:i4>
      </vt:variant>
      <vt:variant>
        <vt:lpstr>佈景主題</vt:lpstr>
      </vt:variant>
      <vt:variant>
        <vt:i4>1</vt:i4>
      </vt:variant>
      <vt:variant>
        <vt:lpstr>投影片標題</vt:lpstr>
      </vt:variant>
      <vt:variant>
        <vt:i4>33</vt:i4>
      </vt:variant>
    </vt:vector>
  </HeadingPairs>
  <TitlesOfParts>
    <vt:vector size="54" baseType="lpstr">
      <vt:lpstr>微软雅黑</vt:lpstr>
      <vt:lpstr>微软雅黑</vt:lpstr>
      <vt:lpstr>黑体</vt:lpstr>
      <vt:lpstr>宋体</vt:lpstr>
      <vt:lpstr>华文细黑</vt:lpstr>
      <vt:lpstr>Wingdings 2</vt:lpstr>
      <vt:lpstr>方正苏新诗柳楷简体</vt:lpstr>
      <vt:lpstr>微軟正黑體</vt:lpstr>
      <vt:lpstr>微軟正黑體 Light</vt:lpstr>
      <vt:lpstr>新細明體</vt:lpstr>
      <vt:lpstr>標楷體</vt:lpstr>
      <vt:lpstr>Arial</vt:lpstr>
      <vt:lpstr>Arial Black</vt:lpstr>
      <vt:lpstr>Calibri</vt:lpstr>
      <vt:lpstr>Lucida Sans Unicode</vt:lpstr>
      <vt:lpstr>Segoe UI</vt:lpstr>
      <vt:lpstr>Times New Roman</vt:lpstr>
      <vt:lpstr>Verdana</vt:lpstr>
      <vt:lpstr>Wingdings</vt:lpstr>
      <vt:lpstr>Wingdings 3</vt:lpstr>
      <vt:lpstr>匯合</vt:lpstr>
      <vt:lpstr>PowerPoint 簡報</vt:lpstr>
      <vt:lpstr>PowerPoint 簡報</vt:lpstr>
      <vt:lpstr>PowerPoint 簡報</vt:lpstr>
      <vt:lpstr>PowerPoint 簡報</vt:lpstr>
      <vt:lpstr>副總經理 李文強 Conway</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02-2567-2205 WWW.TSipo.com tsipo@tsipo.com</vt:lpstr>
    </vt:vector>
  </TitlesOfParts>
  <Company>mychat1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SuperXP</dc:creator>
  <cp:lastModifiedBy>jane jane</cp:lastModifiedBy>
  <cp:revision>250</cp:revision>
  <cp:lastPrinted>2018-10-02T04:32:16Z</cp:lastPrinted>
  <dcterms:created xsi:type="dcterms:W3CDTF">2014-04-23T09:13:57Z</dcterms:created>
  <dcterms:modified xsi:type="dcterms:W3CDTF">2018-10-02T08:42:19Z</dcterms:modified>
</cp:coreProperties>
</file>