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315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EDDDD-BF85-41D5-8DFE-5B892CB36A22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CCA3A-A7A7-4E55-98FA-DF8CBEFC70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307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352802"/>
            <a:ext cx="4950338" cy="301704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369841"/>
            <a:ext cx="4950338" cy="150171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23789" y="5761545"/>
            <a:ext cx="1046605" cy="1042375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039389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78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12800"/>
            <a:ext cx="4943989" cy="415605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805395"/>
            <a:ext cx="4943989" cy="2074485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22203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325521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85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12800"/>
            <a:ext cx="4582190" cy="38608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4673600"/>
            <a:ext cx="4240416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805395"/>
            <a:ext cx="4943989" cy="2074485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22203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325521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56238" y="864007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3873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45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251202"/>
            <a:ext cx="4943989" cy="363312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6908800"/>
            <a:ext cx="4943989" cy="97282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654754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664411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20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12800"/>
            <a:ext cx="4582190" cy="38608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5791200"/>
            <a:ext cx="5016219" cy="11176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6908800"/>
            <a:ext cx="5016219" cy="97282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654754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664411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56238" y="864007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3873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5969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36543"/>
            <a:ext cx="4943988" cy="3840027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5791200"/>
            <a:ext cx="4943989" cy="11176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6908800"/>
            <a:ext cx="4943989" cy="97282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654754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664411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923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794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836542"/>
            <a:ext cx="1242099" cy="7045089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836542"/>
            <a:ext cx="3537261" cy="70450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81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832147"/>
            <a:ext cx="4941899" cy="170785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2844800"/>
            <a:ext cx="4943989" cy="503682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72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766083"/>
            <a:ext cx="4943989" cy="19584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4775200"/>
            <a:ext cx="4943989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22203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325521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46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2848942"/>
            <a:ext cx="2398148" cy="502319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2848942"/>
            <a:ext cx="2397820" cy="502319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05037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77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2968835"/>
            <a:ext cx="2155947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3737185"/>
            <a:ext cx="2398149" cy="41409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2964531"/>
            <a:ext cx="2154929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3732881"/>
            <a:ext cx="2396760" cy="41409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05037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0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832147"/>
            <a:ext cx="4941900" cy="170785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90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37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594784"/>
            <a:ext cx="1972188" cy="1301749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594786"/>
            <a:ext cx="2843180" cy="721995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131484"/>
            <a:ext cx="1972188" cy="5683248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948259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70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400800"/>
            <a:ext cx="4943989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846620"/>
            <a:ext cx="4943989" cy="513996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156451"/>
            <a:ext cx="4943989" cy="658283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6547547"/>
            <a:ext cx="1018767" cy="67734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6644118"/>
            <a:ext cx="438734" cy="486833"/>
          </a:xfrm>
        </p:spPr>
        <p:txBody>
          <a:bodyPr/>
          <a:lstStyle/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64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04800"/>
            <a:ext cx="1485900" cy="8851504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380"/>
            <a:ext cx="1464204" cy="9137291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144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832147"/>
            <a:ext cx="4941900" cy="1707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2844800"/>
            <a:ext cx="4943989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180120"/>
            <a:ext cx="574785" cy="4935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5F542-D749-42FC-8364-08980A1BF0BF}" type="datetimeFigureOut">
              <a:rPr lang="zh-TW" altLang="en-US" smtClean="0"/>
              <a:t>2018/7/17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181080"/>
            <a:ext cx="428736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050378"/>
            <a:ext cx="43873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77EFF114-B242-40B1-AC66-FA1005308F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68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10386" y="463752"/>
            <a:ext cx="60372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竹</a:t>
            </a:r>
            <a:r>
              <a:rPr lang="en-US" altLang="zh-TW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703</a:t>
            </a:r>
            <a:r>
              <a:rPr lang="zh-TW" alt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交通車邀請您一同搭乘</a:t>
            </a:r>
            <a:endParaRPr lang="zh-TW" alt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96900" y="1447800"/>
            <a:ext cx="1224280" cy="369332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好消息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825500" y="1937231"/>
            <a:ext cx="5500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sz="1400" dirty="0" smtClean="0"/>
              <a:t>竹</a:t>
            </a:r>
            <a:r>
              <a:rPr lang="en-US" altLang="zh-TW" sz="1400" dirty="0" smtClean="0"/>
              <a:t>703</a:t>
            </a:r>
            <a:r>
              <a:rPr lang="zh-TW" altLang="en-US" sz="1400" dirty="0" smtClean="0"/>
              <a:t>交通車目前尚有座位，歡迎有需要同人登記搭乘。</a:t>
            </a:r>
            <a:endParaRPr lang="en-US" altLang="zh-TW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sz="1400" dirty="0" smtClean="0"/>
              <a:t>本車上下班經國軍醫院、新竹後火車站及馬偕醫院，交通便利。</a:t>
            </a:r>
            <a:endParaRPr lang="zh-TW" altLang="en-US" sz="1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96900" y="2723118"/>
            <a:ext cx="1224280" cy="369332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mtClean="0"/>
              <a:t>路線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96900" y="5271697"/>
            <a:ext cx="1224280" cy="369332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誠</a:t>
            </a:r>
            <a:r>
              <a:rPr lang="zh-TW" altLang="en-US" dirty="0"/>
              <a:t>徵</a:t>
            </a:r>
            <a:r>
              <a:rPr lang="zh-TW" altLang="en-US" dirty="0" smtClean="0"/>
              <a:t>車</a:t>
            </a:r>
            <a:r>
              <a:rPr lang="zh-TW" altLang="en-US" dirty="0"/>
              <a:t>友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596900" y="7789078"/>
            <a:ext cx="5707497" cy="338554"/>
          </a:xfrm>
          <a:prstGeom prst="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600" dirty="0" smtClean="0"/>
              <a:t>路線沿途上，若有新設站需求，歡迎同仁與車長討論</a:t>
            </a:r>
            <a:endParaRPr lang="zh-TW" altLang="en-US" sz="1600" dirty="0"/>
          </a:p>
        </p:txBody>
      </p:sp>
      <p:sp>
        <p:nvSpPr>
          <p:cNvPr id="10" name="矩形 9"/>
          <p:cNvSpPr/>
          <p:nvPr/>
        </p:nvSpPr>
        <p:spPr>
          <a:xfrm>
            <a:off x="2379675" y="8273132"/>
            <a:ext cx="209865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中科院竹</a:t>
            </a:r>
            <a:r>
              <a:rPr lang="en-US" altLang="zh-TW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703</a:t>
            </a:r>
            <a:r>
              <a:rPr lang="zh-TW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車聯絡資訊</a:t>
            </a:r>
            <a:endParaRPr lang="en-US" altLang="zh-TW" sz="1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韓羽</a:t>
            </a:r>
            <a:r>
              <a:rPr lang="en-US" altLang="zh-TW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359405</a:t>
            </a:r>
          </a:p>
          <a:p>
            <a:pPr algn="ctr"/>
            <a:r>
              <a:rPr lang="zh-TW" alt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胡彬</a:t>
            </a:r>
            <a:r>
              <a:rPr lang="en-US" altLang="zh-TW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353107</a:t>
            </a:r>
            <a:endParaRPr lang="zh-TW" alt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059609" y="5752784"/>
            <a:ext cx="48397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sz="1400" dirty="0" smtClean="0"/>
              <a:t>竹市東區北大路附近（北大教堂、文化局、北大公園）</a:t>
            </a:r>
            <a:endParaRPr lang="en-US" altLang="zh-TW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zh-TW" altLang="en-US" sz="1400" dirty="0" smtClean="0"/>
              <a:t>竹市東區東大路一段附近（中央公園）</a:t>
            </a:r>
            <a:endParaRPr lang="en-US" altLang="zh-TW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zh-TW" altLang="en-US" sz="1400" dirty="0" smtClean="0"/>
              <a:t>芎林二重埔附近</a:t>
            </a:r>
            <a:endParaRPr lang="en-US" altLang="zh-TW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zh-TW" altLang="en-US" sz="1400" dirty="0" smtClean="0"/>
              <a:t>竹林交流道附近</a:t>
            </a:r>
            <a:endParaRPr lang="en-US" altLang="zh-TW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TW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TW" altLang="en-US" sz="1400" dirty="0" smtClean="0"/>
              <a:t>以上任一區達３人（含）以上可獨立設站。</a:t>
            </a:r>
            <a:endParaRPr lang="zh-TW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5360474" y="37586"/>
            <a:ext cx="1497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竹</a:t>
            </a:r>
            <a:r>
              <a:rPr lang="en-US" altLang="zh-TW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703</a:t>
            </a:r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交通車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825500" y="3212549"/>
            <a:ext cx="54788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上下班路線：</a:t>
            </a:r>
            <a:endParaRPr lang="en-US" altLang="zh-TW" sz="1400" dirty="0" smtClean="0"/>
          </a:p>
          <a:p>
            <a:r>
              <a:rPr lang="zh-TW" altLang="en-US" sz="1400" dirty="0" smtClean="0"/>
              <a:t>國軍醫院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竹光路</a:t>
            </a:r>
            <a:r>
              <a:rPr lang="en-US" altLang="zh-TW" sz="1400" dirty="0" smtClean="0"/>
              <a:t>)</a:t>
            </a:r>
            <a:r>
              <a:rPr lang="zh-TW" altLang="en-US" sz="1400" dirty="0" smtClean="0"/>
              <a:t> →西大路</a:t>
            </a:r>
            <a:r>
              <a:rPr lang="zh-TW" altLang="en-US" sz="1400" dirty="0"/>
              <a:t>→</a:t>
            </a:r>
            <a:r>
              <a:rPr lang="zh-TW" altLang="en-US" sz="1400" dirty="0" smtClean="0"/>
              <a:t>南大路</a:t>
            </a:r>
            <a:r>
              <a:rPr lang="zh-TW" altLang="en-US" sz="1400" dirty="0"/>
              <a:t>→</a:t>
            </a:r>
            <a:r>
              <a:rPr lang="zh-TW" altLang="en-US" sz="1400" dirty="0" smtClean="0"/>
              <a:t>東南街</a:t>
            </a:r>
            <a:r>
              <a:rPr lang="zh-TW" altLang="en-US" sz="1400" dirty="0"/>
              <a:t>→</a:t>
            </a:r>
            <a:r>
              <a:rPr lang="zh-TW" altLang="en-US" sz="1400" dirty="0" smtClean="0"/>
              <a:t>食品路→</a:t>
            </a:r>
            <a:r>
              <a:rPr lang="zh-TW" altLang="en-US" sz="1400" dirty="0"/>
              <a:t>馬偕醫院</a:t>
            </a:r>
            <a:r>
              <a:rPr lang="en-US" altLang="zh-TW" sz="1400" dirty="0"/>
              <a:t>(</a:t>
            </a:r>
            <a:r>
              <a:rPr lang="zh-TW" altLang="en-US" sz="1400" dirty="0"/>
              <a:t>光復路</a:t>
            </a:r>
            <a:r>
              <a:rPr lang="en-US" altLang="zh-TW" sz="1400" dirty="0"/>
              <a:t>)</a:t>
            </a:r>
            <a:r>
              <a:rPr lang="zh-TW" altLang="en-US" sz="1400" dirty="0"/>
              <a:t> </a:t>
            </a:r>
            <a:endParaRPr lang="en-US" altLang="zh-TW" sz="1400" dirty="0" smtClean="0"/>
          </a:p>
          <a:p>
            <a:endParaRPr lang="en-US" altLang="zh-TW" sz="1400" dirty="0"/>
          </a:p>
          <a:p>
            <a:r>
              <a:rPr lang="zh-TW" altLang="en-US" sz="1400" dirty="0" smtClean="0"/>
              <a:t>視當月工作天數、便搭收入及搭乘人數計算，每人約月繳</a:t>
            </a:r>
            <a:r>
              <a:rPr lang="en-US" altLang="zh-TW" sz="1400" dirty="0" smtClean="0"/>
              <a:t>NTD4000-3200</a:t>
            </a:r>
          </a:p>
        </p:txBody>
      </p:sp>
    </p:spTree>
    <p:extLst>
      <p:ext uri="{BB962C8B-B14F-4D97-AF65-F5344CB8AC3E}">
        <p14:creationId xmlns:p14="http://schemas.microsoft.com/office/powerpoint/2010/main" val="3359548632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159</Words>
  <Application>Microsoft Office PowerPoint</Application>
  <PresentationFormat>如螢幕大小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Century Gothic</vt:lpstr>
      <vt:lpstr>Wingdings</vt:lpstr>
      <vt:lpstr>Wingdings 3</vt:lpstr>
      <vt:lpstr>絲縷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韓羽</dc:creator>
  <cp:lastModifiedBy>韓羽</cp:lastModifiedBy>
  <cp:revision>5</cp:revision>
  <dcterms:created xsi:type="dcterms:W3CDTF">2018-07-17T03:12:08Z</dcterms:created>
  <dcterms:modified xsi:type="dcterms:W3CDTF">2018-07-17T03:45:55Z</dcterms:modified>
</cp:coreProperties>
</file>