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7" r:id="rId3"/>
    <p:sldId id="308" r:id="rId4"/>
    <p:sldId id="309" r:id="rId5"/>
    <p:sldId id="300" r:id="rId6"/>
    <p:sldId id="301" r:id="rId7"/>
    <p:sldId id="302" r:id="rId8"/>
    <p:sldId id="303" r:id="rId9"/>
    <p:sldId id="305" r:id="rId10"/>
    <p:sldId id="258" r:id="rId11"/>
  </p:sldIdLst>
  <p:sldSz cx="10693400" cy="7561263"/>
  <p:notesSz cx="6807200" cy="9939338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CCCCFF"/>
    <a:srgbClr val="FF6699"/>
    <a:srgbClr val="33CC33"/>
    <a:srgbClr val="99FF99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>
        <p:scale>
          <a:sx n="70" d="100"/>
          <a:sy n="70" d="100"/>
        </p:scale>
        <p:origin x="-800" y="-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314F6-8804-4EB5-BBBF-33A23C8F223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C77DF62-4393-4BC4-827F-55E8C039E29E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離退人員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50FFA5-1C46-4CA2-8D2C-A6495CF04D87}" type="parTrans" cxnId="{2D1C13EA-9E5E-474E-B1C0-14D9F66F7023}">
      <dgm:prSet/>
      <dgm:spPr/>
      <dgm:t>
        <a:bodyPr/>
        <a:lstStyle/>
        <a:p>
          <a:endParaRPr lang="zh-TW" altLang="en-US" b="1"/>
        </a:p>
      </dgm:t>
    </dgm:pt>
    <dgm:pt modelId="{52356EBE-F9D1-4D82-ABDC-683ED6A6296A}" type="sibTrans" cxnId="{2D1C13EA-9E5E-474E-B1C0-14D9F66F7023}">
      <dgm:prSet/>
      <dgm:spPr/>
      <dgm:t>
        <a:bodyPr/>
        <a:lstStyle/>
        <a:p>
          <a:endParaRPr lang="zh-TW" altLang="en-US" b="1"/>
        </a:p>
      </dgm:t>
    </dgm:pt>
    <dgm:pt modelId="{61B24E93-C822-4DF1-AF79-B657FA431AD7}">
      <dgm:prSet phldrT="[文字]" custT="1"/>
      <dgm:spPr/>
      <dgm:t>
        <a:bodyPr anchor="ctr"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申請離退核准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C5C791-1EF1-4C74-BED2-AEB67BA324BC}" type="parTrans" cxnId="{C17D7434-CC3E-4C8E-ABD5-9E23C3F014D9}">
      <dgm:prSet/>
      <dgm:spPr/>
      <dgm:t>
        <a:bodyPr/>
        <a:lstStyle/>
        <a:p>
          <a:endParaRPr lang="zh-TW" altLang="en-US" b="1"/>
        </a:p>
      </dgm:t>
    </dgm:pt>
    <dgm:pt modelId="{76D3AEDA-609D-4065-8886-8C19EDD2A442}" type="sibTrans" cxnId="{C17D7434-CC3E-4C8E-ABD5-9E23C3F014D9}">
      <dgm:prSet/>
      <dgm:spPr/>
      <dgm:t>
        <a:bodyPr/>
        <a:lstStyle/>
        <a:p>
          <a:endParaRPr lang="zh-TW" altLang="en-US" b="1"/>
        </a:p>
      </dgm:t>
    </dgm:pt>
    <dgm:pt modelId="{146C68BF-C243-49CD-BCC2-E45CC6CD0F0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人事室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51C2A1-13C2-41A3-857E-CA0D02D42AA0}" type="parTrans" cxnId="{B6FECE97-988C-416A-9927-9D5281CC6591}">
      <dgm:prSet/>
      <dgm:spPr/>
      <dgm:t>
        <a:bodyPr/>
        <a:lstStyle/>
        <a:p>
          <a:endParaRPr lang="zh-TW" altLang="en-US" b="1"/>
        </a:p>
      </dgm:t>
    </dgm:pt>
    <dgm:pt modelId="{B334099E-6014-4F70-A49E-8BDFE6BCE009}" type="sibTrans" cxnId="{B6FECE97-988C-416A-9927-9D5281CC6591}">
      <dgm:prSet/>
      <dgm:spPr/>
      <dgm:t>
        <a:bodyPr/>
        <a:lstStyle/>
        <a:p>
          <a:endParaRPr lang="zh-TW" altLang="en-US" b="1"/>
        </a:p>
      </dgm:t>
    </dgm:pt>
    <dgm:pt modelId="{DE4A7E43-D9ED-40E6-8829-BC94561F0119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輸入離退日期至人力資源系統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F4EBF9-FA40-40E7-BC9A-B1639E2FCC27}" type="parTrans" cxnId="{B6929A97-D3DB-4BBB-877B-B01F8A5B57FB}">
      <dgm:prSet/>
      <dgm:spPr/>
      <dgm:t>
        <a:bodyPr/>
        <a:lstStyle/>
        <a:p>
          <a:endParaRPr lang="zh-TW" altLang="en-US" b="1"/>
        </a:p>
      </dgm:t>
    </dgm:pt>
    <dgm:pt modelId="{80BE9308-B086-4F1D-AB97-563A887AE7FF}" type="sibTrans" cxnId="{B6929A97-D3DB-4BBB-877B-B01F8A5B57FB}">
      <dgm:prSet/>
      <dgm:spPr/>
      <dgm:t>
        <a:bodyPr/>
        <a:lstStyle/>
        <a:p>
          <a:endParaRPr lang="zh-TW" altLang="en-US" b="1"/>
        </a:p>
      </dgm:t>
    </dgm:pt>
    <dgm:pt modelId="{65158F2D-4A36-42C7-8980-6C79809B216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各單位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D72D57-5354-4184-AC7E-B0868AC46633}" type="parTrans" cxnId="{DC5BDF29-DA7F-428B-A182-1CA333209998}">
      <dgm:prSet/>
      <dgm:spPr/>
      <dgm:t>
        <a:bodyPr/>
        <a:lstStyle/>
        <a:p>
          <a:endParaRPr lang="zh-TW" altLang="en-US" b="1"/>
        </a:p>
      </dgm:t>
    </dgm:pt>
    <dgm:pt modelId="{08CDE524-A69D-4B34-B982-CE627E34746B}" type="sibTrans" cxnId="{DC5BDF29-DA7F-428B-A182-1CA333209998}">
      <dgm:prSet/>
      <dgm:spPr/>
      <dgm:t>
        <a:bodyPr/>
        <a:lstStyle/>
        <a:p>
          <a:endParaRPr lang="zh-TW" altLang="en-US" b="1"/>
        </a:p>
      </dgm:t>
    </dgm:pt>
    <dgm:pt modelId="{38E14A50-61D7-4F6B-832E-A3DA0826B237}">
      <dgm:prSet phldrT="[文字]" custT="1"/>
      <dgm:spPr/>
      <dgm:t>
        <a:bodyPr anchor="ctr"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通知修正規劃人力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7E2ED6-0039-4A64-BF49-71131C009640}" type="parTrans" cxnId="{766B862C-3373-4738-BB72-B87D57D248E0}">
      <dgm:prSet/>
      <dgm:spPr/>
      <dgm:t>
        <a:bodyPr/>
        <a:lstStyle/>
        <a:p>
          <a:endParaRPr lang="zh-TW" altLang="en-US" b="1"/>
        </a:p>
      </dgm:t>
    </dgm:pt>
    <dgm:pt modelId="{B30F511F-EEA0-452B-AC63-DC76D0303F7E}" type="sibTrans" cxnId="{766B862C-3373-4738-BB72-B87D57D248E0}">
      <dgm:prSet/>
      <dgm:spPr/>
      <dgm:t>
        <a:bodyPr/>
        <a:lstStyle/>
        <a:p>
          <a:endParaRPr lang="zh-TW" altLang="en-US" b="1"/>
        </a:p>
      </dgm:t>
    </dgm:pt>
    <dgm:pt modelId="{35A243DA-1856-498E-981C-89D6CBF57DBD}" type="pres">
      <dgm:prSet presAssocID="{781314F6-8804-4EB5-BBBF-33A23C8F22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87D8435-25A2-4E9A-9285-9436520D9FD0}" type="pres">
      <dgm:prSet presAssocID="{FC77DF62-4393-4BC4-827F-55E8C039E29E}" presName="composite" presStyleCnt="0"/>
      <dgm:spPr/>
    </dgm:pt>
    <dgm:pt modelId="{D124FF54-3BF0-497E-9A9E-9BC69E5961BC}" type="pres">
      <dgm:prSet presAssocID="{FC77DF62-4393-4BC4-827F-55E8C039E29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3D535E-857D-4E77-918A-CB52EB5B3BE1}" type="pres">
      <dgm:prSet presAssocID="{FC77DF62-4393-4BC4-827F-55E8C039E29E}" presName="parSh" presStyleLbl="node1" presStyleIdx="0" presStyleCnt="3" custLinFactNeighborX="-25437" custLinFactNeighborY="12525"/>
      <dgm:spPr/>
      <dgm:t>
        <a:bodyPr/>
        <a:lstStyle/>
        <a:p>
          <a:endParaRPr lang="zh-TW" altLang="en-US"/>
        </a:p>
      </dgm:t>
    </dgm:pt>
    <dgm:pt modelId="{1A29ADDD-CC9B-499A-BDBC-F87089143BD1}" type="pres">
      <dgm:prSet presAssocID="{FC77DF62-4393-4BC4-827F-55E8C039E29E}" presName="desTx" presStyleLbl="fgAcc1" presStyleIdx="0" presStyleCnt="3" custScaleX="132489" custScaleY="54105" custLinFactNeighborX="11710" custLinFactNeighborY="-189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F9C3EA-346C-4E0C-8FF1-7582A3592449}" type="pres">
      <dgm:prSet presAssocID="{52356EBE-F9D1-4D82-ABDC-683ED6A6296A}" presName="sibTrans" presStyleLbl="sibTrans2D1" presStyleIdx="0" presStyleCnt="2" custScaleX="135599" custScaleY="136757" custLinFactNeighborX="20416" custLinFactNeighborY="57208"/>
      <dgm:spPr/>
      <dgm:t>
        <a:bodyPr/>
        <a:lstStyle/>
        <a:p>
          <a:endParaRPr lang="zh-TW" altLang="en-US"/>
        </a:p>
      </dgm:t>
    </dgm:pt>
    <dgm:pt modelId="{8A4FE873-1D26-4919-9DDF-E230154E96E5}" type="pres">
      <dgm:prSet presAssocID="{52356EBE-F9D1-4D82-ABDC-683ED6A6296A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F903AE8D-46A0-4CEF-8A2E-1E786496D87A}" type="pres">
      <dgm:prSet presAssocID="{146C68BF-C243-49CD-BCC2-E45CC6CD0F0B}" presName="composite" presStyleCnt="0"/>
      <dgm:spPr/>
    </dgm:pt>
    <dgm:pt modelId="{8120741B-2489-4E38-B46C-9DF01EB6BE3F}" type="pres">
      <dgm:prSet presAssocID="{146C68BF-C243-49CD-BCC2-E45CC6CD0F0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37DA65-BE33-44ED-89F7-60E81B227978}" type="pres">
      <dgm:prSet presAssocID="{146C68BF-C243-49CD-BCC2-E45CC6CD0F0B}" presName="parSh" presStyleLbl="node1" presStyleIdx="1" presStyleCnt="3" custLinFactNeighborX="-18560" custLinFactNeighborY="12094"/>
      <dgm:spPr/>
      <dgm:t>
        <a:bodyPr/>
        <a:lstStyle/>
        <a:p>
          <a:endParaRPr lang="zh-TW" altLang="en-US"/>
        </a:p>
      </dgm:t>
    </dgm:pt>
    <dgm:pt modelId="{BA014951-F009-4D5B-B244-4DC5E49F07FE}" type="pres">
      <dgm:prSet presAssocID="{146C68BF-C243-49CD-BCC2-E45CC6CD0F0B}" presName="desTx" presStyleLbl="fgAcc1" presStyleIdx="1" presStyleCnt="3" custScaleX="169503" custScaleY="54105" custLinFactNeighborX="5689" custLinFactNeighborY="-198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E32473-1737-4BCA-AB40-5ADED3A3EB48}" type="pres">
      <dgm:prSet presAssocID="{B334099E-6014-4F70-A49E-8BDFE6BCE009}" presName="sibTrans" presStyleLbl="sibTrans2D1" presStyleIdx="1" presStyleCnt="2" custScaleY="136757" custLinFactNeighborX="38441" custLinFactNeighborY="51071"/>
      <dgm:spPr/>
      <dgm:t>
        <a:bodyPr/>
        <a:lstStyle/>
        <a:p>
          <a:endParaRPr lang="zh-TW" altLang="en-US"/>
        </a:p>
      </dgm:t>
    </dgm:pt>
    <dgm:pt modelId="{A2C911C7-AF7E-45D8-80E6-87F5B08EC57B}" type="pres">
      <dgm:prSet presAssocID="{B334099E-6014-4F70-A49E-8BDFE6BCE009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D2FD02CF-4AB1-4D50-A618-706E6A0F0312}" type="pres">
      <dgm:prSet presAssocID="{65158F2D-4A36-42C7-8980-6C79809B216B}" presName="composite" presStyleCnt="0"/>
      <dgm:spPr/>
    </dgm:pt>
    <dgm:pt modelId="{01F39EF7-A1FA-4447-BA39-04BFCA3B5AD9}" type="pres">
      <dgm:prSet presAssocID="{65158F2D-4A36-42C7-8980-6C79809B216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7A7A04-1FFF-4610-9D6A-8D324C25C930}" type="pres">
      <dgm:prSet presAssocID="{65158F2D-4A36-42C7-8980-6C79809B216B}" presName="parSh" presStyleLbl="node1" presStyleIdx="2" presStyleCnt="3" custLinFactNeighborX="-25529" custLinFactNeighborY="12525"/>
      <dgm:spPr/>
      <dgm:t>
        <a:bodyPr/>
        <a:lstStyle/>
        <a:p>
          <a:endParaRPr lang="zh-TW" altLang="en-US"/>
        </a:p>
      </dgm:t>
    </dgm:pt>
    <dgm:pt modelId="{506E6DFE-EEDB-48D1-8FF7-2763C5E1140B}" type="pres">
      <dgm:prSet presAssocID="{65158F2D-4A36-42C7-8980-6C79809B216B}" presName="desTx" presStyleLbl="fgAcc1" presStyleIdx="2" presStyleCnt="3" custScaleX="169503" custScaleY="54105" custLinFactNeighborX="-1177" custLinFactNeighborY="-215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1C13EA-9E5E-474E-B1C0-14D9F66F7023}" srcId="{781314F6-8804-4EB5-BBBF-33A23C8F2238}" destId="{FC77DF62-4393-4BC4-827F-55E8C039E29E}" srcOrd="0" destOrd="0" parTransId="{CB50FFA5-1C46-4CA2-8D2C-A6495CF04D87}" sibTransId="{52356EBE-F9D1-4D82-ABDC-683ED6A6296A}"/>
    <dgm:cxn modelId="{91B4E578-E454-4ECE-8FB0-87118F3DFD46}" type="presOf" srcId="{781314F6-8804-4EB5-BBBF-33A23C8F2238}" destId="{35A243DA-1856-498E-981C-89D6CBF57DBD}" srcOrd="0" destOrd="0" presId="urn:microsoft.com/office/officeart/2005/8/layout/process3"/>
    <dgm:cxn modelId="{07170E53-0D0B-4EC9-8486-577345DF151C}" type="presOf" srcId="{61B24E93-C822-4DF1-AF79-B657FA431AD7}" destId="{1A29ADDD-CC9B-499A-BDBC-F87089143BD1}" srcOrd="0" destOrd="0" presId="urn:microsoft.com/office/officeart/2005/8/layout/process3"/>
    <dgm:cxn modelId="{E1D16DD4-DB95-49A9-8CD4-715F9F824B53}" type="presOf" srcId="{52356EBE-F9D1-4D82-ABDC-683ED6A6296A}" destId="{8A4FE873-1D26-4919-9DDF-E230154E96E5}" srcOrd="1" destOrd="0" presId="urn:microsoft.com/office/officeart/2005/8/layout/process3"/>
    <dgm:cxn modelId="{4BA3F71D-1731-4502-9BFA-54B71EDBCF85}" type="presOf" srcId="{65158F2D-4A36-42C7-8980-6C79809B216B}" destId="{2C7A7A04-1FFF-4610-9D6A-8D324C25C930}" srcOrd="1" destOrd="0" presId="urn:microsoft.com/office/officeart/2005/8/layout/process3"/>
    <dgm:cxn modelId="{4F166E60-AE4F-419E-BE31-14AF1A7E1423}" type="presOf" srcId="{FC77DF62-4393-4BC4-827F-55E8C039E29E}" destId="{D124FF54-3BF0-497E-9A9E-9BC69E5961BC}" srcOrd="0" destOrd="0" presId="urn:microsoft.com/office/officeart/2005/8/layout/process3"/>
    <dgm:cxn modelId="{2AE2D8E7-6653-414C-8BC0-8110882822D1}" type="presOf" srcId="{B334099E-6014-4F70-A49E-8BDFE6BCE009}" destId="{47E32473-1737-4BCA-AB40-5ADED3A3EB48}" srcOrd="0" destOrd="0" presId="urn:microsoft.com/office/officeart/2005/8/layout/process3"/>
    <dgm:cxn modelId="{5497667C-BDF9-4A12-947F-EDB7AEC98BEB}" type="presOf" srcId="{146C68BF-C243-49CD-BCC2-E45CC6CD0F0B}" destId="{8937DA65-BE33-44ED-89F7-60E81B227978}" srcOrd="1" destOrd="0" presId="urn:microsoft.com/office/officeart/2005/8/layout/process3"/>
    <dgm:cxn modelId="{31D743E0-EE17-4003-8733-C57A810A9244}" type="presOf" srcId="{146C68BF-C243-49CD-BCC2-E45CC6CD0F0B}" destId="{8120741B-2489-4E38-B46C-9DF01EB6BE3F}" srcOrd="0" destOrd="0" presId="urn:microsoft.com/office/officeart/2005/8/layout/process3"/>
    <dgm:cxn modelId="{B6929A97-D3DB-4BBB-877B-B01F8A5B57FB}" srcId="{146C68BF-C243-49CD-BCC2-E45CC6CD0F0B}" destId="{DE4A7E43-D9ED-40E6-8829-BC94561F0119}" srcOrd="0" destOrd="0" parTransId="{5BF4EBF9-FA40-40E7-BC9A-B1639E2FCC27}" sibTransId="{80BE9308-B086-4F1D-AB97-563A887AE7FF}"/>
    <dgm:cxn modelId="{48AC7846-23D0-4491-A7CA-FE753732325A}" type="presOf" srcId="{B334099E-6014-4F70-A49E-8BDFE6BCE009}" destId="{A2C911C7-AF7E-45D8-80E6-87F5B08EC57B}" srcOrd="1" destOrd="0" presId="urn:microsoft.com/office/officeart/2005/8/layout/process3"/>
    <dgm:cxn modelId="{766B862C-3373-4738-BB72-B87D57D248E0}" srcId="{65158F2D-4A36-42C7-8980-6C79809B216B}" destId="{38E14A50-61D7-4F6B-832E-A3DA0826B237}" srcOrd="0" destOrd="0" parTransId="{4C7E2ED6-0039-4A64-BF49-71131C009640}" sibTransId="{B30F511F-EEA0-452B-AC63-DC76D0303F7E}"/>
    <dgm:cxn modelId="{DB829161-DEB6-43DD-B377-4CD1B572D610}" type="presOf" srcId="{38E14A50-61D7-4F6B-832E-A3DA0826B237}" destId="{506E6DFE-EEDB-48D1-8FF7-2763C5E1140B}" srcOrd="0" destOrd="0" presId="urn:microsoft.com/office/officeart/2005/8/layout/process3"/>
    <dgm:cxn modelId="{C17D7434-CC3E-4C8E-ABD5-9E23C3F014D9}" srcId="{FC77DF62-4393-4BC4-827F-55E8C039E29E}" destId="{61B24E93-C822-4DF1-AF79-B657FA431AD7}" srcOrd="0" destOrd="0" parTransId="{49C5C791-1EF1-4C74-BED2-AEB67BA324BC}" sibTransId="{76D3AEDA-609D-4065-8886-8C19EDD2A442}"/>
    <dgm:cxn modelId="{7F2E5523-8439-4CDE-9617-2870FAFDBD0A}" type="presOf" srcId="{FC77DF62-4393-4BC4-827F-55E8C039E29E}" destId="{1C3D535E-857D-4E77-918A-CB52EB5B3BE1}" srcOrd="1" destOrd="0" presId="urn:microsoft.com/office/officeart/2005/8/layout/process3"/>
    <dgm:cxn modelId="{B6FECE97-988C-416A-9927-9D5281CC6591}" srcId="{781314F6-8804-4EB5-BBBF-33A23C8F2238}" destId="{146C68BF-C243-49CD-BCC2-E45CC6CD0F0B}" srcOrd="1" destOrd="0" parTransId="{8451C2A1-13C2-41A3-857E-CA0D02D42AA0}" sibTransId="{B334099E-6014-4F70-A49E-8BDFE6BCE009}"/>
    <dgm:cxn modelId="{9F2926F2-BC09-4856-BC68-88B57BC4CDA7}" type="presOf" srcId="{52356EBE-F9D1-4D82-ABDC-683ED6A6296A}" destId="{28F9C3EA-346C-4E0C-8FF1-7582A3592449}" srcOrd="0" destOrd="0" presId="urn:microsoft.com/office/officeart/2005/8/layout/process3"/>
    <dgm:cxn modelId="{39158A45-5A8F-4881-884E-8FA8EF4AAC78}" type="presOf" srcId="{DE4A7E43-D9ED-40E6-8829-BC94561F0119}" destId="{BA014951-F009-4D5B-B244-4DC5E49F07FE}" srcOrd="0" destOrd="0" presId="urn:microsoft.com/office/officeart/2005/8/layout/process3"/>
    <dgm:cxn modelId="{DC5BDF29-DA7F-428B-A182-1CA333209998}" srcId="{781314F6-8804-4EB5-BBBF-33A23C8F2238}" destId="{65158F2D-4A36-42C7-8980-6C79809B216B}" srcOrd="2" destOrd="0" parTransId="{A8D72D57-5354-4184-AC7E-B0868AC46633}" sibTransId="{08CDE524-A69D-4B34-B982-CE627E34746B}"/>
    <dgm:cxn modelId="{B2151BFE-E50E-4ACC-AB33-1DE4C42D82F4}" type="presOf" srcId="{65158F2D-4A36-42C7-8980-6C79809B216B}" destId="{01F39EF7-A1FA-4447-BA39-04BFCA3B5AD9}" srcOrd="0" destOrd="0" presId="urn:microsoft.com/office/officeart/2005/8/layout/process3"/>
    <dgm:cxn modelId="{C1809781-3F4A-4B14-A45C-587D111C00C9}" type="presParOf" srcId="{35A243DA-1856-498E-981C-89D6CBF57DBD}" destId="{987D8435-25A2-4E9A-9285-9436520D9FD0}" srcOrd="0" destOrd="0" presId="urn:microsoft.com/office/officeart/2005/8/layout/process3"/>
    <dgm:cxn modelId="{150C73CF-0193-4C17-9124-9675FA209A44}" type="presParOf" srcId="{987D8435-25A2-4E9A-9285-9436520D9FD0}" destId="{D124FF54-3BF0-497E-9A9E-9BC69E5961BC}" srcOrd="0" destOrd="0" presId="urn:microsoft.com/office/officeart/2005/8/layout/process3"/>
    <dgm:cxn modelId="{58027AA5-0C18-4F82-AA40-F79A2097D9DF}" type="presParOf" srcId="{987D8435-25A2-4E9A-9285-9436520D9FD0}" destId="{1C3D535E-857D-4E77-918A-CB52EB5B3BE1}" srcOrd="1" destOrd="0" presId="urn:microsoft.com/office/officeart/2005/8/layout/process3"/>
    <dgm:cxn modelId="{C6D2FFAD-6ACD-4522-873D-F93B78157FF7}" type="presParOf" srcId="{987D8435-25A2-4E9A-9285-9436520D9FD0}" destId="{1A29ADDD-CC9B-499A-BDBC-F87089143BD1}" srcOrd="2" destOrd="0" presId="urn:microsoft.com/office/officeart/2005/8/layout/process3"/>
    <dgm:cxn modelId="{6C40DCE0-4AA1-4606-8DA0-82BB13334F12}" type="presParOf" srcId="{35A243DA-1856-498E-981C-89D6CBF57DBD}" destId="{28F9C3EA-346C-4E0C-8FF1-7582A3592449}" srcOrd="1" destOrd="0" presId="urn:microsoft.com/office/officeart/2005/8/layout/process3"/>
    <dgm:cxn modelId="{6C62F9E8-851F-435C-9EF2-EC81C93ACBBA}" type="presParOf" srcId="{28F9C3EA-346C-4E0C-8FF1-7582A3592449}" destId="{8A4FE873-1D26-4919-9DDF-E230154E96E5}" srcOrd="0" destOrd="0" presId="urn:microsoft.com/office/officeart/2005/8/layout/process3"/>
    <dgm:cxn modelId="{09A055E9-0130-40C1-8AC2-90B38824022D}" type="presParOf" srcId="{35A243DA-1856-498E-981C-89D6CBF57DBD}" destId="{F903AE8D-46A0-4CEF-8A2E-1E786496D87A}" srcOrd="2" destOrd="0" presId="urn:microsoft.com/office/officeart/2005/8/layout/process3"/>
    <dgm:cxn modelId="{C13EC20A-B4BF-4844-B3CB-2D1722D1854F}" type="presParOf" srcId="{F903AE8D-46A0-4CEF-8A2E-1E786496D87A}" destId="{8120741B-2489-4E38-B46C-9DF01EB6BE3F}" srcOrd="0" destOrd="0" presId="urn:microsoft.com/office/officeart/2005/8/layout/process3"/>
    <dgm:cxn modelId="{A24CD0CE-7906-43C5-A237-BED289E35F54}" type="presParOf" srcId="{F903AE8D-46A0-4CEF-8A2E-1E786496D87A}" destId="{8937DA65-BE33-44ED-89F7-60E81B227978}" srcOrd="1" destOrd="0" presId="urn:microsoft.com/office/officeart/2005/8/layout/process3"/>
    <dgm:cxn modelId="{A6DB1DF8-5B7C-497E-A984-F9C4694B0BA6}" type="presParOf" srcId="{F903AE8D-46A0-4CEF-8A2E-1E786496D87A}" destId="{BA014951-F009-4D5B-B244-4DC5E49F07FE}" srcOrd="2" destOrd="0" presId="urn:microsoft.com/office/officeart/2005/8/layout/process3"/>
    <dgm:cxn modelId="{9F963133-FD9B-47F9-85B4-C9F265D3DA5E}" type="presParOf" srcId="{35A243DA-1856-498E-981C-89D6CBF57DBD}" destId="{47E32473-1737-4BCA-AB40-5ADED3A3EB48}" srcOrd="3" destOrd="0" presId="urn:microsoft.com/office/officeart/2005/8/layout/process3"/>
    <dgm:cxn modelId="{85C99DD0-1CE4-4473-8F52-F8884AEC2636}" type="presParOf" srcId="{47E32473-1737-4BCA-AB40-5ADED3A3EB48}" destId="{A2C911C7-AF7E-45D8-80E6-87F5B08EC57B}" srcOrd="0" destOrd="0" presId="urn:microsoft.com/office/officeart/2005/8/layout/process3"/>
    <dgm:cxn modelId="{AC6E76DD-69CE-48F1-9CF0-D465272C27D5}" type="presParOf" srcId="{35A243DA-1856-498E-981C-89D6CBF57DBD}" destId="{D2FD02CF-4AB1-4D50-A618-706E6A0F0312}" srcOrd="4" destOrd="0" presId="urn:microsoft.com/office/officeart/2005/8/layout/process3"/>
    <dgm:cxn modelId="{9FC81A7E-78E5-4CAD-A0C2-69537939EB59}" type="presParOf" srcId="{D2FD02CF-4AB1-4D50-A618-706E6A0F0312}" destId="{01F39EF7-A1FA-4447-BA39-04BFCA3B5AD9}" srcOrd="0" destOrd="0" presId="urn:microsoft.com/office/officeart/2005/8/layout/process3"/>
    <dgm:cxn modelId="{A9CDE8E4-14F3-458B-B133-279F8DF45C61}" type="presParOf" srcId="{D2FD02CF-4AB1-4D50-A618-706E6A0F0312}" destId="{2C7A7A04-1FFF-4610-9D6A-8D324C25C930}" srcOrd="1" destOrd="0" presId="urn:microsoft.com/office/officeart/2005/8/layout/process3"/>
    <dgm:cxn modelId="{1D6337F9-E66A-4FA8-B686-46BB21D7A749}" type="presParOf" srcId="{D2FD02CF-4AB1-4D50-A618-706E6A0F0312}" destId="{506E6DFE-EEDB-48D1-8FF7-2763C5E1140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D535E-857D-4E77-918A-CB52EB5B3BE1}">
      <dsp:nvSpPr>
        <dsp:cNvPr id="0" name=""/>
        <dsp:cNvSpPr/>
      </dsp:nvSpPr>
      <dsp:spPr>
        <a:xfrm>
          <a:off x="0" y="1571642"/>
          <a:ext cx="1665749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離退人員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571642"/>
        <a:ext cx="1665749" cy="666299"/>
      </dsp:txXfrm>
    </dsp:sp>
    <dsp:sp modelId="{1A29ADDD-CC9B-499A-BDBC-F87089143BD1}">
      <dsp:nvSpPr>
        <dsp:cNvPr id="0" name=""/>
        <dsp:cNvSpPr/>
      </dsp:nvSpPr>
      <dsp:spPr>
        <a:xfrm>
          <a:off x="268287" y="2165601"/>
          <a:ext cx="2206934" cy="852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申請離退核准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3246" y="2190560"/>
        <a:ext cx="2157016" cy="802235"/>
      </dsp:txXfrm>
    </dsp:sp>
    <dsp:sp modelId="{28F9C3EA-346C-4E0C-8FF1-7582A3592449}">
      <dsp:nvSpPr>
        <dsp:cNvPr id="0" name=""/>
        <dsp:cNvSpPr/>
      </dsp:nvSpPr>
      <dsp:spPr>
        <a:xfrm rot="21594439">
          <a:off x="1985518" y="1856109"/>
          <a:ext cx="870930" cy="56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/>
        </a:p>
      </dsp:txBody>
      <dsp:txXfrm>
        <a:off x="1985518" y="1969680"/>
        <a:ext cx="700781" cy="340297"/>
      </dsp:txXfrm>
    </dsp:sp>
    <dsp:sp modelId="{8937DA65-BE33-44ED-89F7-60E81B227978}">
      <dsp:nvSpPr>
        <dsp:cNvPr id="0" name=""/>
        <dsp:cNvSpPr/>
      </dsp:nvSpPr>
      <dsp:spPr>
        <a:xfrm>
          <a:off x="2877603" y="1566987"/>
          <a:ext cx="1665749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人事室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77603" y="1566987"/>
        <a:ext cx="1665749" cy="666299"/>
      </dsp:txXfrm>
    </dsp:sp>
    <dsp:sp modelId="{BA014951-F009-4D5B-B244-4DC5E49F07FE}">
      <dsp:nvSpPr>
        <dsp:cNvPr id="0" name=""/>
        <dsp:cNvSpPr/>
      </dsp:nvSpPr>
      <dsp:spPr>
        <a:xfrm>
          <a:off x="3043835" y="2152214"/>
          <a:ext cx="2823495" cy="852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輸入離退日期至人力資源系統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68794" y="2177173"/>
        <a:ext cx="2773577" cy="802235"/>
      </dsp:txXfrm>
    </dsp:sp>
    <dsp:sp modelId="{47E32473-1737-4BCA-AB40-5ADED3A3EB48}">
      <dsp:nvSpPr>
        <dsp:cNvPr id="0" name=""/>
        <dsp:cNvSpPr/>
      </dsp:nvSpPr>
      <dsp:spPr>
        <a:xfrm rot="4739">
          <a:off x="5319501" y="1830722"/>
          <a:ext cx="906602" cy="56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1" kern="1200"/>
        </a:p>
      </dsp:txBody>
      <dsp:txXfrm>
        <a:off x="5319501" y="1944038"/>
        <a:ext cx="736453" cy="340297"/>
      </dsp:txXfrm>
    </dsp:sp>
    <dsp:sp modelId="{2C7A7A04-1FFF-4610-9D6A-8D324C25C930}">
      <dsp:nvSpPr>
        <dsp:cNvPr id="0" name=""/>
        <dsp:cNvSpPr/>
      </dsp:nvSpPr>
      <dsp:spPr>
        <a:xfrm>
          <a:off x="6253921" y="1571642"/>
          <a:ext cx="1665749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各單位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253921" y="1571642"/>
        <a:ext cx="1665749" cy="666299"/>
      </dsp:txXfrm>
    </dsp:sp>
    <dsp:sp modelId="{506E6DFE-EEDB-48D1-8FF7-2763C5E1140B}">
      <dsp:nvSpPr>
        <dsp:cNvPr id="0" name=""/>
        <dsp:cNvSpPr/>
      </dsp:nvSpPr>
      <dsp:spPr>
        <a:xfrm>
          <a:off x="6421869" y="2125344"/>
          <a:ext cx="2823495" cy="852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通知修正規劃人力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46828" y="2150303"/>
        <a:ext cx="2773577" cy="802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6C5F-F98E-4939-B341-F54B23FD1F8E}" type="datetimeFigureOut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5D35B-6C28-4F66-8551-B55D7CCF1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863" b="4615"/>
          <a:stretch/>
        </p:blipFill>
        <p:spPr>
          <a:xfrm>
            <a:off x="3526" y="0"/>
            <a:ext cx="10743774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F9F1-30AD-43E3-A59F-7CF3CF1420B7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4" y="6751743"/>
            <a:ext cx="2072533" cy="49283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D30-EB98-4F41-8A69-C3886E01816B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2B20-ECB6-463D-B646-B0BEBD9E29A1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4629"/>
          <a:stretch/>
        </p:blipFill>
        <p:spPr>
          <a:xfrm>
            <a:off x="0" y="-1"/>
            <a:ext cx="10747300" cy="7561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DF2E-6211-44A8-80BB-FF70952FE316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4AC-63C2-4C82-8914-B4FA132B6B50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252173" y="7194488"/>
            <a:ext cx="2495127" cy="402567"/>
          </a:xfrm>
        </p:spPr>
        <p:txBody>
          <a:bodyPr/>
          <a:lstStyle>
            <a:lvl1pPr>
              <a:defRPr b="1"/>
            </a:lvl1pPr>
          </a:lstStyle>
          <a:p>
            <a:fld id="{B3AAAEA7-8BCE-4301-A51E-CEE06A27A9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2F4-440D-4916-90EF-5EF062964478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53E-2A0A-4636-AC56-C46AC541C211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537-A573-4DC9-8F97-92C85F37A9BC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4BFD-F404-489A-8A14-5EF4AA6B8ACD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8C66-5864-42E3-838E-773E4454E478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3F78-E1CC-47E3-B70E-B8DA53DFAD3E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766B-3B78-4EBB-8A48-E2AC291DB11E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" b="5441"/>
          <a:stretch/>
        </p:blipFill>
        <p:spPr>
          <a:xfrm>
            <a:off x="-9716" y="0"/>
            <a:ext cx="10734600" cy="7561263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FD1A-8601-42BF-948E-AFDAC2207083}" type="datetime1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64274" y="5292799"/>
            <a:ext cx="461665" cy="1510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0196" y="1260351"/>
            <a:ext cx="9361040" cy="1620771"/>
          </a:xfrm>
        </p:spPr>
        <p:txBody>
          <a:bodyPr>
            <a:normAutofit/>
          </a:bodyPr>
          <a:lstStyle/>
          <a:p>
            <a:r>
              <a:rPr lang="zh-TW" altLang="en-US" sz="4800" b="1" spc="3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行政人員座談會</a:t>
            </a:r>
            <a:r>
              <a:rPr lang="en-US" altLang="zh-TW" sz="4800" b="1" spc="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spc="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spc="3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綜計組案例</a:t>
            </a:r>
            <a:r>
              <a:rPr lang="zh-TW" altLang="en-US" sz="4800" b="1" spc="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分享暨宣導事項</a:t>
            </a:r>
            <a:endParaRPr lang="zh-TW" altLang="en-US" sz="4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6540" y="5220791"/>
            <a:ext cx="6408712" cy="1584177"/>
          </a:xfrm>
        </p:spPr>
        <p:txBody>
          <a:bodyPr>
            <a:normAutofit/>
          </a:bodyPr>
          <a:lstStyle/>
          <a:p>
            <a:pPr lvl="0" defTabSz="914400"/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endParaRPr lang="en-US" altLang="zh-TW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/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27020" y="7165007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/>
              <a:t>1</a:t>
            </a:fld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謝謝聆聽 </a:t>
            </a: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endParaRPr lang="zh-TW" altLang="en-US" sz="66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投影片編號版面配置區 3"/>
          <p:cNvSpPr txBox="1">
            <a:spLocks/>
          </p:cNvSpPr>
          <p:nvPr/>
        </p:nvSpPr>
        <p:spPr>
          <a:xfrm>
            <a:off x="8252173" y="7194488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TW"/>
            </a:defPPr>
            <a:lvl1pPr marL="0" algn="r" defTabSz="104305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AAAEA7-8BCE-4301-A51E-CEE06A27A943}" type="slidenum">
              <a:rPr lang="zh-TW" altLang="en-US" smtClean="0">
                <a:solidFill>
                  <a:schemeClr val="bg1"/>
                </a:solidFill>
              </a:rPr>
              <a:pPr/>
              <a:t>10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-35793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一、落實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人力工時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0196" y="1188343"/>
            <a:ext cx="973918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tabLst>
                <a:tab pos="450215" algn="l"/>
                <a:tab pos="540385" algn="l"/>
                <a:tab pos="709930" algn="l"/>
              </a:tabLst>
            </a:pPr>
            <a:r>
              <a:rPr lang="zh-TW" altLang="zh-TW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請</a:t>
            </a:r>
            <a:r>
              <a:rPr lang="zh-TW" altLang="zh-TW" sz="28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各單位確實落實人力工時填寫，以</a:t>
            </a:r>
            <a:r>
              <a:rPr lang="zh-TW" altLang="zh-TW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避免</a:t>
            </a:r>
            <a:r>
              <a:rPr lang="zh-TW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外部委託補助計畫查核作業</a:t>
            </a:r>
            <a:r>
              <a:rPr lang="zh-TW" altLang="zh-TW" sz="28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發現部分單位人力工時管理有以下疏漏</a:t>
            </a:r>
            <a:r>
              <a:rPr lang="zh-TW" altLang="zh-TW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事宜</a:t>
            </a:r>
            <a:r>
              <a:rPr lang="zh-TW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，</a:t>
            </a:r>
            <a:r>
              <a:rPr lang="zh-TW" altLang="zh-TW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影響本</a:t>
            </a:r>
            <a:r>
              <a:rPr lang="zh-TW" altLang="zh-TW" sz="28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所計畫執行績效</a:t>
            </a:r>
            <a:r>
              <a:rPr lang="en-US" altLang="zh-TW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r>
              <a:rPr lang="zh-TW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於人力工時規劃之人力資訊與</a:t>
            </a:r>
            <a:r>
              <a:rPr lang="zh-TW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委託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/</a:t>
            </a:r>
            <a:r>
              <a:rPr lang="zh-TW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補助計畫書不一致</a:t>
            </a:r>
            <a:r>
              <a:rPr lang="zh-TW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，</a:t>
            </a:r>
            <a:r>
              <a:rPr lang="zh-TW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以致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可能</a:t>
            </a:r>
            <a:r>
              <a:rPr lang="zh-TW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發生</a:t>
            </a:r>
            <a:r>
              <a:rPr lang="zh-TW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如經費追溯繳回情事。</a:t>
            </a:r>
            <a:endParaRPr lang="en-US" altLang="zh-TW" sz="2800" b="1" dirty="0"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r>
              <a:rPr lang="zh-TW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年度</a:t>
            </a:r>
            <a:r>
              <a:rPr lang="zh-TW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執行期間</a:t>
            </a:r>
            <a:r>
              <a:rPr lang="zh-TW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新增計畫</a:t>
            </a:r>
            <a:r>
              <a:rPr lang="zh-TW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在人力工時系統</a:t>
            </a:r>
            <a:r>
              <a:rPr lang="zh-TW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未確實配置人力</a:t>
            </a:r>
            <a:r>
              <a:rPr lang="zh-TW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，以致發生有計畫與經費，卻無人力現象；或有配置人力，卻無落實人力管理填報。之後面對計畫查核，必須在程序外補救疏漏之不正常現象</a:t>
            </a:r>
            <a:r>
              <a:rPr lang="zh-TW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。</a:t>
            </a: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r>
              <a:rPr lang="zh-TW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部分</a:t>
            </a:r>
            <a:r>
              <a:rPr lang="zh-TW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同仁</a:t>
            </a:r>
            <a:r>
              <a:rPr lang="zh-TW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填報工時內容</a:t>
            </a:r>
            <a:r>
              <a:rPr lang="zh-TW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，未能反應實際工作情形</a:t>
            </a:r>
            <a:r>
              <a:rPr lang="zh-TW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。</a:t>
            </a: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70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198273" y="7158696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3985" y="1408178"/>
            <a:ext cx="9289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請確實落實各計畫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規劃人力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與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實際執行人力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填報作業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anose="02020500000000000000" pitchFamily="18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新細明體" panose="02020500000000000000" pitchFamily="18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各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單位於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年終階段重新檢視修訂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各計畫規劃與實際人力</a:t>
            </a:r>
            <a:endParaRPr lang="zh-TW" altLang="zh-TW" sz="2800" b="1" dirty="0">
              <a:latin typeface="標楷體" pitchFamily="65" charset="-120"/>
              <a:ea typeface="標楷體" pitchFamily="65" charset="-120"/>
              <a:cs typeface="新細明體" panose="02020500000000000000" pitchFamily="18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新細明體" panose="02020500000000000000" pitchFamily="18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  <a:cs typeface="新細明體" panose="02020500000000000000" pitchFamily="18" charset="-120"/>
              </a:rPr>
              <a:t>為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更精確統計各計畫人力現況，請各單位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應留意當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</a:t>
            </a:r>
            <a:r>
              <a:rPr lang="zh-TW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退人員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劃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人力調整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498379139"/>
              </p:ext>
            </p:extLst>
          </p:nvPr>
        </p:nvGraphicFramePr>
        <p:xfrm>
          <a:off x="913366" y="2700511"/>
          <a:ext cx="9267614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556920" y="432188"/>
            <a:ext cx="9624060" cy="12602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一、落實人力工時管理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6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98273" y="7158401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/>
              <a:t>4</a:t>
            </a:fld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 t="28374" r="19620" b="3542"/>
          <a:stretch/>
        </p:blipFill>
        <p:spPr bwMode="auto">
          <a:xfrm>
            <a:off x="2034332" y="885761"/>
            <a:ext cx="7344816" cy="623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19184" y="108223"/>
            <a:ext cx="9624060" cy="8135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、表單流程管理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1314252" y="2772519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1314252" y="6588943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0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12" y="1260351"/>
            <a:ext cx="1959256" cy="16158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9184" y="108223"/>
            <a:ext cx="9624060" cy="8135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、表單流程管理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98273" y="7158401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/>
              <a:t>5</a:t>
            </a:fld>
            <a:endParaRPr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882204" y="1224577"/>
            <a:ext cx="7704856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MIS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維護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申請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(107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年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3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月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28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日上線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)</a:t>
            </a:r>
            <a:r>
              <a:rPr lang="en-US" altLang="zh-TW" sz="2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配合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資訊安全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(ISMS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，詳實紀錄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修改內容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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MIS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請先與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討論需求  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該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業務承辦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與本組資訊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科討論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規則明確後，再透過表單流程提出申請。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/>
            </a:endParaRPr>
          </a:p>
          <a:p>
            <a:pPr marL="342900" lvl="1" indent="-3429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訓練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簽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請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(107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年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6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月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1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日上線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)</a:t>
            </a:r>
            <a: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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簡化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所外訓練計畫簽請作業，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提升行政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效能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Wingdings" panose="05000000000000000000" pitchFamily="2" charset="2"/>
              <a:buChar char="l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Wingdings" panose="05000000000000000000" pitchFamily="2" charset="2"/>
              <a:buChar char="l"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Wingdings" panose="05000000000000000000" pitchFamily="2" charset="2"/>
              <a:buChar char="l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支用經費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預計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107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年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7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月份上線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)</a:t>
            </a:r>
            <a: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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簡化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支用經費申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作業，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提升行政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作業效能</a:t>
            </a:r>
            <a:r>
              <a:rPr lang="en-US" altLang="zh-TW" sz="2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4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12" y="5240585"/>
            <a:ext cx="1810208" cy="120434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78" y="3336751"/>
            <a:ext cx="2247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9184" y="302801"/>
            <a:ext cx="8831972" cy="8135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、各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館網路機房線路請勿自行拔插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85760" y="7158696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/>
              <a:t>6</a:t>
            </a:fld>
            <a:endParaRPr lang="zh-TW" altLang="en-US" b="1" dirty="0"/>
          </a:p>
        </p:txBody>
      </p:sp>
      <p:pic>
        <p:nvPicPr>
          <p:cNvPr id="10" name="Picture 2" descr="ãæ©æ¿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690688"/>
            <a:ext cx="5494484" cy="41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066780" y="2277372"/>
            <a:ext cx="461513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各館新增設備，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如果需要接所內網路</a:t>
            </a:r>
            <a:r>
              <a:rPr lang="zh-TW" altLang="en-US" sz="2400" dirty="0" smtClean="0"/>
              <a:t>，請先來電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#3199</a:t>
            </a:r>
            <a:r>
              <a:rPr lang="zh-TW" altLang="en-US" sz="2400" dirty="0" smtClean="0"/>
              <a:t>告知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066780" y="3695053"/>
            <a:ext cx="461513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自行拔插會影響其它設備連網，切勿讓廠商自己操作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09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9184" y="302801"/>
            <a:ext cx="9624060" cy="8135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、無線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天線請勿自己調整</a:t>
            </a:r>
          </a:p>
        </p:txBody>
      </p:sp>
      <p:pic>
        <p:nvPicPr>
          <p:cNvPr id="17" name="302397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16583" t="17114" r="30595" b="57966"/>
          <a:stretch/>
        </p:blipFill>
        <p:spPr>
          <a:xfrm>
            <a:off x="5702059" y="2044460"/>
            <a:ext cx="4825699" cy="404578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矩形 17"/>
          <p:cNvSpPr/>
          <p:nvPr/>
        </p:nvSpPr>
        <p:spPr>
          <a:xfrm>
            <a:off x="8307238" y="2277374"/>
            <a:ext cx="560717" cy="16045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443931" y="4037162"/>
            <a:ext cx="1725284" cy="491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38200" y="2044460"/>
            <a:ext cx="461513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天線的位置，已由資訊人員調整好最佳位置，請勿自行調整，否則會影響無線網路的訊號</a:t>
            </a:r>
            <a:endParaRPr lang="zh-TW" altLang="en-US" sz="24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38200" y="3682850"/>
            <a:ext cx="461513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如果無線網路訊號不佳，請先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聯絡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#3041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承辦人</a:t>
            </a:r>
            <a:r>
              <a:rPr lang="zh-TW" altLang="en-US" sz="2400" b="1" dirty="0">
                <a:solidFill>
                  <a:srgbClr val="0000FF"/>
                </a:solidFill>
              </a:rPr>
              <a:t>黃亮勳先生</a:t>
            </a:r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85760" y="7158696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/>
              <a:t>7</a:t>
            </a:fld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7156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、安裝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防毒軟體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98273" y="7147516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/>
              <a:t>8</a:t>
            </a:fld>
            <a:endParaRPr lang="zh-TW" altLang="en-US" b="1" dirty="0"/>
          </a:p>
        </p:txBody>
      </p:sp>
      <p:grpSp>
        <p:nvGrpSpPr>
          <p:cNvPr id="4" name="群組 3"/>
          <p:cNvGrpSpPr/>
          <p:nvPr/>
        </p:nvGrpSpPr>
        <p:grpSpPr>
          <a:xfrm>
            <a:off x="6642844" y="4644727"/>
            <a:ext cx="2066925" cy="1285875"/>
            <a:chOff x="3906540" y="1816392"/>
            <a:chExt cx="2066925" cy="12858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540" y="1816392"/>
              <a:ext cx="206692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圓角矩形 5"/>
            <p:cNvSpPr/>
            <p:nvPr/>
          </p:nvSpPr>
          <p:spPr>
            <a:xfrm>
              <a:off x="4410596" y="2124447"/>
              <a:ext cx="936104" cy="43204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882204" y="4140671"/>
            <a:ext cx="4968552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若沒有防毒軟體圖示，可點選首頁</a:t>
            </a:r>
            <a:r>
              <a:rPr lang="zh-TW" altLang="en-US" sz="2400" b="1" dirty="0"/>
              <a:t>右下</a:t>
            </a:r>
            <a:r>
              <a:rPr lang="zh-TW" altLang="en-US" sz="2400" b="1" dirty="0" smtClean="0"/>
              <a:t>角</a:t>
            </a:r>
            <a:r>
              <a:rPr lang="en-US" altLang="zh-TW" sz="2400" b="1" dirty="0"/>
              <a:t>{</a:t>
            </a:r>
            <a:r>
              <a:rPr lang="zh-TW" altLang="en-US" sz="2400" b="1" dirty="0" smtClean="0"/>
              <a:t>資訊服務</a:t>
            </a:r>
            <a:r>
              <a:rPr lang="en-US" altLang="zh-TW" sz="2400" b="1" dirty="0"/>
              <a:t>}</a:t>
            </a:r>
            <a:r>
              <a:rPr lang="zh-TW" altLang="en-US" sz="2400" b="1" dirty="0" smtClean="0"/>
              <a:t>區塊中</a:t>
            </a:r>
            <a:r>
              <a:rPr lang="en-US" altLang="zh-TW" sz="2400" b="1" dirty="0" smtClean="0"/>
              <a:t>[</a:t>
            </a:r>
            <a:r>
              <a:rPr lang="zh-TW" altLang="en-US" sz="2400" b="1" dirty="0" smtClean="0"/>
              <a:t>防毒軟體</a:t>
            </a:r>
            <a:r>
              <a:rPr lang="en-US" altLang="zh-TW" sz="2400" b="1" dirty="0" smtClean="0"/>
              <a:t>]</a:t>
            </a:r>
            <a:r>
              <a:rPr lang="zh-TW" altLang="en-US" sz="2400" b="1" dirty="0" smtClean="0"/>
              <a:t>連結來進行安裝。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安裝上若有問題，可來電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#3199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洽詢。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644332" y="1620391"/>
            <a:ext cx="2590800" cy="2114550"/>
            <a:chOff x="4842644" y="4068663"/>
            <a:chExt cx="2590800" cy="211455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644" y="4068663"/>
              <a:ext cx="2590800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圓角矩形 9"/>
            <p:cNvSpPr/>
            <p:nvPr/>
          </p:nvSpPr>
          <p:spPr>
            <a:xfrm>
              <a:off x="6354812" y="4932759"/>
              <a:ext cx="576064" cy="43204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026220" y="2262167"/>
            <a:ext cx="461513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確認電腦桌面右下角是否有防毒軟體圖示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23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、參獎、參展申請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45885" y="1908423"/>
            <a:ext cx="9217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為配合未來參獎、參展訊息統一管理，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現階段如有非屬綜計組年度預定安排之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參獎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、參展計畫者，無論事前或事後之相關訊息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得獎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均請務必加會綜計組。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2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472</Words>
  <Application>Microsoft Office PowerPoint</Application>
  <PresentationFormat>自訂</PresentationFormat>
  <Paragraphs>54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行政人員座談會 綜計組案例分享暨宣導事項</vt:lpstr>
      <vt:lpstr>一、落實人力工時管理</vt:lpstr>
      <vt:lpstr>PowerPoint 簡報</vt:lpstr>
      <vt:lpstr>PowerPoint 簡報</vt:lpstr>
      <vt:lpstr>二、表單流程管理(續)</vt:lpstr>
      <vt:lpstr>三、各館網路機房線路請勿自行拔插</vt:lpstr>
      <vt:lpstr>四、無線網路AP天線請勿自己調整</vt:lpstr>
      <vt:lpstr>五、安裝防毒軟體</vt:lpstr>
      <vt:lpstr>六、參獎、參展申請宣導事項</vt:lpstr>
      <vt:lpstr>謝謝聆聽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劉美玲</cp:lastModifiedBy>
  <cp:revision>169</cp:revision>
  <cp:lastPrinted>2018-06-20T01:47:50Z</cp:lastPrinted>
  <dcterms:created xsi:type="dcterms:W3CDTF">2016-03-02T01:31:29Z</dcterms:created>
  <dcterms:modified xsi:type="dcterms:W3CDTF">2018-06-20T03:20:13Z</dcterms:modified>
</cp:coreProperties>
</file>