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notesMasterIdLst>
    <p:notesMasterId r:id="rId9"/>
  </p:notesMasterIdLst>
  <p:handoutMasterIdLst>
    <p:handoutMasterId r:id="rId10"/>
  </p:handoutMasterIdLst>
  <p:sldIdLst>
    <p:sldId id="442" r:id="rId2"/>
    <p:sldId id="405" r:id="rId3"/>
    <p:sldId id="464" r:id="rId4"/>
    <p:sldId id="465" r:id="rId5"/>
    <p:sldId id="466" r:id="rId6"/>
    <p:sldId id="467" r:id="rId7"/>
    <p:sldId id="469" r:id="rId8"/>
  </p:sldIdLst>
  <p:sldSz cx="9144000" cy="6858000" type="screen4x3"/>
  <p:notesSz cx="9939338" cy="6807200"/>
  <p:defaultTextStyle>
    <a:defPPr>
      <a:defRPr lang="zh-TW"/>
    </a:defPPr>
    <a:lvl1pPr algn="l" rtl="0" eaLnBrk="0" fontAlgn="base" hangingPunct="0">
      <a:spcBef>
        <a:spcPct val="0"/>
      </a:spcBef>
      <a:spcAft>
        <a:spcPct val="0"/>
      </a:spcAft>
      <a:defRPr kumimoji="1" kern="1200">
        <a:solidFill>
          <a:schemeClr val="tx1"/>
        </a:solidFill>
        <a:latin typeface="Arial" pitchFamily="34" charset="0"/>
        <a:ea typeface="新細明體" pitchFamily="18" charset="-120"/>
        <a:cs typeface="+mn-cs"/>
      </a:defRPr>
    </a:lvl1pPr>
    <a:lvl2pPr marL="457200" algn="l" rtl="0" eaLnBrk="0" fontAlgn="base" hangingPunct="0">
      <a:spcBef>
        <a:spcPct val="0"/>
      </a:spcBef>
      <a:spcAft>
        <a:spcPct val="0"/>
      </a:spcAft>
      <a:defRPr kumimoji="1" kern="1200">
        <a:solidFill>
          <a:schemeClr val="tx1"/>
        </a:solidFill>
        <a:latin typeface="Arial" pitchFamily="34" charset="0"/>
        <a:ea typeface="新細明體" pitchFamily="18" charset="-120"/>
        <a:cs typeface="+mn-cs"/>
      </a:defRPr>
    </a:lvl2pPr>
    <a:lvl3pPr marL="914400" algn="l" rtl="0" eaLnBrk="0" fontAlgn="base" hangingPunct="0">
      <a:spcBef>
        <a:spcPct val="0"/>
      </a:spcBef>
      <a:spcAft>
        <a:spcPct val="0"/>
      </a:spcAft>
      <a:defRPr kumimoji="1" kern="1200">
        <a:solidFill>
          <a:schemeClr val="tx1"/>
        </a:solidFill>
        <a:latin typeface="Arial" pitchFamily="34" charset="0"/>
        <a:ea typeface="新細明體" pitchFamily="18" charset="-120"/>
        <a:cs typeface="+mn-cs"/>
      </a:defRPr>
    </a:lvl3pPr>
    <a:lvl4pPr marL="1371600" algn="l" rtl="0" eaLnBrk="0" fontAlgn="base" hangingPunct="0">
      <a:spcBef>
        <a:spcPct val="0"/>
      </a:spcBef>
      <a:spcAft>
        <a:spcPct val="0"/>
      </a:spcAft>
      <a:defRPr kumimoji="1" kern="1200">
        <a:solidFill>
          <a:schemeClr val="tx1"/>
        </a:solidFill>
        <a:latin typeface="Arial" pitchFamily="34" charset="0"/>
        <a:ea typeface="新細明體" pitchFamily="18" charset="-120"/>
        <a:cs typeface="+mn-cs"/>
      </a:defRPr>
    </a:lvl4pPr>
    <a:lvl5pPr marL="1828800" algn="l" rtl="0" eaLnBrk="0" fontAlgn="base" hangingPunct="0">
      <a:spcBef>
        <a:spcPct val="0"/>
      </a:spcBef>
      <a:spcAft>
        <a:spcPct val="0"/>
      </a:spcAft>
      <a:defRPr kumimoji="1" kern="1200">
        <a:solidFill>
          <a:schemeClr val="tx1"/>
        </a:solidFill>
        <a:latin typeface="Arial" pitchFamily="34" charset="0"/>
        <a:ea typeface="新細明體" pitchFamily="18" charset="-120"/>
        <a:cs typeface="+mn-cs"/>
      </a:defRPr>
    </a:lvl5pPr>
    <a:lvl6pPr marL="2286000" algn="l" defTabSz="914400" rtl="0" eaLnBrk="1" latinLnBrk="0" hangingPunct="1">
      <a:defRPr kumimoji="1" kern="1200">
        <a:solidFill>
          <a:schemeClr val="tx1"/>
        </a:solidFill>
        <a:latin typeface="Arial" pitchFamily="34" charset="0"/>
        <a:ea typeface="新細明體" pitchFamily="18" charset="-120"/>
        <a:cs typeface="+mn-cs"/>
      </a:defRPr>
    </a:lvl6pPr>
    <a:lvl7pPr marL="2743200" algn="l" defTabSz="914400" rtl="0" eaLnBrk="1" latinLnBrk="0" hangingPunct="1">
      <a:defRPr kumimoji="1" kern="1200">
        <a:solidFill>
          <a:schemeClr val="tx1"/>
        </a:solidFill>
        <a:latin typeface="Arial" pitchFamily="34" charset="0"/>
        <a:ea typeface="新細明體" pitchFamily="18" charset="-120"/>
        <a:cs typeface="+mn-cs"/>
      </a:defRPr>
    </a:lvl7pPr>
    <a:lvl8pPr marL="3200400" algn="l" defTabSz="914400" rtl="0" eaLnBrk="1" latinLnBrk="0" hangingPunct="1">
      <a:defRPr kumimoji="1" kern="1200">
        <a:solidFill>
          <a:schemeClr val="tx1"/>
        </a:solidFill>
        <a:latin typeface="Arial" pitchFamily="34" charset="0"/>
        <a:ea typeface="新細明體" pitchFamily="18" charset="-120"/>
        <a:cs typeface="+mn-cs"/>
      </a:defRPr>
    </a:lvl8pPr>
    <a:lvl9pPr marL="3657600" algn="l" defTabSz="914400" rtl="0" eaLnBrk="1" latinLnBrk="0" hangingPunct="1">
      <a:defRPr kumimoji="1" kern="1200">
        <a:solidFill>
          <a:schemeClr val="tx1"/>
        </a:solidFill>
        <a:latin typeface="Arial" pitchFamily="34" charset="0"/>
        <a:ea typeface="新細明體" pitchFamily="18" charset="-120"/>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孫承錦" initials="孫承錦" lastIdx="1" clrIdx="0"/>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CC0000"/>
    <a:srgbClr val="0000FF"/>
    <a:srgbClr val="007434"/>
    <a:srgbClr val="FF00FF"/>
    <a:srgbClr val="FFCCFF"/>
    <a:srgbClr val="FF99FF"/>
    <a:srgbClr val="00CC99"/>
    <a:srgbClr val="008080"/>
    <a:srgbClr val="006666"/>
    <a:srgbClr val="CCFF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等深淺樣式 2 - 輔色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中等深淺樣式 2 - 輔色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中等深淺樣式 2 - 輔色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中等深淺樣式 2 - 輔色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DF18680-E054-41AD-8BC1-D1AEF772440D}" styleName="中等深淺樣式 2 - 輔色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93296810-A885-4BE3-A3E7-6D5BEEA58F35}" styleName="中等深淺樣式 2 - 輔色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073A0DAA-6AF3-43AB-8588-CEC1D06C72B9}" styleName="中等深淺樣式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5940675A-B579-460E-94D1-54222C63F5DA}" styleName="無樣式、表格格線">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71" autoAdjust="0"/>
    <p:restoredTop sz="88903" autoAdjust="0"/>
  </p:normalViewPr>
  <p:slideViewPr>
    <p:cSldViewPr>
      <p:cViewPr>
        <p:scale>
          <a:sx n="80" d="100"/>
          <a:sy n="80" d="100"/>
        </p:scale>
        <p:origin x="-900" y="276"/>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5004"/>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頁首版面配置區 1"/>
          <p:cNvSpPr>
            <a:spLocks noGrp="1"/>
          </p:cNvSpPr>
          <p:nvPr>
            <p:ph type="hdr" sz="quarter"/>
          </p:nvPr>
        </p:nvSpPr>
        <p:spPr bwMode="auto">
          <a:xfrm>
            <a:off x="1" y="0"/>
            <a:ext cx="4306737" cy="3403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59" tIns="45731" rIns="91459" bIns="45731" numCol="1" anchor="t" anchorCtr="0" compatLnSpc="1">
            <a:prstTxWarp prst="textNoShape">
              <a:avLst/>
            </a:prstTxWarp>
          </a:bodyPr>
          <a:lstStyle>
            <a:lvl1pPr defTabSz="915709" eaLnBrk="1" hangingPunct="1">
              <a:defRPr sz="1200">
                <a:latin typeface="Arial" charset="0"/>
                <a:ea typeface="新細明體" pitchFamily="18" charset="-120"/>
              </a:defRPr>
            </a:lvl1pPr>
          </a:lstStyle>
          <a:p>
            <a:pPr>
              <a:defRPr/>
            </a:pPr>
            <a:endParaRPr lang="zh-TW" altLang="en-US"/>
          </a:p>
        </p:txBody>
      </p:sp>
      <p:sp>
        <p:nvSpPr>
          <p:cNvPr id="3" name="日期版面配置區 2"/>
          <p:cNvSpPr>
            <a:spLocks noGrp="1"/>
          </p:cNvSpPr>
          <p:nvPr>
            <p:ph type="dt" sz="quarter" idx="1"/>
          </p:nvPr>
        </p:nvSpPr>
        <p:spPr bwMode="auto">
          <a:xfrm>
            <a:off x="5630286" y="0"/>
            <a:ext cx="4306737" cy="3403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59" tIns="45731" rIns="91459" bIns="45731" numCol="1" anchor="t" anchorCtr="0" compatLnSpc="1">
            <a:prstTxWarp prst="textNoShape">
              <a:avLst/>
            </a:prstTxWarp>
          </a:bodyPr>
          <a:lstStyle>
            <a:lvl1pPr algn="r" defTabSz="915709" eaLnBrk="1" hangingPunct="1">
              <a:defRPr sz="1200">
                <a:latin typeface="Arial" charset="0"/>
                <a:ea typeface="新細明體" pitchFamily="18" charset="-120"/>
              </a:defRPr>
            </a:lvl1pPr>
          </a:lstStyle>
          <a:p>
            <a:pPr>
              <a:defRPr/>
            </a:pPr>
            <a:fld id="{59EC9927-799D-4C9C-9287-B4106EC33BCA}" type="datetimeFigureOut">
              <a:rPr lang="zh-TW" altLang="en-US"/>
              <a:pPr>
                <a:defRPr/>
              </a:pPr>
              <a:t>2018/6/25</a:t>
            </a:fld>
            <a:endParaRPr lang="en-US" altLang="zh-TW"/>
          </a:p>
        </p:txBody>
      </p:sp>
      <p:sp>
        <p:nvSpPr>
          <p:cNvPr id="4" name="頁尾版面配置區 3"/>
          <p:cNvSpPr>
            <a:spLocks noGrp="1"/>
          </p:cNvSpPr>
          <p:nvPr>
            <p:ph type="ftr" sz="quarter" idx="2"/>
          </p:nvPr>
        </p:nvSpPr>
        <p:spPr bwMode="auto">
          <a:xfrm>
            <a:off x="1" y="6465808"/>
            <a:ext cx="4306737" cy="3403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59" tIns="45731" rIns="91459" bIns="45731" numCol="1" anchor="b" anchorCtr="0" compatLnSpc="1">
            <a:prstTxWarp prst="textNoShape">
              <a:avLst/>
            </a:prstTxWarp>
          </a:bodyPr>
          <a:lstStyle>
            <a:lvl1pPr defTabSz="915709" eaLnBrk="1" hangingPunct="1">
              <a:defRPr sz="1200">
                <a:latin typeface="Arial" charset="0"/>
                <a:ea typeface="新細明體" pitchFamily="18" charset="-120"/>
              </a:defRPr>
            </a:lvl1pPr>
          </a:lstStyle>
          <a:p>
            <a:pPr>
              <a:defRPr/>
            </a:pPr>
            <a:endParaRPr lang="zh-TW" altLang="en-US"/>
          </a:p>
        </p:txBody>
      </p:sp>
      <p:sp>
        <p:nvSpPr>
          <p:cNvPr id="5" name="投影片編號版面配置區 4"/>
          <p:cNvSpPr>
            <a:spLocks noGrp="1"/>
          </p:cNvSpPr>
          <p:nvPr>
            <p:ph type="sldNum" sz="quarter" idx="3"/>
          </p:nvPr>
        </p:nvSpPr>
        <p:spPr bwMode="auto">
          <a:xfrm>
            <a:off x="5630286" y="6465808"/>
            <a:ext cx="4306737" cy="3403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59" tIns="45731" rIns="91459" bIns="45731" numCol="1" anchor="b" anchorCtr="0" compatLnSpc="1">
            <a:prstTxWarp prst="textNoShape">
              <a:avLst/>
            </a:prstTxWarp>
          </a:bodyPr>
          <a:lstStyle>
            <a:lvl1pPr algn="r" eaLnBrk="1" hangingPunct="1">
              <a:defRPr sz="1200"/>
            </a:lvl1pPr>
          </a:lstStyle>
          <a:p>
            <a:pPr>
              <a:defRPr/>
            </a:pPr>
            <a:fld id="{34EA41FC-D73E-4DB3-99A0-82A76F58013D}" type="slidenum">
              <a:rPr lang="zh-TW" altLang="en-US"/>
              <a:pPr>
                <a:defRPr/>
              </a:pPr>
              <a:t>‹#›</a:t>
            </a:fld>
            <a:endParaRPr lang="en-US" altLang="zh-TW"/>
          </a:p>
        </p:txBody>
      </p:sp>
    </p:spTree>
    <p:extLst>
      <p:ext uri="{BB962C8B-B14F-4D97-AF65-F5344CB8AC3E}">
        <p14:creationId xmlns:p14="http://schemas.microsoft.com/office/powerpoint/2010/main" val="21897428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9698" name="Rectangle 2"/>
          <p:cNvSpPr>
            <a:spLocks noGrp="1" noChangeArrowheads="1"/>
          </p:cNvSpPr>
          <p:nvPr>
            <p:ph type="hdr" sz="quarter"/>
          </p:nvPr>
        </p:nvSpPr>
        <p:spPr bwMode="auto">
          <a:xfrm>
            <a:off x="1" y="0"/>
            <a:ext cx="4306737" cy="34030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13" tIns="45708" rIns="91413" bIns="45708" numCol="1" anchor="t" anchorCtr="0" compatLnSpc="1">
            <a:prstTxWarp prst="textNoShape">
              <a:avLst/>
            </a:prstTxWarp>
          </a:bodyPr>
          <a:lstStyle>
            <a:lvl1pPr defTabSz="915709" eaLnBrk="1" hangingPunct="1">
              <a:defRPr sz="1200">
                <a:latin typeface="Arial" charset="0"/>
                <a:ea typeface="新細明體" pitchFamily="18" charset="-120"/>
              </a:defRPr>
            </a:lvl1pPr>
          </a:lstStyle>
          <a:p>
            <a:pPr>
              <a:defRPr/>
            </a:pPr>
            <a:endParaRPr lang="en-US" altLang="zh-TW"/>
          </a:p>
        </p:txBody>
      </p:sp>
      <p:sp>
        <p:nvSpPr>
          <p:cNvPr id="29699" name="Rectangle 3"/>
          <p:cNvSpPr>
            <a:spLocks noGrp="1" noChangeArrowheads="1"/>
          </p:cNvSpPr>
          <p:nvPr>
            <p:ph type="dt" idx="1"/>
          </p:nvPr>
        </p:nvSpPr>
        <p:spPr bwMode="auto">
          <a:xfrm>
            <a:off x="5630286" y="0"/>
            <a:ext cx="4306737" cy="34030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13" tIns="45708" rIns="91413" bIns="45708" numCol="1" anchor="t" anchorCtr="0" compatLnSpc="1">
            <a:prstTxWarp prst="textNoShape">
              <a:avLst/>
            </a:prstTxWarp>
          </a:bodyPr>
          <a:lstStyle>
            <a:lvl1pPr algn="r" defTabSz="915709" eaLnBrk="1" hangingPunct="1">
              <a:defRPr sz="1200">
                <a:latin typeface="Arial" charset="0"/>
                <a:ea typeface="新細明體" pitchFamily="18" charset="-120"/>
              </a:defRPr>
            </a:lvl1pPr>
          </a:lstStyle>
          <a:p>
            <a:pPr>
              <a:defRPr/>
            </a:pPr>
            <a:endParaRPr lang="en-US" altLang="zh-TW"/>
          </a:p>
        </p:txBody>
      </p:sp>
      <p:sp>
        <p:nvSpPr>
          <p:cNvPr id="40964" name="Rectangle 4"/>
          <p:cNvSpPr>
            <a:spLocks noGrp="1" noRot="1" noChangeAspect="1" noChangeArrowheads="1" noTextEdit="1"/>
          </p:cNvSpPr>
          <p:nvPr>
            <p:ph type="sldImg" idx="2"/>
          </p:nvPr>
        </p:nvSpPr>
        <p:spPr bwMode="auto">
          <a:xfrm>
            <a:off x="3268663" y="509588"/>
            <a:ext cx="3403600" cy="2552700"/>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29701" name="Rectangle 5"/>
          <p:cNvSpPr>
            <a:spLocks noGrp="1" noChangeArrowheads="1"/>
          </p:cNvSpPr>
          <p:nvPr>
            <p:ph type="body" sz="quarter" idx="3"/>
          </p:nvPr>
        </p:nvSpPr>
        <p:spPr bwMode="auto">
          <a:xfrm>
            <a:off x="994399" y="3233447"/>
            <a:ext cx="7950543" cy="306275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13" tIns="45708" rIns="91413" bIns="45708" numCol="1" anchor="t" anchorCtr="0" compatLnSpc="1">
            <a:prstTxWarp prst="textNoShape">
              <a:avLst/>
            </a:prstTxWarp>
          </a:bodyPr>
          <a:lstStyle/>
          <a:p>
            <a:pPr lvl="0"/>
            <a:r>
              <a:rPr lang="zh-TW" altLang="en-US" noProof="0" smtClean="0"/>
              <a:t>按一下以編輯母片</a:t>
            </a:r>
          </a:p>
          <a:p>
            <a:pPr lvl="1"/>
            <a:r>
              <a:rPr lang="zh-TW" altLang="en-US" noProof="0" smtClean="0"/>
              <a:t>第二層</a:t>
            </a:r>
          </a:p>
          <a:p>
            <a:pPr lvl="2"/>
            <a:r>
              <a:rPr lang="zh-TW" altLang="en-US" noProof="0" smtClean="0"/>
              <a:t>第三層</a:t>
            </a:r>
          </a:p>
          <a:p>
            <a:pPr lvl="3"/>
            <a:r>
              <a:rPr lang="zh-TW" altLang="en-US" noProof="0" smtClean="0"/>
              <a:t>第四層</a:t>
            </a:r>
          </a:p>
          <a:p>
            <a:pPr lvl="4"/>
            <a:r>
              <a:rPr lang="zh-TW" altLang="en-US" noProof="0" smtClean="0"/>
              <a:t>第五層</a:t>
            </a:r>
          </a:p>
        </p:txBody>
      </p:sp>
      <p:sp>
        <p:nvSpPr>
          <p:cNvPr id="29702" name="Rectangle 6"/>
          <p:cNvSpPr>
            <a:spLocks noGrp="1" noChangeArrowheads="1"/>
          </p:cNvSpPr>
          <p:nvPr>
            <p:ph type="ftr" sz="quarter" idx="4"/>
          </p:nvPr>
        </p:nvSpPr>
        <p:spPr bwMode="auto">
          <a:xfrm>
            <a:off x="1" y="6465808"/>
            <a:ext cx="4306737" cy="34030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13" tIns="45708" rIns="91413" bIns="45708" numCol="1" anchor="b" anchorCtr="0" compatLnSpc="1">
            <a:prstTxWarp prst="textNoShape">
              <a:avLst/>
            </a:prstTxWarp>
          </a:bodyPr>
          <a:lstStyle>
            <a:lvl1pPr defTabSz="915709" eaLnBrk="1" hangingPunct="1">
              <a:defRPr sz="1200">
                <a:latin typeface="Arial" charset="0"/>
                <a:ea typeface="新細明體" pitchFamily="18" charset="-120"/>
              </a:defRPr>
            </a:lvl1pPr>
          </a:lstStyle>
          <a:p>
            <a:pPr>
              <a:defRPr/>
            </a:pPr>
            <a:endParaRPr lang="en-US" altLang="zh-TW"/>
          </a:p>
        </p:txBody>
      </p:sp>
      <p:sp>
        <p:nvSpPr>
          <p:cNvPr id="29703" name="Rectangle 7"/>
          <p:cNvSpPr>
            <a:spLocks noGrp="1" noChangeArrowheads="1"/>
          </p:cNvSpPr>
          <p:nvPr>
            <p:ph type="sldNum" sz="quarter" idx="5"/>
          </p:nvPr>
        </p:nvSpPr>
        <p:spPr bwMode="auto">
          <a:xfrm>
            <a:off x="5630286" y="6465808"/>
            <a:ext cx="4306737" cy="34030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13" tIns="45708" rIns="91413" bIns="45708" numCol="1" anchor="b" anchorCtr="0" compatLnSpc="1">
            <a:prstTxWarp prst="textNoShape">
              <a:avLst/>
            </a:prstTxWarp>
          </a:bodyPr>
          <a:lstStyle>
            <a:lvl1pPr algn="r" eaLnBrk="1" hangingPunct="1">
              <a:defRPr sz="1200"/>
            </a:lvl1pPr>
          </a:lstStyle>
          <a:p>
            <a:pPr>
              <a:defRPr/>
            </a:pPr>
            <a:fld id="{6DAA3A40-054A-4E66-A510-A1D67901AAF0}" type="slidenum">
              <a:rPr lang="en-US" altLang="zh-TW"/>
              <a:pPr>
                <a:defRPr/>
              </a:pPr>
              <a:t>‹#›</a:t>
            </a:fld>
            <a:endParaRPr lang="en-US" altLang="zh-TW"/>
          </a:p>
        </p:txBody>
      </p:sp>
    </p:spTree>
    <p:extLst>
      <p:ext uri="{BB962C8B-B14F-4D97-AF65-F5344CB8AC3E}">
        <p14:creationId xmlns:p14="http://schemas.microsoft.com/office/powerpoint/2010/main" val="360235608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Arial" charset="0"/>
        <a:ea typeface="新細明體" pitchFamily="18" charset="-120"/>
        <a:cs typeface="+mn-cs"/>
      </a:defRPr>
    </a:lvl1pPr>
    <a:lvl2pPr marL="457200" algn="l" rtl="0" eaLnBrk="0" fontAlgn="base" hangingPunct="0">
      <a:spcBef>
        <a:spcPct val="30000"/>
      </a:spcBef>
      <a:spcAft>
        <a:spcPct val="0"/>
      </a:spcAft>
      <a:defRPr kumimoji="1" sz="1200" kern="1200">
        <a:solidFill>
          <a:schemeClr val="tx1"/>
        </a:solidFill>
        <a:latin typeface="Arial" charset="0"/>
        <a:ea typeface="新細明體" pitchFamily="18" charset="-120"/>
        <a:cs typeface="+mn-cs"/>
      </a:defRPr>
    </a:lvl2pPr>
    <a:lvl3pPr marL="914400" algn="l" rtl="0" eaLnBrk="0" fontAlgn="base" hangingPunct="0">
      <a:spcBef>
        <a:spcPct val="30000"/>
      </a:spcBef>
      <a:spcAft>
        <a:spcPct val="0"/>
      </a:spcAft>
      <a:defRPr kumimoji="1" sz="1200" kern="1200">
        <a:solidFill>
          <a:schemeClr val="tx1"/>
        </a:solidFill>
        <a:latin typeface="Arial" charset="0"/>
        <a:ea typeface="新細明體" pitchFamily="18" charset="-120"/>
        <a:cs typeface="+mn-cs"/>
      </a:defRPr>
    </a:lvl3pPr>
    <a:lvl4pPr marL="1371600" algn="l" rtl="0" eaLnBrk="0" fontAlgn="base" hangingPunct="0">
      <a:spcBef>
        <a:spcPct val="30000"/>
      </a:spcBef>
      <a:spcAft>
        <a:spcPct val="0"/>
      </a:spcAft>
      <a:defRPr kumimoji="1" sz="1200" kern="1200">
        <a:solidFill>
          <a:schemeClr val="tx1"/>
        </a:solidFill>
        <a:latin typeface="Arial" charset="0"/>
        <a:ea typeface="新細明體" pitchFamily="18" charset="-120"/>
        <a:cs typeface="+mn-cs"/>
      </a:defRPr>
    </a:lvl4pPr>
    <a:lvl5pPr marL="1828800" algn="l" rtl="0" eaLnBrk="0" fontAlgn="base" hangingPunct="0">
      <a:spcBef>
        <a:spcPct val="30000"/>
      </a:spcBef>
      <a:spcAft>
        <a:spcPct val="0"/>
      </a:spcAft>
      <a:defRPr kumimoji="1" sz="1200" kern="1200">
        <a:solidFill>
          <a:schemeClr val="tx1"/>
        </a:solidFill>
        <a:latin typeface="Arial" charset="0"/>
        <a:ea typeface="新細明體" pitchFamily="18" charset="-120"/>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投影片圖像版面配置區 1"/>
          <p:cNvSpPr>
            <a:spLocks noGrp="1" noRot="1" noChangeAspect="1" noTextEdit="1"/>
          </p:cNvSpPr>
          <p:nvPr>
            <p:ph type="sldImg"/>
          </p:nvPr>
        </p:nvSpPr>
        <p:spPr>
          <a:ln/>
        </p:spPr>
      </p:sp>
      <p:sp>
        <p:nvSpPr>
          <p:cNvPr id="58371" name="備忘稿版面配置區 2"/>
          <p:cNvSpPr>
            <a:spLocks noGrp="1"/>
          </p:cNvSpPr>
          <p:nvPr>
            <p:ph type="body" idx="1"/>
          </p:nvPr>
        </p:nvSpPr>
        <p:spPr>
          <a:noFill/>
        </p:spPr>
        <p:txBody>
          <a:bodyPr/>
          <a:lstStyle/>
          <a:p>
            <a:pPr eaLnBrk="1" hangingPunct="1"/>
            <a:endParaRPr lang="zh-TW" altLang="en-US" smtClean="0">
              <a:latin typeface="Arial" pitchFamily="34" charset="0"/>
            </a:endParaRPr>
          </a:p>
        </p:txBody>
      </p:sp>
      <p:sp>
        <p:nvSpPr>
          <p:cNvPr id="58372" name="投影片編號版面配置區 3"/>
          <p:cNvSpPr>
            <a:spLocks noGrp="1"/>
          </p:cNvSpPr>
          <p:nvPr>
            <p:ph type="sldNum" sz="quarter" idx="5"/>
          </p:nvPr>
        </p:nvSpPr>
        <p:spPr>
          <a:noFill/>
        </p:spPr>
        <p:txBody>
          <a:bodyPr/>
          <a:lstStyle>
            <a:lvl1pPr defTabSz="912813">
              <a:spcBef>
                <a:spcPct val="30000"/>
              </a:spcBef>
              <a:defRPr kumimoji="1" sz="1200">
                <a:solidFill>
                  <a:schemeClr val="tx1"/>
                </a:solidFill>
                <a:latin typeface="Arial" pitchFamily="34" charset="0"/>
                <a:ea typeface="新細明體" pitchFamily="18" charset="-120"/>
              </a:defRPr>
            </a:lvl1pPr>
            <a:lvl2pPr marL="741363" indent="-284163" defTabSz="912813">
              <a:spcBef>
                <a:spcPct val="30000"/>
              </a:spcBef>
              <a:defRPr kumimoji="1" sz="1200">
                <a:solidFill>
                  <a:schemeClr val="tx1"/>
                </a:solidFill>
                <a:latin typeface="Arial" pitchFamily="34" charset="0"/>
                <a:ea typeface="新細明體" pitchFamily="18" charset="-120"/>
              </a:defRPr>
            </a:lvl2pPr>
            <a:lvl3pPr marL="1139825" indent="-223838" defTabSz="912813">
              <a:spcBef>
                <a:spcPct val="30000"/>
              </a:spcBef>
              <a:defRPr kumimoji="1" sz="1200">
                <a:solidFill>
                  <a:schemeClr val="tx1"/>
                </a:solidFill>
                <a:latin typeface="Arial" pitchFamily="34" charset="0"/>
                <a:ea typeface="新細明體" pitchFamily="18" charset="-120"/>
              </a:defRPr>
            </a:lvl3pPr>
            <a:lvl4pPr marL="1597025" indent="-225425" defTabSz="912813">
              <a:spcBef>
                <a:spcPct val="30000"/>
              </a:spcBef>
              <a:defRPr kumimoji="1" sz="1200">
                <a:solidFill>
                  <a:schemeClr val="tx1"/>
                </a:solidFill>
                <a:latin typeface="Arial" pitchFamily="34" charset="0"/>
                <a:ea typeface="新細明體" pitchFamily="18" charset="-120"/>
              </a:defRPr>
            </a:lvl4pPr>
            <a:lvl5pPr marL="2055813" indent="-227013" defTabSz="912813">
              <a:spcBef>
                <a:spcPct val="30000"/>
              </a:spcBef>
              <a:defRPr kumimoji="1" sz="1200">
                <a:solidFill>
                  <a:schemeClr val="tx1"/>
                </a:solidFill>
                <a:latin typeface="Arial" pitchFamily="34" charset="0"/>
                <a:ea typeface="新細明體" pitchFamily="18" charset="-120"/>
              </a:defRPr>
            </a:lvl5pPr>
            <a:lvl6pPr marL="2513013" indent="-227013" defTabSz="912813" eaLnBrk="0" fontAlgn="base" hangingPunct="0">
              <a:spcBef>
                <a:spcPct val="30000"/>
              </a:spcBef>
              <a:spcAft>
                <a:spcPct val="0"/>
              </a:spcAft>
              <a:defRPr kumimoji="1" sz="1200">
                <a:solidFill>
                  <a:schemeClr val="tx1"/>
                </a:solidFill>
                <a:latin typeface="Arial" pitchFamily="34" charset="0"/>
                <a:ea typeface="新細明體" pitchFamily="18" charset="-120"/>
              </a:defRPr>
            </a:lvl6pPr>
            <a:lvl7pPr marL="2970213" indent="-227013" defTabSz="912813" eaLnBrk="0" fontAlgn="base" hangingPunct="0">
              <a:spcBef>
                <a:spcPct val="30000"/>
              </a:spcBef>
              <a:spcAft>
                <a:spcPct val="0"/>
              </a:spcAft>
              <a:defRPr kumimoji="1" sz="1200">
                <a:solidFill>
                  <a:schemeClr val="tx1"/>
                </a:solidFill>
                <a:latin typeface="Arial" pitchFamily="34" charset="0"/>
                <a:ea typeface="新細明體" pitchFamily="18" charset="-120"/>
              </a:defRPr>
            </a:lvl7pPr>
            <a:lvl8pPr marL="3427413" indent="-227013" defTabSz="912813" eaLnBrk="0" fontAlgn="base" hangingPunct="0">
              <a:spcBef>
                <a:spcPct val="30000"/>
              </a:spcBef>
              <a:spcAft>
                <a:spcPct val="0"/>
              </a:spcAft>
              <a:defRPr kumimoji="1" sz="1200">
                <a:solidFill>
                  <a:schemeClr val="tx1"/>
                </a:solidFill>
                <a:latin typeface="Arial" pitchFamily="34" charset="0"/>
                <a:ea typeface="新細明體" pitchFamily="18" charset="-120"/>
              </a:defRPr>
            </a:lvl8pPr>
            <a:lvl9pPr marL="3884613" indent="-227013" defTabSz="912813" eaLnBrk="0" fontAlgn="base" hangingPunct="0">
              <a:spcBef>
                <a:spcPct val="30000"/>
              </a:spcBef>
              <a:spcAft>
                <a:spcPct val="0"/>
              </a:spcAft>
              <a:defRPr kumimoji="1" sz="1200">
                <a:solidFill>
                  <a:schemeClr val="tx1"/>
                </a:solidFill>
                <a:latin typeface="Arial" pitchFamily="34" charset="0"/>
                <a:ea typeface="新細明體" pitchFamily="18" charset="-120"/>
              </a:defRPr>
            </a:lvl9pPr>
          </a:lstStyle>
          <a:p>
            <a:pPr>
              <a:spcBef>
                <a:spcPct val="0"/>
              </a:spcBef>
            </a:pPr>
            <a:fld id="{A397D394-E1D7-45BC-B4A9-97D5AE935084}" type="slidenum">
              <a:rPr lang="en-US" altLang="zh-TW" smtClean="0"/>
              <a:pPr>
                <a:spcBef>
                  <a:spcPct val="0"/>
                </a:spcBef>
              </a:pPr>
              <a:t>1</a:t>
            </a:fld>
            <a:endParaRPr lang="en-US" altLang="zh-TW"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a:p>
        </p:txBody>
      </p:sp>
      <p:sp>
        <p:nvSpPr>
          <p:cNvPr id="4" name="投影片編號版面配置區 3"/>
          <p:cNvSpPr>
            <a:spLocks noGrp="1"/>
          </p:cNvSpPr>
          <p:nvPr>
            <p:ph type="sldNum" sz="quarter" idx="10"/>
          </p:nvPr>
        </p:nvSpPr>
        <p:spPr/>
        <p:txBody>
          <a:bodyPr/>
          <a:lstStyle/>
          <a:p>
            <a:pPr>
              <a:defRPr/>
            </a:pPr>
            <a:fld id="{6DAA3A40-054A-4E66-A510-A1D67901AAF0}" type="slidenum">
              <a:rPr lang="en-US" altLang="zh-TW" smtClean="0"/>
              <a:pPr>
                <a:defRPr/>
              </a:pPr>
              <a:t>2</a:t>
            </a:fld>
            <a:endParaRPr lang="en-US" altLang="zh-TW"/>
          </a:p>
        </p:txBody>
      </p:sp>
    </p:spTree>
    <p:extLst>
      <p:ext uri="{BB962C8B-B14F-4D97-AF65-F5344CB8AC3E}">
        <p14:creationId xmlns:p14="http://schemas.microsoft.com/office/powerpoint/2010/main" val="403225636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a:p>
        </p:txBody>
      </p:sp>
      <p:sp>
        <p:nvSpPr>
          <p:cNvPr id="4" name="投影片編號版面配置區 3"/>
          <p:cNvSpPr>
            <a:spLocks noGrp="1"/>
          </p:cNvSpPr>
          <p:nvPr>
            <p:ph type="sldNum" sz="quarter" idx="10"/>
          </p:nvPr>
        </p:nvSpPr>
        <p:spPr/>
        <p:txBody>
          <a:bodyPr/>
          <a:lstStyle/>
          <a:p>
            <a:pPr>
              <a:defRPr/>
            </a:pPr>
            <a:fld id="{6DAA3A40-054A-4E66-A510-A1D67901AAF0}" type="slidenum">
              <a:rPr lang="en-US" altLang="zh-TW" smtClean="0"/>
              <a:pPr>
                <a:defRPr/>
              </a:pPr>
              <a:t>3</a:t>
            </a:fld>
            <a:endParaRPr lang="en-US" altLang="zh-TW"/>
          </a:p>
        </p:txBody>
      </p:sp>
    </p:spTree>
    <p:extLst>
      <p:ext uri="{BB962C8B-B14F-4D97-AF65-F5344CB8AC3E}">
        <p14:creationId xmlns:p14="http://schemas.microsoft.com/office/powerpoint/2010/main" val="403225636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a:p>
        </p:txBody>
      </p:sp>
      <p:sp>
        <p:nvSpPr>
          <p:cNvPr id="4" name="投影片編號版面配置區 3"/>
          <p:cNvSpPr>
            <a:spLocks noGrp="1"/>
          </p:cNvSpPr>
          <p:nvPr>
            <p:ph type="sldNum" sz="quarter" idx="10"/>
          </p:nvPr>
        </p:nvSpPr>
        <p:spPr/>
        <p:txBody>
          <a:bodyPr/>
          <a:lstStyle/>
          <a:p>
            <a:pPr>
              <a:defRPr/>
            </a:pPr>
            <a:fld id="{6DAA3A40-054A-4E66-A510-A1D67901AAF0}" type="slidenum">
              <a:rPr lang="en-US" altLang="zh-TW" smtClean="0"/>
              <a:pPr>
                <a:defRPr/>
              </a:pPr>
              <a:t>4</a:t>
            </a:fld>
            <a:endParaRPr lang="en-US" altLang="zh-TW"/>
          </a:p>
        </p:txBody>
      </p:sp>
    </p:spTree>
    <p:extLst>
      <p:ext uri="{BB962C8B-B14F-4D97-AF65-F5344CB8AC3E}">
        <p14:creationId xmlns:p14="http://schemas.microsoft.com/office/powerpoint/2010/main" val="403225636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a:p>
        </p:txBody>
      </p:sp>
      <p:sp>
        <p:nvSpPr>
          <p:cNvPr id="4" name="投影片編號版面配置區 3"/>
          <p:cNvSpPr>
            <a:spLocks noGrp="1"/>
          </p:cNvSpPr>
          <p:nvPr>
            <p:ph type="sldNum" sz="quarter" idx="10"/>
          </p:nvPr>
        </p:nvSpPr>
        <p:spPr/>
        <p:txBody>
          <a:bodyPr/>
          <a:lstStyle/>
          <a:p>
            <a:pPr>
              <a:defRPr/>
            </a:pPr>
            <a:fld id="{6DAA3A40-054A-4E66-A510-A1D67901AAF0}" type="slidenum">
              <a:rPr lang="en-US" altLang="zh-TW" smtClean="0"/>
              <a:pPr>
                <a:defRPr/>
              </a:pPr>
              <a:t>5</a:t>
            </a:fld>
            <a:endParaRPr lang="en-US" altLang="zh-TW"/>
          </a:p>
        </p:txBody>
      </p:sp>
    </p:spTree>
    <p:extLst>
      <p:ext uri="{BB962C8B-B14F-4D97-AF65-F5344CB8AC3E}">
        <p14:creationId xmlns:p14="http://schemas.microsoft.com/office/powerpoint/2010/main" val="403225636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a:p>
        </p:txBody>
      </p:sp>
      <p:sp>
        <p:nvSpPr>
          <p:cNvPr id="4" name="投影片編號版面配置區 3"/>
          <p:cNvSpPr>
            <a:spLocks noGrp="1"/>
          </p:cNvSpPr>
          <p:nvPr>
            <p:ph type="sldNum" sz="quarter" idx="10"/>
          </p:nvPr>
        </p:nvSpPr>
        <p:spPr/>
        <p:txBody>
          <a:bodyPr/>
          <a:lstStyle/>
          <a:p>
            <a:pPr>
              <a:defRPr/>
            </a:pPr>
            <a:fld id="{6DAA3A40-054A-4E66-A510-A1D67901AAF0}" type="slidenum">
              <a:rPr lang="en-US" altLang="zh-TW" smtClean="0"/>
              <a:pPr>
                <a:defRPr/>
              </a:pPr>
              <a:t>6</a:t>
            </a:fld>
            <a:endParaRPr lang="en-US" altLang="zh-TW"/>
          </a:p>
        </p:txBody>
      </p:sp>
    </p:spTree>
    <p:extLst>
      <p:ext uri="{BB962C8B-B14F-4D97-AF65-F5344CB8AC3E}">
        <p14:creationId xmlns:p14="http://schemas.microsoft.com/office/powerpoint/2010/main" val="403225636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a:p>
        </p:txBody>
      </p:sp>
      <p:sp>
        <p:nvSpPr>
          <p:cNvPr id="4" name="投影片編號版面配置區 3"/>
          <p:cNvSpPr>
            <a:spLocks noGrp="1"/>
          </p:cNvSpPr>
          <p:nvPr>
            <p:ph type="sldNum" sz="quarter" idx="10"/>
          </p:nvPr>
        </p:nvSpPr>
        <p:spPr/>
        <p:txBody>
          <a:bodyPr/>
          <a:lstStyle/>
          <a:p>
            <a:pPr>
              <a:defRPr/>
            </a:pPr>
            <a:fld id="{6DAA3A40-054A-4E66-A510-A1D67901AAF0}" type="slidenum">
              <a:rPr lang="en-US" altLang="zh-TW" smtClean="0"/>
              <a:pPr>
                <a:defRPr/>
              </a:pPr>
              <a:t>7</a:t>
            </a:fld>
            <a:endParaRPr lang="en-US" altLang="zh-TW"/>
          </a:p>
        </p:txBody>
      </p:sp>
    </p:spTree>
    <p:extLst>
      <p:ext uri="{BB962C8B-B14F-4D97-AF65-F5344CB8AC3E}">
        <p14:creationId xmlns:p14="http://schemas.microsoft.com/office/powerpoint/2010/main" val="403225636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標題投影片">
    <p:spTree>
      <p:nvGrpSpPr>
        <p:cNvPr id="1" name=""/>
        <p:cNvGrpSpPr/>
        <p:nvPr/>
      </p:nvGrpSpPr>
      <p:grpSpPr>
        <a:xfrm>
          <a:off x="0" y="0"/>
          <a:ext cx="0" cy="0"/>
          <a:chOff x="0" y="0"/>
          <a:chExt cx="0" cy="0"/>
        </a:xfrm>
      </p:grpSpPr>
      <p:sp>
        <p:nvSpPr>
          <p:cNvPr id="5122" name="Rectangle 2"/>
          <p:cNvSpPr>
            <a:spLocks noGrp="1" noChangeArrowheads="1"/>
          </p:cNvSpPr>
          <p:nvPr>
            <p:ph type="ctrTitle"/>
          </p:nvPr>
        </p:nvSpPr>
        <p:spPr>
          <a:xfrm>
            <a:off x="685800" y="1958975"/>
            <a:ext cx="7772400" cy="1470025"/>
          </a:xfrm>
          <a:effectLst>
            <a:outerShdw dist="35921" dir="2700000" algn="ctr" rotWithShape="0">
              <a:schemeClr val="tx1"/>
            </a:outerShdw>
          </a:effectLst>
        </p:spPr>
        <p:txBody>
          <a:bodyPr/>
          <a:lstStyle>
            <a:lvl1pPr>
              <a:defRPr sz="4000">
                <a:solidFill>
                  <a:schemeClr val="tx1"/>
                </a:solidFill>
                <a:effectLst>
                  <a:outerShdw blurRad="38100" dist="38100" dir="2700000" algn="tl">
                    <a:srgbClr val="FFFFFF"/>
                  </a:outerShdw>
                </a:effectLst>
              </a:defRPr>
            </a:lvl1pPr>
          </a:lstStyle>
          <a:p>
            <a:pPr lvl="0"/>
            <a:r>
              <a:rPr lang="zh-TW" altLang="en-US" noProof="0" smtClean="0"/>
              <a:t>按一下以編輯母片標題樣式</a:t>
            </a:r>
          </a:p>
        </p:txBody>
      </p:sp>
      <p:sp>
        <p:nvSpPr>
          <p:cNvPr id="5123" name="Rectangle 3"/>
          <p:cNvSpPr>
            <a:spLocks noGrp="1" noChangeArrowheads="1"/>
          </p:cNvSpPr>
          <p:nvPr>
            <p:ph type="subTitle" idx="1"/>
          </p:nvPr>
        </p:nvSpPr>
        <p:spPr>
          <a:xfrm>
            <a:off x="1371600" y="4508500"/>
            <a:ext cx="6400800" cy="1031875"/>
          </a:xfrm>
        </p:spPr>
        <p:txBody>
          <a:bodyPr/>
          <a:lstStyle>
            <a:lvl1pPr marL="0" indent="0" algn="ctr">
              <a:buFontTx/>
              <a:buNone/>
              <a:defRPr sz="3200"/>
            </a:lvl1pPr>
          </a:lstStyle>
          <a:p>
            <a:pPr lvl="0"/>
            <a:r>
              <a:rPr lang="zh-TW" altLang="en-US" noProof="0" smtClean="0"/>
              <a:t>按一下以編輯母片副標題樣式</a:t>
            </a:r>
          </a:p>
        </p:txBody>
      </p:sp>
      <p:sp>
        <p:nvSpPr>
          <p:cNvPr id="6" name="Rectangle 4"/>
          <p:cNvSpPr>
            <a:spLocks noGrp="1" noChangeArrowheads="1"/>
          </p:cNvSpPr>
          <p:nvPr>
            <p:ph type="dt" sz="half" idx="10"/>
          </p:nvPr>
        </p:nvSpPr>
        <p:spPr/>
        <p:txBody>
          <a:bodyPr/>
          <a:lstStyle>
            <a:lvl1pPr>
              <a:defRPr/>
            </a:lvl1pPr>
          </a:lstStyle>
          <a:p>
            <a:pPr>
              <a:defRPr/>
            </a:pPr>
            <a:endParaRPr lang="en-US" altLang="zh-TW"/>
          </a:p>
        </p:txBody>
      </p:sp>
      <p:sp>
        <p:nvSpPr>
          <p:cNvPr id="7" name="Rectangle 5"/>
          <p:cNvSpPr>
            <a:spLocks noGrp="1" noChangeArrowheads="1"/>
          </p:cNvSpPr>
          <p:nvPr>
            <p:ph type="ftr" sz="quarter" idx="11"/>
          </p:nvPr>
        </p:nvSpPr>
        <p:spPr/>
        <p:txBody>
          <a:bodyPr/>
          <a:lstStyle>
            <a:lvl1pPr>
              <a:defRPr/>
            </a:lvl1pPr>
          </a:lstStyle>
          <a:p>
            <a:pPr>
              <a:defRPr/>
            </a:pPr>
            <a:endParaRPr lang="en-US" altLang="zh-TW" dirty="0"/>
          </a:p>
        </p:txBody>
      </p:sp>
      <p:sp>
        <p:nvSpPr>
          <p:cNvPr id="8" name="Rectangle 6"/>
          <p:cNvSpPr>
            <a:spLocks noGrp="1" noChangeArrowheads="1"/>
          </p:cNvSpPr>
          <p:nvPr>
            <p:ph type="sldNum" sz="quarter" idx="12"/>
          </p:nvPr>
        </p:nvSpPr>
        <p:spPr>
          <a:xfrm>
            <a:off x="6553200" y="6245225"/>
            <a:ext cx="2133600" cy="476250"/>
          </a:xfrm>
        </p:spPr>
        <p:txBody>
          <a:bodyPr/>
          <a:lstStyle>
            <a:lvl1pPr>
              <a:defRPr sz="1400"/>
            </a:lvl1pPr>
          </a:lstStyle>
          <a:p>
            <a:pPr>
              <a:defRPr/>
            </a:pPr>
            <a:fld id="{36487C48-07DE-4847-8E20-BEF3874699EE}" type="slidenum">
              <a:rPr lang="en-US" altLang="zh-TW"/>
              <a:pPr>
                <a:defRPr/>
              </a:pPr>
              <a:t>‹#›</a:t>
            </a:fld>
            <a:endParaRPr lang="en-US" altLang="zh-TW" dirty="0"/>
          </a:p>
        </p:txBody>
      </p:sp>
    </p:spTree>
    <p:extLst>
      <p:ext uri="{BB962C8B-B14F-4D97-AF65-F5344CB8AC3E}">
        <p14:creationId xmlns:p14="http://schemas.microsoft.com/office/powerpoint/2010/main" val="168568419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直排文字版面配置區 2"/>
          <p:cNvSpPr>
            <a:spLocks noGrp="1"/>
          </p:cNvSpPr>
          <p:nvPr>
            <p:ph type="body" orient="vert" idx="1"/>
          </p:nvPr>
        </p:nvSpPr>
        <p:spPr/>
        <p:txBody>
          <a:bodyPr vert="eaVert"/>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zh-TW"/>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zh-TW"/>
          </a:p>
        </p:txBody>
      </p:sp>
      <p:sp>
        <p:nvSpPr>
          <p:cNvPr id="6" name="Rectangle 6"/>
          <p:cNvSpPr>
            <a:spLocks noGrp="1" noChangeArrowheads="1"/>
          </p:cNvSpPr>
          <p:nvPr>
            <p:ph type="sldNum" sz="quarter" idx="12"/>
          </p:nvPr>
        </p:nvSpPr>
        <p:spPr>
          <a:ln/>
        </p:spPr>
        <p:txBody>
          <a:bodyPr/>
          <a:lstStyle>
            <a:lvl1pPr>
              <a:defRPr/>
            </a:lvl1pPr>
          </a:lstStyle>
          <a:p>
            <a:pPr>
              <a:defRPr/>
            </a:pPr>
            <a:fld id="{60766A9D-EEA6-428C-9CF2-D4E1E23ACA0C}" type="slidenum">
              <a:rPr lang="en-US" altLang="zh-TW"/>
              <a:pPr>
                <a:defRPr/>
              </a:pPr>
              <a:t>‹#›</a:t>
            </a:fld>
            <a:endParaRPr lang="en-US" altLang="zh-TW"/>
          </a:p>
        </p:txBody>
      </p:sp>
    </p:spTree>
    <p:extLst>
      <p:ext uri="{BB962C8B-B14F-4D97-AF65-F5344CB8AC3E}">
        <p14:creationId xmlns:p14="http://schemas.microsoft.com/office/powerpoint/2010/main" val="38750794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sp>
        <p:nvSpPr>
          <p:cNvPr id="2" name="直排標題 1"/>
          <p:cNvSpPr>
            <a:spLocks noGrp="1"/>
          </p:cNvSpPr>
          <p:nvPr>
            <p:ph type="title" orient="vert"/>
          </p:nvPr>
        </p:nvSpPr>
        <p:spPr>
          <a:xfrm>
            <a:off x="6762750" y="188913"/>
            <a:ext cx="2057400" cy="5937250"/>
          </a:xfrm>
        </p:spPr>
        <p:txBody>
          <a:bodyPr vert="eaVert"/>
          <a:lstStyle/>
          <a:p>
            <a:r>
              <a:rPr lang="zh-TW" altLang="en-US" smtClean="0"/>
              <a:t>按一下以編輯母片標題樣式</a:t>
            </a:r>
            <a:endParaRPr lang="zh-TW" altLang="en-US"/>
          </a:p>
        </p:txBody>
      </p:sp>
      <p:sp>
        <p:nvSpPr>
          <p:cNvPr id="3" name="直排文字版面配置區 2"/>
          <p:cNvSpPr>
            <a:spLocks noGrp="1"/>
          </p:cNvSpPr>
          <p:nvPr>
            <p:ph type="body" orient="vert" idx="1"/>
          </p:nvPr>
        </p:nvSpPr>
        <p:spPr>
          <a:xfrm>
            <a:off x="590550" y="188913"/>
            <a:ext cx="6019800" cy="5937250"/>
          </a:xfrm>
        </p:spPr>
        <p:txBody>
          <a:bodyPr vert="eaVert"/>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zh-TW"/>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zh-TW"/>
          </a:p>
        </p:txBody>
      </p:sp>
      <p:sp>
        <p:nvSpPr>
          <p:cNvPr id="6" name="Rectangle 6"/>
          <p:cNvSpPr>
            <a:spLocks noGrp="1" noChangeArrowheads="1"/>
          </p:cNvSpPr>
          <p:nvPr>
            <p:ph type="sldNum" sz="quarter" idx="12"/>
          </p:nvPr>
        </p:nvSpPr>
        <p:spPr>
          <a:ln/>
        </p:spPr>
        <p:txBody>
          <a:bodyPr/>
          <a:lstStyle>
            <a:lvl1pPr>
              <a:defRPr/>
            </a:lvl1pPr>
          </a:lstStyle>
          <a:p>
            <a:pPr>
              <a:defRPr/>
            </a:pPr>
            <a:fld id="{7DDF0805-C415-45E1-B445-055E9802FBE9}" type="slidenum">
              <a:rPr lang="en-US" altLang="zh-TW"/>
              <a:pPr>
                <a:defRPr/>
              </a:pPr>
              <a:t>‹#›</a:t>
            </a:fld>
            <a:endParaRPr lang="en-US" altLang="zh-TW"/>
          </a:p>
        </p:txBody>
      </p:sp>
    </p:spTree>
    <p:extLst>
      <p:ext uri="{BB962C8B-B14F-4D97-AF65-F5344CB8AC3E}">
        <p14:creationId xmlns:p14="http://schemas.microsoft.com/office/powerpoint/2010/main" val="282722673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reserve="1">
  <p:cSld name="物件">
    <p:spTree>
      <p:nvGrpSpPr>
        <p:cNvPr id="1" name=""/>
        <p:cNvGrpSpPr/>
        <p:nvPr/>
      </p:nvGrpSpPr>
      <p:grpSpPr>
        <a:xfrm>
          <a:off x="0" y="0"/>
          <a:ext cx="0" cy="0"/>
          <a:chOff x="0" y="0"/>
          <a:chExt cx="0" cy="0"/>
        </a:xfrm>
      </p:grpSpPr>
      <p:sp>
        <p:nvSpPr>
          <p:cNvPr id="2" name="內容版面配置區 1"/>
          <p:cNvSpPr>
            <a:spLocks noGrp="1"/>
          </p:cNvSpPr>
          <p:nvPr>
            <p:ph/>
          </p:nvPr>
        </p:nvSpPr>
        <p:spPr>
          <a:xfrm>
            <a:off x="590550" y="188913"/>
            <a:ext cx="8229600" cy="5937250"/>
          </a:xfrm>
        </p:spPr>
        <p:txBody>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ltLang="zh-TW"/>
          </a:p>
        </p:txBody>
      </p:sp>
      <p:sp>
        <p:nvSpPr>
          <p:cNvPr id="4" name="Rectangle 5"/>
          <p:cNvSpPr>
            <a:spLocks noGrp="1" noChangeArrowheads="1"/>
          </p:cNvSpPr>
          <p:nvPr>
            <p:ph type="ftr" sz="quarter" idx="11"/>
          </p:nvPr>
        </p:nvSpPr>
        <p:spPr>
          <a:ln/>
        </p:spPr>
        <p:txBody>
          <a:bodyPr/>
          <a:lstStyle>
            <a:lvl1pPr>
              <a:defRPr/>
            </a:lvl1pPr>
          </a:lstStyle>
          <a:p>
            <a:pPr>
              <a:defRPr/>
            </a:pPr>
            <a:endParaRPr lang="en-US" altLang="zh-TW"/>
          </a:p>
        </p:txBody>
      </p:sp>
      <p:sp>
        <p:nvSpPr>
          <p:cNvPr id="5" name="Rectangle 6"/>
          <p:cNvSpPr>
            <a:spLocks noGrp="1" noChangeArrowheads="1"/>
          </p:cNvSpPr>
          <p:nvPr>
            <p:ph type="sldNum" sz="quarter" idx="12"/>
          </p:nvPr>
        </p:nvSpPr>
        <p:spPr>
          <a:ln/>
        </p:spPr>
        <p:txBody>
          <a:bodyPr/>
          <a:lstStyle>
            <a:lvl1pPr>
              <a:defRPr/>
            </a:lvl1pPr>
          </a:lstStyle>
          <a:p>
            <a:pPr>
              <a:defRPr/>
            </a:pPr>
            <a:fld id="{F449F7F9-6999-443C-8E60-C1142934B292}" type="slidenum">
              <a:rPr lang="en-US" altLang="zh-TW"/>
              <a:pPr>
                <a:defRPr/>
              </a:pPr>
              <a:t>‹#›</a:t>
            </a:fld>
            <a:endParaRPr lang="en-US" altLang="zh-TW"/>
          </a:p>
        </p:txBody>
      </p:sp>
    </p:spTree>
    <p:extLst>
      <p:ext uri="{BB962C8B-B14F-4D97-AF65-F5344CB8AC3E}">
        <p14:creationId xmlns:p14="http://schemas.microsoft.com/office/powerpoint/2010/main" val="378538702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bl" preserve="1">
  <p:cSld name="標題及表格">
    <p:spTree>
      <p:nvGrpSpPr>
        <p:cNvPr id="1" name=""/>
        <p:cNvGrpSpPr/>
        <p:nvPr/>
      </p:nvGrpSpPr>
      <p:grpSpPr>
        <a:xfrm>
          <a:off x="0" y="0"/>
          <a:ext cx="0" cy="0"/>
          <a:chOff x="0" y="0"/>
          <a:chExt cx="0" cy="0"/>
        </a:xfrm>
      </p:grpSpPr>
      <p:sp>
        <p:nvSpPr>
          <p:cNvPr id="2" name="標題 1"/>
          <p:cNvSpPr>
            <a:spLocks noGrp="1"/>
          </p:cNvSpPr>
          <p:nvPr>
            <p:ph type="title"/>
          </p:nvPr>
        </p:nvSpPr>
        <p:spPr>
          <a:xfrm>
            <a:off x="1239838" y="188913"/>
            <a:ext cx="7077075" cy="936625"/>
          </a:xfrm>
        </p:spPr>
        <p:txBody>
          <a:bodyPr/>
          <a:lstStyle/>
          <a:p>
            <a:r>
              <a:rPr lang="zh-TW" altLang="en-US" smtClean="0"/>
              <a:t>按一下以編輯母片標題樣式</a:t>
            </a:r>
            <a:endParaRPr lang="zh-TW" altLang="en-US"/>
          </a:p>
        </p:txBody>
      </p:sp>
      <p:sp>
        <p:nvSpPr>
          <p:cNvPr id="3" name="表格版面配置區 2"/>
          <p:cNvSpPr>
            <a:spLocks noGrp="1"/>
          </p:cNvSpPr>
          <p:nvPr>
            <p:ph type="tbl" idx="1"/>
          </p:nvPr>
        </p:nvSpPr>
        <p:spPr>
          <a:xfrm>
            <a:off x="590550" y="1341438"/>
            <a:ext cx="8229600" cy="4784725"/>
          </a:xfrm>
        </p:spPr>
        <p:txBody>
          <a:bodyPr/>
          <a:lstStyle/>
          <a:p>
            <a:pPr lvl="0"/>
            <a:endParaRPr lang="zh-TW" altLang="en-US" noProof="0" smtClean="0"/>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zh-TW"/>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zh-TW"/>
          </a:p>
        </p:txBody>
      </p:sp>
      <p:sp>
        <p:nvSpPr>
          <p:cNvPr id="6" name="Rectangle 6"/>
          <p:cNvSpPr>
            <a:spLocks noGrp="1" noChangeArrowheads="1"/>
          </p:cNvSpPr>
          <p:nvPr>
            <p:ph type="sldNum" sz="quarter" idx="12"/>
          </p:nvPr>
        </p:nvSpPr>
        <p:spPr>
          <a:ln/>
        </p:spPr>
        <p:txBody>
          <a:bodyPr/>
          <a:lstStyle>
            <a:lvl1pPr>
              <a:defRPr/>
            </a:lvl1pPr>
          </a:lstStyle>
          <a:p>
            <a:pPr>
              <a:defRPr/>
            </a:pPr>
            <a:fld id="{48BEB3B1-9B37-4C99-9118-E62FA5451A05}" type="slidenum">
              <a:rPr lang="en-US" altLang="zh-TW"/>
              <a:pPr>
                <a:defRPr/>
              </a:pPr>
              <a:t>‹#›</a:t>
            </a:fld>
            <a:endParaRPr lang="en-US" altLang="zh-TW"/>
          </a:p>
        </p:txBody>
      </p:sp>
    </p:spTree>
    <p:extLst>
      <p:ext uri="{BB962C8B-B14F-4D97-AF65-F5344CB8AC3E}">
        <p14:creationId xmlns:p14="http://schemas.microsoft.com/office/powerpoint/2010/main" val="137428323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xAndObj" preserve="1">
  <p:cSld name="標題，文字及物件">
    <p:spTree>
      <p:nvGrpSpPr>
        <p:cNvPr id="1" name=""/>
        <p:cNvGrpSpPr/>
        <p:nvPr/>
      </p:nvGrpSpPr>
      <p:grpSpPr>
        <a:xfrm>
          <a:off x="0" y="0"/>
          <a:ext cx="0" cy="0"/>
          <a:chOff x="0" y="0"/>
          <a:chExt cx="0" cy="0"/>
        </a:xfrm>
      </p:grpSpPr>
      <p:sp>
        <p:nvSpPr>
          <p:cNvPr id="2" name="標題 1"/>
          <p:cNvSpPr>
            <a:spLocks noGrp="1"/>
          </p:cNvSpPr>
          <p:nvPr>
            <p:ph type="title"/>
          </p:nvPr>
        </p:nvSpPr>
        <p:spPr>
          <a:xfrm>
            <a:off x="1239838" y="188913"/>
            <a:ext cx="7077075" cy="936625"/>
          </a:xfrm>
        </p:spPr>
        <p:txBody>
          <a:bodyPr/>
          <a:lstStyle/>
          <a:p>
            <a:r>
              <a:rPr lang="zh-TW" altLang="en-US" smtClean="0"/>
              <a:t>按一下以編輯母片標題樣式</a:t>
            </a:r>
            <a:endParaRPr lang="zh-TW" altLang="en-US"/>
          </a:p>
        </p:txBody>
      </p:sp>
      <p:sp>
        <p:nvSpPr>
          <p:cNvPr id="3" name="文字版面配置區 2"/>
          <p:cNvSpPr>
            <a:spLocks noGrp="1"/>
          </p:cNvSpPr>
          <p:nvPr>
            <p:ph type="body" sz="half" idx="1"/>
          </p:nvPr>
        </p:nvSpPr>
        <p:spPr>
          <a:xfrm>
            <a:off x="590550" y="1341438"/>
            <a:ext cx="4038600" cy="4784725"/>
          </a:xfrm>
        </p:spPr>
        <p:txBody>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內容版面配置區 3"/>
          <p:cNvSpPr>
            <a:spLocks noGrp="1"/>
          </p:cNvSpPr>
          <p:nvPr>
            <p:ph sz="half" idx="2"/>
          </p:nvPr>
        </p:nvSpPr>
        <p:spPr>
          <a:xfrm>
            <a:off x="4781550" y="1341438"/>
            <a:ext cx="4038600" cy="4784725"/>
          </a:xfrm>
        </p:spPr>
        <p:txBody>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zh-TW"/>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zh-TW"/>
          </a:p>
        </p:txBody>
      </p:sp>
      <p:sp>
        <p:nvSpPr>
          <p:cNvPr id="7" name="Rectangle 6"/>
          <p:cNvSpPr>
            <a:spLocks noGrp="1" noChangeArrowheads="1"/>
          </p:cNvSpPr>
          <p:nvPr>
            <p:ph type="sldNum" sz="quarter" idx="12"/>
          </p:nvPr>
        </p:nvSpPr>
        <p:spPr>
          <a:ln/>
        </p:spPr>
        <p:txBody>
          <a:bodyPr/>
          <a:lstStyle>
            <a:lvl1pPr>
              <a:defRPr/>
            </a:lvl1pPr>
          </a:lstStyle>
          <a:p>
            <a:pPr>
              <a:defRPr/>
            </a:pPr>
            <a:fld id="{EA5E90E0-852B-494A-B2E5-C3AD23A5F511}" type="slidenum">
              <a:rPr lang="en-US" altLang="zh-TW"/>
              <a:pPr>
                <a:defRPr/>
              </a:pPr>
              <a:t>‹#›</a:t>
            </a:fld>
            <a:endParaRPr lang="en-US" altLang="zh-TW"/>
          </a:p>
        </p:txBody>
      </p:sp>
    </p:spTree>
    <p:extLst>
      <p:ext uri="{BB962C8B-B14F-4D97-AF65-F5344CB8AC3E}">
        <p14:creationId xmlns:p14="http://schemas.microsoft.com/office/powerpoint/2010/main" val="25151287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標題及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內容版面配置區 2"/>
          <p:cNvSpPr>
            <a:spLocks noGrp="1"/>
          </p:cNvSpPr>
          <p:nvPr>
            <p:ph idx="1"/>
          </p:nvPr>
        </p:nvSpPr>
        <p:spPr/>
        <p:txBody>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zh-TW"/>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zh-TW"/>
          </a:p>
        </p:txBody>
      </p:sp>
      <p:sp>
        <p:nvSpPr>
          <p:cNvPr id="6" name="Rectangle 6"/>
          <p:cNvSpPr>
            <a:spLocks noGrp="1" noChangeArrowheads="1"/>
          </p:cNvSpPr>
          <p:nvPr>
            <p:ph type="sldNum" sz="quarter" idx="12"/>
          </p:nvPr>
        </p:nvSpPr>
        <p:spPr>
          <a:ln/>
        </p:spPr>
        <p:txBody>
          <a:bodyPr/>
          <a:lstStyle>
            <a:lvl1pPr>
              <a:defRPr/>
            </a:lvl1pPr>
          </a:lstStyle>
          <a:p>
            <a:pPr>
              <a:defRPr/>
            </a:pPr>
            <a:fld id="{47FB669E-6E06-447D-9761-FE3C2B2C6293}" type="slidenum">
              <a:rPr lang="en-US" altLang="zh-TW"/>
              <a:pPr>
                <a:defRPr/>
              </a:pPr>
              <a:t>‹#›</a:t>
            </a:fld>
            <a:endParaRPr lang="en-US" altLang="zh-TW"/>
          </a:p>
        </p:txBody>
      </p:sp>
    </p:spTree>
    <p:extLst>
      <p:ext uri="{BB962C8B-B14F-4D97-AF65-F5344CB8AC3E}">
        <p14:creationId xmlns:p14="http://schemas.microsoft.com/office/powerpoint/2010/main" val="19306570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章節標題">
    <p:spTree>
      <p:nvGrpSpPr>
        <p:cNvPr id="1" name=""/>
        <p:cNvGrpSpPr/>
        <p:nvPr/>
      </p:nvGrpSpPr>
      <p:grpSpPr>
        <a:xfrm>
          <a:off x="0" y="0"/>
          <a:ext cx="0" cy="0"/>
          <a:chOff x="0" y="0"/>
          <a:chExt cx="0" cy="0"/>
        </a:xfrm>
      </p:grpSpPr>
      <p:sp>
        <p:nvSpPr>
          <p:cNvPr id="2" name="標題 1"/>
          <p:cNvSpPr>
            <a:spLocks noGrp="1"/>
          </p:cNvSpPr>
          <p:nvPr>
            <p:ph type="title"/>
          </p:nvPr>
        </p:nvSpPr>
        <p:spPr>
          <a:xfrm>
            <a:off x="722313" y="4406900"/>
            <a:ext cx="7772400" cy="1362075"/>
          </a:xfrm>
        </p:spPr>
        <p:txBody>
          <a:bodyPr anchor="t"/>
          <a:lstStyle>
            <a:lvl1pPr algn="l">
              <a:defRPr sz="4000" b="1" cap="all"/>
            </a:lvl1pPr>
          </a:lstStyle>
          <a:p>
            <a:r>
              <a:rPr lang="zh-TW" altLang="en-US" smtClean="0"/>
              <a:t>按一下以編輯母片標題樣式</a:t>
            </a:r>
            <a:endParaRPr lang="zh-TW" altLang="en-US"/>
          </a:p>
        </p:txBody>
      </p:sp>
      <p:sp>
        <p:nvSpPr>
          <p:cNvPr id="3" name="文字版面配置區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zh-TW" altLang="en-US" smtClean="0"/>
              <a:t>按一下以編輯母片文字樣式</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zh-TW"/>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zh-TW"/>
          </a:p>
        </p:txBody>
      </p:sp>
      <p:sp>
        <p:nvSpPr>
          <p:cNvPr id="6" name="Rectangle 6"/>
          <p:cNvSpPr>
            <a:spLocks noGrp="1" noChangeArrowheads="1"/>
          </p:cNvSpPr>
          <p:nvPr>
            <p:ph type="sldNum" sz="quarter" idx="12"/>
          </p:nvPr>
        </p:nvSpPr>
        <p:spPr>
          <a:ln/>
        </p:spPr>
        <p:txBody>
          <a:bodyPr/>
          <a:lstStyle>
            <a:lvl1pPr>
              <a:defRPr/>
            </a:lvl1pPr>
          </a:lstStyle>
          <a:p>
            <a:pPr>
              <a:defRPr/>
            </a:pPr>
            <a:fld id="{5D75C2F5-6800-4F20-AF04-AF9849E2269E}" type="slidenum">
              <a:rPr lang="en-US" altLang="zh-TW"/>
              <a:pPr>
                <a:defRPr/>
              </a:pPr>
              <a:t>‹#›</a:t>
            </a:fld>
            <a:endParaRPr lang="en-US" altLang="zh-TW"/>
          </a:p>
        </p:txBody>
      </p:sp>
    </p:spTree>
    <p:extLst>
      <p:ext uri="{BB962C8B-B14F-4D97-AF65-F5344CB8AC3E}">
        <p14:creationId xmlns:p14="http://schemas.microsoft.com/office/powerpoint/2010/main" val="76252140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兩項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內容版面配置區 2"/>
          <p:cNvSpPr>
            <a:spLocks noGrp="1"/>
          </p:cNvSpPr>
          <p:nvPr>
            <p:ph sz="half" idx="1"/>
          </p:nvPr>
        </p:nvSpPr>
        <p:spPr>
          <a:xfrm>
            <a:off x="590550" y="1341438"/>
            <a:ext cx="4038600" cy="4784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內容版面配置區 3"/>
          <p:cNvSpPr>
            <a:spLocks noGrp="1"/>
          </p:cNvSpPr>
          <p:nvPr>
            <p:ph sz="half" idx="2"/>
          </p:nvPr>
        </p:nvSpPr>
        <p:spPr>
          <a:xfrm>
            <a:off x="4781550" y="1341438"/>
            <a:ext cx="4038600" cy="4784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zh-TW"/>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zh-TW"/>
          </a:p>
        </p:txBody>
      </p:sp>
      <p:sp>
        <p:nvSpPr>
          <p:cNvPr id="7" name="Rectangle 6"/>
          <p:cNvSpPr>
            <a:spLocks noGrp="1" noChangeArrowheads="1"/>
          </p:cNvSpPr>
          <p:nvPr>
            <p:ph type="sldNum" sz="quarter" idx="12"/>
          </p:nvPr>
        </p:nvSpPr>
        <p:spPr>
          <a:ln/>
        </p:spPr>
        <p:txBody>
          <a:bodyPr/>
          <a:lstStyle>
            <a:lvl1pPr>
              <a:defRPr/>
            </a:lvl1pPr>
          </a:lstStyle>
          <a:p>
            <a:pPr>
              <a:defRPr/>
            </a:pPr>
            <a:fld id="{2AD7065E-0BB7-4599-9B74-EB2CBD25B5D2}" type="slidenum">
              <a:rPr lang="en-US" altLang="zh-TW"/>
              <a:pPr>
                <a:defRPr/>
              </a:pPr>
              <a:t>‹#›</a:t>
            </a:fld>
            <a:endParaRPr lang="en-US" altLang="zh-TW"/>
          </a:p>
        </p:txBody>
      </p:sp>
    </p:spTree>
    <p:extLst>
      <p:ext uri="{BB962C8B-B14F-4D97-AF65-F5344CB8AC3E}">
        <p14:creationId xmlns:p14="http://schemas.microsoft.com/office/powerpoint/2010/main" val="408092938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對">
    <p:spTree>
      <p:nvGrpSpPr>
        <p:cNvPr id="1" name=""/>
        <p:cNvGrpSpPr/>
        <p:nvPr/>
      </p:nvGrpSpPr>
      <p:grpSpPr>
        <a:xfrm>
          <a:off x="0" y="0"/>
          <a:ext cx="0" cy="0"/>
          <a:chOff x="0" y="0"/>
          <a:chExt cx="0" cy="0"/>
        </a:xfrm>
      </p:grpSpPr>
      <p:sp>
        <p:nvSpPr>
          <p:cNvPr id="2" name="標題 1"/>
          <p:cNvSpPr>
            <a:spLocks noGrp="1"/>
          </p:cNvSpPr>
          <p:nvPr>
            <p:ph type="title"/>
          </p:nvPr>
        </p:nvSpPr>
        <p:spPr>
          <a:xfrm>
            <a:off x="457200" y="274638"/>
            <a:ext cx="8229600" cy="1143000"/>
          </a:xfrm>
        </p:spPr>
        <p:txBody>
          <a:bodyPr/>
          <a:lstStyle>
            <a:lvl1pPr>
              <a:defRPr/>
            </a:lvl1pPr>
          </a:lstStyle>
          <a:p>
            <a:r>
              <a:rPr lang="zh-TW" altLang="en-US" smtClean="0"/>
              <a:t>按一下以編輯母片標題樣式</a:t>
            </a:r>
            <a:endParaRPr lang="zh-TW" altLang="en-US"/>
          </a:p>
        </p:txBody>
      </p:sp>
      <p:sp>
        <p:nvSpPr>
          <p:cNvPr id="3" name="文字版面配置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smtClean="0"/>
              <a:t>按一下以編輯母片文字樣式</a:t>
            </a:r>
          </a:p>
        </p:txBody>
      </p:sp>
      <p:sp>
        <p:nvSpPr>
          <p:cNvPr id="4" name="內容版面配置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5" name="文字版面配置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smtClean="0"/>
              <a:t>按一下以編輯母片文字樣式</a:t>
            </a:r>
          </a:p>
        </p:txBody>
      </p:sp>
      <p:sp>
        <p:nvSpPr>
          <p:cNvPr id="6" name="內容版面配置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ltLang="zh-TW"/>
          </a:p>
        </p:txBody>
      </p:sp>
      <p:sp>
        <p:nvSpPr>
          <p:cNvPr id="8" name="Rectangle 5"/>
          <p:cNvSpPr>
            <a:spLocks noGrp="1" noChangeArrowheads="1"/>
          </p:cNvSpPr>
          <p:nvPr>
            <p:ph type="ftr" sz="quarter" idx="11"/>
          </p:nvPr>
        </p:nvSpPr>
        <p:spPr>
          <a:ln/>
        </p:spPr>
        <p:txBody>
          <a:bodyPr/>
          <a:lstStyle>
            <a:lvl1pPr>
              <a:defRPr/>
            </a:lvl1pPr>
          </a:lstStyle>
          <a:p>
            <a:pPr>
              <a:defRPr/>
            </a:pPr>
            <a:endParaRPr lang="en-US" altLang="zh-TW"/>
          </a:p>
        </p:txBody>
      </p:sp>
      <p:sp>
        <p:nvSpPr>
          <p:cNvPr id="9" name="Rectangle 6"/>
          <p:cNvSpPr>
            <a:spLocks noGrp="1" noChangeArrowheads="1"/>
          </p:cNvSpPr>
          <p:nvPr>
            <p:ph type="sldNum" sz="quarter" idx="12"/>
          </p:nvPr>
        </p:nvSpPr>
        <p:spPr>
          <a:ln/>
        </p:spPr>
        <p:txBody>
          <a:bodyPr/>
          <a:lstStyle>
            <a:lvl1pPr>
              <a:defRPr/>
            </a:lvl1pPr>
          </a:lstStyle>
          <a:p>
            <a:pPr>
              <a:defRPr/>
            </a:pPr>
            <a:fld id="{B83220A9-F3F2-476D-B878-EC6171A89632}" type="slidenum">
              <a:rPr lang="en-US" altLang="zh-TW"/>
              <a:pPr>
                <a:defRPr/>
              </a:pPr>
              <a:t>‹#›</a:t>
            </a:fld>
            <a:endParaRPr lang="en-US" altLang="zh-TW"/>
          </a:p>
        </p:txBody>
      </p:sp>
    </p:spTree>
    <p:extLst>
      <p:ext uri="{BB962C8B-B14F-4D97-AF65-F5344CB8AC3E}">
        <p14:creationId xmlns:p14="http://schemas.microsoft.com/office/powerpoint/2010/main" val="163030513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ltLang="zh-TW"/>
          </a:p>
        </p:txBody>
      </p:sp>
      <p:sp>
        <p:nvSpPr>
          <p:cNvPr id="4" name="Rectangle 5"/>
          <p:cNvSpPr>
            <a:spLocks noGrp="1" noChangeArrowheads="1"/>
          </p:cNvSpPr>
          <p:nvPr>
            <p:ph type="ftr" sz="quarter" idx="11"/>
          </p:nvPr>
        </p:nvSpPr>
        <p:spPr>
          <a:ln/>
        </p:spPr>
        <p:txBody>
          <a:bodyPr/>
          <a:lstStyle>
            <a:lvl1pPr>
              <a:defRPr/>
            </a:lvl1pPr>
          </a:lstStyle>
          <a:p>
            <a:pPr>
              <a:defRPr/>
            </a:pPr>
            <a:endParaRPr lang="en-US" altLang="zh-TW"/>
          </a:p>
        </p:txBody>
      </p:sp>
      <p:sp>
        <p:nvSpPr>
          <p:cNvPr id="5" name="Rectangle 6"/>
          <p:cNvSpPr>
            <a:spLocks noGrp="1" noChangeArrowheads="1"/>
          </p:cNvSpPr>
          <p:nvPr>
            <p:ph type="sldNum" sz="quarter" idx="12"/>
          </p:nvPr>
        </p:nvSpPr>
        <p:spPr>
          <a:ln/>
        </p:spPr>
        <p:txBody>
          <a:bodyPr/>
          <a:lstStyle>
            <a:lvl1pPr>
              <a:defRPr/>
            </a:lvl1pPr>
          </a:lstStyle>
          <a:p>
            <a:pPr>
              <a:defRPr/>
            </a:pPr>
            <a:fld id="{566D1639-EA56-4E14-B7AB-18EA58432A66}" type="slidenum">
              <a:rPr lang="en-US" altLang="zh-TW"/>
              <a:pPr>
                <a:defRPr/>
              </a:pPr>
              <a:t>‹#›</a:t>
            </a:fld>
            <a:endParaRPr lang="en-US" altLang="zh-TW"/>
          </a:p>
        </p:txBody>
      </p:sp>
    </p:spTree>
    <p:extLst>
      <p:ext uri="{BB962C8B-B14F-4D97-AF65-F5344CB8AC3E}">
        <p14:creationId xmlns:p14="http://schemas.microsoft.com/office/powerpoint/2010/main" val="8320116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ltLang="zh-TW"/>
          </a:p>
        </p:txBody>
      </p:sp>
      <p:sp>
        <p:nvSpPr>
          <p:cNvPr id="3" name="Rectangle 5"/>
          <p:cNvSpPr>
            <a:spLocks noGrp="1" noChangeArrowheads="1"/>
          </p:cNvSpPr>
          <p:nvPr>
            <p:ph type="ftr" sz="quarter" idx="11"/>
          </p:nvPr>
        </p:nvSpPr>
        <p:spPr>
          <a:ln/>
        </p:spPr>
        <p:txBody>
          <a:bodyPr/>
          <a:lstStyle>
            <a:lvl1pPr>
              <a:defRPr/>
            </a:lvl1pPr>
          </a:lstStyle>
          <a:p>
            <a:pPr>
              <a:defRPr/>
            </a:pPr>
            <a:endParaRPr lang="en-US" altLang="zh-TW"/>
          </a:p>
        </p:txBody>
      </p:sp>
      <p:sp>
        <p:nvSpPr>
          <p:cNvPr id="4" name="Rectangle 6"/>
          <p:cNvSpPr>
            <a:spLocks noGrp="1" noChangeArrowheads="1"/>
          </p:cNvSpPr>
          <p:nvPr>
            <p:ph type="sldNum" sz="quarter" idx="12"/>
          </p:nvPr>
        </p:nvSpPr>
        <p:spPr>
          <a:ln/>
        </p:spPr>
        <p:txBody>
          <a:bodyPr/>
          <a:lstStyle>
            <a:lvl1pPr>
              <a:defRPr/>
            </a:lvl1pPr>
          </a:lstStyle>
          <a:p>
            <a:pPr>
              <a:defRPr/>
            </a:pPr>
            <a:fld id="{9F7F16F9-0399-4659-B571-0608565AAEC0}" type="slidenum">
              <a:rPr lang="en-US" altLang="zh-TW"/>
              <a:pPr>
                <a:defRPr/>
              </a:pPr>
              <a:t>‹#›</a:t>
            </a:fld>
            <a:endParaRPr lang="en-US" altLang="zh-TW"/>
          </a:p>
        </p:txBody>
      </p:sp>
    </p:spTree>
    <p:extLst>
      <p:ext uri="{BB962C8B-B14F-4D97-AF65-F5344CB8AC3E}">
        <p14:creationId xmlns:p14="http://schemas.microsoft.com/office/powerpoint/2010/main" val="2552630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含標題的內容">
    <p:spTree>
      <p:nvGrpSpPr>
        <p:cNvPr id="1" name=""/>
        <p:cNvGrpSpPr/>
        <p:nvPr/>
      </p:nvGrpSpPr>
      <p:grpSpPr>
        <a:xfrm>
          <a:off x="0" y="0"/>
          <a:ext cx="0" cy="0"/>
          <a:chOff x="0" y="0"/>
          <a:chExt cx="0" cy="0"/>
        </a:xfrm>
      </p:grpSpPr>
      <p:sp>
        <p:nvSpPr>
          <p:cNvPr id="2" name="標題 1"/>
          <p:cNvSpPr>
            <a:spLocks noGrp="1"/>
          </p:cNvSpPr>
          <p:nvPr>
            <p:ph type="title"/>
          </p:nvPr>
        </p:nvSpPr>
        <p:spPr>
          <a:xfrm>
            <a:off x="457200" y="273050"/>
            <a:ext cx="3008313" cy="1162050"/>
          </a:xfrm>
        </p:spPr>
        <p:txBody>
          <a:bodyPr anchor="b"/>
          <a:lstStyle>
            <a:lvl1pPr algn="l">
              <a:defRPr sz="2000" b="1"/>
            </a:lvl1pPr>
          </a:lstStyle>
          <a:p>
            <a:r>
              <a:rPr lang="zh-TW" altLang="en-US" smtClean="0"/>
              <a:t>按一下以編輯母片標題樣式</a:t>
            </a:r>
            <a:endParaRPr lang="zh-TW" altLang="en-US"/>
          </a:p>
        </p:txBody>
      </p:sp>
      <p:sp>
        <p:nvSpPr>
          <p:cNvPr id="3" name="內容版面配置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文字版面配置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smtClean="0"/>
              <a:t>按一下以編輯母片文字樣式</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zh-TW"/>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zh-TW"/>
          </a:p>
        </p:txBody>
      </p:sp>
      <p:sp>
        <p:nvSpPr>
          <p:cNvPr id="7" name="Rectangle 6"/>
          <p:cNvSpPr>
            <a:spLocks noGrp="1" noChangeArrowheads="1"/>
          </p:cNvSpPr>
          <p:nvPr>
            <p:ph type="sldNum" sz="quarter" idx="12"/>
          </p:nvPr>
        </p:nvSpPr>
        <p:spPr>
          <a:ln/>
        </p:spPr>
        <p:txBody>
          <a:bodyPr/>
          <a:lstStyle>
            <a:lvl1pPr>
              <a:defRPr/>
            </a:lvl1pPr>
          </a:lstStyle>
          <a:p>
            <a:pPr>
              <a:defRPr/>
            </a:pPr>
            <a:fld id="{64D90E0F-FF7A-4F0A-88A2-F2A0661C6DE8}" type="slidenum">
              <a:rPr lang="en-US" altLang="zh-TW"/>
              <a:pPr>
                <a:defRPr/>
              </a:pPr>
              <a:t>‹#›</a:t>
            </a:fld>
            <a:endParaRPr lang="en-US" altLang="zh-TW"/>
          </a:p>
        </p:txBody>
      </p:sp>
    </p:spTree>
    <p:extLst>
      <p:ext uri="{BB962C8B-B14F-4D97-AF65-F5344CB8AC3E}">
        <p14:creationId xmlns:p14="http://schemas.microsoft.com/office/powerpoint/2010/main" val="218756590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含標題的圖片">
    <p:spTree>
      <p:nvGrpSpPr>
        <p:cNvPr id="1" name=""/>
        <p:cNvGrpSpPr/>
        <p:nvPr/>
      </p:nvGrpSpPr>
      <p:grpSpPr>
        <a:xfrm>
          <a:off x="0" y="0"/>
          <a:ext cx="0" cy="0"/>
          <a:chOff x="0" y="0"/>
          <a:chExt cx="0" cy="0"/>
        </a:xfrm>
      </p:grpSpPr>
      <p:sp>
        <p:nvSpPr>
          <p:cNvPr id="2" name="標題 1"/>
          <p:cNvSpPr>
            <a:spLocks noGrp="1"/>
          </p:cNvSpPr>
          <p:nvPr>
            <p:ph type="title"/>
          </p:nvPr>
        </p:nvSpPr>
        <p:spPr>
          <a:xfrm>
            <a:off x="1792288" y="4800600"/>
            <a:ext cx="5486400" cy="566738"/>
          </a:xfrm>
        </p:spPr>
        <p:txBody>
          <a:bodyPr anchor="b"/>
          <a:lstStyle>
            <a:lvl1pPr algn="l">
              <a:defRPr sz="2000" b="1"/>
            </a:lvl1pPr>
          </a:lstStyle>
          <a:p>
            <a:r>
              <a:rPr lang="zh-TW" altLang="en-US" smtClean="0"/>
              <a:t>按一下以編輯母片標題樣式</a:t>
            </a:r>
            <a:endParaRPr lang="zh-TW" altLang="en-US"/>
          </a:p>
        </p:txBody>
      </p:sp>
      <p:sp>
        <p:nvSpPr>
          <p:cNvPr id="3" name="圖片版面配置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zh-TW" altLang="en-US" noProof="0" smtClean="0"/>
          </a:p>
        </p:txBody>
      </p:sp>
      <p:sp>
        <p:nvSpPr>
          <p:cNvPr id="4" name="文字版面配置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smtClean="0"/>
              <a:t>按一下以編輯母片文字樣式</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zh-TW"/>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zh-TW"/>
          </a:p>
        </p:txBody>
      </p:sp>
      <p:sp>
        <p:nvSpPr>
          <p:cNvPr id="7" name="Rectangle 6"/>
          <p:cNvSpPr>
            <a:spLocks noGrp="1" noChangeArrowheads="1"/>
          </p:cNvSpPr>
          <p:nvPr>
            <p:ph type="sldNum" sz="quarter" idx="12"/>
          </p:nvPr>
        </p:nvSpPr>
        <p:spPr>
          <a:ln/>
        </p:spPr>
        <p:txBody>
          <a:bodyPr/>
          <a:lstStyle>
            <a:lvl1pPr>
              <a:defRPr/>
            </a:lvl1pPr>
          </a:lstStyle>
          <a:p>
            <a:pPr>
              <a:defRPr/>
            </a:pPr>
            <a:fld id="{C3885BE2-BD89-406E-90A0-4B3AB9423295}" type="slidenum">
              <a:rPr lang="en-US" altLang="zh-TW"/>
              <a:pPr>
                <a:defRPr/>
              </a:pPr>
              <a:t>‹#›</a:t>
            </a:fld>
            <a:endParaRPr lang="en-US" altLang="zh-TW"/>
          </a:p>
        </p:txBody>
      </p:sp>
    </p:spTree>
    <p:extLst>
      <p:ext uri="{BB962C8B-B14F-4D97-AF65-F5344CB8AC3E}">
        <p14:creationId xmlns:p14="http://schemas.microsoft.com/office/powerpoint/2010/main" val="8078883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shadeToTitle="1">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1239838" y="188913"/>
            <a:ext cx="7077075" cy="936625"/>
          </a:xfrm>
          <a:prstGeom prst="rect">
            <a:avLst/>
          </a:prstGeom>
          <a:noFill/>
          <a:ln>
            <a:noFill/>
          </a:ln>
          <a:effectLst>
            <a:outerShdw dist="17961" dir="2700000" algn="ctr" rotWithShape="0">
              <a:schemeClr val="tx1"/>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zh-TW" altLang="en-US" smtClean="0"/>
              <a:t>按一下以編輯母片標題樣式</a:t>
            </a:r>
          </a:p>
        </p:txBody>
      </p:sp>
      <p:sp>
        <p:nvSpPr>
          <p:cNvPr id="1027" name="Rectangle 3"/>
          <p:cNvSpPr>
            <a:spLocks noGrp="1" noChangeArrowheads="1"/>
          </p:cNvSpPr>
          <p:nvPr>
            <p:ph type="body" idx="1"/>
          </p:nvPr>
        </p:nvSpPr>
        <p:spPr bwMode="auto">
          <a:xfrm>
            <a:off x="590550" y="1341438"/>
            <a:ext cx="8229600" cy="4784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zh-TW" altLang="en-US" smtClean="0"/>
              <a:t>按一下以編輯母片</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p>
        </p:txBody>
      </p:sp>
      <p:sp>
        <p:nvSpPr>
          <p:cNvPr id="4100"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400">
                <a:latin typeface="Arial" charset="0"/>
                <a:ea typeface="新細明體" pitchFamily="18" charset="-120"/>
              </a:defRPr>
            </a:lvl1pPr>
          </a:lstStyle>
          <a:p>
            <a:pPr>
              <a:defRPr/>
            </a:pPr>
            <a:endParaRPr lang="en-US" altLang="zh-TW"/>
          </a:p>
        </p:txBody>
      </p:sp>
      <p:sp>
        <p:nvSpPr>
          <p:cNvPr id="4101"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eaLnBrk="1" hangingPunct="1">
              <a:defRPr sz="1400">
                <a:latin typeface="Arial" charset="0"/>
                <a:ea typeface="新細明體" pitchFamily="18" charset="-120"/>
              </a:defRPr>
            </a:lvl1pPr>
          </a:lstStyle>
          <a:p>
            <a:pPr>
              <a:defRPr/>
            </a:pPr>
            <a:endParaRPr lang="en-US" altLang="zh-TW"/>
          </a:p>
        </p:txBody>
      </p:sp>
      <p:sp>
        <p:nvSpPr>
          <p:cNvPr id="4102" name="Rectangle 6"/>
          <p:cNvSpPr>
            <a:spLocks noGrp="1" noChangeArrowheads="1"/>
          </p:cNvSpPr>
          <p:nvPr>
            <p:ph type="sldNum" sz="quarter" idx="4"/>
          </p:nvPr>
        </p:nvSpPr>
        <p:spPr bwMode="auto">
          <a:xfrm>
            <a:off x="6659563" y="6453188"/>
            <a:ext cx="2133600" cy="360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200"/>
            </a:lvl1pPr>
          </a:lstStyle>
          <a:p>
            <a:pPr>
              <a:defRPr/>
            </a:pPr>
            <a:fld id="{A094C039-23CC-4B49-84B6-E961331B8668}" type="slidenum">
              <a:rPr lang="en-US" altLang="zh-TW"/>
              <a:pPr>
                <a:defRPr/>
              </a:pPr>
              <a:t>‹#›</a:t>
            </a:fld>
            <a:endParaRPr lang="en-US" altLang="zh-TW"/>
          </a:p>
        </p:txBody>
      </p:sp>
      <p:sp>
        <p:nvSpPr>
          <p:cNvPr id="1031" name="Line 7"/>
          <p:cNvSpPr>
            <a:spLocks noChangeShapeType="1"/>
          </p:cNvSpPr>
          <p:nvPr/>
        </p:nvSpPr>
        <p:spPr bwMode="auto">
          <a:xfrm>
            <a:off x="107950" y="1125538"/>
            <a:ext cx="8964613" cy="0"/>
          </a:xfrm>
          <a:prstGeom prst="line">
            <a:avLst/>
          </a:prstGeom>
          <a:noFill/>
          <a:ln w="12700">
            <a:solidFill>
              <a:schemeClr val="accent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zh-TW" altLang="en-US"/>
          </a:p>
        </p:txBody>
      </p:sp>
      <p:sp>
        <p:nvSpPr>
          <p:cNvPr id="1032" name="Line 8"/>
          <p:cNvSpPr>
            <a:spLocks noChangeShapeType="1"/>
          </p:cNvSpPr>
          <p:nvPr/>
        </p:nvSpPr>
        <p:spPr bwMode="auto">
          <a:xfrm>
            <a:off x="107950" y="6308725"/>
            <a:ext cx="8964613" cy="0"/>
          </a:xfrm>
          <a:prstGeom prst="line">
            <a:avLst/>
          </a:prstGeom>
          <a:noFill/>
          <a:ln w="12700">
            <a:solidFill>
              <a:schemeClr val="accent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zh-TW" altLang="en-US"/>
          </a:p>
        </p:txBody>
      </p:sp>
      <p:pic>
        <p:nvPicPr>
          <p:cNvPr id="1033" name="Picture 9" descr="C-INERC"/>
          <p:cNvPicPr>
            <a:picLocks noChangeAspect="1" noChangeArrowheads="1"/>
          </p:cNvPicPr>
          <p:nvPr/>
        </p:nvPicPr>
        <p:blipFill>
          <a:blip r:embed="rId16"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323850" y="333375"/>
            <a:ext cx="935038" cy="660400"/>
          </a:xfrm>
          <a:prstGeom prst="rect">
            <a:avLst/>
          </a:prstGeom>
          <a:noFill/>
          <a:ln>
            <a:noFill/>
          </a:ln>
          <a:effectLst>
            <a:outerShdw dist="35921" dir="2700000" algn="ctr" rotWithShape="0">
              <a:schemeClr val="bg1"/>
            </a:outer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34" name="Text Box 10"/>
          <p:cNvSpPr txBox="1">
            <a:spLocks noChangeArrowheads="1"/>
          </p:cNvSpPr>
          <p:nvPr/>
        </p:nvSpPr>
        <p:spPr bwMode="auto">
          <a:xfrm>
            <a:off x="26988" y="6524625"/>
            <a:ext cx="2673350" cy="304800"/>
          </a:xfrm>
          <a:prstGeom prst="rect">
            <a:avLst/>
          </a:prstGeom>
          <a:noFill/>
          <a:ln>
            <a:noFill/>
          </a:ln>
          <a:effectLst>
            <a:outerShdw dist="17961" dir="2700000" algn="ctr" rotWithShape="0">
              <a:schemeClr val="bg1"/>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wrap="none">
            <a:spAutoFit/>
          </a:bodyPr>
          <a:lstStyle>
            <a:lvl1pPr eaLnBrk="0" hangingPunct="0">
              <a:defRPr kumimoji="1">
                <a:solidFill>
                  <a:schemeClr val="tx1"/>
                </a:solidFill>
                <a:latin typeface="Arial" charset="0"/>
                <a:ea typeface="新細明體" pitchFamily="18" charset="-120"/>
              </a:defRPr>
            </a:lvl1pPr>
            <a:lvl2pPr marL="742950" indent="-285750" eaLnBrk="0" hangingPunct="0">
              <a:defRPr kumimoji="1">
                <a:solidFill>
                  <a:schemeClr val="tx1"/>
                </a:solidFill>
                <a:latin typeface="Arial" charset="0"/>
                <a:ea typeface="新細明體" pitchFamily="18" charset="-120"/>
              </a:defRPr>
            </a:lvl2pPr>
            <a:lvl3pPr marL="1143000" indent="-228600" eaLnBrk="0" hangingPunct="0">
              <a:defRPr kumimoji="1">
                <a:solidFill>
                  <a:schemeClr val="tx1"/>
                </a:solidFill>
                <a:latin typeface="Arial" charset="0"/>
                <a:ea typeface="新細明體" pitchFamily="18" charset="-120"/>
              </a:defRPr>
            </a:lvl3pPr>
            <a:lvl4pPr marL="1600200" indent="-228600" eaLnBrk="0" hangingPunct="0">
              <a:defRPr kumimoji="1">
                <a:solidFill>
                  <a:schemeClr val="tx1"/>
                </a:solidFill>
                <a:latin typeface="Arial" charset="0"/>
                <a:ea typeface="新細明體" pitchFamily="18" charset="-120"/>
              </a:defRPr>
            </a:lvl4pPr>
            <a:lvl5pPr marL="2057400" indent="-228600" eaLnBrk="0" hangingPunct="0">
              <a:defRPr kumimoji="1">
                <a:solidFill>
                  <a:schemeClr val="tx1"/>
                </a:solidFill>
                <a:latin typeface="Arial" charset="0"/>
                <a:ea typeface="新細明體" pitchFamily="18" charset="-120"/>
              </a:defRPr>
            </a:lvl5pPr>
            <a:lvl6pPr marL="2514600" indent="-228600" eaLnBrk="0" fontAlgn="base" hangingPunct="0">
              <a:spcBef>
                <a:spcPct val="0"/>
              </a:spcBef>
              <a:spcAft>
                <a:spcPct val="0"/>
              </a:spcAft>
              <a:defRPr kumimoji="1">
                <a:solidFill>
                  <a:schemeClr val="tx1"/>
                </a:solidFill>
                <a:latin typeface="Arial" charset="0"/>
                <a:ea typeface="新細明體" pitchFamily="18" charset="-120"/>
              </a:defRPr>
            </a:lvl6pPr>
            <a:lvl7pPr marL="2971800" indent="-228600" eaLnBrk="0" fontAlgn="base" hangingPunct="0">
              <a:spcBef>
                <a:spcPct val="0"/>
              </a:spcBef>
              <a:spcAft>
                <a:spcPct val="0"/>
              </a:spcAft>
              <a:defRPr kumimoji="1">
                <a:solidFill>
                  <a:schemeClr val="tx1"/>
                </a:solidFill>
                <a:latin typeface="Arial" charset="0"/>
                <a:ea typeface="新細明體" pitchFamily="18" charset="-120"/>
              </a:defRPr>
            </a:lvl7pPr>
            <a:lvl8pPr marL="3429000" indent="-228600" eaLnBrk="0" fontAlgn="base" hangingPunct="0">
              <a:spcBef>
                <a:spcPct val="0"/>
              </a:spcBef>
              <a:spcAft>
                <a:spcPct val="0"/>
              </a:spcAft>
              <a:defRPr kumimoji="1">
                <a:solidFill>
                  <a:schemeClr val="tx1"/>
                </a:solidFill>
                <a:latin typeface="Arial" charset="0"/>
                <a:ea typeface="新細明體" pitchFamily="18" charset="-120"/>
              </a:defRPr>
            </a:lvl8pPr>
            <a:lvl9pPr marL="3886200" indent="-228600" eaLnBrk="0" fontAlgn="base" hangingPunct="0">
              <a:spcBef>
                <a:spcPct val="0"/>
              </a:spcBef>
              <a:spcAft>
                <a:spcPct val="0"/>
              </a:spcAft>
              <a:defRPr kumimoji="1">
                <a:solidFill>
                  <a:schemeClr val="tx1"/>
                </a:solidFill>
                <a:latin typeface="Arial" charset="0"/>
                <a:ea typeface="新細明體" pitchFamily="18" charset="-120"/>
              </a:defRPr>
            </a:lvl9pPr>
          </a:lstStyle>
          <a:p>
            <a:pPr eaLnBrk="1" hangingPunct="1">
              <a:defRPr/>
            </a:pPr>
            <a:r>
              <a:rPr lang="zh-TW" altLang="en-US" sz="1400" b="1" smtClean="0">
                <a:solidFill>
                  <a:srgbClr val="0066FF"/>
                </a:solidFill>
                <a:ea typeface="標楷體" pitchFamily="65" charset="-120"/>
              </a:rPr>
              <a:t>行政院原子能委員會核能研究所</a:t>
            </a:r>
          </a:p>
        </p:txBody>
      </p:sp>
    </p:spTree>
  </p:cSld>
  <p:clrMap bg1="lt1" tx1="dk1" bg2="lt2" tx2="dk2" accent1="accent1" accent2="accent2" accent3="accent3" accent4="accent4" accent5="accent5" accent6="accent6" hlink="hlink" folHlink="folHlink"/>
  <p:sldLayoutIdLst>
    <p:sldLayoutId id="2147485475" r:id="rId1"/>
    <p:sldLayoutId id="2147485423" r:id="rId2"/>
    <p:sldLayoutId id="2147485424" r:id="rId3"/>
    <p:sldLayoutId id="2147485425" r:id="rId4"/>
    <p:sldLayoutId id="2147485426" r:id="rId5"/>
    <p:sldLayoutId id="2147485427" r:id="rId6"/>
    <p:sldLayoutId id="2147485428" r:id="rId7"/>
    <p:sldLayoutId id="2147485429" r:id="rId8"/>
    <p:sldLayoutId id="2147485430" r:id="rId9"/>
    <p:sldLayoutId id="2147485431" r:id="rId10"/>
    <p:sldLayoutId id="2147485432" r:id="rId11"/>
    <p:sldLayoutId id="2147485433" r:id="rId12"/>
    <p:sldLayoutId id="2147485434" r:id="rId13"/>
    <p:sldLayoutId id="2147485435" r:id="rId14"/>
  </p:sldLayoutIdLst>
  <p:hf hdr="0" ftr="0" dt="0"/>
  <p:txStyles>
    <p:titleStyle>
      <a:lvl1pPr algn="ctr" rtl="0" eaLnBrk="0" fontAlgn="base" hangingPunct="0">
        <a:spcBef>
          <a:spcPct val="0"/>
        </a:spcBef>
        <a:spcAft>
          <a:spcPct val="0"/>
        </a:spcAft>
        <a:defRPr kumimoji="1" sz="3600" b="1">
          <a:solidFill>
            <a:srgbClr val="006666"/>
          </a:solidFill>
          <a:latin typeface="+mj-lt"/>
          <a:ea typeface="+mj-ea"/>
          <a:cs typeface="+mj-cs"/>
        </a:defRPr>
      </a:lvl1pPr>
      <a:lvl2pPr algn="ctr" rtl="0" eaLnBrk="0" fontAlgn="base" hangingPunct="0">
        <a:spcBef>
          <a:spcPct val="0"/>
        </a:spcBef>
        <a:spcAft>
          <a:spcPct val="0"/>
        </a:spcAft>
        <a:defRPr kumimoji="1" sz="3600" b="1">
          <a:solidFill>
            <a:srgbClr val="006666"/>
          </a:solidFill>
          <a:latin typeface="Arial" charset="0"/>
          <a:ea typeface="標楷體" pitchFamily="65" charset="-120"/>
        </a:defRPr>
      </a:lvl2pPr>
      <a:lvl3pPr algn="ctr" rtl="0" eaLnBrk="0" fontAlgn="base" hangingPunct="0">
        <a:spcBef>
          <a:spcPct val="0"/>
        </a:spcBef>
        <a:spcAft>
          <a:spcPct val="0"/>
        </a:spcAft>
        <a:defRPr kumimoji="1" sz="3600" b="1">
          <a:solidFill>
            <a:srgbClr val="006666"/>
          </a:solidFill>
          <a:latin typeface="Arial" charset="0"/>
          <a:ea typeface="標楷體" pitchFamily="65" charset="-120"/>
        </a:defRPr>
      </a:lvl3pPr>
      <a:lvl4pPr algn="ctr" rtl="0" eaLnBrk="0" fontAlgn="base" hangingPunct="0">
        <a:spcBef>
          <a:spcPct val="0"/>
        </a:spcBef>
        <a:spcAft>
          <a:spcPct val="0"/>
        </a:spcAft>
        <a:defRPr kumimoji="1" sz="3600" b="1">
          <a:solidFill>
            <a:srgbClr val="006666"/>
          </a:solidFill>
          <a:latin typeface="Arial" charset="0"/>
          <a:ea typeface="標楷體" pitchFamily="65" charset="-120"/>
        </a:defRPr>
      </a:lvl4pPr>
      <a:lvl5pPr algn="ctr" rtl="0" eaLnBrk="0" fontAlgn="base" hangingPunct="0">
        <a:spcBef>
          <a:spcPct val="0"/>
        </a:spcBef>
        <a:spcAft>
          <a:spcPct val="0"/>
        </a:spcAft>
        <a:defRPr kumimoji="1" sz="3600" b="1">
          <a:solidFill>
            <a:srgbClr val="006666"/>
          </a:solidFill>
          <a:latin typeface="Arial" charset="0"/>
          <a:ea typeface="標楷體" pitchFamily="65" charset="-120"/>
        </a:defRPr>
      </a:lvl5pPr>
      <a:lvl6pPr marL="457200" algn="ctr" rtl="0" fontAlgn="base">
        <a:spcBef>
          <a:spcPct val="0"/>
        </a:spcBef>
        <a:spcAft>
          <a:spcPct val="0"/>
        </a:spcAft>
        <a:defRPr kumimoji="1" sz="3600" b="1">
          <a:solidFill>
            <a:srgbClr val="006666"/>
          </a:solidFill>
          <a:latin typeface="Arial" charset="0"/>
          <a:ea typeface="標楷體" pitchFamily="65" charset="-120"/>
        </a:defRPr>
      </a:lvl6pPr>
      <a:lvl7pPr marL="914400" algn="ctr" rtl="0" fontAlgn="base">
        <a:spcBef>
          <a:spcPct val="0"/>
        </a:spcBef>
        <a:spcAft>
          <a:spcPct val="0"/>
        </a:spcAft>
        <a:defRPr kumimoji="1" sz="3600" b="1">
          <a:solidFill>
            <a:srgbClr val="006666"/>
          </a:solidFill>
          <a:latin typeface="Arial" charset="0"/>
          <a:ea typeface="標楷體" pitchFamily="65" charset="-120"/>
        </a:defRPr>
      </a:lvl7pPr>
      <a:lvl8pPr marL="1371600" algn="ctr" rtl="0" fontAlgn="base">
        <a:spcBef>
          <a:spcPct val="0"/>
        </a:spcBef>
        <a:spcAft>
          <a:spcPct val="0"/>
        </a:spcAft>
        <a:defRPr kumimoji="1" sz="3600" b="1">
          <a:solidFill>
            <a:srgbClr val="006666"/>
          </a:solidFill>
          <a:latin typeface="Arial" charset="0"/>
          <a:ea typeface="標楷體" pitchFamily="65" charset="-120"/>
        </a:defRPr>
      </a:lvl8pPr>
      <a:lvl9pPr marL="1828800" algn="ctr" rtl="0" fontAlgn="base">
        <a:spcBef>
          <a:spcPct val="0"/>
        </a:spcBef>
        <a:spcAft>
          <a:spcPct val="0"/>
        </a:spcAft>
        <a:defRPr kumimoji="1" sz="3600" b="1">
          <a:solidFill>
            <a:srgbClr val="006666"/>
          </a:solidFill>
          <a:latin typeface="Arial" charset="0"/>
          <a:ea typeface="標楷體" pitchFamily="65" charset="-120"/>
        </a:defRPr>
      </a:lvl9pPr>
    </p:titleStyle>
    <p:bodyStyle>
      <a:lvl1pPr marL="342900" indent="-342900" algn="l" rtl="0" eaLnBrk="0" fontAlgn="base" hangingPunct="0">
        <a:spcBef>
          <a:spcPct val="20000"/>
        </a:spcBef>
        <a:spcAft>
          <a:spcPct val="0"/>
        </a:spcAft>
        <a:buChar char="•"/>
        <a:defRPr kumimoji="1" sz="2800" b="1">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400">
          <a:solidFill>
            <a:schemeClr val="tx1"/>
          </a:solidFill>
          <a:latin typeface="+mn-lt"/>
          <a:ea typeface="+mn-ea"/>
        </a:defRPr>
      </a:lvl2pPr>
      <a:lvl3pPr marL="1143000" indent="-228600" algn="l" rtl="0" eaLnBrk="0" fontAlgn="base" hangingPunct="0">
        <a:spcBef>
          <a:spcPct val="20000"/>
        </a:spcBef>
        <a:spcAft>
          <a:spcPct val="0"/>
        </a:spcAft>
        <a:buChar char="•"/>
        <a:defRPr kumimoji="1" sz="2000">
          <a:solidFill>
            <a:schemeClr val="tx1"/>
          </a:solidFill>
          <a:latin typeface="+mn-lt"/>
          <a:ea typeface="+mn-ea"/>
        </a:defRPr>
      </a:lvl3pPr>
      <a:lvl4pPr marL="1600200" indent="-228600" algn="l" rtl="0" eaLnBrk="0" fontAlgn="base" hangingPunct="0">
        <a:spcBef>
          <a:spcPct val="20000"/>
        </a:spcBef>
        <a:spcAft>
          <a:spcPct val="0"/>
        </a:spcAft>
        <a:buChar char="–"/>
        <a:defRPr kumimoji="1">
          <a:solidFill>
            <a:schemeClr val="tx1"/>
          </a:solidFill>
          <a:latin typeface="+mn-lt"/>
          <a:ea typeface="+mn-ea"/>
        </a:defRPr>
      </a:lvl4pPr>
      <a:lvl5pPr marL="2057400" indent="-228600" algn="l" rtl="0" eaLnBrk="0" fontAlgn="base" hangingPunct="0">
        <a:spcBef>
          <a:spcPct val="20000"/>
        </a:spcBef>
        <a:spcAft>
          <a:spcPct val="0"/>
        </a:spcAft>
        <a:buChar char="»"/>
        <a:defRPr kumimoji="1" sz="1600">
          <a:solidFill>
            <a:schemeClr val="tx1"/>
          </a:solidFill>
          <a:latin typeface="+mn-lt"/>
          <a:ea typeface="+mn-ea"/>
        </a:defRPr>
      </a:lvl5pPr>
      <a:lvl6pPr marL="2514600" indent="-228600" algn="l" rtl="0" fontAlgn="base">
        <a:spcBef>
          <a:spcPct val="20000"/>
        </a:spcBef>
        <a:spcAft>
          <a:spcPct val="0"/>
        </a:spcAft>
        <a:buChar char="»"/>
        <a:defRPr kumimoji="1" sz="1600">
          <a:solidFill>
            <a:schemeClr val="tx1"/>
          </a:solidFill>
          <a:latin typeface="+mn-lt"/>
          <a:ea typeface="+mn-ea"/>
        </a:defRPr>
      </a:lvl6pPr>
      <a:lvl7pPr marL="2971800" indent="-228600" algn="l" rtl="0" fontAlgn="base">
        <a:spcBef>
          <a:spcPct val="20000"/>
        </a:spcBef>
        <a:spcAft>
          <a:spcPct val="0"/>
        </a:spcAft>
        <a:buChar char="»"/>
        <a:defRPr kumimoji="1" sz="1600">
          <a:solidFill>
            <a:schemeClr val="tx1"/>
          </a:solidFill>
          <a:latin typeface="+mn-lt"/>
          <a:ea typeface="+mn-ea"/>
        </a:defRPr>
      </a:lvl7pPr>
      <a:lvl8pPr marL="3429000" indent="-228600" algn="l" rtl="0" fontAlgn="base">
        <a:spcBef>
          <a:spcPct val="20000"/>
        </a:spcBef>
        <a:spcAft>
          <a:spcPct val="0"/>
        </a:spcAft>
        <a:buChar char="»"/>
        <a:defRPr kumimoji="1" sz="1600">
          <a:solidFill>
            <a:schemeClr val="tx1"/>
          </a:solidFill>
          <a:latin typeface="+mn-lt"/>
          <a:ea typeface="+mn-ea"/>
        </a:defRPr>
      </a:lvl8pPr>
      <a:lvl9pPr marL="3886200" indent="-228600" algn="l" rtl="0" fontAlgn="base">
        <a:spcBef>
          <a:spcPct val="20000"/>
        </a:spcBef>
        <a:spcAft>
          <a:spcPct val="0"/>
        </a:spcAft>
        <a:buChar char="»"/>
        <a:defRPr kumimoji="1" sz="1600">
          <a:solidFill>
            <a:schemeClr val="tx1"/>
          </a:solidFill>
          <a:latin typeface="+mn-lt"/>
          <a:ea typeface="+mn-ea"/>
        </a:defRPr>
      </a:lvl9pPr>
    </p:bodyStyle>
    <p:other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標題 2"/>
          <p:cNvSpPr>
            <a:spLocks noGrp="1"/>
          </p:cNvSpPr>
          <p:nvPr>
            <p:ph type="ctrTitle"/>
          </p:nvPr>
        </p:nvSpPr>
        <p:spPr>
          <a:xfrm>
            <a:off x="1042988" y="1412875"/>
            <a:ext cx="7562850" cy="2333625"/>
          </a:xfrm>
          <a:solidFill>
            <a:schemeClr val="bg1"/>
          </a:solidFill>
          <a:ln>
            <a:solidFill>
              <a:schemeClr val="bg1"/>
            </a:solidFill>
            <a:miter lim="800000"/>
            <a:headEnd/>
            <a:tailEnd/>
          </a:ln>
        </p:spPr>
        <p:txBody>
          <a:bodyPr/>
          <a:lstStyle/>
          <a:p>
            <a:pPr>
              <a:defRPr/>
            </a:pPr>
            <a:r>
              <a:rPr lang="zh-TW" altLang="en-US" sz="4800" dirty="0">
                <a:effectLst>
                  <a:outerShdw blurRad="38100" dist="38100" dir="2700000" algn="tl">
                    <a:srgbClr val="000000">
                      <a:alpha val="43137"/>
                    </a:srgbClr>
                  </a:outerShdw>
                </a:effectLst>
                <a:latin typeface="FangSong" panose="02010609060101010101" pitchFamily="49" charset="-122"/>
                <a:ea typeface="FangSong" panose="02010609060101010101" pitchFamily="49" charset="-122"/>
              </a:rPr>
              <a:t>核能研究所人事室</a:t>
            </a:r>
            <a:r>
              <a:rPr lang="en-US" altLang="zh-TW" sz="4800" dirty="0">
                <a:effectLst>
                  <a:outerShdw blurRad="38100" dist="38100" dir="2700000" algn="tl">
                    <a:srgbClr val="000000">
                      <a:alpha val="43137"/>
                    </a:srgbClr>
                  </a:outerShdw>
                </a:effectLst>
                <a:latin typeface="FangSong" panose="02010609060101010101" pitchFamily="49" charset="-122"/>
                <a:ea typeface="FangSong" panose="02010609060101010101" pitchFamily="49" charset="-122"/>
              </a:rPr>
              <a:t/>
            </a:r>
            <a:br>
              <a:rPr lang="en-US" altLang="zh-TW" sz="4800" dirty="0">
                <a:effectLst>
                  <a:outerShdw blurRad="38100" dist="38100" dir="2700000" algn="tl">
                    <a:srgbClr val="000000">
                      <a:alpha val="43137"/>
                    </a:srgbClr>
                  </a:outerShdw>
                </a:effectLst>
                <a:latin typeface="FangSong" panose="02010609060101010101" pitchFamily="49" charset="-122"/>
                <a:ea typeface="FangSong" panose="02010609060101010101" pitchFamily="49" charset="-122"/>
              </a:rPr>
            </a:br>
            <a:r>
              <a:rPr lang="zh-TW" altLang="en-US" sz="4800" dirty="0" smtClean="0">
                <a:effectLst>
                  <a:outerShdw blurRad="38100" dist="38100" dir="2700000" algn="tl">
                    <a:srgbClr val="000000">
                      <a:alpha val="43137"/>
                    </a:srgbClr>
                  </a:outerShdw>
                </a:effectLst>
                <a:latin typeface="FangSong" panose="02010609060101010101" pitchFamily="49" charset="-122"/>
                <a:ea typeface="FangSong" panose="02010609060101010101" pitchFamily="49" charset="-122"/>
              </a:rPr>
              <a:t>案例簡報</a:t>
            </a:r>
            <a:endParaRPr lang="zh-TW" altLang="en-US" sz="4400" dirty="0" smtClean="0">
              <a:effectLst>
                <a:outerShdw blurRad="38100" dist="38100" dir="2700000" algn="tl">
                  <a:srgbClr val="000000">
                    <a:alpha val="43137"/>
                  </a:srgbClr>
                </a:outerShdw>
              </a:effectLst>
              <a:latin typeface="FangSong" panose="02010609060101010101" pitchFamily="49" charset="-122"/>
              <a:ea typeface="FangSong" panose="02010609060101010101" pitchFamily="49" charset="-122"/>
            </a:endParaRPr>
          </a:p>
        </p:txBody>
      </p:sp>
      <p:sp>
        <p:nvSpPr>
          <p:cNvPr id="9219" name="文字版面配置區 1"/>
          <p:cNvSpPr>
            <a:spLocks noGrp="1"/>
          </p:cNvSpPr>
          <p:nvPr>
            <p:ph type="subTitle" idx="1"/>
          </p:nvPr>
        </p:nvSpPr>
        <p:spPr>
          <a:xfrm>
            <a:off x="1331913" y="4508500"/>
            <a:ext cx="6400800" cy="1031875"/>
          </a:xfrm>
        </p:spPr>
        <p:txBody>
          <a:bodyPr/>
          <a:lstStyle/>
          <a:p>
            <a:r>
              <a:rPr lang="zh-TW" altLang="en-US" sz="2800" b="0" dirty="0" smtClean="0">
                <a:latin typeface="FangSong" pitchFamily="49" charset="-122"/>
                <a:ea typeface="FangSong" pitchFamily="49" charset="-122"/>
              </a:rPr>
              <a:t>報告人：邱永霖</a:t>
            </a:r>
            <a:endParaRPr lang="en-US" altLang="zh-TW" sz="2800" b="0" dirty="0" smtClean="0">
              <a:latin typeface="FangSong" pitchFamily="49" charset="-122"/>
              <a:ea typeface="FangSong" pitchFamily="49" charset="-122"/>
            </a:endParaRPr>
          </a:p>
          <a:p>
            <a:pPr algn="r"/>
            <a:r>
              <a:rPr lang="en-US" altLang="zh-TW" sz="2800" b="0" dirty="0" smtClean="0">
                <a:latin typeface="FangSong" pitchFamily="49" charset="-122"/>
                <a:ea typeface="FangSong" pitchFamily="49" charset="-122"/>
              </a:rPr>
              <a:t>107</a:t>
            </a:r>
            <a:r>
              <a:rPr lang="zh-TW" altLang="en-US" sz="2800" b="0" dirty="0" smtClean="0">
                <a:latin typeface="FangSong" pitchFamily="49" charset="-122"/>
                <a:ea typeface="FangSong" pitchFamily="49" charset="-122"/>
              </a:rPr>
              <a:t>年</a:t>
            </a:r>
            <a:r>
              <a:rPr lang="en-US" altLang="zh-TW" sz="2800" b="0" dirty="0" smtClean="0">
                <a:latin typeface="FangSong" pitchFamily="49" charset="-122"/>
                <a:ea typeface="FangSong" pitchFamily="49" charset="-122"/>
              </a:rPr>
              <a:t>6</a:t>
            </a:r>
            <a:r>
              <a:rPr lang="zh-TW" altLang="en-US" sz="2800" b="0" dirty="0" smtClean="0">
                <a:latin typeface="FangSong" pitchFamily="49" charset="-122"/>
                <a:ea typeface="FangSong" pitchFamily="49" charset="-122"/>
              </a:rPr>
              <a:t>月</a:t>
            </a:r>
            <a:endParaRPr lang="en-US" altLang="zh-TW" sz="2800" b="0" dirty="0" smtClean="0">
              <a:latin typeface="FangSong" pitchFamily="49" charset="-122"/>
              <a:ea typeface="FangSong" pitchFamily="49" charset="-122"/>
            </a:endParaRPr>
          </a:p>
        </p:txBody>
      </p:sp>
      <p:sp>
        <p:nvSpPr>
          <p:cNvPr id="9220" name="Rectangle 6"/>
          <p:cNvSpPr>
            <a:spLocks noGrp="1" noChangeArrowheads="1"/>
          </p:cNvSpPr>
          <p:nvPr>
            <p:ph type="sldNum" sz="quarter" idx="12"/>
          </p:nvPr>
        </p:nvSpPr>
        <p:spPr>
          <a:noFill/>
        </p:spPr>
        <p:txBody>
          <a:bodyPr/>
          <a:lstStyle>
            <a:lvl1pPr>
              <a:spcBef>
                <a:spcPct val="20000"/>
              </a:spcBef>
              <a:buChar char="•"/>
              <a:defRPr kumimoji="1" sz="2800" b="1">
                <a:solidFill>
                  <a:schemeClr val="tx1"/>
                </a:solidFill>
                <a:latin typeface="Arial" pitchFamily="34" charset="0"/>
                <a:ea typeface="標楷體" pitchFamily="65" charset="-120"/>
              </a:defRPr>
            </a:lvl1pPr>
            <a:lvl2pPr marL="742950" indent="-285750">
              <a:spcBef>
                <a:spcPct val="20000"/>
              </a:spcBef>
              <a:buChar char="–"/>
              <a:defRPr kumimoji="1" sz="2400">
                <a:solidFill>
                  <a:schemeClr val="tx1"/>
                </a:solidFill>
                <a:latin typeface="Arial" pitchFamily="34" charset="0"/>
                <a:ea typeface="標楷體" pitchFamily="65" charset="-120"/>
              </a:defRPr>
            </a:lvl2pPr>
            <a:lvl3pPr marL="1143000" indent="-228600">
              <a:spcBef>
                <a:spcPct val="20000"/>
              </a:spcBef>
              <a:buChar char="•"/>
              <a:defRPr kumimoji="1" sz="2000">
                <a:solidFill>
                  <a:schemeClr val="tx1"/>
                </a:solidFill>
                <a:latin typeface="Arial" pitchFamily="34" charset="0"/>
                <a:ea typeface="標楷體" pitchFamily="65" charset="-120"/>
              </a:defRPr>
            </a:lvl3pPr>
            <a:lvl4pPr marL="1600200" indent="-228600">
              <a:spcBef>
                <a:spcPct val="20000"/>
              </a:spcBef>
              <a:buChar char="–"/>
              <a:defRPr kumimoji="1">
                <a:solidFill>
                  <a:schemeClr val="tx1"/>
                </a:solidFill>
                <a:latin typeface="Arial" pitchFamily="34" charset="0"/>
                <a:ea typeface="標楷體" pitchFamily="65" charset="-120"/>
              </a:defRPr>
            </a:lvl4pPr>
            <a:lvl5pPr marL="2057400" indent="-228600">
              <a:spcBef>
                <a:spcPct val="20000"/>
              </a:spcBef>
              <a:buChar char="»"/>
              <a:defRPr kumimoji="1" sz="1600">
                <a:solidFill>
                  <a:schemeClr val="tx1"/>
                </a:solidFill>
                <a:latin typeface="Arial" pitchFamily="34" charset="0"/>
                <a:ea typeface="標楷體" pitchFamily="65" charset="-120"/>
              </a:defRPr>
            </a:lvl5pPr>
            <a:lvl6pPr marL="2514600" indent="-228600" eaLnBrk="0" fontAlgn="base" hangingPunct="0">
              <a:spcBef>
                <a:spcPct val="20000"/>
              </a:spcBef>
              <a:spcAft>
                <a:spcPct val="0"/>
              </a:spcAft>
              <a:buChar char="»"/>
              <a:defRPr kumimoji="1" sz="1600">
                <a:solidFill>
                  <a:schemeClr val="tx1"/>
                </a:solidFill>
                <a:latin typeface="Arial" pitchFamily="34" charset="0"/>
                <a:ea typeface="標楷體" pitchFamily="65" charset="-120"/>
              </a:defRPr>
            </a:lvl6pPr>
            <a:lvl7pPr marL="2971800" indent="-228600" eaLnBrk="0" fontAlgn="base" hangingPunct="0">
              <a:spcBef>
                <a:spcPct val="20000"/>
              </a:spcBef>
              <a:spcAft>
                <a:spcPct val="0"/>
              </a:spcAft>
              <a:buChar char="»"/>
              <a:defRPr kumimoji="1" sz="1600">
                <a:solidFill>
                  <a:schemeClr val="tx1"/>
                </a:solidFill>
                <a:latin typeface="Arial" pitchFamily="34" charset="0"/>
                <a:ea typeface="標楷體" pitchFamily="65" charset="-120"/>
              </a:defRPr>
            </a:lvl7pPr>
            <a:lvl8pPr marL="3429000" indent="-228600" eaLnBrk="0" fontAlgn="base" hangingPunct="0">
              <a:spcBef>
                <a:spcPct val="20000"/>
              </a:spcBef>
              <a:spcAft>
                <a:spcPct val="0"/>
              </a:spcAft>
              <a:buChar char="»"/>
              <a:defRPr kumimoji="1" sz="1600">
                <a:solidFill>
                  <a:schemeClr val="tx1"/>
                </a:solidFill>
                <a:latin typeface="Arial" pitchFamily="34" charset="0"/>
                <a:ea typeface="標楷體" pitchFamily="65" charset="-120"/>
              </a:defRPr>
            </a:lvl8pPr>
            <a:lvl9pPr marL="3886200" indent="-228600" eaLnBrk="0" fontAlgn="base" hangingPunct="0">
              <a:spcBef>
                <a:spcPct val="20000"/>
              </a:spcBef>
              <a:spcAft>
                <a:spcPct val="0"/>
              </a:spcAft>
              <a:buChar char="»"/>
              <a:defRPr kumimoji="1" sz="1600">
                <a:solidFill>
                  <a:schemeClr val="tx1"/>
                </a:solidFill>
                <a:latin typeface="Arial" pitchFamily="34" charset="0"/>
                <a:ea typeface="標楷體" pitchFamily="65" charset="-120"/>
              </a:defRPr>
            </a:lvl9pPr>
          </a:lstStyle>
          <a:p>
            <a:pPr>
              <a:spcBef>
                <a:spcPct val="0"/>
              </a:spcBef>
              <a:buFontTx/>
              <a:buNone/>
            </a:pPr>
            <a:fld id="{EF36DF41-C6A5-49A7-ACD7-4FE6534B3DEB}" type="slidenum">
              <a:rPr lang="en-US" altLang="zh-TW" sz="1400" b="0" smtClean="0">
                <a:ea typeface="新細明體" pitchFamily="18" charset="-120"/>
              </a:rPr>
              <a:pPr>
                <a:spcBef>
                  <a:spcPct val="0"/>
                </a:spcBef>
                <a:buFontTx/>
                <a:buNone/>
              </a:pPr>
              <a:t>1</a:t>
            </a:fld>
            <a:endParaRPr lang="en-US" altLang="zh-TW" sz="1400" b="0" smtClean="0">
              <a:ea typeface="新細明體" pitchFamily="18" charset="-120"/>
            </a:endParaRPr>
          </a:p>
        </p:txBody>
      </p:sp>
    </p:spTree>
    <p:extLst>
      <p:ext uri="{BB962C8B-B14F-4D97-AF65-F5344CB8AC3E}">
        <p14:creationId xmlns:p14="http://schemas.microsoft.com/office/powerpoint/2010/main" val="286140016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投影片編號版面配置區 2"/>
          <p:cNvSpPr>
            <a:spLocks noGrp="1"/>
          </p:cNvSpPr>
          <p:nvPr>
            <p:ph type="sldNum" sz="quarter" idx="12"/>
          </p:nvPr>
        </p:nvSpPr>
        <p:spPr/>
        <p:txBody>
          <a:bodyPr/>
          <a:lstStyle/>
          <a:p>
            <a:pPr>
              <a:defRPr/>
            </a:pPr>
            <a:fld id="{566D1639-EA56-4E14-B7AB-18EA58432A66}" type="slidenum">
              <a:rPr lang="en-US" altLang="zh-TW" smtClean="0"/>
              <a:pPr>
                <a:defRPr/>
              </a:pPr>
              <a:t>2</a:t>
            </a:fld>
            <a:endParaRPr lang="en-US" altLang="zh-TW"/>
          </a:p>
        </p:txBody>
      </p:sp>
      <p:sp>
        <p:nvSpPr>
          <p:cNvPr id="4" name="Rectangle 7"/>
          <p:cNvSpPr>
            <a:spLocks noChangeArrowheads="1"/>
          </p:cNvSpPr>
          <p:nvPr/>
        </p:nvSpPr>
        <p:spPr bwMode="gray">
          <a:xfrm>
            <a:off x="395536" y="1700808"/>
            <a:ext cx="8352928" cy="4608512"/>
          </a:xfrm>
          <a:prstGeom prst="roundRect">
            <a:avLst/>
          </a:prstGeom>
          <a:noFill/>
          <a:ln w="25400" algn="ctr">
            <a:solidFill>
              <a:srgbClr val="8E684C">
                <a:lumMod val="75000"/>
              </a:srgbClr>
            </a:solidFill>
            <a:miter lim="800000"/>
            <a:headEnd/>
            <a:tailEnd/>
          </a:ln>
          <a:extLst/>
        </p:spPr>
        <p:txBody>
          <a:bodyPr lIns="45720" tIns="44451" rIns="45720" bIns="44451" anchor="ctr" anchorCtr="1"/>
          <a:lstStyle>
            <a:lvl1pPr eaLnBrk="0" hangingPunct="0">
              <a:defRPr kumimoji="1">
                <a:solidFill>
                  <a:schemeClr val="tx1"/>
                </a:solidFill>
                <a:latin typeface="Arial" panose="020B0604020202020204" pitchFamily="34" charset="0"/>
                <a:ea typeface="新細明體" panose="02020500000000000000" pitchFamily="18" charset="-120"/>
              </a:defRPr>
            </a:lvl1pPr>
            <a:lvl2pPr marL="742950" indent="-285750" eaLnBrk="0" hangingPunct="0">
              <a:defRPr kumimoji="1">
                <a:solidFill>
                  <a:schemeClr val="tx1"/>
                </a:solidFill>
                <a:latin typeface="Arial" panose="020B0604020202020204" pitchFamily="34" charset="0"/>
                <a:ea typeface="新細明體" panose="02020500000000000000" pitchFamily="18" charset="-120"/>
              </a:defRPr>
            </a:lvl2pPr>
            <a:lvl3pPr marL="1143000" indent="-228600" eaLnBrk="0" hangingPunct="0">
              <a:defRPr kumimoji="1">
                <a:solidFill>
                  <a:schemeClr val="tx1"/>
                </a:solidFill>
                <a:latin typeface="Arial" panose="020B0604020202020204" pitchFamily="34" charset="0"/>
                <a:ea typeface="新細明體" panose="02020500000000000000" pitchFamily="18" charset="-120"/>
              </a:defRPr>
            </a:lvl3pPr>
            <a:lvl4pPr marL="1600200" indent="-228600" eaLnBrk="0" hangingPunct="0">
              <a:defRPr kumimoji="1">
                <a:solidFill>
                  <a:schemeClr val="tx1"/>
                </a:solidFill>
                <a:latin typeface="Arial" panose="020B0604020202020204" pitchFamily="34" charset="0"/>
                <a:ea typeface="新細明體" panose="02020500000000000000" pitchFamily="18" charset="-120"/>
              </a:defRPr>
            </a:lvl4pPr>
            <a:lvl5pPr marL="2057400" indent="-228600" eaLnBrk="0" hangingPunct="0">
              <a:defRPr kumimoji="1">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新細明體" panose="02020500000000000000" pitchFamily="18" charset="-120"/>
              </a:defRPr>
            </a:lvl9pPr>
          </a:lstStyle>
          <a:p>
            <a:pPr marL="1060424" lvl="0" indent="-342891" defTabSz="457200" fontAlgn="auto">
              <a:lnSpc>
                <a:spcPts val="3000"/>
              </a:lnSpc>
              <a:spcBef>
                <a:spcPct val="30000"/>
              </a:spcBef>
              <a:spcAft>
                <a:spcPts val="0"/>
              </a:spcAft>
              <a:buFont typeface="Arial" panose="020B0604020202020204" pitchFamily="34" charset="0"/>
              <a:buChar char="•"/>
            </a:pPr>
            <a:r>
              <a:rPr kumimoji="0" lang="zh-TW" altLang="en-US" sz="2400" b="1" kern="0" dirty="0" smtClean="0">
                <a:solidFill>
                  <a:prstClr val="black"/>
                </a:solidFill>
                <a:latin typeface="FangSong" panose="02010609060101010101" pitchFamily="49" charset="-122"/>
                <a:ea typeface="FangSong" panose="02010609060101010101" pitchFamily="49" charset="-122"/>
                <a:cs typeface="Times New Roman" panose="02020603050405020304" pitchFamily="18" charset="0"/>
              </a:rPr>
              <a:t>自</a:t>
            </a:r>
            <a:r>
              <a:rPr kumimoji="0" lang="en-US" altLang="zh-TW" sz="2400" b="1" kern="0" dirty="0">
                <a:solidFill>
                  <a:prstClr val="black"/>
                </a:solidFill>
                <a:latin typeface="FangSong" panose="02010609060101010101" pitchFamily="49" charset="-122"/>
                <a:ea typeface="FangSong" panose="02010609060101010101" pitchFamily="49" charset="-122"/>
                <a:cs typeface="Times New Roman" panose="02020603050405020304" pitchFamily="18" charset="0"/>
              </a:rPr>
              <a:t>107</a:t>
            </a:r>
            <a:r>
              <a:rPr kumimoji="0" lang="zh-TW" altLang="en-US" sz="2400" b="1" kern="0" dirty="0">
                <a:solidFill>
                  <a:prstClr val="black"/>
                </a:solidFill>
                <a:latin typeface="FangSong" panose="02010609060101010101" pitchFamily="49" charset="-122"/>
                <a:ea typeface="FangSong" panose="02010609060101010101" pitchFamily="49" charset="-122"/>
                <a:cs typeface="Times New Roman" panose="02020603050405020304" pitchFamily="18" charset="0"/>
              </a:rPr>
              <a:t>年</a:t>
            </a:r>
            <a:r>
              <a:rPr kumimoji="0" lang="en-US" altLang="zh-TW" sz="2400" b="1" kern="0" dirty="0">
                <a:solidFill>
                  <a:prstClr val="black"/>
                </a:solidFill>
                <a:latin typeface="FangSong" panose="02010609060101010101" pitchFamily="49" charset="-122"/>
                <a:ea typeface="FangSong" panose="02010609060101010101" pitchFamily="49" charset="-122"/>
                <a:cs typeface="Times New Roman" panose="02020603050405020304" pitchFamily="18" charset="0"/>
              </a:rPr>
              <a:t>3</a:t>
            </a:r>
            <a:r>
              <a:rPr kumimoji="0" lang="zh-TW" altLang="en-US" sz="2400" b="1" kern="0" dirty="0">
                <a:solidFill>
                  <a:prstClr val="black"/>
                </a:solidFill>
                <a:latin typeface="FangSong" panose="02010609060101010101" pitchFamily="49" charset="-122"/>
                <a:ea typeface="FangSong" panose="02010609060101010101" pitchFamily="49" charset="-122"/>
                <a:cs typeface="Times New Roman" panose="02020603050405020304" pitchFamily="18" charset="0"/>
              </a:rPr>
              <a:t>月</a:t>
            </a:r>
            <a:r>
              <a:rPr kumimoji="0" lang="en-US" altLang="zh-TW" sz="2400" b="1" kern="0" dirty="0">
                <a:solidFill>
                  <a:prstClr val="black"/>
                </a:solidFill>
                <a:latin typeface="FangSong" panose="02010609060101010101" pitchFamily="49" charset="-122"/>
                <a:ea typeface="FangSong" panose="02010609060101010101" pitchFamily="49" charset="-122"/>
                <a:cs typeface="Times New Roman" panose="02020603050405020304" pitchFamily="18" charset="0"/>
              </a:rPr>
              <a:t>1</a:t>
            </a:r>
            <a:r>
              <a:rPr kumimoji="0" lang="zh-TW" altLang="en-US" sz="2400" b="1" kern="0" dirty="0">
                <a:solidFill>
                  <a:prstClr val="black"/>
                </a:solidFill>
                <a:latin typeface="FangSong" panose="02010609060101010101" pitchFamily="49" charset="-122"/>
                <a:ea typeface="FangSong" panose="02010609060101010101" pitchFamily="49" charset="-122"/>
                <a:cs typeface="Times New Roman" panose="02020603050405020304" pitchFamily="18" charset="0"/>
              </a:rPr>
              <a:t>日起，當年度</a:t>
            </a:r>
            <a:r>
              <a:rPr kumimoji="0" lang="zh-TW" altLang="en-US" sz="2400" b="1" kern="0" dirty="0" smtClean="0">
                <a:solidFill>
                  <a:prstClr val="black"/>
                </a:solidFill>
                <a:latin typeface="FangSong" panose="02010609060101010101" pitchFamily="49" charset="-122"/>
                <a:ea typeface="FangSong" panose="02010609060101010101" pitchFamily="49" charset="-122"/>
                <a:cs typeface="Times New Roman" panose="02020603050405020304" pitchFamily="18" charset="0"/>
              </a:rPr>
              <a:t>平日加班</a:t>
            </a:r>
            <a:r>
              <a:rPr kumimoji="0" lang="zh-TW" altLang="en-US" sz="2400" b="1" kern="0" dirty="0">
                <a:solidFill>
                  <a:prstClr val="black"/>
                </a:solidFill>
                <a:latin typeface="FangSong" panose="02010609060101010101" pitchFamily="49" charset="-122"/>
                <a:ea typeface="FangSong" panose="02010609060101010101" pitchFamily="49" charset="-122"/>
                <a:cs typeface="Times New Roman" panose="02020603050405020304" pitchFamily="18" charset="0"/>
              </a:rPr>
              <a:t>、休息日</a:t>
            </a:r>
            <a:r>
              <a:rPr kumimoji="0" lang="zh-TW" altLang="en-US" sz="2400" b="1" kern="0" dirty="0" smtClean="0">
                <a:solidFill>
                  <a:prstClr val="black"/>
                </a:solidFill>
                <a:latin typeface="FangSong" panose="02010609060101010101" pitchFamily="49" charset="-122"/>
                <a:ea typeface="FangSong" panose="02010609060101010101" pitchFamily="49" charset="-122"/>
                <a:cs typeface="Times New Roman" panose="02020603050405020304" pitchFamily="18" charset="0"/>
              </a:rPr>
              <a:t>加班及</a:t>
            </a:r>
            <a:r>
              <a:rPr kumimoji="0" lang="zh-TW" altLang="en-US" sz="2400" b="1" kern="0" dirty="0">
                <a:solidFill>
                  <a:prstClr val="black"/>
                </a:solidFill>
                <a:latin typeface="FangSong" panose="02010609060101010101" pitchFamily="49" charset="-122"/>
                <a:ea typeface="FangSong" panose="02010609060101010101" pitchFamily="49" charset="-122"/>
                <a:cs typeface="Times New Roman" panose="02020603050405020304" pitchFamily="18" charset="0"/>
              </a:rPr>
              <a:t>「國定假日加班第</a:t>
            </a:r>
            <a:r>
              <a:rPr kumimoji="0" lang="en-US" altLang="zh-TW" sz="2400" b="1" kern="0" dirty="0">
                <a:solidFill>
                  <a:prstClr val="black"/>
                </a:solidFill>
                <a:latin typeface="FangSong" panose="02010609060101010101" pitchFamily="49" charset="-122"/>
                <a:ea typeface="FangSong" panose="02010609060101010101" pitchFamily="49" charset="-122"/>
                <a:cs typeface="Times New Roman" panose="02020603050405020304" pitchFamily="18" charset="0"/>
              </a:rPr>
              <a:t>9</a:t>
            </a:r>
            <a:r>
              <a:rPr kumimoji="0" lang="zh-TW" altLang="en-US" sz="2400" b="1" kern="0" dirty="0">
                <a:solidFill>
                  <a:prstClr val="black"/>
                </a:solidFill>
                <a:latin typeface="FangSong" panose="02010609060101010101" pitchFamily="49" charset="-122"/>
                <a:ea typeface="FangSong" panose="02010609060101010101" pitchFamily="49" charset="-122"/>
                <a:cs typeface="Times New Roman" panose="02020603050405020304" pitchFamily="18" charset="0"/>
              </a:rPr>
              <a:t>至</a:t>
            </a:r>
            <a:r>
              <a:rPr kumimoji="0" lang="en-US" altLang="zh-TW" sz="2400" b="1" kern="0" dirty="0">
                <a:solidFill>
                  <a:prstClr val="black"/>
                </a:solidFill>
                <a:latin typeface="FangSong" panose="02010609060101010101" pitchFamily="49" charset="-122"/>
                <a:ea typeface="FangSong" panose="02010609060101010101" pitchFamily="49" charset="-122"/>
                <a:cs typeface="Times New Roman" panose="02020603050405020304" pitchFamily="18" charset="0"/>
              </a:rPr>
              <a:t>12</a:t>
            </a:r>
            <a:r>
              <a:rPr kumimoji="0" lang="zh-TW" altLang="en-US" sz="2400" b="1" kern="0" dirty="0" smtClean="0">
                <a:solidFill>
                  <a:prstClr val="black"/>
                </a:solidFill>
                <a:latin typeface="FangSong" panose="02010609060101010101" pitchFamily="49" charset="-122"/>
                <a:ea typeface="FangSong" panose="02010609060101010101" pitchFamily="49" charset="-122"/>
                <a:cs typeface="Times New Roman" panose="02020603050405020304" pitchFamily="18" charset="0"/>
              </a:rPr>
              <a:t>小時時</a:t>
            </a:r>
            <a:r>
              <a:rPr kumimoji="0" lang="zh-TW" altLang="en-US" sz="2400" b="1" kern="0" dirty="0">
                <a:solidFill>
                  <a:prstClr val="black"/>
                </a:solidFill>
                <a:latin typeface="FangSong" panose="02010609060101010101" pitchFamily="49" charset="-122"/>
                <a:ea typeface="FangSong" panose="02010609060101010101" pitchFamily="49" charset="-122"/>
                <a:cs typeface="Times New Roman" panose="02020603050405020304" pitchFamily="18" charset="0"/>
              </a:rPr>
              <a:t>數」之最終補休</a:t>
            </a:r>
            <a:r>
              <a:rPr kumimoji="0" lang="zh-TW" altLang="en-US" sz="2400" b="1" kern="0" dirty="0" smtClean="0">
                <a:solidFill>
                  <a:prstClr val="black"/>
                </a:solidFill>
                <a:latin typeface="FangSong" panose="02010609060101010101" pitchFamily="49" charset="-122"/>
                <a:ea typeface="FangSong" panose="02010609060101010101" pitchFamily="49" charset="-122"/>
                <a:cs typeface="Times New Roman" panose="02020603050405020304" pitchFamily="18" charset="0"/>
              </a:rPr>
              <a:t>期限為當</a:t>
            </a:r>
            <a:r>
              <a:rPr kumimoji="0" lang="zh-TW" altLang="en-US" sz="2400" b="1" kern="0" dirty="0">
                <a:solidFill>
                  <a:prstClr val="black"/>
                </a:solidFill>
                <a:latin typeface="FangSong" panose="02010609060101010101" pitchFamily="49" charset="-122"/>
                <a:ea typeface="FangSong" panose="02010609060101010101" pitchFamily="49" charset="-122"/>
                <a:cs typeface="Times New Roman" panose="02020603050405020304" pitchFamily="18" charset="0"/>
              </a:rPr>
              <a:t>年度</a:t>
            </a:r>
            <a:r>
              <a:rPr kumimoji="0" lang="en-US" altLang="zh-TW" sz="2400" b="1" kern="0" dirty="0">
                <a:solidFill>
                  <a:prstClr val="black"/>
                </a:solidFill>
                <a:latin typeface="FangSong" panose="02010609060101010101" pitchFamily="49" charset="-122"/>
                <a:ea typeface="FangSong" panose="02010609060101010101" pitchFamily="49" charset="-122"/>
                <a:cs typeface="Times New Roman" panose="02020603050405020304" pitchFamily="18" charset="0"/>
              </a:rPr>
              <a:t>12</a:t>
            </a:r>
            <a:r>
              <a:rPr kumimoji="0" lang="zh-TW" altLang="en-US" sz="2400" b="1" kern="0" dirty="0">
                <a:solidFill>
                  <a:prstClr val="black"/>
                </a:solidFill>
                <a:latin typeface="FangSong" panose="02010609060101010101" pitchFamily="49" charset="-122"/>
                <a:ea typeface="FangSong" panose="02010609060101010101" pitchFamily="49" charset="-122"/>
                <a:cs typeface="Times New Roman" panose="02020603050405020304" pitchFamily="18" charset="0"/>
              </a:rPr>
              <a:t>月</a:t>
            </a:r>
            <a:r>
              <a:rPr kumimoji="0" lang="en-US" altLang="zh-TW" sz="2400" b="1" kern="0" dirty="0">
                <a:solidFill>
                  <a:prstClr val="black"/>
                </a:solidFill>
                <a:latin typeface="FangSong" panose="02010609060101010101" pitchFamily="49" charset="-122"/>
                <a:ea typeface="FangSong" panose="02010609060101010101" pitchFamily="49" charset="-122"/>
                <a:cs typeface="Times New Roman" panose="02020603050405020304" pitchFamily="18" charset="0"/>
              </a:rPr>
              <a:t>31</a:t>
            </a:r>
            <a:r>
              <a:rPr kumimoji="0" lang="zh-TW" altLang="en-US" sz="2400" b="1" kern="0" dirty="0" smtClean="0">
                <a:solidFill>
                  <a:prstClr val="black"/>
                </a:solidFill>
                <a:latin typeface="FangSong" panose="02010609060101010101" pitchFamily="49" charset="-122"/>
                <a:ea typeface="FangSong" panose="02010609060101010101" pitchFamily="49" charset="-122"/>
                <a:cs typeface="Times New Roman" panose="02020603050405020304" pitchFamily="18" charset="0"/>
              </a:rPr>
              <a:t>日。</a:t>
            </a:r>
            <a:r>
              <a:rPr kumimoji="0" lang="en-US" altLang="zh-TW" sz="2400" b="1" kern="0" dirty="0">
                <a:solidFill>
                  <a:prstClr val="black"/>
                </a:solidFill>
                <a:latin typeface="FangSong" panose="02010609060101010101" pitchFamily="49" charset="-122"/>
                <a:ea typeface="FangSong" panose="02010609060101010101" pitchFamily="49" charset="-122"/>
                <a:cs typeface="Times New Roman" panose="02020603050405020304" pitchFamily="18" charset="0"/>
              </a:rPr>
              <a:t>(</a:t>
            </a:r>
            <a:r>
              <a:rPr kumimoji="0" lang="zh-TW" altLang="en-US" sz="2400" b="1" kern="0" dirty="0">
                <a:solidFill>
                  <a:prstClr val="black"/>
                </a:solidFill>
                <a:latin typeface="FangSong" panose="02010609060101010101" pitchFamily="49" charset="-122"/>
                <a:ea typeface="FangSong" panose="02010609060101010101" pitchFamily="49" charset="-122"/>
                <a:cs typeface="Times New Roman" panose="02020603050405020304" pitchFamily="18" charset="0"/>
              </a:rPr>
              <a:t>勞動基準法第</a:t>
            </a:r>
            <a:r>
              <a:rPr kumimoji="0" lang="en-US" altLang="zh-TW" sz="2400" b="1" kern="0" dirty="0">
                <a:solidFill>
                  <a:prstClr val="black"/>
                </a:solidFill>
                <a:latin typeface="FangSong" panose="02010609060101010101" pitchFamily="49" charset="-122"/>
                <a:ea typeface="FangSong" panose="02010609060101010101" pitchFamily="49" charset="-122"/>
                <a:cs typeface="Times New Roman" panose="02020603050405020304" pitchFamily="18" charset="0"/>
              </a:rPr>
              <a:t>32</a:t>
            </a:r>
            <a:r>
              <a:rPr kumimoji="0" lang="zh-TW" altLang="en-US" sz="2400" b="1" kern="0" dirty="0">
                <a:solidFill>
                  <a:prstClr val="black"/>
                </a:solidFill>
                <a:latin typeface="FangSong" panose="02010609060101010101" pitchFamily="49" charset="-122"/>
                <a:ea typeface="FangSong" panose="02010609060101010101" pitchFamily="49" charset="-122"/>
                <a:cs typeface="Times New Roman" panose="02020603050405020304" pitchFamily="18" charset="0"/>
              </a:rPr>
              <a:t>條之</a:t>
            </a:r>
            <a:r>
              <a:rPr kumimoji="0" lang="en-US" altLang="zh-TW" sz="2400" b="1" kern="0" dirty="0">
                <a:solidFill>
                  <a:prstClr val="black"/>
                </a:solidFill>
                <a:latin typeface="FangSong" panose="02010609060101010101" pitchFamily="49" charset="-122"/>
                <a:ea typeface="FangSong" panose="02010609060101010101" pitchFamily="49" charset="-122"/>
                <a:cs typeface="Times New Roman" panose="02020603050405020304" pitchFamily="18" charset="0"/>
              </a:rPr>
              <a:t>1</a:t>
            </a:r>
            <a:r>
              <a:rPr kumimoji="0" lang="zh-TW" altLang="en-US" sz="2400" b="1" kern="0" dirty="0">
                <a:solidFill>
                  <a:prstClr val="black"/>
                </a:solidFill>
                <a:latin typeface="FangSong" panose="02010609060101010101" pitchFamily="49" charset="-122"/>
                <a:ea typeface="FangSong" panose="02010609060101010101" pitchFamily="49" charset="-122"/>
                <a:cs typeface="Times New Roman" panose="02020603050405020304" pitchFamily="18" charset="0"/>
              </a:rPr>
              <a:t>、勞動基準法施行細則第</a:t>
            </a:r>
            <a:r>
              <a:rPr kumimoji="0" lang="en-US" altLang="zh-TW" sz="2400" b="1" kern="0" dirty="0">
                <a:solidFill>
                  <a:prstClr val="black"/>
                </a:solidFill>
                <a:latin typeface="FangSong" panose="02010609060101010101" pitchFamily="49" charset="-122"/>
                <a:ea typeface="FangSong" panose="02010609060101010101" pitchFamily="49" charset="-122"/>
                <a:cs typeface="Times New Roman" panose="02020603050405020304" pitchFamily="18" charset="0"/>
              </a:rPr>
              <a:t>22</a:t>
            </a:r>
            <a:r>
              <a:rPr kumimoji="0" lang="zh-TW" altLang="en-US" sz="2400" b="1" kern="0" dirty="0">
                <a:solidFill>
                  <a:prstClr val="black"/>
                </a:solidFill>
                <a:latin typeface="FangSong" panose="02010609060101010101" pitchFamily="49" charset="-122"/>
                <a:ea typeface="FangSong" panose="02010609060101010101" pitchFamily="49" charset="-122"/>
                <a:cs typeface="Times New Roman" panose="02020603050405020304" pitchFamily="18" charset="0"/>
              </a:rPr>
              <a:t>條之</a:t>
            </a:r>
            <a:r>
              <a:rPr kumimoji="0" lang="en-US" altLang="zh-TW" sz="2400" b="1" kern="0" dirty="0">
                <a:solidFill>
                  <a:prstClr val="black"/>
                </a:solidFill>
                <a:latin typeface="FangSong" panose="02010609060101010101" pitchFamily="49" charset="-122"/>
                <a:ea typeface="FangSong" panose="02010609060101010101" pitchFamily="49" charset="-122"/>
                <a:cs typeface="Times New Roman" panose="02020603050405020304" pitchFamily="18" charset="0"/>
              </a:rPr>
              <a:t>2)</a:t>
            </a:r>
            <a:r>
              <a:rPr kumimoji="0" lang="zh-TW" altLang="en-US" sz="2400" kern="0" dirty="0" smtClean="0">
                <a:solidFill>
                  <a:prstClr val="black"/>
                </a:solidFill>
                <a:latin typeface="FangSong" panose="02010609060101010101" pitchFamily="49" charset="-122"/>
                <a:ea typeface="FangSong" panose="02010609060101010101" pitchFamily="49" charset="-122"/>
                <a:cs typeface="Times New Roman" panose="02020603050405020304" pitchFamily="18" charset="0"/>
              </a:rPr>
              <a:t>。</a:t>
            </a:r>
            <a:endParaRPr kumimoji="0" lang="en-US" altLang="zh-TW" sz="2400" kern="0" dirty="0" smtClean="0">
              <a:solidFill>
                <a:prstClr val="black"/>
              </a:solidFill>
              <a:latin typeface="FangSong" panose="02010609060101010101" pitchFamily="49" charset="-122"/>
              <a:ea typeface="FangSong" panose="02010609060101010101" pitchFamily="49" charset="-122"/>
              <a:cs typeface="Times New Roman" panose="02020603050405020304" pitchFamily="18" charset="0"/>
            </a:endParaRPr>
          </a:p>
          <a:p>
            <a:pPr marL="1060424" lvl="0" indent="-342891" defTabSz="457200" fontAlgn="auto">
              <a:lnSpc>
                <a:spcPts val="3000"/>
              </a:lnSpc>
              <a:spcBef>
                <a:spcPct val="30000"/>
              </a:spcBef>
              <a:spcAft>
                <a:spcPts val="0"/>
              </a:spcAft>
              <a:buFont typeface="Arial" panose="020B0604020202020204" pitchFamily="34" charset="0"/>
              <a:buChar char="•"/>
            </a:pPr>
            <a:r>
              <a:rPr kumimoji="0" lang="zh-TW" altLang="en-US" sz="2400" b="1" kern="0" dirty="0" smtClean="0">
                <a:solidFill>
                  <a:prstClr val="black"/>
                </a:solidFill>
                <a:latin typeface="FangSong" panose="02010609060101010101" pitchFamily="49" charset="-122"/>
                <a:ea typeface="FangSong" panose="02010609060101010101" pitchFamily="49" charset="-122"/>
                <a:cs typeface="Times New Roman" panose="02020603050405020304" pitchFamily="18" charset="0"/>
              </a:rPr>
              <a:t>自</a:t>
            </a:r>
            <a:r>
              <a:rPr kumimoji="0" lang="en-US" altLang="zh-TW" sz="2400" b="1" kern="0" dirty="0">
                <a:solidFill>
                  <a:prstClr val="black"/>
                </a:solidFill>
                <a:latin typeface="FangSong" panose="02010609060101010101" pitchFamily="49" charset="-122"/>
                <a:ea typeface="FangSong" panose="02010609060101010101" pitchFamily="49" charset="-122"/>
                <a:cs typeface="Times New Roman" panose="02020603050405020304" pitchFamily="18" charset="0"/>
              </a:rPr>
              <a:t>107</a:t>
            </a:r>
            <a:r>
              <a:rPr kumimoji="0" lang="zh-TW" altLang="en-US" sz="2400" b="1" kern="0" dirty="0">
                <a:solidFill>
                  <a:prstClr val="black"/>
                </a:solidFill>
                <a:latin typeface="FangSong" panose="02010609060101010101" pitchFamily="49" charset="-122"/>
                <a:ea typeface="FangSong" panose="02010609060101010101" pitchFamily="49" charset="-122"/>
                <a:cs typeface="Times New Roman" panose="02020603050405020304" pitchFamily="18" charset="0"/>
              </a:rPr>
              <a:t>年</a:t>
            </a:r>
            <a:r>
              <a:rPr kumimoji="0" lang="en-US" altLang="zh-TW" sz="2400" b="1" kern="0" dirty="0">
                <a:solidFill>
                  <a:prstClr val="black"/>
                </a:solidFill>
                <a:latin typeface="FangSong" panose="02010609060101010101" pitchFamily="49" charset="-122"/>
                <a:ea typeface="FangSong" panose="02010609060101010101" pitchFamily="49" charset="-122"/>
                <a:cs typeface="Times New Roman" panose="02020603050405020304" pitchFamily="18" charset="0"/>
              </a:rPr>
              <a:t>3</a:t>
            </a:r>
            <a:r>
              <a:rPr kumimoji="0" lang="zh-TW" altLang="en-US" sz="2400" b="1" kern="0" dirty="0">
                <a:solidFill>
                  <a:prstClr val="black"/>
                </a:solidFill>
                <a:latin typeface="FangSong" panose="02010609060101010101" pitchFamily="49" charset="-122"/>
                <a:ea typeface="FangSong" panose="02010609060101010101" pitchFamily="49" charset="-122"/>
                <a:cs typeface="Times New Roman" panose="02020603050405020304" pitchFamily="18" charset="0"/>
              </a:rPr>
              <a:t>月</a:t>
            </a:r>
            <a:r>
              <a:rPr kumimoji="0" lang="en-US" altLang="zh-TW" sz="2400" b="1" kern="0" dirty="0">
                <a:solidFill>
                  <a:prstClr val="black"/>
                </a:solidFill>
                <a:latin typeface="FangSong" panose="02010609060101010101" pitchFamily="49" charset="-122"/>
                <a:ea typeface="FangSong" panose="02010609060101010101" pitchFamily="49" charset="-122"/>
                <a:cs typeface="Times New Roman" panose="02020603050405020304" pitchFamily="18" charset="0"/>
              </a:rPr>
              <a:t>1</a:t>
            </a:r>
            <a:r>
              <a:rPr kumimoji="0" lang="zh-TW" altLang="en-US" sz="2400" b="1" kern="0" dirty="0">
                <a:solidFill>
                  <a:prstClr val="black"/>
                </a:solidFill>
                <a:latin typeface="FangSong" panose="02010609060101010101" pitchFamily="49" charset="-122"/>
                <a:ea typeface="FangSong" panose="02010609060101010101" pitchFamily="49" charset="-122"/>
                <a:cs typeface="Times New Roman" panose="02020603050405020304" pitchFamily="18" charset="0"/>
              </a:rPr>
              <a:t>日起，當年度平日加班、休息日加班及「國定假日加班第</a:t>
            </a:r>
            <a:r>
              <a:rPr kumimoji="0" lang="en-US" altLang="zh-TW" sz="2400" b="1" kern="0" dirty="0">
                <a:solidFill>
                  <a:prstClr val="black"/>
                </a:solidFill>
                <a:latin typeface="FangSong" panose="02010609060101010101" pitchFamily="49" charset="-122"/>
                <a:ea typeface="FangSong" panose="02010609060101010101" pitchFamily="49" charset="-122"/>
                <a:cs typeface="Times New Roman" panose="02020603050405020304" pitchFamily="18" charset="0"/>
              </a:rPr>
              <a:t>9</a:t>
            </a:r>
            <a:r>
              <a:rPr kumimoji="0" lang="zh-TW" altLang="en-US" sz="2400" b="1" kern="0" dirty="0">
                <a:solidFill>
                  <a:prstClr val="black"/>
                </a:solidFill>
                <a:latin typeface="FangSong" panose="02010609060101010101" pitchFamily="49" charset="-122"/>
                <a:ea typeface="FangSong" panose="02010609060101010101" pitchFamily="49" charset="-122"/>
                <a:cs typeface="Times New Roman" panose="02020603050405020304" pitchFamily="18" charset="0"/>
              </a:rPr>
              <a:t>至</a:t>
            </a:r>
            <a:r>
              <a:rPr kumimoji="0" lang="en-US" altLang="zh-TW" sz="2400" b="1" kern="0" dirty="0">
                <a:solidFill>
                  <a:prstClr val="black"/>
                </a:solidFill>
                <a:latin typeface="FangSong" panose="02010609060101010101" pitchFamily="49" charset="-122"/>
                <a:ea typeface="FangSong" panose="02010609060101010101" pitchFamily="49" charset="-122"/>
                <a:cs typeface="Times New Roman" panose="02020603050405020304" pitchFamily="18" charset="0"/>
              </a:rPr>
              <a:t>12</a:t>
            </a:r>
            <a:r>
              <a:rPr kumimoji="0" lang="zh-TW" altLang="en-US" sz="2400" b="1" kern="0" dirty="0" smtClean="0">
                <a:solidFill>
                  <a:prstClr val="black"/>
                </a:solidFill>
                <a:latin typeface="FangSong" panose="02010609060101010101" pitchFamily="49" charset="-122"/>
                <a:ea typeface="FangSong" panose="02010609060101010101" pitchFamily="49" charset="-122"/>
                <a:cs typeface="Times New Roman" panose="02020603050405020304" pitchFamily="18" charset="0"/>
              </a:rPr>
              <a:t>小時時</a:t>
            </a:r>
            <a:r>
              <a:rPr kumimoji="0" lang="zh-TW" altLang="en-US" sz="2400" b="1" kern="0" dirty="0">
                <a:solidFill>
                  <a:prstClr val="black"/>
                </a:solidFill>
                <a:latin typeface="FangSong" panose="02010609060101010101" pitchFamily="49" charset="-122"/>
                <a:ea typeface="FangSong" panose="02010609060101010101" pitchFamily="49" charset="-122"/>
                <a:cs typeface="Times New Roman" panose="02020603050405020304" pitchFamily="18" charset="0"/>
              </a:rPr>
              <a:t>數」之加班補休期限屆期</a:t>
            </a:r>
            <a:r>
              <a:rPr kumimoji="0" lang="en-US" altLang="zh-TW" sz="2400" b="1" kern="0" dirty="0">
                <a:solidFill>
                  <a:prstClr val="black"/>
                </a:solidFill>
                <a:latin typeface="FangSong" panose="02010609060101010101" pitchFamily="49" charset="-122"/>
                <a:ea typeface="FangSong" panose="02010609060101010101" pitchFamily="49" charset="-122"/>
                <a:cs typeface="Times New Roman" panose="02020603050405020304" pitchFamily="18" charset="0"/>
              </a:rPr>
              <a:t>(</a:t>
            </a:r>
            <a:r>
              <a:rPr kumimoji="0" lang="zh-TW" altLang="en-US" sz="2400" b="1" kern="0" dirty="0">
                <a:solidFill>
                  <a:prstClr val="black"/>
                </a:solidFill>
                <a:latin typeface="FangSong" panose="02010609060101010101" pitchFamily="49" charset="-122"/>
                <a:ea typeface="FangSong" panose="02010609060101010101" pitchFamily="49" charset="-122"/>
                <a:cs typeface="Times New Roman" panose="02020603050405020304" pitchFamily="18" charset="0"/>
              </a:rPr>
              <a:t>當年度</a:t>
            </a:r>
            <a:r>
              <a:rPr kumimoji="0" lang="en-US" altLang="zh-TW" sz="2400" b="1" kern="0" dirty="0">
                <a:solidFill>
                  <a:prstClr val="black"/>
                </a:solidFill>
                <a:latin typeface="FangSong" panose="02010609060101010101" pitchFamily="49" charset="-122"/>
                <a:ea typeface="FangSong" panose="02010609060101010101" pitchFamily="49" charset="-122"/>
                <a:cs typeface="Times New Roman" panose="02020603050405020304" pitchFamily="18" charset="0"/>
              </a:rPr>
              <a:t>12</a:t>
            </a:r>
            <a:r>
              <a:rPr kumimoji="0" lang="zh-TW" altLang="en-US" sz="2400" b="1" kern="0" dirty="0">
                <a:solidFill>
                  <a:prstClr val="black"/>
                </a:solidFill>
                <a:latin typeface="FangSong" panose="02010609060101010101" pitchFamily="49" charset="-122"/>
                <a:ea typeface="FangSong" panose="02010609060101010101" pitchFamily="49" charset="-122"/>
                <a:cs typeface="Times New Roman" panose="02020603050405020304" pitchFamily="18" charset="0"/>
              </a:rPr>
              <a:t>月</a:t>
            </a:r>
            <a:r>
              <a:rPr kumimoji="0" lang="en-US" altLang="zh-TW" sz="2400" b="1" kern="0" dirty="0">
                <a:solidFill>
                  <a:prstClr val="black"/>
                </a:solidFill>
                <a:latin typeface="FangSong" panose="02010609060101010101" pitchFamily="49" charset="-122"/>
                <a:ea typeface="FangSong" panose="02010609060101010101" pitchFamily="49" charset="-122"/>
                <a:cs typeface="Times New Roman" panose="02020603050405020304" pitchFamily="18" charset="0"/>
              </a:rPr>
              <a:t>31</a:t>
            </a:r>
            <a:r>
              <a:rPr kumimoji="0" lang="zh-TW" altLang="en-US" sz="2400" b="1" kern="0" dirty="0">
                <a:solidFill>
                  <a:prstClr val="black"/>
                </a:solidFill>
                <a:latin typeface="FangSong" panose="02010609060101010101" pitchFamily="49" charset="-122"/>
                <a:ea typeface="FangSong" panose="02010609060101010101" pitchFamily="49" charset="-122"/>
                <a:cs typeface="Times New Roman" panose="02020603050405020304" pitchFamily="18" charset="0"/>
              </a:rPr>
              <a:t>日</a:t>
            </a:r>
            <a:r>
              <a:rPr kumimoji="0" lang="en-US" altLang="zh-TW" sz="2400" b="1" kern="0" dirty="0">
                <a:solidFill>
                  <a:prstClr val="black"/>
                </a:solidFill>
                <a:latin typeface="FangSong" panose="02010609060101010101" pitchFamily="49" charset="-122"/>
                <a:ea typeface="FangSong" panose="02010609060101010101" pitchFamily="49" charset="-122"/>
                <a:cs typeface="Times New Roman" panose="02020603050405020304" pitchFamily="18" charset="0"/>
              </a:rPr>
              <a:t>)</a:t>
            </a:r>
            <a:r>
              <a:rPr kumimoji="0" lang="zh-TW" altLang="en-US" sz="2400" b="1" kern="0" dirty="0">
                <a:solidFill>
                  <a:prstClr val="black"/>
                </a:solidFill>
                <a:latin typeface="FangSong" panose="02010609060101010101" pitchFamily="49" charset="-122"/>
                <a:ea typeface="FangSong" panose="02010609060101010101" pitchFamily="49" charset="-122"/>
                <a:cs typeface="Times New Roman" panose="02020603050405020304" pitchFamily="18" charset="0"/>
              </a:rPr>
              <a:t>或派遣人力之勞動契約終止</a:t>
            </a:r>
            <a:r>
              <a:rPr kumimoji="0" lang="en-US" altLang="zh-TW" sz="2400" b="1" kern="0" dirty="0">
                <a:solidFill>
                  <a:prstClr val="black"/>
                </a:solidFill>
                <a:latin typeface="FangSong" panose="02010609060101010101" pitchFamily="49" charset="-122"/>
                <a:ea typeface="FangSong" panose="02010609060101010101" pitchFamily="49" charset="-122"/>
                <a:cs typeface="Times New Roman" panose="02020603050405020304" pitchFamily="18" charset="0"/>
              </a:rPr>
              <a:t>(</a:t>
            </a:r>
            <a:r>
              <a:rPr kumimoji="0" lang="zh-TW" altLang="en-US" sz="2400" b="1" kern="0" dirty="0">
                <a:solidFill>
                  <a:prstClr val="black"/>
                </a:solidFill>
                <a:latin typeface="FangSong" panose="02010609060101010101" pitchFamily="49" charset="-122"/>
                <a:ea typeface="FangSong" panose="02010609060101010101" pitchFamily="49" charset="-122"/>
                <a:cs typeface="Times New Roman" panose="02020603050405020304" pitchFamily="18" charset="0"/>
              </a:rPr>
              <a:t>離職</a:t>
            </a:r>
            <a:r>
              <a:rPr kumimoji="0" lang="en-US" altLang="zh-TW" sz="2400" b="1" kern="0" dirty="0">
                <a:solidFill>
                  <a:prstClr val="black"/>
                </a:solidFill>
                <a:latin typeface="FangSong" panose="02010609060101010101" pitchFamily="49" charset="-122"/>
                <a:ea typeface="FangSong" panose="02010609060101010101" pitchFamily="49" charset="-122"/>
                <a:cs typeface="Times New Roman" panose="02020603050405020304" pitchFamily="18" charset="0"/>
              </a:rPr>
              <a:t>)</a:t>
            </a:r>
            <a:r>
              <a:rPr kumimoji="0" lang="zh-TW" altLang="en-US" sz="2400" b="1" kern="0" dirty="0">
                <a:solidFill>
                  <a:prstClr val="black"/>
                </a:solidFill>
                <a:latin typeface="FangSong" panose="02010609060101010101" pitchFamily="49" charset="-122"/>
                <a:ea typeface="FangSong" panose="02010609060101010101" pitchFamily="49" charset="-122"/>
                <a:cs typeface="Times New Roman" panose="02020603050405020304" pitchFamily="18" charset="0"/>
              </a:rPr>
              <a:t>未補休之時數，應依加班工作當日之加班費計算標準發給加班費。</a:t>
            </a:r>
            <a:r>
              <a:rPr kumimoji="0" lang="en-US" altLang="zh-TW" sz="2400" b="1" kern="0" dirty="0">
                <a:solidFill>
                  <a:prstClr val="black"/>
                </a:solidFill>
                <a:latin typeface="FangSong" panose="02010609060101010101" pitchFamily="49" charset="-122"/>
                <a:ea typeface="FangSong" panose="02010609060101010101" pitchFamily="49" charset="-122"/>
                <a:cs typeface="Times New Roman" panose="02020603050405020304" pitchFamily="18" charset="0"/>
              </a:rPr>
              <a:t>(</a:t>
            </a:r>
            <a:r>
              <a:rPr kumimoji="0" lang="zh-TW" altLang="en-US" sz="2400" b="1" kern="0" dirty="0">
                <a:solidFill>
                  <a:prstClr val="black"/>
                </a:solidFill>
                <a:latin typeface="FangSong" panose="02010609060101010101" pitchFamily="49" charset="-122"/>
                <a:ea typeface="FangSong" panose="02010609060101010101" pitchFamily="49" charset="-122"/>
                <a:cs typeface="Times New Roman" panose="02020603050405020304" pitchFamily="18" charset="0"/>
              </a:rPr>
              <a:t>勞動基準法第</a:t>
            </a:r>
            <a:r>
              <a:rPr kumimoji="0" lang="en-US" altLang="zh-TW" sz="2400" b="1" kern="0" dirty="0">
                <a:solidFill>
                  <a:prstClr val="black"/>
                </a:solidFill>
                <a:latin typeface="FangSong" panose="02010609060101010101" pitchFamily="49" charset="-122"/>
                <a:ea typeface="FangSong" panose="02010609060101010101" pitchFamily="49" charset="-122"/>
                <a:cs typeface="Times New Roman" panose="02020603050405020304" pitchFamily="18" charset="0"/>
              </a:rPr>
              <a:t>32</a:t>
            </a:r>
            <a:r>
              <a:rPr kumimoji="0" lang="zh-TW" altLang="en-US" sz="2400" b="1" kern="0" dirty="0">
                <a:solidFill>
                  <a:prstClr val="black"/>
                </a:solidFill>
                <a:latin typeface="FangSong" panose="02010609060101010101" pitchFamily="49" charset="-122"/>
                <a:ea typeface="FangSong" panose="02010609060101010101" pitchFamily="49" charset="-122"/>
                <a:cs typeface="Times New Roman" panose="02020603050405020304" pitchFamily="18" charset="0"/>
              </a:rPr>
              <a:t>條之</a:t>
            </a:r>
            <a:r>
              <a:rPr kumimoji="0" lang="en-US" altLang="zh-TW" sz="2400" b="1" kern="0" dirty="0">
                <a:solidFill>
                  <a:prstClr val="black"/>
                </a:solidFill>
                <a:latin typeface="FangSong" panose="02010609060101010101" pitchFamily="49" charset="-122"/>
                <a:ea typeface="FangSong" panose="02010609060101010101" pitchFamily="49" charset="-122"/>
                <a:cs typeface="Times New Roman" panose="02020603050405020304" pitchFamily="18" charset="0"/>
              </a:rPr>
              <a:t>1)</a:t>
            </a:r>
            <a:r>
              <a:rPr kumimoji="0" lang="zh-TW" altLang="en-US" sz="2400" kern="0" dirty="0" smtClean="0">
                <a:solidFill>
                  <a:prstClr val="black"/>
                </a:solidFill>
                <a:latin typeface="FangSong" panose="02010609060101010101" pitchFamily="49" charset="-122"/>
                <a:ea typeface="FangSong" panose="02010609060101010101" pitchFamily="49" charset="-122"/>
                <a:cs typeface="Times New Roman" panose="02020603050405020304" pitchFamily="18" charset="0"/>
              </a:rPr>
              <a:t>。</a:t>
            </a:r>
            <a:endParaRPr kumimoji="0" lang="en-US" altLang="zh-TW" sz="2400" kern="0" dirty="0" smtClean="0">
              <a:solidFill>
                <a:prstClr val="black"/>
              </a:solidFill>
              <a:latin typeface="FangSong" panose="02010609060101010101" pitchFamily="49" charset="-122"/>
              <a:ea typeface="FangSong" panose="02010609060101010101" pitchFamily="49" charset="-122"/>
              <a:cs typeface="Times New Roman" panose="02020603050405020304" pitchFamily="18" charset="0"/>
            </a:endParaRPr>
          </a:p>
        </p:txBody>
      </p:sp>
      <p:sp>
        <p:nvSpPr>
          <p:cNvPr id="6" name="文字方塊 4"/>
          <p:cNvSpPr txBox="1">
            <a:spLocks noChangeArrowheads="1"/>
          </p:cNvSpPr>
          <p:nvPr/>
        </p:nvSpPr>
        <p:spPr bwMode="auto">
          <a:xfrm>
            <a:off x="619773" y="1052736"/>
            <a:ext cx="7776864"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kumimoji="1" sz="2800" b="1">
                <a:solidFill>
                  <a:schemeClr val="tx1"/>
                </a:solidFill>
                <a:latin typeface="Arial" pitchFamily="34" charset="0"/>
                <a:ea typeface="標楷體" pitchFamily="65" charset="-120"/>
              </a:defRPr>
            </a:lvl1pPr>
            <a:lvl2pPr marL="742950" indent="-285750">
              <a:spcBef>
                <a:spcPct val="20000"/>
              </a:spcBef>
              <a:buChar char="–"/>
              <a:defRPr kumimoji="1" sz="2400">
                <a:solidFill>
                  <a:schemeClr val="tx1"/>
                </a:solidFill>
                <a:latin typeface="Arial" pitchFamily="34" charset="0"/>
                <a:ea typeface="標楷體" pitchFamily="65" charset="-120"/>
              </a:defRPr>
            </a:lvl2pPr>
            <a:lvl3pPr marL="1143000" indent="-228600">
              <a:spcBef>
                <a:spcPct val="20000"/>
              </a:spcBef>
              <a:buChar char="•"/>
              <a:defRPr kumimoji="1" sz="2000">
                <a:solidFill>
                  <a:schemeClr val="tx1"/>
                </a:solidFill>
                <a:latin typeface="Arial" pitchFamily="34" charset="0"/>
                <a:ea typeface="標楷體" pitchFamily="65" charset="-120"/>
              </a:defRPr>
            </a:lvl3pPr>
            <a:lvl4pPr marL="1600200" indent="-228600">
              <a:spcBef>
                <a:spcPct val="20000"/>
              </a:spcBef>
              <a:buChar char="–"/>
              <a:defRPr kumimoji="1">
                <a:solidFill>
                  <a:schemeClr val="tx1"/>
                </a:solidFill>
                <a:latin typeface="Arial" pitchFamily="34" charset="0"/>
                <a:ea typeface="標楷體" pitchFamily="65" charset="-120"/>
              </a:defRPr>
            </a:lvl4pPr>
            <a:lvl5pPr marL="2057400" indent="-228600">
              <a:spcBef>
                <a:spcPct val="20000"/>
              </a:spcBef>
              <a:buChar char="»"/>
              <a:defRPr kumimoji="1" sz="1600">
                <a:solidFill>
                  <a:schemeClr val="tx1"/>
                </a:solidFill>
                <a:latin typeface="Arial" pitchFamily="34" charset="0"/>
                <a:ea typeface="標楷體" pitchFamily="65" charset="-120"/>
              </a:defRPr>
            </a:lvl5pPr>
            <a:lvl6pPr marL="2514600" indent="-228600" eaLnBrk="0" fontAlgn="base" hangingPunct="0">
              <a:spcBef>
                <a:spcPct val="20000"/>
              </a:spcBef>
              <a:spcAft>
                <a:spcPct val="0"/>
              </a:spcAft>
              <a:buChar char="»"/>
              <a:defRPr kumimoji="1" sz="1600">
                <a:solidFill>
                  <a:schemeClr val="tx1"/>
                </a:solidFill>
                <a:latin typeface="Arial" pitchFamily="34" charset="0"/>
                <a:ea typeface="標楷體" pitchFamily="65" charset="-120"/>
              </a:defRPr>
            </a:lvl6pPr>
            <a:lvl7pPr marL="2971800" indent="-228600" eaLnBrk="0" fontAlgn="base" hangingPunct="0">
              <a:spcBef>
                <a:spcPct val="20000"/>
              </a:spcBef>
              <a:spcAft>
                <a:spcPct val="0"/>
              </a:spcAft>
              <a:buChar char="»"/>
              <a:defRPr kumimoji="1" sz="1600">
                <a:solidFill>
                  <a:schemeClr val="tx1"/>
                </a:solidFill>
                <a:latin typeface="Arial" pitchFamily="34" charset="0"/>
                <a:ea typeface="標楷體" pitchFamily="65" charset="-120"/>
              </a:defRPr>
            </a:lvl7pPr>
            <a:lvl8pPr marL="3429000" indent="-228600" eaLnBrk="0" fontAlgn="base" hangingPunct="0">
              <a:spcBef>
                <a:spcPct val="20000"/>
              </a:spcBef>
              <a:spcAft>
                <a:spcPct val="0"/>
              </a:spcAft>
              <a:buChar char="»"/>
              <a:defRPr kumimoji="1" sz="1600">
                <a:solidFill>
                  <a:schemeClr val="tx1"/>
                </a:solidFill>
                <a:latin typeface="Arial" pitchFamily="34" charset="0"/>
                <a:ea typeface="標楷體" pitchFamily="65" charset="-120"/>
              </a:defRPr>
            </a:lvl8pPr>
            <a:lvl9pPr marL="3886200" indent="-228600" eaLnBrk="0" fontAlgn="base" hangingPunct="0">
              <a:spcBef>
                <a:spcPct val="20000"/>
              </a:spcBef>
              <a:spcAft>
                <a:spcPct val="0"/>
              </a:spcAft>
              <a:buChar char="»"/>
              <a:defRPr kumimoji="1" sz="1600">
                <a:solidFill>
                  <a:schemeClr val="tx1"/>
                </a:solidFill>
                <a:latin typeface="Arial" pitchFamily="34" charset="0"/>
                <a:ea typeface="標楷體" pitchFamily="65" charset="-120"/>
              </a:defRPr>
            </a:lvl9pPr>
          </a:lstStyle>
          <a:p>
            <a:pPr algn="ctr" eaLnBrk="1" hangingPunct="1">
              <a:spcBef>
                <a:spcPct val="0"/>
              </a:spcBef>
              <a:buFontTx/>
              <a:buNone/>
            </a:pPr>
            <a:r>
              <a:rPr lang="zh-TW" altLang="en-US" sz="2400" dirty="0">
                <a:solidFill>
                  <a:srgbClr val="FF0000"/>
                </a:solidFill>
                <a:latin typeface="FangSong" pitchFamily="49" charset="-122"/>
                <a:ea typeface="FangSong" pitchFamily="49" charset="-122"/>
              </a:rPr>
              <a:t>一、配合勞動基準法</a:t>
            </a:r>
            <a:r>
              <a:rPr lang="zh-TW" altLang="en-US" sz="2400" dirty="0" smtClean="0">
                <a:solidFill>
                  <a:srgbClr val="FF0000"/>
                </a:solidFill>
                <a:latin typeface="FangSong" pitchFamily="49" charset="-122"/>
                <a:ea typeface="FangSong" pitchFamily="49" charset="-122"/>
              </a:rPr>
              <a:t>修正派遣人力</a:t>
            </a:r>
            <a:r>
              <a:rPr lang="zh-TW" altLang="en-US" sz="2400" dirty="0">
                <a:solidFill>
                  <a:srgbClr val="FF0000"/>
                </a:solidFill>
                <a:latin typeface="FangSong" pitchFamily="49" charset="-122"/>
                <a:ea typeface="FangSong" pitchFamily="49" charset="-122"/>
              </a:rPr>
              <a:t>之</a:t>
            </a:r>
            <a:r>
              <a:rPr lang="zh-TW" altLang="en-US" sz="2400" dirty="0" smtClean="0">
                <a:solidFill>
                  <a:srgbClr val="FF0000"/>
                </a:solidFill>
                <a:latin typeface="FangSong" pitchFamily="49" charset="-122"/>
                <a:ea typeface="FangSong" pitchFamily="49" charset="-122"/>
              </a:rPr>
              <a:t>加班</a:t>
            </a:r>
            <a:r>
              <a:rPr lang="zh-TW" altLang="en-US" sz="2400" dirty="0">
                <a:solidFill>
                  <a:srgbClr val="FF0000"/>
                </a:solidFill>
                <a:latin typeface="FangSong" pitchFamily="49" charset="-122"/>
                <a:ea typeface="FangSong" pitchFamily="49" charset="-122"/>
              </a:rPr>
              <a:t>補休規定</a:t>
            </a:r>
          </a:p>
        </p:txBody>
      </p:sp>
      <p:sp>
        <p:nvSpPr>
          <p:cNvPr id="8" name="標題 1"/>
          <p:cNvSpPr>
            <a:spLocks noGrp="1"/>
          </p:cNvSpPr>
          <p:nvPr>
            <p:ph type="title"/>
          </p:nvPr>
        </p:nvSpPr>
        <p:spPr>
          <a:xfrm>
            <a:off x="1239838" y="188913"/>
            <a:ext cx="7077075" cy="936625"/>
          </a:xfrm>
        </p:spPr>
        <p:txBody>
          <a:bodyPr/>
          <a:lstStyle/>
          <a:p>
            <a:r>
              <a:rPr lang="zh-TW" altLang="en-US" dirty="0" smtClean="0">
                <a:latin typeface="FangSong" panose="02010609060101010101" pitchFamily="49" charset="-122"/>
                <a:ea typeface="FangSong" panose="02010609060101010101" pitchFamily="49" charset="-122"/>
              </a:rPr>
              <a:t>派遣人力加班補休</a:t>
            </a:r>
            <a:endParaRPr lang="zh-TW" altLang="en-US" dirty="0">
              <a:latin typeface="FangSong" panose="02010609060101010101" pitchFamily="49" charset="-122"/>
              <a:ea typeface="FangSong" panose="02010609060101010101" pitchFamily="49" charset="-122"/>
            </a:endParaRPr>
          </a:p>
        </p:txBody>
      </p:sp>
    </p:spTree>
    <p:extLst>
      <p:ext uri="{BB962C8B-B14F-4D97-AF65-F5344CB8AC3E}">
        <p14:creationId xmlns:p14="http://schemas.microsoft.com/office/powerpoint/2010/main" val="118400149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投影片編號版面配置區 2"/>
          <p:cNvSpPr>
            <a:spLocks noGrp="1"/>
          </p:cNvSpPr>
          <p:nvPr>
            <p:ph type="sldNum" sz="quarter" idx="12"/>
          </p:nvPr>
        </p:nvSpPr>
        <p:spPr/>
        <p:txBody>
          <a:bodyPr/>
          <a:lstStyle/>
          <a:p>
            <a:pPr>
              <a:defRPr/>
            </a:pPr>
            <a:fld id="{566D1639-EA56-4E14-B7AB-18EA58432A66}" type="slidenum">
              <a:rPr lang="en-US" altLang="zh-TW" smtClean="0"/>
              <a:pPr>
                <a:defRPr/>
              </a:pPr>
              <a:t>3</a:t>
            </a:fld>
            <a:endParaRPr lang="en-US" altLang="zh-TW"/>
          </a:p>
        </p:txBody>
      </p:sp>
      <p:sp>
        <p:nvSpPr>
          <p:cNvPr id="4" name="Rectangle 7"/>
          <p:cNvSpPr>
            <a:spLocks noChangeArrowheads="1"/>
          </p:cNvSpPr>
          <p:nvPr/>
        </p:nvSpPr>
        <p:spPr bwMode="gray">
          <a:xfrm>
            <a:off x="467544" y="1700808"/>
            <a:ext cx="8352928" cy="4392488"/>
          </a:xfrm>
          <a:prstGeom prst="roundRect">
            <a:avLst/>
          </a:prstGeom>
          <a:noFill/>
          <a:ln w="25400" algn="ctr">
            <a:solidFill>
              <a:srgbClr val="8E684C">
                <a:lumMod val="75000"/>
              </a:srgbClr>
            </a:solidFill>
            <a:miter lim="800000"/>
            <a:headEnd/>
            <a:tailEnd/>
          </a:ln>
          <a:extLst/>
        </p:spPr>
        <p:txBody>
          <a:bodyPr lIns="45720" tIns="44451" rIns="45720" bIns="44451" anchor="ctr" anchorCtr="1"/>
          <a:lstStyle>
            <a:lvl1pPr eaLnBrk="0" hangingPunct="0">
              <a:defRPr kumimoji="1">
                <a:solidFill>
                  <a:schemeClr val="tx1"/>
                </a:solidFill>
                <a:latin typeface="Arial" panose="020B0604020202020204" pitchFamily="34" charset="0"/>
                <a:ea typeface="新細明體" panose="02020500000000000000" pitchFamily="18" charset="-120"/>
              </a:defRPr>
            </a:lvl1pPr>
            <a:lvl2pPr marL="742950" indent="-285750" eaLnBrk="0" hangingPunct="0">
              <a:defRPr kumimoji="1">
                <a:solidFill>
                  <a:schemeClr val="tx1"/>
                </a:solidFill>
                <a:latin typeface="Arial" panose="020B0604020202020204" pitchFamily="34" charset="0"/>
                <a:ea typeface="新細明體" panose="02020500000000000000" pitchFamily="18" charset="-120"/>
              </a:defRPr>
            </a:lvl2pPr>
            <a:lvl3pPr marL="1143000" indent="-228600" eaLnBrk="0" hangingPunct="0">
              <a:defRPr kumimoji="1">
                <a:solidFill>
                  <a:schemeClr val="tx1"/>
                </a:solidFill>
                <a:latin typeface="Arial" panose="020B0604020202020204" pitchFamily="34" charset="0"/>
                <a:ea typeface="新細明體" panose="02020500000000000000" pitchFamily="18" charset="-120"/>
              </a:defRPr>
            </a:lvl3pPr>
            <a:lvl4pPr marL="1600200" indent="-228600" eaLnBrk="0" hangingPunct="0">
              <a:defRPr kumimoji="1">
                <a:solidFill>
                  <a:schemeClr val="tx1"/>
                </a:solidFill>
                <a:latin typeface="Arial" panose="020B0604020202020204" pitchFamily="34" charset="0"/>
                <a:ea typeface="新細明體" panose="02020500000000000000" pitchFamily="18" charset="-120"/>
              </a:defRPr>
            </a:lvl4pPr>
            <a:lvl5pPr marL="2057400" indent="-228600" eaLnBrk="0" hangingPunct="0">
              <a:defRPr kumimoji="1">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新細明體" panose="02020500000000000000" pitchFamily="18" charset="-120"/>
              </a:defRPr>
            </a:lvl9pPr>
          </a:lstStyle>
          <a:p>
            <a:pPr marL="1060424" lvl="0" indent="-342891" defTabSz="457200" fontAlgn="auto">
              <a:lnSpc>
                <a:spcPts val="3000"/>
              </a:lnSpc>
              <a:spcBef>
                <a:spcPct val="30000"/>
              </a:spcBef>
              <a:spcAft>
                <a:spcPts val="0"/>
              </a:spcAft>
              <a:buFont typeface="Arial" panose="020B0604020202020204" pitchFamily="34" charset="0"/>
              <a:buChar char="•"/>
            </a:pPr>
            <a:r>
              <a:rPr kumimoji="0" lang="zh-TW" altLang="en-US" sz="2400" b="1" kern="0" dirty="0" smtClean="0">
                <a:solidFill>
                  <a:prstClr val="black"/>
                </a:solidFill>
                <a:latin typeface="FangSong" panose="02010609060101010101" pitchFamily="49" charset="-122"/>
                <a:ea typeface="FangSong" panose="02010609060101010101" pitchFamily="49" charset="-122"/>
                <a:cs typeface="Times New Roman" panose="02020603050405020304" pitchFamily="18" charset="0"/>
              </a:rPr>
              <a:t>「</a:t>
            </a:r>
            <a:r>
              <a:rPr kumimoji="0" lang="zh-TW" altLang="en-US" sz="2400" b="1" kern="0" dirty="0">
                <a:solidFill>
                  <a:prstClr val="black"/>
                </a:solidFill>
                <a:latin typeface="FangSong" panose="02010609060101010101" pitchFamily="49" charset="-122"/>
                <a:ea typeface="FangSong" panose="02010609060101010101" pitchFamily="49" charset="-122"/>
                <a:cs typeface="Times New Roman" panose="02020603050405020304" pitchFamily="18" charset="0"/>
              </a:rPr>
              <a:t>國定假日加班前</a:t>
            </a:r>
            <a:r>
              <a:rPr kumimoji="0" lang="en-US" altLang="zh-TW" sz="2400" b="1" kern="0" dirty="0">
                <a:solidFill>
                  <a:prstClr val="black"/>
                </a:solidFill>
                <a:latin typeface="FangSong" panose="02010609060101010101" pitchFamily="49" charset="-122"/>
                <a:ea typeface="FangSong" panose="02010609060101010101" pitchFamily="49" charset="-122"/>
                <a:cs typeface="Times New Roman" panose="02020603050405020304" pitchFamily="18" charset="0"/>
              </a:rPr>
              <a:t>8</a:t>
            </a:r>
            <a:r>
              <a:rPr kumimoji="0" lang="zh-TW" altLang="en-US" sz="2400" b="1" kern="0" dirty="0" smtClean="0">
                <a:solidFill>
                  <a:prstClr val="black"/>
                </a:solidFill>
                <a:latin typeface="FangSong" panose="02010609060101010101" pitchFamily="49" charset="-122"/>
                <a:ea typeface="FangSong" panose="02010609060101010101" pitchFamily="49" charset="-122"/>
                <a:cs typeface="Times New Roman" panose="02020603050405020304" pitchFamily="18" charset="0"/>
              </a:rPr>
              <a:t>小時時</a:t>
            </a:r>
            <a:r>
              <a:rPr kumimoji="0" lang="zh-TW" altLang="en-US" sz="2400" b="1" kern="0" dirty="0">
                <a:solidFill>
                  <a:prstClr val="black"/>
                </a:solidFill>
                <a:latin typeface="FangSong" panose="02010609060101010101" pitchFamily="49" charset="-122"/>
                <a:ea typeface="FangSong" panose="02010609060101010101" pitchFamily="49" charset="-122"/>
                <a:cs typeface="Times New Roman" panose="02020603050405020304" pitchFamily="18" charset="0"/>
              </a:rPr>
              <a:t>數</a:t>
            </a:r>
            <a:r>
              <a:rPr kumimoji="0" lang="zh-TW" altLang="en-US" sz="2400" b="1" kern="0" dirty="0" smtClean="0">
                <a:solidFill>
                  <a:prstClr val="black"/>
                </a:solidFill>
                <a:latin typeface="FangSong" panose="02010609060101010101" pitchFamily="49" charset="-122"/>
                <a:ea typeface="FangSong" panose="02010609060101010101" pitchFamily="49" charset="-122"/>
                <a:cs typeface="Times New Roman" panose="02020603050405020304" pitchFamily="18" charset="0"/>
              </a:rPr>
              <a:t>」未</a:t>
            </a:r>
            <a:r>
              <a:rPr kumimoji="0" lang="zh-TW" altLang="en-US" sz="2400" b="1" kern="0" dirty="0">
                <a:solidFill>
                  <a:prstClr val="black"/>
                </a:solidFill>
                <a:latin typeface="FangSong" panose="02010609060101010101" pitchFamily="49" charset="-122"/>
                <a:ea typeface="FangSong" panose="02010609060101010101" pitchFamily="49" charset="-122"/>
                <a:cs typeface="Times New Roman" panose="02020603050405020304" pitchFamily="18" charset="0"/>
              </a:rPr>
              <a:t>在法律規範可由勞工自行選擇補休之範圍內，參酌本</a:t>
            </a:r>
            <a:r>
              <a:rPr kumimoji="0" lang="zh-TW" altLang="en-US" sz="2400" b="1" kern="0" dirty="0" smtClean="0">
                <a:solidFill>
                  <a:prstClr val="black"/>
                </a:solidFill>
                <a:latin typeface="FangSong" panose="02010609060101010101" pitchFamily="49" charset="-122"/>
                <a:ea typeface="FangSong" panose="02010609060101010101" pitchFamily="49" charset="-122"/>
                <a:cs typeface="Times New Roman" panose="02020603050405020304" pitchFamily="18" charset="0"/>
              </a:rPr>
              <a:t>所過往之</a:t>
            </a:r>
            <a:r>
              <a:rPr kumimoji="0" lang="zh-TW" altLang="en-US" sz="2400" b="1" kern="0" dirty="0">
                <a:solidFill>
                  <a:prstClr val="black"/>
                </a:solidFill>
                <a:latin typeface="FangSong" panose="02010609060101010101" pitchFamily="49" charset="-122"/>
                <a:ea typeface="FangSong" panose="02010609060101010101" pitchFamily="49" charset="-122"/>
                <a:cs typeface="Times New Roman" panose="02020603050405020304" pitchFamily="18" charset="0"/>
              </a:rPr>
              <a:t>處理方式，仍由派遣人力選擇支領加班費或依實際加班時數補</a:t>
            </a:r>
            <a:r>
              <a:rPr kumimoji="0" lang="zh-TW" altLang="en-US" sz="2400" b="1" kern="0" dirty="0" smtClean="0">
                <a:solidFill>
                  <a:prstClr val="black"/>
                </a:solidFill>
                <a:latin typeface="FangSong" panose="02010609060101010101" pitchFamily="49" charset="-122"/>
                <a:ea typeface="FangSong" panose="02010609060101010101" pitchFamily="49" charset="-122"/>
                <a:cs typeface="Times New Roman" panose="02020603050405020304" pitchFamily="18" charset="0"/>
              </a:rPr>
              <a:t>休，並自</a:t>
            </a:r>
            <a:r>
              <a:rPr kumimoji="0" lang="en-US" altLang="zh-TW" sz="2400" b="1" kern="0" dirty="0">
                <a:solidFill>
                  <a:prstClr val="black"/>
                </a:solidFill>
                <a:latin typeface="FangSong" panose="02010609060101010101" pitchFamily="49" charset="-122"/>
                <a:ea typeface="FangSong" panose="02010609060101010101" pitchFamily="49" charset="-122"/>
                <a:cs typeface="Times New Roman" panose="02020603050405020304" pitchFamily="18" charset="0"/>
              </a:rPr>
              <a:t>107</a:t>
            </a:r>
            <a:r>
              <a:rPr kumimoji="0" lang="zh-TW" altLang="en-US" sz="2400" b="1" kern="0" dirty="0">
                <a:solidFill>
                  <a:prstClr val="black"/>
                </a:solidFill>
                <a:latin typeface="FangSong" panose="02010609060101010101" pitchFamily="49" charset="-122"/>
                <a:ea typeface="FangSong" panose="02010609060101010101" pitchFamily="49" charset="-122"/>
                <a:cs typeface="Times New Roman" panose="02020603050405020304" pitchFamily="18" charset="0"/>
              </a:rPr>
              <a:t>年</a:t>
            </a:r>
            <a:r>
              <a:rPr kumimoji="0" lang="en-US" altLang="zh-TW" sz="2400" b="1" kern="0" dirty="0">
                <a:solidFill>
                  <a:prstClr val="black"/>
                </a:solidFill>
                <a:latin typeface="FangSong" panose="02010609060101010101" pitchFamily="49" charset="-122"/>
                <a:ea typeface="FangSong" panose="02010609060101010101" pitchFamily="49" charset="-122"/>
                <a:cs typeface="Times New Roman" panose="02020603050405020304" pitchFamily="18" charset="0"/>
              </a:rPr>
              <a:t>3</a:t>
            </a:r>
            <a:r>
              <a:rPr kumimoji="0" lang="zh-TW" altLang="en-US" sz="2400" b="1" kern="0" dirty="0">
                <a:solidFill>
                  <a:prstClr val="black"/>
                </a:solidFill>
                <a:latin typeface="FangSong" panose="02010609060101010101" pitchFamily="49" charset="-122"/>
                <a:ea typeface="FangSong" panose="02010609060101010101" pitchFamily="49" charset="-122"/>
                <a:cs typeface="Times New Roman" panose="02020603050405020304" pitchFamily="18" charset="0"/>
              </a:rPr>
              <a:t>月</a:t>
            </a:r>
            <a:r>
              <a:rPr kumimoji="0" lang="en-US" altLang="zh-TW" sz="2400" b="1" kern="0" dirty="0">
                <a:solidFill>
                  <a:prstClr val="black"/>
                </a:solidFill>
                <a:latin typeface="FangSong" panose="02010609060101010101" pitchFamily="49" charset="-122"/>
                <a:ea typeface="FangSong" panose="02010609060101010101" pitchFamily="49" charset="-122"/>
                <a:cs typeface="Times New Roman" panose="02020603050405020304" pitchFamily="18" charset="0"/>
              </a:rPr>
              <a:t>1</a:t>
            </a:r>
            <a:r>
              <a:rPr kumimoji="0" lang="zh-TW" altLang="en-US" sz="2400" b="1" kern="0" dirty="0">
                <a:solidFill>
                  <a:prstClr val="black"/>
                </a:solidFill>
                <a:latin typeface="FangSong" panose="02010609060101010101" pitchFamily="49" charset="-122"/>
                <a:ea typeface="FangSong" panose="02010609060101010101" pitchFamily="49" charset="-122"/>
                <a:cs typeface="Times New Roman" panose="02020603050405020304" pitchFamily="18" charset="0"/>
              </a:rPr>
              <a:t>日起</a:t>
            </a:r>
            <a:r>
              <a:rPr kumimoji="0" lang="zh-TW" altLang="en-US" sz="2400" b="1" kern="0" dirty="0" smtClean="0">
                <a:solidFill>
                  <a:prstClr val="black"/>
                </a:solidFill>
                <a:latin typeface="FangSong" panose="02010609060101010101" pitchFamily="49" charset="-122"/>
                <a:ea typeface="FangSong" panose="02010609060101010101" pitchFamily="49" charset="-122"/>
                <a:cs typeface="Times New Roman" panose="02020603050405020304" pitchFamily="18" charset="0"/>
              </a:rPr>
              <a:t>，加班</a:t>
            </a:r>
            <a:r>
              <a:rPr kumimoji="0" lang="zh-TW" altLang="en-US" sz="2400" b="1" kern="0" dirty="0">
                <a:solidFill>
                  <a:prstClr val="black"/>
                </a:solidFill>
                <a:latin typeface="FangSong" panose="02010609060101010101" pitchFamily="49" charset="-122"/>
                <a:ea typeface="FangSong" panose="02010609060101010101" pitchFamily="49" charset="-122"/>
                <a:cs typeface="Times New Roman" panose="02020603050405020304" pitchFamily="18" charset="0"/>
              </a:rPr>
              <a:t>補休之期限為</a:t>
            </a:r>
            <a:r>
              <a:rPr kumimoji="0" lang="en-US" altLang="zh-TW" sz="2400" b="1" kern="0" dirty="0">
                <a:solidFill>
                  <a:prstClr val="black"/>
                </a:solidFill>
                <a:latin typeface="FangSong" panose="02010609060101010101" pitchFamily="49" charset="-122"/>
                <a:ea typeface="FangSong" panose="02010609060101010101" pitchFamily="49" charset="-122"/>
                <a:cs typeface="Times New Roman" panose="02020603050405020304" pitchFamily="18" charset="0"/>
              </a:rPr>
              <a:t>1</a:t>
            </a:r>
            <a:r>
              <a:rPr kumimoji="0" lang="zh-TW" altLang="en-US" sz="2400" b="1" kern="0" dirty="0">
                <a:solidFill>
                  <a:prstClr val="black"/>
                </a:solidFill>
                <a:latin typeface="FangSong" panose="02010609060101010101" pitchFamily="49" charset="-122"/>
                <a:ea typeface="FangSong" panose="02010609060101010101" pitchFamily="49" charset="-122"/>
                <a:cs typeface="Times New Roman" panose="02020603050405020304" pitchFamily="18" charset="0"/>
              </a:rPr>
              <a:t>年</a:t>
            </a:r>
            <a:r>
              <a:rPr kumimoji="0" lang="zh-TW" altLang="en-US" sz="2400" b="1" kern="0" dirty="0" smtClean="0">
                <a:solidFill>
                  <a:prstClr val="black"/>
                </a:solidFill>
                <a:latin typeface="FangSong" panose="02010609060101010101" pitchFamily="49" charset="-122"/>
                <a:ea typeface="FangSong" panose="02010609060101010101" pitchFamily="49" charset="-122"/>
                <a:cs typeface="Times New Roman" panose="02020603050405020304" pitchFamily="18" charset="0"/>
              </a:rPr>
              <a:t>。</a:t>
            </a:r>
            <a:endParaRPr kumimoji="0" lang="en-US" altLang="zh-TW" sz="2400" kern="0" dirty="0" smtClean="0">
              <a:solidFill>
                <a:prstClr val="black"/>
              </a:solidFill>
              <a:latin typeface="FangSong" panose="02010609060101010101" pitchFamily="49" charset="-122"/>
              <a:ea typeface="FangSong" panose="02010609060101010101" pitchFamily="49" charset="-122"/>
              <a:cs typeface="Times New Roman" panose="02020603050405020304" pitchFamily="18" charset="0"/>
            </a:endParaRPr>
          </a:p>
          <a:p>
            <a:pPr marL="1060424" lvl="0" indent="-342891" defTabSz="457200" fontAlgn="auto">
              <a:lnSpc>
                <a:spcPts val="3000"/>
              </a:lnSpc>
              <a:spcBef>
                <a:spcPct val="30000"/>
              </a:spcBef>
              <a:spcAft>
                <a:spcPts val="0"/>
              </a:spcAft>
              <a:buFont typeface="Arial" panose="020B0604020202020204" pitchFamily="34" charset="0"/>
              <a:buChar char="•"/>
            </a:pPr>
            <a:r>
              <a:rPr kumimoji="0" lang="zh-TW" altLang="en-US" sz="2400" b="1" kern="0" dirty="0" smtClean="0">
                <a:solidFill>
                  <a:prstClr val="black"/>
                </a:solidFill>
                <a:latin typeface="FangSong" panose="02010609060101010101" pitchFamily="49" charset="-122"/>
                <a:ea typeface="FangSong" panose="02010609060101010101" pitchFamily="49" charset="-122"/>
                <a:cs typeface="Times New Roman" panose="02020603050405020304" pitchFamily="18" charset="0"/>
              </a:rPr>
              <a:t>「</a:t>
            </a:r>
            <a:r>
              <a:rPr kumimoji="0" lang="zh-TW" altLang="en-US" sz="2400" b="1" kern="0" dirty="0">
                <a:solidFill>
                  <a:prstClr val="black"/>
                </a:solidFill>
                <a:latin typeface="FangSong" panose="02010609060101010101" pitchFamily="49" charset="-122"/>
                <a:ea typeface="FangSong" panose="02010609060101010101" pitchFamily="49" charset="-122"/>
                <a:cs typeface="Times New Roman" panose="02020603050405020304" pitchFamily="18" charset="0"/>
              </a:rPr>
              <a:t>國定假日加班前</a:t>
            </a:r>
            <a:r>
              <a:rPr kumimoji="0" lang="en-US" altLang="zh-TW" sz="2400" b="1" kern="0" dirty="0">
                <a:solidFill>
                  <a:prstClr val="black"/>
                </a:solidFill>
                <a:latin typeface="FangSong" panose="02010609060101010101" pitchFamily="49" charset="-122"/>
                <a:ea typeface="FangSong" panose="02010609060101010101" pitchFamily="49" charset="-122"/>
                <a:cs typeface="Times New Roman" panose="02020603050405020304" pitchFamily="18" charset="0"/>
              </a:rPr>
              <a:t>8</a:t>
            </a:r>
            <a:r>
              <a:rPr kumimoji="0" lang="zh-TW" altLang="en-US" sz="2400" b="1" kern="0" dirty="0" smtClean="0">
                <a:solidFill>
                  <a:prstClr val="black"/>
                </a:solidFill>
                <a:latin typeface="FangSong" panose="02010609060101010101" pitchFamily="49" charset="-122"/>
                <a:ea typeface="FangSong" panose="02010609060101010101" pitchFamily="49" charset="-122"/>
                <a:cs typeface="Times New Roman" panose="02020603050405020304" pitchFamily="18" charset="0"/>
              </a:rPr>
              <a:t>小時時</a:t>
            </a:r>
            <a:r>
              <a:rPr kumimoji="0" lang="zh-TW" altLang="en-US" sz="2400" b="1" kern="0" dirty="0">
                <a:solidFill>
                  <a:prstClr val="black"/>
                </a:solidFill>
                <a:latin typeface="FangSong" panose="02010609060101010101" pitchFamily="49" charset="-122"/>
                <a:ea typeface="FangSong" panose="02010609060101010101" pitchFamily="49" charset="-122"/>
                <a:cs typeface="Times New Roman" panose="02020603050405020304" pitchFamily="18" charset="0"/>
              </a:rPr>
              <a:t>數」如補休期限屆期或派遣人力之勞動契約終止</a:t>
            </a:r>
            <a:r>
              <a:rPr kumimoji="0" lang="en-US" altLang="zh-TW" sz="2400" b="1" kern="0" dirty="0">
                <a:solidFill>
                  <a:prstClr val="black"/>
                </a:solidFill>
                <a:latin typeface="FangSong" panose="02010609060101010101" pitchFamily="49" charset="-122"/>
                <a:ea typeface="FangSong" panose="02010609060101010101" pitchFamily="49" charset="-122"/>
                <a:cs typeface="Times New Roman" panose="02020603050405020304" pitchFamily="18" charset="0"/>
              </a:rPr>
              <a:t>(</a:t>
            </a:r>
            <a:r>
              <a:rPr kumimoji="0" lang="zh-TW" altLang="en-US" sz="2400" b="1" kern="0" dirty="0">
                <a:solidFill>
                  <a:prstClr val="black"/>
                </a:solidFill>
                <a:latin typeface="FangSong" panose="02010609060101010101" pitchFamily="49" charset="-122"/>
                <a:ea typeface="FangSong" panose="02010609060101010101" pitchFamily="49" charset="-122"/>
                <a:cs typeface="Times New Roman" panose="02020603050405020304" pitchFamily="18" charset="0"/>
              </a:rPr>
              <a:t>離職</a:t>
            </a:r>
            <a:r>
              <a:rPr kumimoji="0" lang="en-US" altLang="zh-TW" sz="2400" b="1" kern="0" dirty="0">
                <a:solidFill>
                  <a:prstClr val="black"/>
                </a:solidFill>
                <a:latin typeface="FangSong" panose="02010609060101010101" pitchFamily="49" charset="-122"/>
                <a:ea typeface="FangSong" panose="02010609060101010101" pitchFamily="49" charset="-122"/>
                <a:cs typeface="Times New Roman" panose="02020603050405020304" pitchFamily="18" charset="0"/>
              </a:rPr>
              <a:t>)</a:t>
            </a:r>
            <a:r>
              <a:rPr kumimoji="0" lang="zh-TW" altLang="en-US" sz="2400" b="1" kern="0" dirty="0">
                <a:solidFill>
                  <a:prstClr val="black"/>
                </a:solidFill>
                <a:latin typeface="FangSong" panose="02010609060101010101" pitchFamily="49" charset="-122"/>
                <a:ea typeface="FangSong" panose="02010609060101010101" pitchFamily="49" charset="-122"/>
                <a:cs typeface="Times New Roman" panose="02020603050405020304" pitchFamily="18" charset="0"/>
              </a:rPr>
              <a:t>未補休之時數，不另支給加班費</a:t>
            </a:r>
            <a:r>
              <a:rPr kumimoji="0" lang="zh-TW" altLang="en-US" sz="2400" kern="0" dirty="0" smtClean="0">
                <a:solidFill>
                  <a:prstClr val="black"/>
                </a:solidFill>
                <a:latin typeface="FangSong" panose="02010609060101010101" pitchFamily="49" charset="-122"/>
                <a:ea typeface="FangSong" panose="02010609060101010101" pitchFamily="49" charset="-122"/>
                <a:cs typeface="Times New Roman" panose="02020603050405020304" pitchFamily="18" charset="0"/>
              </a:rPr>
              <a:t>。</a:t>
            </a:r>
            <a:endParaRPr kumimoji="0" lang="en-US" altLang="zh-TW" sz="2400" kern="0" dirty="0" smtClean="0">
              <a:solidFill>
                <a:prstClr val="black"/>
              </a:solidFill>
              <a:latin typeface="FangSong" panose="02010609060101010101" pitchFamily="49" charset="-122"/>
              <a:ea typeface="FangSong" panose="02010609060101010101" pitchFamily="49" charset="-122"/>
              <a:cs typeface="Times New Roman" panose="02020603050405020304" pitchFamily="18" charset="0"/>
            </a:endParaRPr>
          </a:p>
        </p:txBody>
      </p:sp>
      <p:sp>
        <p:nvSpPr>
          <p:cNvPr id="6" name="文字方塊 4"/>
          <p:cNvSpPr txBox="1">
            <a:spLocks noChangeArrowheads="1"/>
          </p:cNvSpPr>
          <p:nvPr/>
        </p:nvSpPr>
        <p:spPr bwMode="auto">
          <a:xfrm>
            <a:off x="611560" y="1124743"/>
            <a:ext cx="7776864"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kumimoji="1" sz="2800" b="1">
                <a:solidFill>
                  <a:schemeClr val="tx1"/>
                </a:solidFill>
                <a:latin typeface="Arial" pitchFamily="34" charset="0"/>
                <a:ea typeface="標楷體" pitchFamily="65" charset="-120"/>
              </a:defRPr>
            </a:lvl1pPr>
            <a:lvl2pPr marL="742950" indent="-285750">
              <a:spcBef>
                <a:spcPct val="20000"/>
              </a:spcBef>
              <a:buChar char="–"/>
              <a:defRPr kumimoji="1" sz="2400">
                <a:solidFill>
                  <a:schemeClr val="tx1"/>
                </a:solidFill>
                <a:latin typeface="Arial" pitchFamily="34" charset="0"/>
                <a:ea typeface="標楷體" pitchFamily="65" charset="-120"/>
              </a:defRPr>
            </a:lvl2pPr>
            <a:lvl3pPr marL="1143000" indent="-228600">
              <a:spcBef>
                <a:spcPct val="20000"/>
              </a:spcBef>
              <a:buChar char="•"/>
              <a:defRPr kumimoji="1" sz="2000">
                <a:solidFill>
                  <a:schemeClr val="tx1"/>
                </a:solidFill>
                <a:latin typeface="Arial" pitchFamily="34" charset="0"/>
                <a:ea typeface="標楷體" pitchFamily="65" charset="-120"/>
              </a:defRPr>
            </a:lvl3pPr>
            <a:lvl4pPr marL="1600200" indent="-228600">
              <a:spcBef>
                <a:spcPct val="20000"/>
              </a:spcBef>
              <a:buChar char="–"/>
              <a:defRPr kumimoji="1">
                <a:solidFill>
                  <a:schemeClr val="tx1"/>
                </a:solidFill>
                <a:latin typeface="Arial" pitchFamily="34" charset="0"/>
                <a:ea typeface="標楷體" pitchFamily="65" charset="-120"/>
              </a:defRPr>
            </a:lvl4pPr>
            <a:lvl5pPr marL="2057400" indent="-228600">
              <a:spcBef>
                <a:spcPct val="20000"/>
              </a:spcBef>
              <a:buChar char="»"/>
              <a:defRPr kumimoji="1" sz="1600">
                <a:solidFill>
                  <a:schemeClr val="tx1"/>
                </a:solidFill>
                <a:latin typeface="Arial" pitchFamily="34" charset="0"/>
                <a:ea typeface="標楷體" pitchFamily="65" charset="-120"/>
              </a:defRPr>
            </a:lvl5pPr>
            <a:lvl6pPr marL="2514600" indent="-228600" eaLnBrk="0" fontAlgn="base" hangingPunct="0">
              <a:spcBef>
                <a:spcPct val="20000"/>
              </a:spcBef>
              <a:spcAft>
                <a:spcPct val="0"/>
              </a:spcAft>
              <a:buChar char="»"/>
              <a:defRPr kumimoji="1" sz="1600">
                <a:solidFill>
                  <a:schemeClr val="tx1"/>
                </a:solidFill>
                <a:latin typeface="Arial" pitchFamily="34" charset="0"/>
                <a:ea typeface="標楷體" pitchFamily="65" charset="-120"/>
              </a:defRPr>
            </a:lvl6pPr>
            <a:lvl7pPr marL="2971800" indent="-228600" eaLnBrk="0" fontAlgn="base" hangingPunct="0">
              <a:spcBef>
                <a:spcPct val="20000"/>
              </a:spcBef>
              <a:spcAft>
                <a:spcPct val="0"/>
              </a:spcAft>
              <a:buChar char="»"/>
              <a:defRPr kumimoji="1" sz="1600">
                <a:solidFill>
                  <a:schemeClr val="tx1"/>
                </a:solidFill>
                <a:latin typeface="Arial" pitchFamily="34" charset="0"/>
                <a:ea typeface="標楷體" pitchFamily="65" charset="-120"/>
              </a:defRPr>
            </a:lvl7pPr>
            <a:lvl8pPr marL="3429000" indent="-228600" eaLnBrk="0" fontAlgn="base" hangingPunct="0">
              <a:spcBef>
                <a:spcPct val="20000"/>
              </a:spcBef>
              <a:spcAft>
                <a:spcPct val="0"/>
              </a:spcAft>
              <a:buChar char="»"/>
              <a:defRPr kumimoji="1" sz="1600">
                <a:solidFill>
                  <a:schemeClr val="tx1"/>
                </a:solidFill>
                <a:latin typeface="Arial" pitchFamily="34" charset="0"/>
                <a:ea typeface="標楷體" pitchFamily="65" charset="-120"/>
              </a:defRPr>
            </a:lvl8pPr>
            <a:lvl9pPr marL="3886200" indent="-228600" eaLnBrk="0" fontAlgn="base" hangingPunct="0">
              <a:spcBef>
                <a:spcPct val="20000"/>
              </a:spcBef>
              <a:spcAft>
                <a:spcPct val="0"/>
              </a:spcAft>
              <a:buChar char="»"/>
              <a:defRPr kumimoji="1" sz="1600">
                <a:solidFill>
                  <a:schemeClr val="tx1"/>
                </a:solidFill>
                <a:latin typeface="Arial" pitchFamily="34" charset="0"/>
                <a:ea typeface="標楷體" pitchFamily="65" charset="-120"/>
              </a:defRPr>
            </a:lvl9pPr>
          </a:lstStyle>
          <a:p>
            <a:pPr algn="ctr" eaLnBrk="1" hangingPunct="1">
              <a:spcBef>
                <a:spcPct val="0"/>
              </a:spcBef>
              <a:buFontTx/>
              <a:buNone/>
            </a:pPr>
            <a:r>
              <a:rPr lang="zh-TW" altLang="en-US" sz="2400" dirty="0">
                <a:solidFill>
                  <a:srgbClr val="FF0000"/>
                </a:solidFill>
                <a:latin typeface="FangSong" pitchFamily="49" charset="-122"/>
                <a:ea typeface="FangSong" pitchFamily="49" charset="-122"/>
              </a:rPr>
              <a:t>一、</a:t>
            </a:r>
            <a:r>
              <a:rPr lang="zh-TW" altLang="en-US" sz="2400" dirty="0">
                <a:solidFill>
                  <a:srgbClr val="FF0000"/>
                </a:solidFill>
                <a:latin typeface="Wingdings" panose="05000000000000000000" pitchFamily="2" charset="2"/>
                <a:ea typeface="FangSong" pitchFamily="49" charset="-122"/>
              </a:rPr>
              <a:t>配合勞動基準法</a:t>
            </a:r>
            <a:r>
              <a:rPr lang="zh-TW" altLang="en-US" sz="2400" dirty="0" smtClean="0">
                <a:solidFill>
                  <a:srgbClr val="FF0000"/>
                </a:solidFill>
                <a:latin typeface="Wingdings" panose="05000000000000000000" pitchFamily="2" charset="2"/>
                <a:ea typeface="FangSong" pitchFamily="49" charset="-122"/>
              </a:rPr>
              <a:t>修正派遣人力</a:t>
            </a:r>
            <a:r>
              <a:rPr lang="zh-TW" altLang="en-US" sz="2400" dirty="0">
                <a:solidFill>
                  <a:srgbClr val="FF0000"/>
                </a:solidFill>
                <a:latin typeface="Wingdings" panose="05000000000000000000" pitchFamily="2" charset="2"/>
                <a:ea typeface="FangSong" pitchFamily="49" charset="-122"/>
              </a:rPr>
              <a:t>之</a:t>
            </a:r>
            <a:r>
              <a:rPr lang="zh-TW" altLang="en-US" sz="2400" dirty="0" smtClean="0">
                <a:solidFill>
                  <a:srgbClr val="FF0000"/>
                </a:solidFill>
                <a:latin typeface="Wingdings" panose="05000000000000000000" pitchFamily="2" charset="2"/>
                <a:ea typeface="FangSong" pitchFamily="49" charset="-122"/>
              </a:rPr>
              <a:t>加班</a:t>
            </a:r>
            <a:r>
              <a:rPr lang="zh-TW" altLang="en-US" sz="2400" dirty="0">
                <a:solidFill>
                  <a:srgbClr val="FF0000"/>
                </a:solidFill>
                <a:latin typeface="Wingdings" panose="05000000000000000000" pitchFamily="2" charset="2"/>
                <a:ea typeface="FangSong" pitchFamily="49" charset="-122"/>
              </a:rPr>
              <a:t>補休規定</a:t>
            </a:r>
          </a:p>
        </p:txBody>
      </p:sp>
      <p:sp>
        <p:nvSpPr>
          <p:cNvPr id="8" name="標題 1"/>
          <p:cNvSpPr>
            <a:spLocks noGrp="1"/>
          </p:cNvSpPr>
          <p:nvPr>
            <p:ph type="title"/>
          </p:nvPr>
        </p:nvSpPr>
        <p:spPr>
          <a:xfrm>
            <a:off x="1239838" y="188913"/>
            <a:ext cx="7077075" cy="936625"/>
          </a:xfrm>
        </p:spPr>
        <p:txBody>
          <a:bodyPr/>
          <a:lstStyle/>
          <a:p>
            <a:r>
              <a:rPr lang="zh-TW" altLang="en-US" dirty="0" smtClean="0">
                <a:latin typeface="FangSong" panose="02010609060101010101" pitchFamily="49" charset="-122"/>
                <a:ea typeface="FangSong" panose="02010609060101010101" pitchFamily="49" charset="-122"/>
              </a:rPr>
              <a:t>派遣人力加班補休</a:t>
            </a:r>
            <a:endParaRPr lang="zh-TW" altLang="en-US" dirty="0">
              <a:latin typeface="FangSong" panose="02010609060101010101" pitchFamily="49" charset="-122"/>
              <a:ea typeface="FangSong" panose="02010609060101010101" pitchFamily="49" charset="-122"/>
            </a:endParaRPr>
          </a:p>
        </p:txBody>
      </p:sp>
    </p:spTree>
    <p:extLst>
      <p:ext uri="{BB962C8B-B14F-4D97-AF65-F5344CB8AC3E}">
        <p14:creationId xmlns:p14="http://schemas.microsoft.com/office/powerpoint/2010/main" val="422352254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投影片編號版面配置區 2"/>
          <p:cNvSpPr>
            <a:spLocks noGrp="1"/>
          </p:cNvSpPr>
          <p:nvPr>
            <p:ph type="sldNum" sz="quarter" idx="12"/>
          </p:nvPr>
        </p:nvSpPr>
        <p:spPr/>
        <p:txBody>
          <a:bodyPr/>
          <a:lstStyle/>
          <a:p>
            <a:pPr>
              <a:defRPr/>
            </a:pPr>
            <a:fld id="{566D1639-EA56-4E14-B7AB-18EA58432A66}" type="slidenum">
              <a:rPr lang="en-US" altLang="zh-TW" smtClean="0"/>
              <a:pPr>
                <a:defRPr/>
              </a:pPr>
              <a:t>4</a:t>
            </a:fld>
            <a:endParaRPr lang="en-US" altLang="zh-TW"/>
          </a:p>
        </p:txBody>
      </p:sp>
      <p:sp>
        <p:nvSpPr>
          <p:cNvPr id="4" name="Rectangle 7"/>
          <p:cNvSpPr>
            <a:spLocks noChangeArrowheads="1"/>
          </p:cNvSpPr>
          <p:nvPr/>
        </p:nvSpPr>
        <p:spPr bwMode="gray">
          <a:xfrm>
            <a:off x="448260" y="1988840"/>
            <a:ext cx="8352928" cy="3456384"/>
          </a:xfrm>
          <a:prstGeom prst="roundRect">
            <a:avLst/>
          </a:prstGeom>
          <a:noFill/>
          <a:ln w="25400" algn="ctr">
            <a:solidFill>
              <a:srgbClr val="8E684C">
                <a:lumMod val="75000"/>
              </a:srgbClr>
            </a:solidFill>
            <a:miter lim="800000"/>
            <a:headEnd/>
            <a:tailEnd/>
          </a:ln>
          <a:extLst/>
        </p:spPr>
        <p:txBody>
          <a:bodyPr lIns="45720" tIns="44451" rIns="45720" bIns="44451" anchor="ctr" anchorCtr="1"/>
          <a:lstStyle>
            <a:lvl1pPr eaLnBrk="0" hangingPunct="0">
              <a:defRPr kumimoji="1">
                <a:solidFill>
                  <a:schemeClr val="tx1"/>
                </a:solidFill>
                <a:latin typeface="Arial" panose="020B0604020202020204" pitchFamily="34" charset="0"/>
                <a:ea typeface="新細明體" panose="02020500000000000000" pitchFamily="18" charset="-120"/>
              </a:defRPr>
            </a:lvl1pPr>
            <a:lvl2pPr marL="742950" indent="-285750" eaLnBrk="0" hangingPunct="0">
              <a:defRPr kumimoji="1">
                <a:solidFill>
                  <a:schemeClr val="tx1"/>
                </a:solidFill>
                <a:latin typeface="Arial" panose="020B0604020202020204" pitchFamily="34" charset="0"/>
                <a:ea typeface="新細明體" panose="02020500000000000000" pitchFamily="18" charset="-120"/>
              </a:defRPr>
            </a:lvl2pPr>
            <a:lvl3pPr marL="1143000" indent="-228600" eaLnBrk="0" hangingPunct="0">
              <a:defRPr kumimoji="1">
                <a:solidFill>
                  <a:schemeClr val="tx1"/>
                </a:solidFill>
                <a:latin typeface="Arial" panose="020B0604020202020204" pitchFamily="34" charset="0"/>
                <a:ea typeface="新細明體" panose="02020500000000000000" pitchFamily="18" charset="-120"/>
              </a:defRPr>
            </a:lvl3pPr>
            <a:lvl4pPr marL="1600200" indent="-228600" eaLnBrk="0" hangingPunct="0">
              <a:defRPr kumimoji="1">
                <a:solidFill>
                  <a:schemeClr val="tx1"/>
                </a:solidFill>
                <a:latin typeface="Arial" panose="020B0604020202020204" pitchFamily="34" charset="0"/>
                <a:ea typeface="新細明體" panose="02020500000000000000" pitchFamily="18" charset="-120"/>
              </a:defRPr>
            </a:lvl4pPr>
            <a:lvl5pPr marL="2057400" indent="-228600" eaLnBrk="0" hangingPunct="0">
              <a:defRPr kumimoji="1">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新細明體" panose="02020500000000000000" pitchFamily="18" charset="-120"/>
              </a:defRPr>
            </a:lvl9pPr>
          </a:lstStyle>
          <a:p>
            <a:pPr marL="1060424" lvl="0" indent="-342891" defTabSz="457200" fontAlgn="auto">
              <a:lnSpc>
                <a:spcPts val="3000"/>
              </a:lnSpc>
              <a:spcBef>
                <a:spcPct val="30000"/>
              </a:spcBef>
              <a:spcAft>
                <a:spcPts val="0"/>
              </a:spcAft>
              <a:buFont typeface="Arial" panose="020B0604020202020204" pitchFamily="34" charset="0"/>
              <a:buChar char="•"/>
            </a:pPr>
            <a:r>
              <a:rPr kumimoji="0" lang="zh-TW" altLang="en-US" sz="2400" b="1" kern="0" dirty="0">
                <a:solidFill>
                  <a:prstClr val="black"/>
                </a:solidFill>
                <a:latin typeface="FangSong" panose="02010609060101010101" pitchFamily="49" charset="-122"/>
                <a:ea typeface="FangSong" panose="02010609060101010101" pitchFamily="49" charset="-122"/>
                <a:cs typeface="Times New Roman" panose="02020603050405020304" pitchFamily="18" charset="0"/>
              </a:rPr>
              <a:t>派遣人力之補休時數依工作事實發生時間之先後順序補休，不可因國定假日加班補休時數逾期不另支給加班費而要求先行使用國定假日補休時數</a:t>
            </a:r>
            <a:r>
              <a:rPr kumimoji="0" lang="zh-TW" altLang="en-US" sz="2400" b="1" kern="0" dirty="0" smtClean="0">
                <a:solidFill>
                  <a:prstClr val="black"/>
                </a:solidFill>
                <a:latin typeface="FangSong" panose="02010609060101010101" pitchFamily="49" charset="-122"/>
                <a:ea typeface="FangSong" panose="02010609060101010101" pitchFamily="49" charset="-122"/>
                <a:cs typeface="Times New Roman" panose="02020603050405020304" pitchFamily="18" charset="0"/>
              </a:rPr>
              <a:t>。</a:t>
            </a:r>
            <a:endParaRPr kumimoji="0" lang="zh-TW" altLang="en-US" sz="2400" b="1" kern="0" dirty="0">
              <a:solidFill>
                <a:prstClr val="black"/>
              </a:solidFill>
              <a:latin typeface="FangSong" panose="02010609060101010101" pitchFamily="49" charset="-122"/>
              <a:ea typeface="FangSong" panose="02010609060101010101" pitchFamily="49" charset="-122"/>
              <a:cs typeface="Times New Roman" panose="02020603050405020304" pitchFamily="18" charset="0"/>
            </a:endParaRPr>
          </a:p>
        </p:txBody>
      </p:sp>
      <p:sp>
        <p:nvSpPr>
          <p:cNvPr id="6" name="文字方塊 4"/>
          <p:cNvSpPr txBox="1">
            <a:spLocks noChangeArrowheads="1"/>
          </p:cNvSpPr>
          <p:nvPr/>
        </p:nvSpPr>
        <p:spPr bwMode="auto">
          <a:xfrm>
            <a:off x="611560" y="1124743"/>
            <a:ext cx="7776864"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kumimoji="1" sz="2800" b="1">
                <a:solidFill>
                  <a:schemeClr val="tx1"/>
                </a:solidFill>
                <a:latin typeface="Arial" pitchFamily="34" charset="0"/>
                <a:ea typeface="標楷體" pitchFamily="65" charset="-120"/>
              </a:defRPr>
            </a:lvl1pPr>
            <a:lvl2pPr marL="742950" indent="-285750">
              <a:spcBef>
                <a:spcPct val="20000"/>
              </a:spcBef>
              <a:buChar char="–"/>
              <a:defRPr kumimoji="1" sz="2400">
                <a:solidFill>
                  <a:schemeClr val="tx1"/>
                </a:solidFill>
                <a:latin typeface="Arial" pitchFamily="34" charset="0"/>
                <a:ea typeface="標楷體" pitchFamily="65" charset="-120"/>
              </a:defRPr>
            </a:lvl2pPr>
            <a:lvl3pPr marL="1143000" indent="-228600">
              <a:spcBef>
                <a:spcPct val="20000"/>
              </a:spcBef>
              <a:buChar char="•"/>
              <a:defRPr kumimoji="1" sz="2000">
                <a:solidFill>
                  <a:schemeClr val="tx1"/>
                </a:solidFill>
                <a:latin typeface="Arial" pitchFamily="34" charset="0"/>
                <a:ea typeface="標楷體" pitchFamily="65" charset="-120"/>
              </a:defRPr>
            </a:lvl3pPr>
            <a:lvl4pPr marL="1600200" indent="-228600">
              <a:spcBef>
                <a:spcPct val="20000"/>
              </a:spcBef>
              <a:buChar char="–"/>
              <a:defRPr kumimoji="1">
                <a:solidFill>
                  <a:schemeClr val="tx1"/>
                </a:solidFill>
                <a:latin typeface="Arial" pitchFamily="34" charset="0"/>
                <a:ea typeface="標楷體" pitchFamily="65" charset="-120"/>
              </a:defRPr>
            </a:lvl4pPr>
            <a:lvl5pPr marL="2057400" indent="-228600">
              <a:spcBef>
                <a:spcPct val="20000"/>
              </a:spcBef>
              <a:buChar char="»"/>
              <a:defRPr kumimoji="1" sz="1600">
                <a:solidFill>
                  <a:schemeClr val="tx1"/>
                </a:solidFill>
                <a:latin typeface="Arial" pitchFamily="34" charset="0"/>
                <a:ea typeface="標楷體" pitchFamily="65" charset="-120"/>
              </a:defRPr>
            </a:lvl5pPr>
            <a:lvl6pPr marL="2514600" indent="-228600" eaLnBrk="0" fontAlgn="base" hangingPunct="0">
              <a:spcBef>
                <a:spcPct val="20000"/>
              </a:spcBef>
              <a:spcAft>
                <a:spcPct val="0"/>
              </a:spcAft>
              <a:buChar char="»"/>
              <a:defRPr kumimoji="1" sz="1600">
                <a:solidFill>
                  <a:schemeClr val="tx1"/>
                </a:solidFill>
                <a:latin typeface="Arial" pitchFamily="34" charset="0"/>
                <a:ea typeface="標楷體" pitchFamily="65" charset="-120"/>
              </a:defRPr>
            </a:lvl6pPr>
            <a:lvl7pPr marL="2971800" indent="-228600" eaLnBrk="0" fontAlgn="base" hangingPunct="0">
              <a:spcBef>
                <a:spcPct val="20000"/>
              </a:spcBef>
              <a:spcAft>
                <a:spcPct val="0"/>
              </a:spcAft>
              <a:buChar char="»"/>
              <a:defRPr kumimoji="1" sz="1600">
                <a:solidFill>
                  <a:schemeClr val="tx1"/>
                </a:solidFill>
                <a:latin typeface="Arial" pitchFamily="34" charset="0"/>
                <a:ea typeface="標楷體" pitchFamily="65" charset="-120"/>
              </a:defRPr>
            </a:lvl7pPr>
            <a:lvl8pPr marL="3429000" indent="-228600" eaLnBrk="0" fontAlgn="base" hangingPunct="0">
              <a:spcBef>
                <a:spcPct val="20000"/>
              </a:spcBef>
              <a:spcAft>
                <a:spcPct val="0"/>
              </a:spcAft>
              <a:buChar char="»"/>
              <a:defRPr kumimoji="1" sz="1600">
                <a:solidFill>
                  <a:schemeClr val="tx1"/>
                </a:solidFill>
                <a:latin typeface="Arial" pitchFamily="34" charset="0"/>
                <a:ea typeface="標楷體" pitchFamily="65" charset="-120"/>
              </a:defRPr>
            </a:lvl8pPr>
            <a:lvl9pPr marL="3886200" indent="-228600" eaLnBrk="0" fontAlgn="base" hangingPunct="0">
              <a:spcBef>
                <a:spcPct val="20000"/>
              </a:spcBef>
              <a:spcAft>
                <a:spcPct val="0"/>
              </a:spcAft>
              <a:buChar char="»"/>
              <a:defRPr kumimoji="1" sz="1600">
                <a:solidFill>
                  <a:schemeClr val="tx1"/>
                </a:solidFill>
                <a:latin typeface="Arial" pitchFamily="34" charset="0"/>
                <a:ea typeface="標楷體" pitchFamily="65" charset="-120"/>
              </a:defRPr>
            </a:lvl9pPr>
          </a:lstStyle>
          <a:p>
            <a:pPr algn="ctr" eaLnBrk="1" hangingPunct="1">
              <a:spcBef>
                <a:spcPct val="0"/>
              </a:spcBef>
              <a:buFontTx/>
              <a:buNone/>
            </a:pPr>
            <a:r>
              <a:rPr lang="zh-TW" altLang="en-US" sz="2400" dirty="0">
                <a:solidFill>
                  <a:srgbClr val="FF0000"/>
                </a:solidFill>
                <a:latin typeface="FangSong" pitchFamily="49" charset="-122"/>
                <a:ea typeface="FangSong" pitchFamily="49" charset="-122"/>
              </a:rPr>
              <a:t>一、配合勞動基準法</a:t>
            </a:r>
            <a:r>
              <a:rPr lang="zh-TW" altLang="en-US" sz="2400" dirty="0" smtClean="0">
                <a:solidFill>
                  <a:srgbClr val="FF0000"/>
                </a:solidFill>
                <a:latin typeface="FangSong" pitchFamily="49" charset="-122"/>
                <a:ea typeface="FangSong" pitchFamily="49" charset="-122"/>
              </a:rPr>
              <a:t>修正派遣人力</a:t>
            </a:r>
            <a:r>
              <a:rPr lang="zh-TW" altLang="en-US" sz="2400" dirty="0">
                <a:solidFill>
                  <a:srgbClr val="FF0000"/>
                </a:solidFill>
                <a:latin typeface="FangSong" pitchFamily="49" charset="-122"/>
                <a:ea typeface="FangSong" pitchFamily="49" charset="-122"/>
              </a:rPr>
              <a:t>之</a:t>
            </a:r>
            <a:r>
              <a:rPr lang="zh-TW" altLang="en-US" sz="2400" dirty="0" smtClean="0">
                <a:solidFill>
                  <a:srgbClr val="FF0000"/>
                </a:solidFill>
                <a:latin typeface="FangSong" pitchFamily="49" charset="-122"/>
                <a:ea typeface="FangSong" pitchFamily="49" charset="-122"/>
              </a:rPr>
              <a:t>加班</a:t>
            </a:r>
            <a:r>
              <a:rPr lang="zh-TW" altLang="en-US" sz="2400" dirty="0">
                <a:solidFill>
                  <a:srgbClr val="FF0000"/>
                </a:solidFill>
                <a:latin typeface="FangSong" pitchFamily="49" charset="-122"/>
                <a:ea typeface="FangSong" pitchFamily="49" charset="-122"/>
              </a:rPr>
              <a:t>補休規定</a:t>
            </a:r>
          </a:p>
        </p:txBody>
      </p:sp>
      <p:sp>
        <p:nvSpPr>
          <p:cNvPr id="8" name="標題 1"/>
          <p:cNvSpPr>
            <a:spLocks noGrp="1"/>
          </p:cNvSpPr>
          <p:nvPr>
            <p:ph type="title"/>
          </p:nvPr>
        </p:nvSpPr>
        <p:spPr>
          <a:xfrm>
            <a:off x="1239838" y="188913"/>
            <a:ext cx="7077075" cy="936625"/>
          </a:xfrm>
        </p:spPr>
        <p:txBody>
          <a:bodyPr/>
          <a:lstStyle/>
          <a:p>
            <a:r>
              <a:rPr lang="zh-TW" altLang="en-US" dirty="0" smtClean="0">
                <a:latin typeface="FangSong" panose="02010609060101010101" pitchFamily="49" charset="-122"/>
                <a:ea typeface="FangSong" panose="02010609060101010101" pitchFamily="49" charset="-122"/>
              </a:rPr>
              <a:t>派遣人力加班補休</a:t>
            </a:r>
            <a:endParaRPr lang="zh-TW" altLang="en-US" dirty="0">
              <a:latin typeface="FangSong" panose="02010609060101010101" pitchFamily="49" charset="-122"/>
              <a:ea typeface="FangSong" panose="02010609060101010101" pitchFamily="49" charset="-122"/>
            </a:endParaRPr>
          </a:p>
        </p:txBody>
      </p:sp>
    </p:spTree>
    <p:extLst>
      <p:ext uri="{BB962C8B-B14F-4D97-AF65-F5344CB8AC3E}">
        <p14:creationId xmlns:p14="http://schemas.microsoft.com/office/powerpoint/2010/main" val="361792985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投影片編號版面配置區 2"/>
          <p:cNvSpPr>
            <a:spLocks noGrp="1"/>
          </p:cNvSpPr>
          <p:nvPr>
            <p:ph type="sldNum" sz="quarter" idx="12"/>
          </p:nvPr>
        </p:nvSpPr>
        <p:spPr/>
        <p:txBody>
          <a:bodyPr/>
          <a:lstStyle/>
          <a:p>
            <a:pPr>
              <a:defRPr/>
            </a:pPr>
            <a:fld id="{566D1639-EA56-4E14-B7AB-18EA58432A66}" type="slidenum">
              <a:rPr lang="en-US" altLang="zh-TW" smtClean="0"/>
              <a:pPr>
                <a:defRPr/>
              </a:pPr>
              <a:t>5</a:t>
            </a:fld>
            <a:endParaRPr lang="en-US" altLang="zh-TW"/>
          </a:p>
        </p:txBody>
      </p:sp>
      <p:sp>
        <p:nvSpPr>
          <p:cNvPr id="4" name="Rectangle 7"/>
          <p:cNvSpPr>
            <a:spLocks noChangeArrowheads="1"/>
          </p:cNvSpPr>
          <p:nvPr/>
        </p:nvSpPr>
        <p:spPr bwMode="gray">
          <a:xfrm>
            <a:off x="467544" y="1772816"/>
            <a:ext cx="8352928" cy="4320480"/>
          </a:xfrm>
          <a:prstGeom prst="roundRect">
            <a:avLst/>
          </a:prstGeom>
          <a:noFill/>
          <a:ln w="25400" algn="ctr">
            <a:solidFill>
              <a:srgbClr val="8E684C">
                <a:lumMod val="75000"/>
              </a:srgbClr>
            </a:solidFill>
            <a:miter lim="800000"/>
            <a:headEnd/>
            <a:tailEnd/>
          </a:ln>
          <a:extLst/>
        </p:spPr>
        <p:txBody>
          <a:bodyPr lIns="45720" tIns="44451" rIns="45720" bIns="44451" anchor="ctr" anchorCtr="1"/>
          <a:lstStyle>
            <a:lvl1pPr eaLnBrk="0" hangingPunct="0">
              <a:defRPr kumimoji="1">
                <a:solidFill>
                  <a:schemeClr val="tx1"/>
                </a:solidFill>
                <a:latin typeface="Arial" panose="020B0604020202020204" pitchFamily="34" charset="0"/>
                <a:ea typeface="新細明體" panose="02020500000000000000" pitchFamily="18" charset="-120"/>
              </a:defRPr>
            </a:lvl1pPr>
            <a:lvl2pPr marL="742950" indent="-285750" eaLnBrk="0" hangingPunct="0">
              <a:defRPr kumimoji="1">
                <a:solidFill>
                  <a:schemeClr val="tx1"/>
                </a:solidFill>
                <a:latin typeface="Arial" panose="020B0604020202020204" pitchFamily="34" charset="0"/>
                <a:ea typeface="新細明體" panose="02020500000000000000" pitchFamily="18" charset="-120"/>
              </a:defRPr>
            </a:lvl2pPr>
            <a:lvl3pPr marL="1143000" indent="-228600" eaLnBrk="0" hangingPunct="0">
              <a:defRPr kumimoji="1">
                <a:solidFill>
                  <a:schemeClr val="tx1"/>
                </a:solidFill>
                <a:latin typeface="Arial" panose="020B0604020202020204" pitchFamily="34" charset="0"/>
                <a:ea typeface="新細明體" panose="02020500000000000000" pitchFamily="18" charset="-120"/>
              </a:defRPr>
            </a:lvl3pPr>
            <a:lvl4pPr marL="1600200" indent="-228600" eaLnBrk="0" hangingPunct="0">
              <a:defRPr kumimoji="1">
                <a:solidFill>
                  <a:schemeClr val="tx1"/>
                </a:solidFill>
                <a:latin typeface="Arial" panose="020B0604020202020204" pitchFamily="34" charset="0"/>
                <a:ea typeface="新細明體" panose="02020500000000000000" pitchFamily="18" charset="-120"/>
              </a:defRPr>
            </a:lvl4pPr>
            <a:lvl5pPr marL="2057400" indent="-228600" eaLnBrk="0" hangingPunct="0">
              <a:defRPr kumimoji="1">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新細明體" panose="02020500000000000000" pitchFamily="18" charset="-120"/>
              </a:defRPr>
            </a:lvl9pPr>
          </a:lstStyle>
          <a:p>
            <a:pPr marL="717533" lvl="0" defTabSz="457200" fontAlgn="auto">
              <a:lnSpc>
                <a:spcPts val="3000"/>
              </a:lnSpc>
              <a:spcBef>
                <a:spcPct val="30000"/>
              </a:spcBef>
              <a:spcAft>
                <a:spcPts val="0"/>
              </a:spcAft>
            </a:pPr>
            <a:r>
              <a:rPr kumimoji="0" lang="zh-TW" altLang="en-US" sz="2400" b="1" kern="0" dirty="0">
                <a:solidFill>
                  <a:prstClr val="black"/>
                </a:solidFill>
                <a:latin typeface="FangSong" panose="02010609060101010101" pitchFamily="49" charset="-122"/>
                <a:ea typeface="FangSong" panose="02010609060101010101" pitchFamily="49" charset="-122"/>
                <a:cs typeface="Times New Roman" panose="02020603050405020304" pitchFamily="18" charset="0"/>
              </a:rPr>
              <a:t>派遣人力</a:t>
            </a:r>
            <a:r>
              <a:rPr kumimoji="0" lang="zh-TW" altLang="en-US" sz="2400" b="1" kern="0" dirty="0" smtClean="0">
                <a:solidFill>
                  <a:prstClr val="black"/>
                </a:solidFill>
                <a:latin typeface="FangSong" panose="02010609060101010101" pitchFamily="49" charset="-122"/>
                <a:ea typeface="FangSong" panose="02010609060101010101" pitchFamily="49" charset="-122"/>
                <a:cs typeface="Times New Roman" panose="02020603050405020304" pitchFamily="18" charset="0"/>
              </a:rPr>
              <a:t>甲分別</a:t>
            </a:r>
            <a:r>
              <a:rPr kumimoji="0" lang="zh-TW" altLang="en-US" sz="2400" b="1" kern="0" dirty="0">
                <a:solidFill>
                  <a:prstClr val="black"/>
                </a:solidFill>
                <a:latin typeface="FangSong" panose="02010609060101010101" pitchFamily="49" charset="-122"/>
                <a:ea typeface="FangSong" panose="02010609060101010101" pitchFamily="49" charset="-122"/>
                <a:cs typeface="Times New Roman" panose="02020603050405020304" pitchFamily="18" charset="0"/>
              </a:rPr>
              <a:t>於</a:t>
            </a:r>
            <a:r>
              <a:rPr kumimoji="0" lang="en-US" altLang="zh-TW" sz="2400" b="1" kern="0" dirty="0">
                <a:solidFill>
                  <a:prstClr val="black"/>
                </a:solidFill>
                <a:latin typeface="FangSong" panose="02010609060101010101" pitchFamily="49" charset="-122"/>
                <a:ea typeface="FangSong" panose="02010609060101010101" pitchFamily="49" charset="-122"/>
                <a:cs typeface="Times New Roman" panose="02020603050405020304" pitchFamily="18" charset="0"/>
              </a:rPr>
              <a:t>107</a:t>
            </a:r>
            <a:r>
              <a:rPr kumimoji="0" lang="zh-TW" altLang="en-US" sz="2400" b="1" kern="0" dirty="0">
                <a:solidFill>
                  <a:prstClr val="black"/>
                </a:solidFill>
                <a:latin typeface="FangSong" panose="02010609060101010101" pitchFamily="49" charset="-122"/>
                <a:ea typeface="FangSong" panose="02010609060101010101" pitchFamily="49" charset="-122"/>
                <a:cs typeface="Times New Roman" panose="02020603050405020304" pitchFamily="18" charset="0"/>
              </a:rPr>
              <a:t>年</a:t>
            </a:r>
            <a:r>
              <a:rPr kumimoji="0" lang="en-US" altLang="zh-TW" sz="2400" b="1" kern="0" dirty="0">
                <a:solidFill>
                  <a:prstClr val="black"/>
                </a:solidFill>
                <a:latin typeface="FangSong" panose="02010609060101010101" pitchFamily="49" charset="-122"/>
                <a:ea typeface="FangSong" panose="02010609060101010101" pitchFamily="49" charset="-122"/>
                <a:cs typeface="Times New Roman" panose="02020603050405020304" pitchFamily="18" charset="0"/>
              </a:rPr>
              <a:t>3</a:t>
            </a:r>
            <a:r>
              <a:rPr kumimoji="0" lang="zh-TW" altLang="en-US" sz="2400" b="1" kern="0" dirty="0">
                <a:solidFill>
                  <a:prstClr val="black"/>
                </a:solidFill>
                <a:latin typeface="FangSong" panose="02010609060101010101" pitchFamily="49" charset="-122"/>
                <a:ea typeface="FangSong" panose="02010609060101010101" pitchFamily="49" charset="-122"/>
                <a:cs typeface="Times New Roman" panose="02020603050405020304" pitchFamily="18" charset="0"/>
              </a:rPr>
              <a:t>月</a:t>
            </a:r>
            <a:r>
              <a:rPr kumimoji="0" lang="en-US" altLang="zh-TW" sz="2400" b="1" kern="0" dirty="0">
                <a:solidFill>
                  <a:prstClr val="black"/>
                </a:solidFill>
                <a:latin typeface="FangSong" panose="02010609060101010101" pitchFamily="49" charset="-122"/>
                <a:ea typeface="FangSong" panose="02010609060101010101" pitchFamily="49" charset="-122"/>
                <a:cs typeface="Times New Roman" panose="02020603050405020304" pitchFamily="18" charset="0"/>
              </a:rPr>
              <a:t>2</a:t>
            </a:r>
            <a:r>
              <a:rPr kumimoji="0" lang="zh-TW" altLang="en-US" sz="2400" b="1" kern="0" dirty="0">
                <a:solidFill>
                  <a:prstClr val="black"/>
                </a:solidFill>
                <a:latin typeface="FangSong" panose="02010609060101010101" pitchFamily="49" charset="-122"/>
                <a:ea typeface="FangSong" panose="02010609060101010101" pitchFamily="49" charset="-122"/>
                <a:cs typeface="Times New Roman" panose="02020603050405020304" pitchFamily="18" charset="0"/>
              </a:rPr>
              <a:t>日加班</a:t>
            </a:r>
            <a:r>
              <a:rPr kumimoji="0" lang="en-US" altLang="zh-TW" sz="2400" b="1" kern="0" dirty="0">
                <a:solidFill>
                  <a:prstClr val="black"/>
                </a:solidFill>
                <a:latin typeface="FangSong" panose="02010609060101010101" pitchFamily="49" charset="-122"/>
                <a:ea typeface="FangSong" panose="02010609060101010101" pitchFamily="49" charset="-122"/>
                <a:cs typeface="Times New Roman" panose="02020603050405020304" pitchFamily="18" charset="0"/>
              </a:rPr>
              <a:t>3</a:t>
            </a:r>
            <a:r>
              <a:rPr kumimoji="0" lang="zh-TW" altLang="en-US" sz="2400" b="1" kern="0" dirty="0">
                <a:solidFill>
                  <a:prstClr val="black"/>
                </a:solidFill>
                <a:latin typeface="FangSong" panose="02010609060101010101" pitchFamily="49" charset="-122"/>
                <a:ea typeface="FangSong" panose="02010609060101010101" pitchFamily="49" charset="-122"/>
                <a:cs typeface="Times New Roman" panose="02020603050405020304" pitchFamily="18" charset="0"/>
              </a:rPr>
              <a:t>小時、</a:t>
            </a:r>
            <a:r>
              <a:rPr kumimoji="0" lang="en-US" altLang="zh-TW" sz="2400" b="1" kern="0" dirty="0">
                <a:solidFill>
                  <a:prstClr val="black"/>
                </a:solidFill>
                <a:latin typeface="FangSong" panose="02010609060101010101" pitchFamily="49" charset="-122"/>
                <a:ea typeface="FangSong" panose="02010609060101010101" pitchFamily="49" charset="-122"/>
                <a:cs typeface="Times New Roman" panose="02020603050405020304" pitchFamily="18" charset="0"/>
              </a:rPr>
              <a:t>3</a:t>
            </a:r>
            <a:r>
              <a:rPr kumimoji="0" lang="zh-TW" altLang="en-US" sz="2400" b="1" kern="0" dirty="0">
                <a:solidFill>
                  <a:prstClr val="black"/>
                </a:solidFill>
                <a:latin typeface="FangSong" panose="02010609060101010101" pitchFamily="49" charset="-122"/>
                <a:ea typeface="FangSong" panose="02010609060101010101" pitchFamily="49" charset="-122"/>
                <a:cs typeface="Times New Roman" panose="02020603050405020304" pitchFamily="18" charset="0"/>
              </a:rPr>
              <a:t>月</a:t>
            </a:r>
            <a:r>
              <a:rPr kumimoji="0" lang="en-US" altLang="zh-TW" sz="2400" b="1" kern="0" dirty="0">
                <a:solidFill>
                  <a:prstClr val="black"/>
                </a:solidFill>
                <a:latin typeface="FangSong" panose="02010609060101010101" pitchFamily="49" charset="-122"/>
                <a:ea typeface="FangSong" panose="02010609060101010101" pitchFamily="49" charset="-122"/>
                <a:cs typeface="Times New Roman" panose="02020603050405020304" pitchFamily="18" charset="0"/>
              </a:rPr>
              <a:t>10</a:t>
            </a:r>
            <a:r>
              <a:rPr kumimoji="0" lang="zh-TW" altLang="en-US" sz="2400" b="1" kern="0" dirty="0">
                <a:solidFill>
                  <a:prstClr val="black"/>
                </a:solidFill>
                <a:latin typeface="FangSong" panose="02010609060101010101" pitchFamily="49" charset="-122"/>
                <a:ea typeface="FangSong" panose="02010609060101010101" pitchFamily="49" charset="-122"/>
                <a:cs typeface="Times New Roman" panose="02020603050405020304" pitchFamily="18" charset="0"/>
              </a:rPr>
              <a:t>日</a:t>
            </a:r>
            <a:r>
              <a:rPr kumimoji="0" lang="en-US" altLang="zh-TW" sz="2400" b="1" kern="0" dirty="0">
                <a:solidFill>
                  <a:prstClr val="black"/>
                </a:solidFill>
                <a:latin typeface="FangSong" panose="02010609060101010101" pitchFamily="49" charset="-122"/>
                <a:ea typeface="FangSong" panose="02010609060101010101" pitchFamily="49" charset="-122"/>
                <a:cs typeface="Times New Roman" panose="02020603050405020304" pitchFamily="18" charset="0"/>
              </a:rPr>
              <a:t>(</a:t>
            </a:r>
            <a:r>
              <a:rPr kumimoji="0" lang="zh-TW" altLang="en-US" sz="2400" b="1" kern="0" dirty="0">
                <a:solidFill>
                  <a:prstClr val="black"/>
                </a:solidFill>
                <a:latin typeface="FangSong" panose="02010609060101010101" pitchFamily="49" charset="-122"/>
                <a:ea typeface="FangSong" panose="02010609060101010101" pitchFamily="49" charset="-122"/>
                <a:cs typeface="Times New Roman" panose="02020603050405020304" pitchFamily="18" charset="0"/>
              </a:rPr>
              <a:t>休息日</a:t>
            </a:r>
            <a:r>
              <a:rPr kumimoji="0" lang="en-US" altLang="zh-TW" sz="2400" b="1" kern="0" dirty="0">
                <a:solidFill>
                  <a:prstClr val="black"/>
                </a:solidFill>
                <a:latin typeface="FangSong" panose="02010609060101010101" pitchFamily="49" charset="-122"/>
                <a:ea typeface="FangSong" panose="02010609060101010101" pitchFamily="49" charset="-122"/>
                <a:cs typeface="Times New Roman" panose="02020603050405020304" pitchFamily="18" charset="0"/>
              </a:rPr>
              <a:t>)</a:t>
            </a:r>
            <a:r>
              <a:rPr kumimoji="0" lang="zh-TW" altLang="en-US" sz="2400" b="1" kern="0" dirty="0">
                <a:solidFill>
                  <a:prstClr val="black"/>
                </a:solidFill>
                <a:latin typeface="FangSong" panose="02010609060101010101" pitchFamily="49" charset="-122"/>
                <a:ea typeface="FangSong" panose="02010609060101010101" pitchFamily="49" charset="-122"/>
                <a:cs typeface="Times New Roman" panose="02020603050405020304" pitchFamily="18" charset="0"/>
              </a:rPr>
              <a:t>加班</a:t>
            </a:r>
            <a:r>
              <a:rPr kumimoji="0" lang="en-US" altLang="zh-TW" sz="2400" b="1" kern="0" dirty="0">
                <a:solidFill>
                  <a:prstClr val="black"/>
                </a:solidFill>
                <a:latin typeface="FangSong" panose="02010609060101010101" pitchFamily="49" charset="-122"/>
                <a:ea typeface="FangSong" panose="02010609060101010101" pitchFamily="49" charset="-122"/>
                <a:cs typeface="Times New Roman" panose="02020603050405020304" pitchFamily="18" charset="0"/>
              </a:rPr>
              <a:t>8</a:t>
            </a:r>
            <a:r>
              <a:rPr kumimoji="0" lang="zh-TW" altLang="en-US" sz="2400" b="1" kern="0" dirty="0">
                <a:solidFill>
                  <a:prstClr val="black"/>
                </a:solidFill>
                <a:latin typeface="FangSong" panose="02010609060101010101" pitchFamily="49" charset="-122"/>
                <a:ea typeface="FangSong" panose="02010609060101010101" pitchFamily="49" charset="-122"/>
                <a:cs typeface="Times New Roman" panose="02020603050405020304" pitchFamily="18" charset="0"/>
              </a:rPr>
              <a:t>小時、</a:t>
            </a:r>
            <a:r>
              <a:rPr kumimoji="0" lang="en-US" altLang="zh-TW" sz="2400" b="1" kern="0" dirty="0">
                <a:solidFill>
                  <a:prstClr val="black"/>
                </a:solidFill>
                <a:latin typeface="FangSong" panose="02010609060101010101" pitchFamily="49" charset="-122"/>
                <a:ea typeface="FangSong" panose="02010609060101010101" pitchFamily="49" charset="-122"/>
                <a:cs typeface="Times New Roman" panose="02020603050405020304" pitchFamily="18" charset="0"/>
              </a:rPr>
              <a:t>4</a:t>
            </a:r>
            <a:r>
              <a:rPr kumimoji="0" lang="zh-TW" altLang="en-US" sz="2400" b="1" kern="0" dirty="0">
                <a:solidFill>
                  <a:prstClr val="black"/>
                </a:solidFill>
                <a:latin typeface="FangSong" panose="02010609060101010101" pitchFamily="49" charset="-122"/>
                <a:ea typeface="FangSong" panose="02010609060101010101" pitchFamily="49" charset="-122"/>
                <a:cs typeface="Times New Roman" panose="02020603050405020304" pitchFamily="18" charset="0"/>
              </a:rPr>
              <a:t>月</a:t>
            </a:r>
            <a:r>
              <a:rPr kumimoji="0" lang="en-US" altLang="zh-TW" sz="2400" b="1" kern="0" dirty="0">
                <a:solidFill>
                  <a:prstClr val="black"/>
                </a:solidFill>
                <a:latin typeface="FangSong" panose="02010609060101010101" pitchFamily="49" charset="-122"/>
                <a:ea typeface="FangSong" panose="02010609060101010101" pitchFamily="49" charset="-122"/>
                <a:cs typeface="Times New Roman" panose="02020603050405020304" pitchFamily="18" charset="0"/>
              </a:rPr>
              <a:t>5</a:t>
            </a:r>
            <a:r>
              <a:rPr kumimoji="0" lang="zh-TW" altLang="en-US" sz="2400" b="1" kern="0" dirty="0">
                <a:solidFill>
                  <a:prstClr val="black"/>
                </a:solidFill>
                <a:latin typeface="FangSong" panose="02010609060101010101" pitchFamily="49" charset="-122"/>
                <a:ea typeface="FangSong" panose="02010609060101010101" pitchFamily="49" charset="-122"/>
                <a:cs typeface="Times New Roman" panose="02020603050405020304" pitchFamily="18" charset="0"/>
              </a:rPr>
              <a:t>日</a:t>
            </a:r>
            <a:r>
              <a:rPr kumimoji="0" lang="en-US" altLang="zh-TW" sz="2400" b="1" kern="0" dirty="0">
                <a:solidFill>
                  <a:prstClr val="black"/>
                </a:solidFill>
                <a:latin typeface="FangSong" panose="02010609060101010101" pitchFamily="49" charset="-122"/>
                <a:ea typeface="FangSong" panose="02010609060101010101" pitchFamily="49" charset="-122"/>
                <a:cs typeface="Times New Roman" panose="02020603050405020304" pitchFamily="18" charset="0"/>
              </a:rPr>
              <a:t>(</a:t>
            </a:r>
            <a:r>
              <a:rPr kumimoji="0" lang="zh-TW" altLang="en-US" sz="2400" b="1" kern="0" dirty="0">
                <a:solidFill>
                  <a:prstClr val="black"/>
                </a:solidFill>
                <a:latin typeface="FangSong" panose="02010609060101010101" pitchFamily="49" charset="-122"/>
                <a:ea typeface="FangSong" panose="02010609060101010101" pitchFamily="49" charset="-122"/>
                <a:cs typeface="Times New Roman" panose="02020603050405020304" pitchFamily="18" charset="0"/>
              </a:rPr>
              <a:t>國定假日</a:t>
            </a:r>
            <a:r>
              <a:rPr kumimoji="0" lang="en-US" altLang="zh-TW" sz="2400" b="1" kern="0" dirty="0">
                <a:solidFill>
                  <a:prstClr val="black"/>
                </a:solidFill>
                <a:latin typeface="FangSong" panose="02010609060101010101" pitchFamily="49" charset="-122"/>
                <a:ea typeface="FangSong" panose="02010609060101010101" pitchFamily="49" charset="-122"/>
                <a:cs typeface="Times New Roman" panose="02020603050405020304" pitchFamily="18" charset="0"/>
              </a:rPr>
              <a:t>-</a:t>
            </a:r>
            <a:r>
              <a:rPr kumimoji="0" lang="zh-TW" altLang="en-US" sz="2400" b="1" kern="0" dirty="0">
                <a:solidFill>
                  <a:prstClr val="black"/>
                </a:solidFill>
                <a:latin typeface="FangSong" panose="02010609060101010101" pitchFamily="49" charset="-122"/>
                <a:ea typeface="FangSong" panose="02010609060101010101" pitchFamily="49" charset="-122"/>
                <a:cs typeface="Times New Roman" panose="02020603050405020304" pitchFamily="18" charset="0"/>
              </a:rPr>
              <a:t>民族掃墓節</a:t>
            </a:r>
            <a:r>
              <a:rPr kumimoji="0" lang="en-US" altLang="zh-TW" sz="2400" b="1" kern="0" dirty="0">
                <a:solidFill>
                  <a:prstClr val="black"/>
                </a:solidFill>
                <a:latin typeface="FangSong" panose="02010609060101010101" pitchFamily="49" charset="-122"/>
                <a:ea typeface="FangSong" panose="02010609060101010101" pitchFamily="49" charset="-122"/>
                <a:cs typeface="Times New Roman" panose="02020603050405020304" pitchFamily="18" charset="0"/>
              </a:rPr>
              <a:t>)</a:t>
            </a:r>
            <a:r>
              <a:rPr kumimoji="0" lang="zh-TW" altLang="en-US" sz="2400" b="1" kern="0" dirty="0">
                <a:solidFill>
                  <a:prstClr val="black"/>
                </a:solidFill>
                <a:latin typeface="FangSong" panose="02010609060101010101" pitchFamily="49" charset="-122"/>
                <a:ea typeface="FangSong" panose="02010609060101010101" pitchFamily="49" charset="-122"/>
                <a:cs typeface="Times New Roman" panose="02020603050405020304" pitchFamily="18" charset="0"/>
              </a:rPr>
              <a:t>加班</a:t>
            </a:r>
            <a:r>
              <a:rPr kumimoji="0" lang="en-US" altLang="zh-TW" sz="2400" b="1" kern="0" dirty="0">
                <a:solidFill>
                  <a:prstClr val="black"/>
                </a:solidFill>
                <a:latin typeface="FangSong" panose="02010609060101010101" pitchFamily="49" charset="-122"/>
                <a:ea typeface="FangSong" panose="02010609060101010101" pitchFamily="49" charset="-122"/>
                <a:cs typeface="Times New Roman" panose="02020603050405020304" pitchFamily="18" charset="0"/>
              </a:rPr>
              <a:t>10</a:t>
            </a:r>
            <a:r>
              <a:rPr kumimoji="0" lang="zh-TW" altLang="en-US" sz="2400" b="1" kern="0" dirty="0">
                <a:solidFill>
                  <a:prstClr val="black"/>
                </a:solidFill>
                <a:latin typeface="FangSong" panose="02010609060101010101" pitchFamily="49" charset="-122"/>
                <a:ea typeface="FangSong" panose="02010609060101010101" pitchFamily="49" charset="-122"/>
                <a:cs typeface="Times New Roman" panose="02020603050405020304" pitchFamily="18" charset="0"/>
              </a:rPr>
              <a:t>小時，均依甲意願選擇補休</a:t>
            </a:r>
            <a:r>
              <a:rPr kumimoji="0" lang="zh-TW" altLang="en-US" sz="2400" b="1" kern="0" dirty="0" smtClean="0">
                <a:solidFill>
                  <a:prstClr val="black"/>
                </a:solidFill>
                <a:latin typeface="FangSong" panose="02010609060101010101" pitchFamily="49" charset="-122"/>
                <a:ea typeface="FangSong" panose="02010609060101010101" pitchFamily="49" charset="-122"/>
                <a:cs typeface="Times New Roman" panose="02020603050405020304" pitchFamily="18" charset="0"/>
              </a:rPr>
              <a:t>者</a:t>
            </a:r>
            <a:r>
              <a:rPr kumimoji="0" lang="en-US" altLang="zh-TW" sz="2400" b="1" kern="0" dirty="0" smtClean="0">
                <a:solidFill>
                  <a:prstClr val="black"/>
                </a:solidFill>
                <a:latin typeface="FangSong" panose="02010609060101010101" pitchFamily="49" charset="-122"/>
                <a:ea typeface="FangSong" panose="02010609060101010101" pitchFamily="49" charset="-122"/>
                <a:cs typeface="Times New Roman" panose="02020603050405020304" pitchFamily="18" charset="0"/>
              </a:rPr>
              <a:t>:</a:t>
            </a:r>
          </a:p>
          <a:p>
            <a:pPr marL="1060424" lvl="0" indent="-342891" defTabSz="457200" fontAlgn="auto">
              <a:lnSpc>
                <a:spcPts val="3000"/>
              </a:lnSpc>
              <a:spcBef>
                <a:spcPct val="30000"/>
              </a:spcBef>
              <a:spcAft>
                <a:spcPts val="0"/>
              </a:spcAft>
              <a:buFont typeface="Arial" panose="020B0604020202020204" pitchFamily="34" charset="0"/>
              <a:buChar char="•"/>
            </a:pPr>
            <a:r>
              <a:rPr kumimoji="0" lang="zh-TW" altLang="en-US" sz="2400" b="1" kern="0" dirty="0">
                <a:solidFill>
                  <a:prstClr val="black"/>
                </a:solidFill>
                <a:latin typeface="FangSong" panose="02010609060101010101" pitchFamily="49" charset="-122"/>
                <a:ea typeface="FangSong" panose="02010609060101010101" pitchFamily="49" charset="-122"/>
                <a:cs typeface="Times New Roman" panose="02020603050405020304" pitchFamily="18" charset="0"/>
              </a:rPr>
              <a:t>日後補休之順序依序為</a:t>
            </a:r>
            <a:r>
              <a:rPr kumimoji="0" lang="en-US" altLang="zh-TW" sz="2400" b="1" kern="0" dirty="0">
                <a:solidFill>
                  <a:prstClr val="black"/>
                </a:solidFill>
                <a:latin typeface="FangSong" panose="02010609060101010101" pitchFamily="49" charset="-122"/>
                <a:ea typeface="FangSong" panose="02010609060101010101" pitchFamily="49" charset="-122"/>
                <a:cs typeface="Times New Roman" panose="02020603050405020304" pitchFamily="18" charset="0"/>
              </a:rPr>
              <a:t>3</a:t>
            </a:r>
            <a:r>
              <a:rPr kumimoji="0" lang="zh-TW" altLang="en-US" sz="2400" b="1" kern="0" dirty="0">
                <a:solidFill>
                  <a:prstClr val="black"/>
                </a:solidFill>
                <a:latin typeface="FangSong" panose="02010609060101010101" pitchFamily="49" charset="-122"/>
                <a:ea typeface="FangSong" panose="02010609060101010101" pitchFamily="49" charset="-122"/>
                <a:cs typeface="Times New Roman" panose="02020603050405020304" pitchFamily="18" charset="0"/>
              </a:rPr>
              <a:t>月</a:t>
            </a:r>
            <a:r>
              <a:rPr kumimoji="0" lang="en-US" altLang="zh-TW" sz="2400" b="1" kern="0" dirty="0">
                <a:solidFill>
                  <a:prstClr val="black"/>
                </a:solidFill>
                <a:latin typeface="FangSong" panose="02010609060101010101" pitchFamily="49" charset="-122"/>
                <a:ea typeface="FangSong" panose="02010609060101010101" pitchFamily="49" charset="-122"/>
                <a:cs typeface="Times New Roman" panose="02020603050405020304" pitchFamily="18" charset="0"/>
              </a:rPr>
              <a:t>2</a:t>
            </a:r>
            <a:r>
              <a:rPr kumimoji="0" lang="zh-TW" altLang="en-US" sz="2400" b="1" kern="0" dirty="0">
                <a:solidFill>
                  <a:prstClr val="black"/>
                </a:solidFill>
                <a:latin typeface="FangSong" panose="02010609060101010101" pitchFamily="49" charset="-122"/>
                <a:ea typeface="FangSong" panose="02010609060101010101" pitchFamily="49" charset="-122"/>
                <a:cs typeface="Times New Roman" panose="02020603050405020304" pitchFamily="18" charset="0"/>
              </a:rPr>
              <a:t>日之</a:t>
            </a:r>
            <a:r>
              <a:rPr kumimoji="0" lang="en-US" altLang="zh-TW" sz="2400" b="1" kern="0" dirty="0">
                <a:solidFill>
                  <a:prstClr val="black"/>
                </a:solidFill>
                <a:latin typeface="FangSong" panose="02010609060101010101" pitchFamily="49" charset="-122"/>
                <a:ea typeface="FangSong" panose="02010609060101010101" pitchFamily="49" charset="-122"/>
                <a:cs typeface="Times New Roman" panose="02020603050405020304" pitchFamily="18" charset="0"/>
              </a:rPr>
              <a:t>3</a:t>
            </a:r>
            <a:r>
              <a:rPr kumimoji="0" lang="zh-TW" altLang="en-US" sz="2400" b="1" kern="0" dirty="0">
                <a:solidFill>
                  <a:prstClr val="black"/>
                </a:solidFill>
                <a:latin typeface="FangSong" panose="02010609060101010101" pitchFamily="49" charset="-122"/>
                <a:ea typeface="FangSong" panose="02010609060101010101" pitchFamily="49" charset="-122"/>
                <a:cs typeface="Times New Roman" panose="02020603050405020304" pitchFamily="18" charset="0"/>
              </a:rPr>
              <a:t>小時加班補休、</a:t>
            </a:r>
            <a:r>
              <a:rPr kumimoji="0" lang="en-US" altLang="zh-TW" sz="2400" b="1" kern="0" dirty="0">
                <a:solidFill>
                  <a:prstClr val="black"/>
                </a:solidFill>
                <a:latin typeface="FangSong" panose="02010609060101010101" pitchFamily="49" charset="-122"/>
                <a:ea typeface="FangSong" panose="02010609060101010101" pitchFamily="49" charset="-122"/>
                <a:cs typeface="Times New Roman" panose="02020603050405020304" pitchFamily="18" charset="0"/>
              </a:rPr>
              <a:t>3</a:t>
            </a:r>
            <a:r>
              <a:rPr kumimoji="0" lang="zh-TW" altLang="en-US" sz="2400" b="1" kern="0" dirty="0">
                <a:solidFill>
                  <a:prstClr val="black"/>
                </a:solidFill>
                <a:latin typeface="FangSong" panose="02010609060101010101" pitchFamily="49" charset="-122"/>
                <a:ea typeface="FangSong" panose="02010609060101010101" pitchFamily="49" charset="-122"/>
                <a:cs typeface="Times New Roman" panose="02020603050405020304" pitchFamily="18" charset="0"/>
              </a:rPr>
              <a:t>月</a:t>
            </a:r>
            <a:r>
              <a:rPr kumimoji="0" lang="en-US" altLang="zh-TW" sz="2400" b="1" kern="0" dirty="0">
                <a:solidFill>
                  <a:prstClr val="black"/>
                </a:solidFill>
                <a:latin typeface="FangSong" panose="02010609060101010101" pitchFamily="49" charset="-122"/>
                <a:ea typeface="FangSong" panose="02010609060101010101" pitchFamily="49" charset="-122"/>
                <a:cs typeface="Times New Roman" panose="02020603050405020304" pitchFamily="18" charset="0"/>
              </a:rPr>
              <a:t>10</a:t>
            </a:r>
            <a:r>
              <a:rPr kumimoji="0" lang="zh-TW" altLang="en-US" sz="2400" b="1" kern="0" dirty="0">
                <a:solidFill>
                  <a:prstClr val="black"/>
                </a:solidFill>
                <a:latin typeface="FangSong" panose="02010609060101010101" pitchFamily="49" charset="-122"/>
                <a:ea typeface="FangSong" panose="02010609060101010101" pitchFamily="49" charset="-122"/>
                <a:cs typeface="Times New Roman" panose="02020603050405020304" pitchFamily="18" charset="0"/>
              </a:rPr>
              <a:t>日之</a:t>
            </a:r>
            <a:r>
              <a:rPr kumimoji="0" lang="en-US" altLang="zh-TW" sz="2400" b="1" kern="0" dirty="0">
                <a:solidFill>
                  <a:prstClr val="black"/>
                </a:solidFill>
                <a:latin typeface="FangSong" panose="02010609060101010101" pitchFamily="49" charset="-122"/>
                <a:ea typeface="FangSong" panose="02010609060101010101" pitchFamily="49" charset="-122"/>
                <a:cs typeface="Times New Roman" panose="02020603050405020304" pitchFamily="18" charset="0"/>
              </a:rPr>
              <a:t>8</a:t>
            </a:r>
            <a:r>
              <a:rPr kumimoji="0" lang="zh-TW" altLang="en-US" sz="2400" b="1" kern="0" dirty="0">
                <a:solidFill>
                  <a:prstClr val="black"/>
                </a:solidFill>
                <a:latin typeface="FangSong" panose="02010609060101010101" pitchFamily="49" charset="-122"/>
                <a:ea typeface="FangSong" panose="02010609060101010101" pitchFamily="49" charset="-122"/>
                <a:cs typeface="Times New Roman" panose="02020603050405020304" pitchFamily="18" charset="0"/>
              </a:rPr>
              <a:t>小時加班補休及</a:t>
            </a:r>
            <a:r>
              <a:rPr kumimoji="0" lang="en-US" altLang="zh-TW" sz="2400" b="1" kern="0" dirty="0">
                <a:solidFill>
                  <a:prstClr val="black"/>
                </a:solidFill>
                <a:latin typeface="FangSong" panose="02010609060101010101" pitchFamily="49" charset="-122"/>
                <a:ea typeface="FangSong" panose="02010609060101010101" pitchFamily="49" charset="-122"/>
                <a:cs typeface="Times New Roman" panose="02020603050405020304" pitchFamily="18" charset="0"/>
              </a:rPr>
              <a:t>4</a:t>
            </a:r>
            <a:r>
              <a:rPr kumimoji="0" lang="zh-TW" altLang="en-US" sz="2400" b="1" kern="0" dirty="0">
                <a:solidFill>
                  <a:prstClr val="black"/>
                </a:solidFill>
                <a:latin typeface="FangSong" panose="02010609060101010101" pitchFamily="49" charset="-122"/>
                <a:ea typeface="FangSong" panose="02010609060101010101" pitchFamily="49" charset="-122"/>
                <a:cs typeface="Times New Roman" panose="02020603050405020304" pitchFamily="18" charset="0"/>
              </a:rPr>
              <a:t>月</a:t>
            </a:r>
            <a:r>
              <a:rPr kumimoji="0" lang="en-US" altLang="zh-TW" sz="2400" b="1" kern="0" dirty="0">
                <a:solidFill>
                  <a:prstClr val="black"/>
                </a:solidFill>
                <a:latin typeface="FangSong" panose="02010609060101010101" pitchFamily="49" charset="-122"/>
                <a:ea typeface="FangSong" panose="02010609060101010101" pitchFamily="49" charset="-122"/>
                <a:cs typeface="Times New Roman" panose="02020603050405020304" pitchFamily="18" charset="0"/>
              </a:rPr>
              <a:t>5</a:t>
            </a:r>
            <a:r>
              <a:rPr kumimoji="0" lang="zh-TW" altLang="en-US" sz="2400" b="1" kern="0" dirty="0">
                <a:solidFill>
                  <a:prstClr val="black"/>
                </a:solidFill>
                <a:latin typeface="FangSong" panose="02010609060101010101" pitchFamily="49" charset="-122"/>
                <a:ea typeface="FangSong" panose="02010609060101010101" pitchFamily="49" charset="-122"/>
                <a:cs typeface="Times New Roman" panose="02020603050405020304" pitchFamily="18" charset="0"/>
              </a:rPr>
              <a:t>日之</a:t>
            </a:r>
            <a:r>
              <a:rPr kumimoji="0" lang="en-US" altLang="zh-TW" sz="2400" b="1" kern="0" dirty="0">
                <a:solidFill>
                  <a:prstClr val="black"/>
                </a:solidFill>
                <a:latin typeface="FangSong" panose="02010609060101010101" pitchFamily="49" charset="-122"/>
                <a:ea typeface="FangSong" panose="02010609060101010101" pitchFamily="49" charset="-122"/>
                <a:cs typeface="Times New Roman" panose="02020603050405020304" pitchFamily="18" charset="0"/>
              </a:rPr>
              <a:t>10</a:t>
            </a:r>
            <a:r>
              <a:rPr kumimoji="0" lang="zh-TW" altLang="en-US" sz="2400" b="1" kern="0" dirty="0">
                <a:solidFill>
                  <a:prstClr val="black"/>
                </a:solidFill>
                <a:latin typeface="FangSong" panose="02010609060101010101" pitchFamily="49" charset="-122"/>
                <a:ea typeface="FangSong" panose="02010609060101010101" pitchFamily="49" charset="-122"/>
                <a:cs typeface="Times New Roman" panose="02020603050405020304" pitchFamily="18" charset="0"/>
              </a:rPr>
              <a:t>小時加班補休</a:t>
            </a:r>
            <a:r>
              <a:rPr kumimoji="0" lang="zh-TW" altLang="en-US" sz="2400" b="1" kern="0" dirty="0" smtClean="0">
                <a:solidFill>
                  <a:prstClr val="black"/>
                </a:solidFill>
                <a:latin typeface="FangSong" panose="02010609060101010101" pitchFamily="49" charset="-122"/>
                <a:ea typeface="FangSong" panose="02010609060101010101" pitchFamily="49" charset="-122"/>
                <a:cs typeface="Times New Roman" panose="02020603050405020304" pitchFamily="18" charset="0"/>
              </a:rPr>
              <a:t>。</a:t>
            </a:r>
            <a:endParaRPr kumimoji="0" lang="en-US" altLang="zh-TW" sz="2400" kern="0" dirty="0" smtClean="0">
              <a:solidFill>
                <a:prstClr val="black"/>
              </a:solidFill>
              <a:latin typeface="FangSong" panose="02010609060101010101" pitchFamily="49" charset="-122"/>
              <a:ea typeface="FangSong" panose="02010609060101010101" pitchFamily="49" charset="-122"/>
              <a:cs typeface="Times New Roman" panose="02020603050405020304" pitchFamily="18" charset="0"/>
            </a:endParaRPr>
          </a:p>
          <a:p>
            <a:pPr marL="1060424" lvl="0" indent="-342891" defTabSz="457200" fontAlgn="auto">
              <a:lnSpc>
                <a:spcPts val="3000"/>
              </a:lnSpc>
              <a:spcBef>
                <a:spcPct val="30000"/>
              </a:spcBef>
              <a:spcAft>
                <a:spcPts val="0"/>
              </a:spcAft>
              <a:buFont typeface="Arial" panose="020B0604020202020204" pitchFamily="34" charset="0"/>
              <a:buChar char="•"/>
            </a:pPr>
            <a:r>
              <a:rPr kumimoji="0" lang="en-US" altLang="zh-TW" sz="2400" b="1" kern="0" dirty="0" smtClean="0">
                <a:solidFill>
                  <a:prstClr val="black"/>
                </a:solidFill>
                <a:latin typeface="FangSong" panose="02010609060101010101" pitchFamily="49" charset="-122"/>
                <a:ea typeface="FangSong" panose="02010609060101010101" pitchFamily="49" charset="-122"/>
                <a:cs typeface="Times New Roman" panose="02020603050405020304" pitchFamily="18" charset="0"/>
              </a:rPr>
              <a:t>4</a:t>
            </a:r>
            <a:r>
              <a:rPr kumimoji="0" lang="zh-TW" altLang="en-US" sz="2400" b="1" kern="0" dirty="0">
                <a:solidFill>
                  <a:prstClr val="black"/>
                </a:solidFill>
                <a:latin typeface="FangSong" panose="02010609060101010101" pitchFamily="49" charset="-122"/>
                <a:ea typeface="FangSong" panose="02010609060101010101" pitchFamily="49" charset="-122"/>
                <a:cs typeface="Times New Roman" panose="02020603050405020304" pitchFamily="18" charset="0"/>
              </a:rPr>
              <a:t>月</a:t>
            </a:r>
            <a:r>
              <a:rPr kumimoji="0" lang="en-US" altLang="zh-TW" sz="2400" b="1" kern="0" dirty="0">
                <a:solidFill>
                  <a:prstClr val="black"/>
                </a:solidFill>
                <a:latin typeface="FangSong" panose="02010609060101010101" pitchFamily="49" charset="-122"/>
                <a:ea typeface="FangSong" panose="02010609060101010101" pitchFamily="49" charset="-122"/>
                <a:cs typeface="Times New Roman" panose="02020603050405020304" pitchFamily="18" charset="0"/>
              </a:rPr>
              <a:t>5</a:t>
            </a:r>
            <a:r>
              <a:rPr kumimoji="0" lang="zh-TW" altLang="en-US" sz="2400" b="1" kern="0" dirty="0">
                <a:solidFill>
                  <a:prstClr val="black"/>
                </a:solidFill>
                <a:latin typeface="FangSong" panose="02010609060101010101" pitchFamily="49" charset="-122"/>
                <a:ea typeface="FangSong" panose="02010609060101010101" pitchFamily="49" charset="-122"/>
                <a:cs typeface="Times New Roman" panose="02020603050405020304" pitchFamily="18" charset="0"/>
              </a:rPr>
              <a:t>日</a:t>
            </a:r>
            <a:r>
              <a:rPr kumimoji="0" lang="en-US" altLang="zh-TW" sz="2400" b="1" kern="0" dirty="0">
                <a:solidFill>
                  <a:prstClr val="black"/>
                </a:solidFill>
                <a:latin typeface="FangSong" panose="02010609060101010101" pitchFamily="49" charset="-122"/>
                <a:ea typeface="FangSong" panose="02010609060101010101" pitchFamily="49" charset="-122"/>
                <a:cs typeface="Times New Roman" panose="02020603050405020304" pitchFamily="18" charset="0"/>
              </a:rPr>
              <a:t>(</a:t>
            </a:r>
            <a:r>
              <a:rPr kumimoji="0" lang="zh-TW" altLang="en-US" sz="2400" b="1" kern="0" dirty="0">
                <a:solidFill>
                  <a:prstClr val="black"/>
                </a:solidFill>
                <a:latin typeface="FangSong" panose="02010609060101010101" pitchFamily="49" charset="-122"/>
                <a:ea typeface="FangSong" panose="02010609060101010101" pitchFamily="49" charset="-122"/>
                <a:cs typeface="Times New Roman" panose="02020603050405020304" pitchFamily="18" charset="0"/>
              </a:rPr>
              <a:t>國定假日</a:t>
            </a:r>
            <a:r>
              <a:rPr kumimoji="0" lang="en-US" altLang="zh-TW" sz="2400" b="1" kern="0" dirty="0">
                <a:solidFill>
                  <a:prstClr val="black"/>
                </a:solidFill>
                <a:latin typeface="FangSong" panose="02010609060101010101" pitchFamily="49" charset="-122"/>
                <a:ea typeface="FangSong" panose="02010609060101010101" pitchFamily="49" charset="-122"/>
                <a:cs typeface="Times New Roman" panose="02020603050405020304" pitchFamily="18" charset="0"/>
              </a:rPr>
              <a:t>)</a:t>
            </a:r>
            <a:r>
              <a:rPr kumimoji="0" lang="zh-TW" altLang="en-US" sz="2400" b="1" kern="0" dirty="0">
                <a:solidFill>
                  <a:prstClr val="black"/>
                </a:solidFill>
                <a:latin typeface="FangSong" panose="02010609060101010101" pitchFamily="49" charset="-122"/>
                <a:ea typeface="FangSong" panose="02010609060101010101" pitchFamily="49" charset="-122"/>
                <a:cs typeface="Times New Roman" panose="02020603050405020304" pitchFamily="18" charset="0"/>
              </a:rPr>
              <a:t>前</a:t>
            </a:r>
            <a:r>
              <a:rPr kumimoji="0" lang="en-US" altLang="zh-TW" sz="2400" b="1" kern="0" dirty="0">
                <a:solidFill>
                  <a:prstClr val="black"/>
                </a:solidFill>
                <a:latin typeface="FangSong" panose="02010609060101010101" pitchFamily="49" charset="-122"/>
                <a:ea typeface="FangSong" panose="02010609060101010101" pitchFamily="49" charset="-122"/>
                <a:cs typeface="Times New Roman" panose="02020603050405020304" pitchFamily="18" charset="0"/>
              </a:rPr>
              <a:t>8</a:t>
            </a:r>
            <a:r>
              <a:rPr kumimoji="0" lang="zh-TW" altLang="en-US" sz="2400" b="1" kern="0" dirty="0">
                <a:solidFill>
                  <a:prstClr val="black"/>
                </a:solidFill>
                <a:latin typeface="FangSong" panose="02010609060101010101" pitchFamily="49" charset="-122"/>
                <a:ea typeface="FangSong" panose="02010609060101010101" pitchFamily="49" charset="-122"/>
                <a:cs typeface="Times New Roman" panose="02020603050405020304" pitchFamily="18" charset="0"/>
              </a:rPr>
              <a:t>小時時數部分之加班補休期限為</a:t>
            </a:r>
            <a:r>
              <a:rPr kumimoji="0" lang="en-US" altLang="zh-TW" sz="2400" b="1" kern="0" dirty="0">
                <a:solidFill>
                  <a:prstClr val="black"/>
                </a:solidFill>
                <a:latin typeface="FangSong" panose="02010609060101010101" pitchFamily="49" charset="-122"/>
                <a:ea typeface="FangSong" panose="02010609060101010101" pitchFamily="49" charset="-122"/>
                <a:cs typeface="Times New Roman" panose="02020603050405020304" pitchFamily="18" charset="0"/>
              </a:rPr>
              <a:t>108</a:t>
            </a:r>
            <a:r>
              <a:rPr kumimoji="0" lang="zh-TW" altLang="en-US" sz="2400" b="1" kern="0" dirty="0">
                <a:solidFill>
                  <a:prstClr val="black"/>
                </a:solidFill>
                <a:latin typeface="FangSong" panose="02010609060101010101" pitchFamily="49" charset="-122"/>
                <a:ea typeface="FangSong" panose="02010609060101010101" pitchFamily="49" charset="-122"/>
                <a:cs typeface="Times New Roman" panose="02020603050405020304" pitchFamily="18" charset="0"/>
              </a:rPr>
              <a:t>年</a:t>
            </a:r>
            <a:r>
              <a:rPr kumimoji="0" lang="en-US" altLang="zh-TW" sz="2400" b="1" kern="0" dirty="0">
                <a:solidFill>
                  <a:prstClr val="black"/>
                </a:solidFill>
                <a:latin typeface="FangSong" panose="02010609060101010101" pitchFamily="49" charset="-122"/>
                <a:ea typeface="FangSong" panose="02010609060101010101" pitchFamily="49" charset="-122"/>
                <a:cs typeface="Times New Roman" panose="02020603050405020304" pitchFamily="18" charset="0"/>
              </a:rPr>
              <a:t>4</a:t>
            </a:r>
            <a:r>
              <a:rPr kumimoji="0" lang="zh-TW" altLang="en-US" sz="2400" b="1" kern="0" dirty="0">
                <a:solidFill>
                  <a:prstClr val="black"/>
                </a:solidFill>
                <a:latin typeface="FangSong" panose="02010609060101010101" pitchFamily="49" charset="-122"/>
                <a:ea typeface="FangSong" panose="02010609060101010101" pitchFamily="49" charset="-122"/>
                <a:cs typeface="Times New Roman" panose="02020603050405020304" pitchFamily="18" charset="0"/>
              </a:rPr>
              <a:t>月</a:t>
            </a:r>
            <a:r>
              <a:rPr kumimoji="0" lang="en-US" altLang="zh-TW" sz="2400" b="1" kern="0" dirty="0">
                <a:solidFill>
                  <a:prstClr val="black"/>
                </a:solidFill>
                <a:latin typeface="FangSong" panose="02010609060101010101" pitchFamily="49" charset="-122"/>
                <a:ea typeface="FangSong" panose="02010609060101010101" pitchFamily="49" charset="-122"/>
                <a:cs typeface="Times New Roman" panose="02020603050405020304" pitchFamily="18" charset="0"/>
              </a:rPr>
              <a:t>4</a:t>
            </a:r>
            <a:r>
              <a:rPr kumimoji="0" lang="zh-TW" altLang="en-US" sz="2400" b="1" kern="0" dirty="0">
                <a:solidFill>
                  <a:prstClr val="black"/>
                </a:solidFill>
                <a:latin typeface="FangSong" panose="02010609060101010101" pitchFamily="49" charset="-122"/>
                <a:ea typeface="FangSong" panose="02010609060101010101" pitchFamily="49" charset="-122"/>
                <a:cs typeface="Times New Roman" panose="02020603050405020304" pitchFamily="18" charset="0"/>
              </a:rPr>
              <a:t>日，其餘加班時數</a:t>
            </a:r>
            <a:r>
              <a:rPr kumimoji="0" lang="en-US" altLang="zh-TW" sz="2400" b="1" kern="0" dirty="0">
                <a:solidFill>
                  <a:prstClr val="black"/>
                </a:solidFill>
                <a:latin typeface="FangSong" panose="02010609060101010101" pitchFamily="49" charset="-122"/>
                <a:ea typeface="FangSong" panose="02010609060101010101" pitchFamily="49" charset="-122"/>
                <a:cs typeface="Times New Roman" panose="02020603050405020304" pitchFamily="18" charset="0"/>
              </a:rPr>
              <a:t>(</a:t>
            </a:r>
            <a:r>
              <a:rPr kumimoji="0" lang="zh-TW" altLang="en-US" sz="2400" b="1" kern="0" dirty="0">
                <a:solidFill>
                  <a:prstClr val="black"/>
                </a:solidFill>
                <a:latin typeface="FangSong" panose="02010609060101010101" pitchFamily="49" charset="-122"/>
                <a:ea typeface="FangSong" panose="02010609060101010101" pitchFamily="49" charset="-122"/>
                <a:cs typeface="Times New Roman" panose="02020603050405020304" pitchFamily="18" charset="0"/>
              </a:rPr>
              <a:t>含</a:t>
            </a:r>
            <a:r>
              <a:rPr kumimoji="0" lang="en-US" altLang="zh-TW" sz="2400" b="1" kern="0" dirty="0">
                <a:solidFill>
                  <a:prstClr val="black"/>
                </a:solidFill>
                <a:latin typeface="FangSong" panose="02010609060101010101" pitchFamily="49" charset="-122"/>
                <a:ea typeface="FangSong" panose="02010609060101010101" pitchFamily="49" charset="-122"/>
                <a:cs typeface="Times New Roman" panose="02020603050405020304" pitchFamily="18" charset="0"/>
              </a:rPr>
              <a:t>4</a:t>
            </a:r>
            <a:r>
              <a:rPr kumimoji="0" lang="zh-TW" altLang="en-US" sz="2400" b="1" kern="0" dirty="0">
                <a:solidFill>
                  <a:prstClr val="black"/>
                </a:solidFill>
                <a:latin typeface="FangSong" panose="02010609060101010101" pitchFamily="49" charset="-122"/>
                <a:ea typeface="FangSong" panose="02010609060101010101" pitchFamily="49" charset="-122"/>
                <a:cs typeface="Times New Roman" panose="02020603050405020304" pitchFamily="18" charset="0"/>
              </a:rPr>
              <a:t>月</a:t>
            </a:r>
            <a:r>
              <a:rPr kumimoji="0" lang="en-US" altLang="zh-TW" sz="2400" b="1" kern="0" dirty="0">
                <a:solidFill>
                  <a:prstClr val="black"/>
                </a:solidFill>
                <a:latin typeface="FangSong" panose="02010609060101010101" pitchFamily="49" charset="-122"/>
                <a:ea typeface="FangSong" panose="02010609060101010101" pitchFamily="49" charset="-122"/>
                <a:cs typeface="Times New Roman" panose="02020603050405020304" pitchFamily="18" charset="0"/>
              </a:rPr>
              <a:t>5</a:t>
            </a:r>
            <a:r>
              <a:rPr kumimoji="0" lang="zh-TW" altLang="en-US" sz="2400" b="1" kern="0" dirty="0">
                <a:solidFill>
                  <a:prstClr val="black"/>
                </a:solidFill>
                <a:latin typeface="FangSong" panose="02010609060101010101" pitchFamily="49" charset="-122"/>
                <a:ea typeface="FangSong" panose="02010609060101010101" pitchFamily="49" charset="-122"/>
                <a:cs typeface="Times New Roman" panose="02020603050405020304" pitchFamily="18" charset="0"/>
              </a:rPr>
              <a:t>日第</a:t>
            </a:r>
            <a:r>
              <a:rPr kumimoji="0" lang="en-US" altLang="zh-TW" sz="2400" b="1" kern="0" dirty="0">
                <a:solidFill>
                  <a:prstClr val="black"/>
                </a:solidFill>
                <a:latin typeface="FangSong" panose="02010609060101010101" pitchFamily="49" charset="-122"/>
                <a:ea typeface="FangSong" panose="02010609060101010101" pitchFamily="49" charset="-122"/>
                <a:cs typeface="Times New Roman" panose="02020603050405020304" pitchFamily="18" charset="0"/>
              </a:rPr>
              <a:t>9</a:t>
            </a:r>
            <a:r>
              <a:rPr kumimoji="0" lang="zh-TW" altLang="en-US" sz="2400" b="1" kern="0" dirty="0">
                <a:solidFill>
                  <a:prstClr val="black"/>
                </a:solidFill>
                <a:latin typeface="FangSong" panose="02010609060101010101" pitchFamily="49" charset="-122"/>
                <a:ea typeface="FangSong" panose="02010609060101010101" pitchFamily="49" charset="-122"/>
                <a:cs typeface="Times New Roman" panose="02020603050405020304" pitchFamily="18" charset="0"/>
              </a:rPr>
              <a:t>至</a:t>
            </a:r>
            <a:r>
              <a:rPr kumimoji="0" lang="en-US" altLang="zh-TW" sz="2400" b="1" kern="0" dirty="0">
                <a:solidFill>
                  <a:prstClr val="black"/>
                </a:solidFill>
                <a:latin typeface="FangSong" panose="02010609060101010101" pitchFamily="49" charset="-122"/>
                <a:ea typeface="FangSong" panose="02010609060101010101" pitchFamily="49" charset="-122"/>
                <a:cs typeface="Times New Roman" panose="02020603050405020304" pitchFamily="18" charset="0"/>
              </a:rPr>
              <a:t>10</a:t>
            </a:r>
            <a:r>
              <a:rPr kumimoji="0" lang="zh-TW" altLang="en-US" sz="2400" b="1" kern="0" dirty="0">
                <a:solidFill>
                  <a:prstClr val="black"/>
                </a:solidFill>
                <a:latin typeface="FangSong" panose="02010609060101010101" pitchFamily="49" charset="-122"/>
                <a:ea typeface="FangSong" panose="02010609060101010101" pitchFamily="49" charset="-122"/>
                <a:cs typeface="Times New Roman" panose="02020603050405020304" pitchFamily="18" charset="0"/>
              </a:rPr>
              <a:t>小時時數</a:t>
            </a:r>
            <a:r>
              <a:rPr kumimoji="0" lang="en-US" altLang="zh-TW" sz="2400" b="1" kern="0" dirty="0">
                <a:solidFill>
                  <a:prstClr val="black"/>
                </a:solidFill>
                <a:latin typeface="FangSong" panose="02010609060101010101" pitchFamily="49" charset="-122"/>
                <a:ea typeface="FangSong" panose="02010609060101010101" pitchFamily="49" charset="-122"/>
                <a:cs typeface="Times New Roman" panose="02020603050405020304" pitchFamily="18" charset="0"/>
              </a:rPr>
              <a:t>)</a:t>
            </a:r>
            <a:r>
              <a:rPr kumimoji="0" lang="zh-TW" altLang="en-US" sz="2400" b="1" kern="0" dirty="0">
                <a:solidFill>
                  <a:prstClr val="black"/>
                </a:solidFill>
                <a:latin typeface="FangSong" panose="02010609060101010101" pitchFamily="49" charset="-122"/>
                <a:ea typeface="FangSong" panose="02010609060101010101" pitchFamily="49" charset="-122"/>
                <a:cs typeface="Times New Roman" panose="02020603050405020304" pitchFamily="18" charset="0"/>
              </a:rPr>
              <a:t>之補休期限為</a:t>
            </a:r>
            <a:r>
              <a:rPr kumimoji="0" lang="en-US" altLang="zh-TW" sz="2400" b="1" kern="0" dirty="0">
                <a:solidFill>
                  <a:prstClr val="black"/>
                </a:solidFill>
                <a:latin typeface="FangSong" panose="02010609060101010101" pitchFamily="49" charset="-122"/>
                <a:ea typeface="FangSong" panose="02010609060101010101" pitchFamily="49" charset="-122"/>
                <a:cs typeface="Times New Roman" panose="02020603050405020304" pitchFamily="18" charset="0"/>
              </a:rPr>
              <a:t>107</a:t>
            </a:r>
            <a:r>
              <a:rPr kumimoji="0" lang="zh-TW" altLang="en-US" sz="2400" b="1" kern="0" dirty="0">
                <a:solidFill>
                  <a:prstClr val="black"/>
                </a:solidFill>
                <a:latin typeface="FangSong" panose="02010609060101010101" pitchFamily="49" charset="-122"/>
                <a:ea typeface="FangSong" panose="02010609060101010101" pitchFamily="49" charset="-122"/>
                <a:cs typeface="Times New Roman" panose="02020603050405020304" pitchFamily="18" charset="0"/>
              </a:rPr>
              <a:t>年</a:t>
            </a:r>
            <a:r>
              <a:rPr kumimoji="0" lang="en-US" altLang="zh-TW" sz="2400" b="1" kern="0" dirty="0">
                <a:solidFill>
                  <a:prstClr val="black"/>
                </a:solidFill>
                <a:latin typeface="FangSong" panose="02010609060101010101" pitchFamily="49" charset="-122"/>
                <a:ea typeface="FangSong" panose="02010609060101010101" pitchFamily="49" charset="-122"/>
                <a:cs typeface="Times New Roman" panose="02020603050405020304" pitchFamily="18" charset="0"/>
              </a:rPr>
              <a:t>12</a:t>
            </a:r>
            <a:r>
              <a:rPr kumimoji="0" lang="zh-TW" altLang="en-US" sz="2400" b="1" kern="0" dirty="0">
                <a:solidFill>
                  <a:prstClr val="black"/>
                </a:solidFill>
                <a:latin typeface="FangSong" panose="02010609060101010101" pitchFamily="49" charset="-122"/>
                <a:ea typeface="FangSong" panose="02010609060101010101" pitchFamily="49" charset="-122"/>
                <a:cs typeface="Times New Roman" panose="02020603050405020304" pitchFamily="18" charset="0"/>
              </a:rPr>
              <a:t>月</a:t>
            </a:r>
            <a:r>
              <a:rPr kumimoji="0" lang="en-US" altLang="zh-TW" sz="2400" b="1" kern="0" dirty="0">
                <a:solidFill>
                  <a:prstClr val="black"/>
                </a:solidFill>
                <a:latin typeface="FangSong" panose="02010609060101010101" pitchFamily="49" charset="-122"/>
                <a:ea typeface="FangSong" panose="02010609060101010101" pitchFamily="49" charset="-122"/>
                <a:cs typeface="Times New Roman" panose="02020603050405020304" pitchFamily="18" charset="0"/>
              </a:rPr>
              <a:t>31</a:t>
            </a:r>
            <a:r>
              <a:rPr kumimoji="0" lang="zh-TW" altLang="en-US" sz="2400" b="1" kern="0" dirty="0">
                <a:solidFill>
                  <a:prstClr val="black"/>
                </a:solidFill>
                <a:latin typeface="FangSong" panose="02010609060101010101" pitchFamily="49" charset="-122"/>
                <a:ea typeface="FangSong" panose="02010609060101010101" pitchFamily="49" charset="-122"/>
                <a:cs typeface="Times New Roman" panose="02020603050405020304" pitchFamily="18" charset="0"/>
              </a:rPr>
              <a:t>日。</a:t>
            </a:r>
          </a:p>
        </p:txBody>
      </p:sp>
      <p:sp>
        <p:nvSpPr>
          <p:cNvPr id="6" name="文字方塊 4"/>
          <p:cNvSpPr txBox="1">
            <a:spLocks noChangeArrowheads="1"/>
          </p:cNvSpPr>
          <p:nvPr/>
        </p:nvSpPr>
        <p:spPr bwMode="auto">
          <a:xfrm>
            <a:off x="611560" y="1124743"/>
            <a:ext cx="7776864"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kumimoji="1" sz="2800" b="1">
                <a:solidFill>
                  <a:schemeClr val="tx1"/>
                </a:solidFill>
                <a:latin typeface="Arial" pitchFamily="34" charset="0"/>
                <a:ea typeface="標楷體" pitchFamily="65" charset="-120"/>
              </a:defRPr>
            </a:lvl1pPr>
            <a:lvl2pPr marL="742950" indent="-285750">
              <a:spcBef>
                <a:spcPct val="20000"/>
              </a:spcBef>
              <a:buChar char="–"/>
              <a:defRPr kumimoji="1" sz="2400">
                <a:solidFill>
                  <a:schemeClr val="tx1"/>
                </a:solidFill>
                <a:latin typeface="Arial" pitchFamily="34" charset="0"/>
                <a:ea typeface="標楷體" pitchFamily="65" charset="-120"/>
              </a:defRPr>
            </a:lvl2pPr>
            <a:lvl3pPr marL="1143000" indent="-228600">
              <a:spcBef>
                <a:spcPct val="20000"/>
              </a:spcBef>
              <a:buChar char="•"/>
              <a:defRPr kumimoji="1" sz="2000">
                <a:solidFill>
                  <a:schemeClr val="tx1"/>
                </a:solidFill>
                <a:latin typeface="Arial" pitchFamily="34" charset="0"/>
                <a:ea typeface="標楷體" pitchFamily="65" charset="-120"/>
              </a:defRPr>
            </a:lvl3pPr>
            <a:lvl4pPr marL="1600200" indent="-228600">
              <a:spcBef>
                <a:spcPct val="20000"/>
              </a:spcBef>
              <a:buChar char="–"/>
              <a:defRPr kumimoji="1">
                <a:solidFill>
                  <a:schemeClr val="tx1"/>
                </a:solidFill>
                <a:latin typeface="Arial" pitchFamily="34" charset="0"/>
                <a:ea typeface="標楷體" pitchFamily="65" charset="-120"/>
              </a:defRPr>
            </a:lvl4pPr>
            <a:lvl5pPr marL="2057400" indent="-228600">
              <a:spcBef>
                <a:spcPct val="20000"/>
              </a:spcBef>
              <a:buChar char="»"/>
              <a:defRPr kumimoji="1" sz="1600">
                <a:solidFill>
                  <a:schemeClr val="tx1"/>
                </a:solidFill>
                <a:latin typeface="Arial" pitchFamily="34" charset="0"/>
                <a:ea typeface="標楷體" pitchFamily="65" charset="-120"/>
              </a:defRPr>
            </a:lvl5pPr>
            <a:lvl6pPr marL="2514600" indent="-228600" eaLnBrk="0" fontAlgn="base" hangingPunct="0">
              <a:spcBef>
                <a:spcPct val="20000"/>
              </a:spcBef>
              <a:spcAft>
                <a:spcPct val="0"/>
              </a:spcAft>
              <a:buChar char="»"/>
              <a:defRPr kumimoji="1" sz="1600">
                <a:solidFill>
                  <a:schemeClr val="tx1"/>
                </a:solidFill>
                <a:latin typeface="Arial" pitchFamily="34" charset="0"/>
                <a:ea typeface="標楷體" pitchFamily="65" charset="-120"/>
              </a:defRPr>
            </a:lvl6pPr>
            <a:lvl7pPr marL="2971800" indent="-228600" eaLnBrk="0" fontAlgn="base" hangingPunct="0">
              <a:spcBef>
                <a:spcPct val="20000"/>
              </a:spcBef>
              <a:spcAft>
                <a:spcPct val="0"/>
              </a:spcAft>
              <a:buChar char="»"/>
              <a:defRPr kumimoji="1" sz="1600">
                <a:solidFill>
                  <a:schemeClr val="tx1"/>
                </a:solidFill>
                <a:latin typeface="Arial" pitchFamily="34" charset="0"/>
                <a:ea typeface="標楷體" pitchFamily="65" charset="-120"/>
              </a:defRPr>
            </a:lvl7pPr>
            <a:lvl8pPr marL="3429000" indent="-228600" eaLnBrk="0" fontAlgn="base" hangingPunct="0">
              <a:spcBef>
                <a:spcPct val="20000"/>
              </a:spcBef>
              <a:spcAft>
                <a:spcPct val="0"/>
              </a:spcAft>
              <a:buChar char="»"/>
              <a:defRPr kumimoji="1" sz="1600">
                <a:solidFill>
                  <a:schemeClr val="tx1"/>
                </a:solidFill>
                <a:latin typeface="Arial" pitchFamily="34" charset="0"/>
                <a:ea typeface="標楷體" pitchFamily="65" charset="-120"/>
              </a:defRPr>
            </a:lvl8pPr>
            <a:lvl9pPr marL="3886200" indent="-228600" eaLnBrk="0" fontAlgn="base" hangingPunct="0">
              <a:spcBef>
                <a:spcPct val="20000"/>
              </a:spcBef>
              <a:spcAft>
                <a:spcPct val="0"/>
              </a:spcAft>
              <a:buChar char="»"/>
              <a:defRPr kumimoji="1" sz="1600">
                <a:solidFill>
                  <a:schemeClr val="tx1"/>
                </a:solidFill>
                <a:latin typeface="Arial" pitchFamily="34" charset="0"/>
                <a:ea typeface="標楷體" pitchFamily="65" charset="-120"/>
              </a:defRPr>
            </a:lvl9pPr>
          </a:lstStyle>
          <a:p>
            <a:pPr algn="ctr" eaLnBrk="1" hangingPunct="1">
              <a:spcBef>
                <a:spcPct val="0"/>
              </a:spcBef>
              <a:buFontTx/>
              <a:buNone/>
            </a:pPr>
            <a:r>
              <a:rPr lang="zh-TW" altLang="en-US" sz="2400" dirty="0" smtClean="0">
                <a:solidFill>
                  <a:srgbClr val="FF0000"/>
                </a:solidFill>
                <a:latin typeface="FangSong" pitchFamily="49" charset="-122"/>
                <a:ea typeface="FangSong" pitchFamily="49" charset="-122"/>
              </a:rPr>
              <a:t>二、案例說明</a:t>
            </a:r>
            <a:endParaRPr lang="zh-TW" altLang="en-US" sz="2400" dirty="0">
              <a:solidFill>
                <a:srgbClr val="FF0000"/>
              </a:solidFill>
              <a:latin typeface="FangSong" pitchFamily="49" charset="-122"/>
              <a:ea typeface="FangSong" pitchFamily="49" charset="-122"/>
            </a:endParaRPr>
          </a:p>
        </p:txBody>
      </p:sp>
      <p:sp>
        <p:nvSpPr>
          <p:cNvPr id="8" name="標題 1"/>
          <p:cNvSpPr>
            <a:spLocks noGrp="1"/>
          </p:cNvSpPr>
          <p:nvPr>
            <p:ph type="title"/>
          </p:nvPr>
        </p:nvSpPr>
        <p:spPr>
          <a:xfrm>
            <a:off x="1239838" y="188913"/>
            <a:ext cx="7077075" cy="936625"/>
          </a:xfrm>
        </p:spPr>
        <p:txBody>
          <a:bodyPr/>
          <a:lstStyle/>
          <a:p>
            <a:r>
              <a:rPr lang="zh-TW" altLang="en-US" dirty="0" smtClean="0">
                <a:latin typeface="FangSong" panose="02010609060101010101" pitchFamily="49" charset="-122"/>
                <a:ea typeface="FangSong" panose="02010609060101010101" pitchFamily="49" charset="-122"/>
              </a:rPr>
              <a:t>派遣人力加班補休</a:t>
            </a:r>
            <a:endParaRPr lang="zh-TW" altLang="en-US" dirty="0">
              <a:latin typeface="FangSong" panose="02010609060101010101" pitchFamily="49" charset="-122"/>
              <a:ea typeface="FangSong" panose="02010609060101010101" pitchFamily="49" charset="-122"/>
            </a:endParaRPr>
          </a:p>
        </p:txBody>
      </p:sp>
    </p:spTree>
    <p:extLst>
      <p:ext uri="{BB962C8B-B14F-4D97-AF65-F5344CB8AC3E}">
        <p14:creationId xmlns:p14="http://schemas.microsoft.com/office/powerpoint/2010/main" val="147064150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投影片編號版面配置區 2"/>
          <p:cNvSpPr>
            <a:spLocks noGrp="1"/>
          </p:cNvSpPr>
          <p:nvPr>
            <p:ph type="sldNum" sz="quarter" idx="12"/>
          </p:nvPr>
        </p:nvSpPr>
        <p:spPr/>
        <p:txBody>
          <a:bodyPr/>
          <a:lstStyle/>
          <a:p>
            <a:pPr>
              <a:defRPr/>
            </a:pPr>
            <a:fld id="{566D1639-EA56-4E14-B7AB-18EA58432A66}" type="slidenum">
              <a:rPr lang="en-US" altLang="zh-TW" smtClean="0"/>
              <a:pPr>
                <a:defRPr/>
              </a:pPr>
              <a:t>6</a:t>
            </a:fld>
            <a:endParaRPr lang="en-US" altLang="zh-TW"/>
          </a:p>
        </p:txBody>
      </p:sp>
      <p:sp>
        <p:nvSpPr>
          <p:cNvPr id="6" name="文字方塊 4"/>
          <p:cNvSpPr txBox="1">
            <a:spLocks noChangeArrowheads="1"/>
          </p:cNvSpPr>
          <p:nvPr/>
        </p:nvSpPr>
        <p:spPr bwMode="auto">
          <a:xfrm>
            <a:off x="1043608" y="692696"/>
            <a:ext cx="7453336"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kumimoji="1" sz="2800" b="1">
                <a:solidFill>
                  <a:schemeClr val="tx1"/>
                </a:solidFill>
                <a:latin typeface="Arial" pitchFamily="34" charset="0"/>
                <a:ea typeface="標楷體" pitchFamily="65" charset="-120"/>
              </a:defRPr>
            </a:lvl1pPr>
            <a:lvl2pPr marL="742950" indent="-285750">
              <a:spcBef>
                <a:spcPct val="20000"/>
              </a:spcBef>
              <a:buChar char="–"/>
              <a:defRPr kumimoji="1" sz="2400">
                <a:solidFill>
                  <a:schemeClr val="tx1"/>
                </a:solidFill>
                <a:latin typeface="Arial" pitchFamily="34" charset="0"/>
                <a:ea typeface="標楷體" pitchFamily="65" charset="-120"/>
              </a:defRPr>
            </a:lvl2pPr>
            <a:lvl3pPr marL="1143000" indent="-228600">
              <a:spcBef>
                <a:spcPct val="20000"/>
              </a:spcBef>
              <a:buChar char="•"/>
              <a:defRPr kumimoji="1" sz="2000">
                <a:solidFill>
                  <a:schemeClr val="tx1"/>
                </a:solidFill>
                <a:latin typeface="Arial" pitchFamily="34" charset="0"/>
                <a:ea typeface="標楷體" pitchFamily="65" charset="-120"/>
              </a:defRPr>
            </a:lvl3pPr>
            <a:lvl4pPr marL="1600200" indent="-228600">
              <a:spcBef>
                <a:spcPct val="20000"/>
              </a:spcBef>
              <a:buChar char="–"/>
              <a:defRPr kumimoji="1">
                <a:solidFill>
                  <a:schemeClr val="tx1"/>
                </a:solidFill>
                <a:latin typeface="Arial" pitchFamily="34" charset="0"/>
                <a:ea typeface="標楷體" pitchFamily="65" charset="-120"/>
              </a:defRPr>
            </a:lvl4pPr>
            <a:lvl5pPr marL="2057400" indent="-228600">
              <a:spcBef>
                <a:spcPct val="20000"/>
              </a:spcBef>
              <a:buChar char="»"/>
              <a:defRPr kumimoji="1" sz="1600">
                <a:solidFill>
                  <a:schemeClr val="tx1"/>
                </a:solidFill>
                <a:latin typeface="Arial" pitchFamily="34" charset="0"/>
                <a:ea typeface="標楷體" pitchFamily="65" charset="-120"/>
              </a:defRPr>
            </a:lvl5pPr>
            <a:lvl6pPr marL="2514600" indent="-228600" eaLnBrk="0" fontAlgn="base" hangingPunct="0">
              <a:spcBef>
                <a:spcPct val="20000"/>
              </a:spcBef>
              <a:spcAft>
                <a:spcPct val="0"/>
              </a:spcAft>
              <a:buChar char="»"/>
              <a:defRPr kumimoji="1" sz="1600">
                <a:solidFill>
                  <a:schemeClr val="tx1"/>
                </a:solidFill>
                <a:latin typeface="Arial" pitchFamily="34" charset="0"/>
                <a:ea typeface="標楷體" pitchFamily="65" charset="-120"/>
              </a:defRPr>
            </a:lvl6pPr>
            <a:lvl7pPr marL="2971800" indent="-228600" eaLnBrk="0" fontAlgn="base" hangingPunct="0">
              <a:spcBef>
                <a:spcPct val="20000"/>
              </a:spcBef>
              <a:spcAft>
                <a:spcPct val="0"/>
              </a:spcAft>
              <a:buChar char="»"/>
              <a:defRPr kumimoji="1" sz="1600">
                <a:solidFill>
                  <a:schemeClr val="tx1"/>
                </a:solidFill>
                <a:latin typeface="Arial" pitchFamily="34" charset="0"/>
                <a:ea typeface="標楷體" pitchFamily="65" charset="-120"/>
              </a:defRPr>
            </a:lvl7pPr>
            <a:lvl8pPr marL="3429000" indent="-228600" eaLnBrk="0" fontAlgn="base" hangingPunct="0">
              <a:spcBef>
                <a:spcPct val="20000"/>
              </a:spcBef>
              <a:spcAft>
                <a:spcPct val="0"/>
              </a:spcAft>
              <a:buChar char="»"/>
              <a:defRPr kumimoji="1" sz="1600">
                <a:solidFill>
                  <a:schemeClr val="tx1"/>
                </a:solidFill>
                <a:latin typeface="Arial" pitchFamily="34" charset="0"/>
                <a:ea typeface="標楷體" pitchFamily="65" charset="-120"/>
              </a:defRPr>
            </a:lvl8pPr>
            <a:lvl9pPr marL="3886200" indent="-228600" eaLnBrk="0" fontAlgn="base" hangingPunct="0">
              <a:spcBef>
                <a:spcPct val="20000"/>
              </a:spcBef>
              <a:spcAft>
                <a:spcPct val="0"/>
              </a:spcAft>
              <a:buChar char="»"/>
              <a:defRPr kumimoji="1" sz="1600">
                <a:solidFill>
                  <a:schemeClr val="tx1"/>
                </a:solidFill>
                <a:latin typeface="Arial" pitchFamily="34" charset="0"/>
                <a:ea typeface="標楷體" pitchFamily="65" charset="-120"/>
              </a:defRPr>
            </a:lvl9pPr>
          </a:lstStyle>
          <a:p>
            <a:pPr algn="ctr" eaLnBrk="1" hangingPunct="1">
              <a:spcBef>
                <a:spcPct val="0"/>
              </a:spcBef>
              <a:buFontTx/>
              <a:buNone/>
            </a:pPr>
            <a:r>
              <a:rPr lang="zh-TW" altLang="en-US" sz="2000" dirty="0" smtClean="0">
                <a:solidFill>
                  <a:srgbClr val="FF0000"/>
                </a:solidFill>
                <a:latin typeface="FangSong" pitchFamily="49" charset="-122"/>
                <a:ea typeface="FangSong" pitchFamily="49" charset="-122"/>
              </a:rPr>
              <a:t>三、派遣人力加班費支出概況</a:t>
            </a:r>
            <a:r>
              <a:rPr lang="en-US" altLang="zh-TW" sz="2000" dirty="0" smtClean="0">
                <a:solidFill>
                  <a:srgbClr val="FF0000"/>
                </a:solidFill>
                <a:latin typeface="FangSong" pitchFamily="49" charset="-122"/>
                <a:ea typeface="FangSong" pitchFamily="49" charset="-122"/>
              </a:rPr>
              <a:t>(</a:t>
            </a:r>
            <a:r>
              <a:rPr lang="zh-TW" altLang="en-US" sz="2000" dirty="0" smtClean="0">
                <a:solidFill>
                  <a:srgbClr val="FF0000"/>
                </a:solidFill>
                <a:latin typeface="FangSong" pitchFamily="49" charset="-122"/>
                <a:ea typeface="FangSong" pitchFamily="49" charset="-122"/>
              </a:rPr>
              <a:t>含營業稅</a:t>
            </a:r>
            <a:r>
              <a:rPr lang="en-US" altLang="zh-TW" sz="2000" dirty="0" smtClean="0">
                <a:solidFill>
                  <a:srgbClr val="FF0000"/>
                </a:solidFill>
                <a:latin typeface="FangSong" pitchFamily="49" charset="-122"/>
                <a:ea typeface="FangSong" pitchFamily="49" charset="-122"/>
              </a:rPr>
              <a:t>)</a:t>
            </a:r>
            <a:endParaRPr lang="zh-TW" altLang="en-US" sz="2000" dirty="0">
              <a:solidFill>
                <a:srgbClr val="FF0000"/>
              </a:solidFill>
              <a:latin typeface="FangSong" pitchFamily="49" charset="-122"/>
              <a:ea typeface="FangSong" pitchFamily="49" charset="-122"/>
            </a:endParaRPr>
          </a:p>
        </p:txBody>
      </p:sp>
      <p:graphicFrame>
        <p:nvGraphicFramePr>
          <p:cNvPr id="7" name="Group 7"/>
          <p:cNvGraphicFramePr>
            <a:graphicFrameLocks noGrp="1"/>
          </p:cNvGraphicFramePr>
          <p:nvPr>
            <p:extLst>
              <p:ext uri="{D42A27DB-BD31-4B8C-83A1-F6EECF244321}">
                <p14:modId xmlns:p14="http://schemas.microsoft.com/office/powerpoint/2010/main" val="4018521958"/>
              </p:ext>
            </p:extLst>
          </p:nvPr>
        </p:nvGraphicFramePr>
        <p:xfrm>
          <a:off x="179512" y="1124744"/>
          <a:ext cx="8784978" cy="5213238"/>
        </p:xfrm>
        <a:graphic>
          <a:graphicData uri="http://schemas.openxmlformats.org/drawingml/2006/table">
            <a:tbl>
              <a:tblPr/>
              <a:tblGrid>
                <a:gridCol w="1512168"/>
                <a:gridCol w="1212135"/>
                <a:gridCol w="1212135"/>
                <a:gridCol w="1212135"/>
                <a:gridCol w="1212135"/>
                <a:gridCol w="1212135"/>
                <a:gridCol w="1212135"/>
              </a:tblGrid>
              <a:tr h="684000">
                <a:tc>
                  <a:txBody>
                    <a:bodyPr/>
                    <a:lstStyle>
                      <a:lvl1pPr>
                        <a:spcBef>
                          <a:spcPct val="20000"/>
                        </a:spcBef>
                        <a:buFont typeface="Wingdings" pitchFamily="2" charset="2"/>
                        <a:defRPr kumimoji="1" sz="2800">
                          <a:solidFill>
                            <a:srgbClr val="000066"/>
                          </a:solidFill>
                          <a:latin typeface="Times New Roman" pitchFamily="18" charset="0"/>
                          <a:ea typeface="標楷體" pitchFamily="65" charset="-120"/>
                        </a:defRPr>
                      </a:lvl1pPr>
                      <a:lvl2pPr>
                        <a:spcBef>
                          <a:spcPct val="20000"/>
                        </a:spcBef>
                        <a:defRPr kumimoji="1" sz="2400">
                          <a:solidFill>
                            <a:srgbClr val="000066"/>
                          </a:solidFill>
                          <a:latin typeface="Times New Roman" pitchFamily="18" charset="0"/>
                          <a:ea typeface="標楷體" pitchFamily="65" charset="-120"/>
                        </a:defRPr>
                      </a:lvl2pPr>
                      <a:lvl3pPr>
                        <a:spcBef>
                          <a:spcPct val="20000"/>
                        </a:spcBef>
                        <a:buFont typeface="Wingdings" pitchFamily="2" charset="2"/>
                        <a:defRPr kumimoji="1" sz="2000">
                          <a:solidFill>
                            <a:srgbClr val="000066"/>
                          </a:solidFill>
                          <a:latin typeface="Times New Roman" pitchFamily="18" charset="0"/>
                          <a:ea typeface="標楷體" pitchFamily="65" charset="-120"/>
                        </a:defRPr>
                      </a:lvl3pPr>
                      <a:lvl4pPr>
                        <a:spcBef>
                          <a:spcPct val="20000"/>
                        </a:spcBef>
                        <a:defRPr kumimoji="1">
                          <a:solidFill>
                            <a:srgbClr val="000066"/>
                          </a:solidFill>
                          <a:latin typeface="Times New Roman" pitchFamily="18" charset="0"/>
                          <a:ea typeface="標楷體" pitchFamily="65" charset="-120"/>
                        </a:defRPr>
                      </a:lvl4pPr>
                      <a:lvl5pPr>
                        <a:spcBef>
                          <a:spcPct val="20000"/>
                        </a:spcBef>
                        <a:defRPr kumimoji="1">
                          <a:solidFill>
                            <a:srgbClr val="000066"/>
                          </a:solidFill>
                          <a:latin typeface="Times New Roman" pitchFamily="18" charset="0"/>
                          <a:ea typeface="標楷體" pitchFamily="65" charset="-120"/>
                        </a:defRPr>
                      </a:lvl5pPr>
                      <a:lvl6pPr fontAlgn="base">
                        <a:spcBef>
                          <a:spcPct val="20000"/>
                        </a:spcBef>
                        <a:spcAft>
                          <a:spcPct val="0"/>
                        </a:spcAft>
                        <a:defRPr kumimoji="1">
                          <a:solidFill>
                            <a:srgbClr val="000066"/>
                          </a:solidFill>
                          <a:latin typeface="Times New Roman" pitchFamily="18" charset="0"/>
                          <a:ea typeface="標楷體" pitchFamily="65" charset="-120"/>
                        </a:defRPr>
                      </a:lvl6pPr>
                      <a:lvl7pPr fontAlgn="base">
                        <a:spcBef>
                          <a:spcPct val="20000"/>
                        </a:spcBef>
                        <a:spcAft>
                          <a:spcPct val="0"/>
                        </a:spcAft>
                        <a:defRPr kumimoji="1">
                          <a:solidFill>
                            <a:srgbClr val="000066"/>
                          </a:solidFill>
                          <a:latin typeface="Times New Roman" pitchFamily="18" charset="0"/>
                          <a:ea typeface="標楷體" pitchFamily="65" charset="-120"/>
                        </a:defRPr>
                      </a:lvl7pPr>
                      <a:lvl8pPr fontAlgn="base">
                        <a:spcBef>
                          <a:spcPct val="20000"/>
                        </a:spcBef>
                        <a:spcAft>
                          <a:spcPct val="0"/>
                        </a:spcAft>
                        <a:defRPr kumimoji="1">
                          <a:solidFill>
                            <a:srgbClr val="000066"/>
                          </a:solidFill>
                          <a:latin typeface="Times New Roman" pitchFamily="18" charset="0"/>
                          <a:ea typeface="標楷體" pitchFamily="65" charset="-120"/>
                        </a:defRPr>
                      </a:lvl8pPr>
                      <a:lvl9pPr fontAlgn="base">
                        <a:spcBef>
                          <a:spcPct val="20000"/>
                        </a:spcBef>
                        <a:spcAft>
                          <a:spcPct val="0"/>
                        </a:spcAft>
                        <a:defRPr kumimoji="1">
                          <a:solidFill>
                            <a:srgbClr val="000066"/>
                          </a:solidFill>
                          <a:latin typeface="Times New Roman" pitchFamily="18" charset="0"/>
                          <a:ea typeface="標楷體" pitchFamily="65" charset="-120"/>
                        </a:defRPr>
                      </a:lvl9pPr>
                    </a:lstStyle>
                    <a:p>
                      <a:pPr marL="0" marR="0" lvl="0" indent="0" algn="l" defTabSz="914400" rtl="0" eaLnBrk="1" fontAlgn="base" latinLnBrk="0" hangingPunct="1">
                        <a:lnSpc>
                          <a:spcPct val="100000"/>
                        </a:lnSpc>
                        <a:spcBef>
                          <a:spcPct val="20000"/>
                        </a:spcBef>
                        <a:spcAft>
                          <a:spcPct val="0"/>
                        </a:spcAft>
                        <a:buClrTx/>
                        <a:buSzTx/>
                        <a:buFont typeface="Wingdings" pitchFamily="2" charset="2"/>
                        <a:buNone/>
                        <a:tabLst/>
                      </a:pPr>
                      <a:r>
                        <a:rPr kumimoji="1" lang="en-US" altLang="zh-TW" sz="1200" b="1" i="0" u="none" strike="noStrike" cap="none" normalizeH="0" baseline="0" dirty="0" smtClean="0">
                          <a:ln>
                            <a:noFill/>
                          </a:ln>
                          <a:solidFill>
                            <a:srgbClr val="000066"/>
                          </a:solidFill>
                          <a:effectLst/>
                          <a:latin typeface="微軟正黑體" panose="020B0604030504040204" pitchFamily="34" charset="-120"/>
                          <a:ea typeface="微軟正黑體" panose="020B0604030504040204" pitchFamily="34" charset="-120"/>
                        </a:rPr>
                        <a:t>         </a:t>
                      </a:r>
                      <a:r>
                        <a:rPr kumimoji="1" lang="zh-TW" altLang="en-US" sz="1200" b="1" i="0" u="none" strike="noStrike" cap="none" normalizeH="0" baseline="0" dirty="0" smtClean="0">
                          <a:ln>
                            <a:noFill/>
                          </a:ln>
                          <a:solidFill>
                            <a:srgbClr val="000066"/>
                          </a:solidFill>
                          <a:effectLst/>
                          <a:latin typeface="微軟正黑體" panose="020B0604030504040204" pitchFamily="34" charset="-120"/>
                          <a:ea typeface="微軟正黑體" panose="020B0604030504040204" pitchFamily="34" charset="-120"/>
                        </a:rPr>
                        <a:t>加班費用</a:t>
                      </a:r>
                    </a:p>
                    <a:p>
                      <a:pPr marL="0" marR="0" lvl="0" indent="0" algn="l" defTabSz="914400" rtl="0" eaLnBrk="1" fontAlgn="base" latinLnBrk="0" hangingPunct="1">
                        <a:lnSpc>
                          <a:spcPct val="100000"/>
                        </a:lnSpc>
                        <a:spcBef>
                          <a:spcPct val="20000"/>
                        </a:spcBef>
                        <a:spcAft>
                          <a:spcPct val="0"/>
                        </a:spcAft>
                        <a:buClrTx/>
                        <a:buSzTx/>
                        <a:buFont typeface="Wingdings" pitchFamily="2" charset="2"/>
                        <a:buNone/>
                        <a:tabLst/>
                      </a:pPr>
                      <a:endParaRPr kumimoji="1" lang="en-US" altLang="zh-TW" sz="1200" b="1" i="0" u="none" strike="noStrike" cap="none" normalizeH="0" baseline="0" dirty="0" smtClean="0">
                        <a:ln>
                          <a:noFill/>
                        </a:ln>
                        <a:solidFill>
                          <a:srgbClr val="000066"/>
                        </a:solidFill>
                        <a:effectLst/>
                        <a:latin typeface="微軟正黑體" panose="020B0604030504040204" pitchFamily="34" charset="-120"/>
                        <a:ea typeface="微軟正黑體" panose="020B0604030504040204" pitchFamily="34" charset="-120"/>
                      </a:endParaRPr>
                    </a:p>
                    <a:p>
                      <a:pPr marL="0" marR="0" lvl="0" indent="0" algn="l" defTabSz="914400" rtl="0" eaLnBrk="1" fontAlgn="base" latinLnBrk="0" hangingPunct="1">
                        <a:lnSpc>
                          <a:spcPct val="100000"/>
                        </a:lnSpc>
                        <a:spcBef>
                          <a:spcPct val="20000"/>
                        </a:spcBef>
                        <a:spcAft>
                          <a:spcPct val="0"/>
                        </a:spcAft>
                        <a:buClrTx/>
                        <a:buSzTx/>
                        <a:buFont typeface="Wingdings" pitchFamily="2" charset="2"/>
                        <a:buNone/>
                        <a:tabLst/>
                      </a:pPr>
                      <a:r>
                        <a:rPr kumimoji="1" lang="zh-TW" altLang="en-US" sz="1200" b="1" i="0" u="none" strike="noStrike" cap="none" normalizeH="0" baseline="0" dirty="0" smtClean="0">
                          <a:ln>
                            <a:noFill/>
                          </a:ln>
                          <a:solidFill>
                            <a:srgbClr val="000066"/>
                          </a:solidFill>
                          <a:effectLst/>
                          <a:latin typeface="微軟正黑體" panose="020B0604030504040204" pitchFamily="34" charset="-120"/>
                          <a:ea typeface="微軟正黑體" panose="020B0604030504040204" pitchFamily="34" charset="-120"/>
                        </a:rPr>
                        <a:t>單位</a:t>
                      </a:r>
                      <a:r>
                        <a:rPr kumimoji="1" lang="en-US" altLang="zh-TW" sz="1200" b="1" i="0" u="none" strike="noStrike" cap="none" normalizeH="0" baseline="0" dirty="0" smtClean="0">
                          <a:ln>
                            <a:noFill/>
                          </a:ln>
                          <a:solidFill>
                            <a:srgbClr val="000066"/>
                          </a:solidFill>
                          <a:effectLst/>
                          <a:latin typeface="微軟正黑體" panose="020B0604030504040204" pitchFamily="34" charset="-120"/>
                          <a:ea typeface="微軟正黑體" panose="020B0604030504040204" pitchFamily="34" charset="-120"/>
                        </a:rPr>
                        <a:t>(</a:t>
                      </a:r>
                      <a:r>
                        <a:rPr kumimoji="1" lang="zh-TW" altLang="en-US" sz="1200" b="1" i="0" u="none" strike="noStrike" cap="none" normalizeH="0" baseline="0" dirty="0" smtClean="0">
                          <a:ln>
                            <a:noFill/>
                          </a:ln>
                          <a:solidFill>
                            <a:srgbClr val="CC0000"/>
                          </a:solidFill>
                          <a:effectLst/>
                          <a:latin typeface="微軟正黑體" panose="020B0604030504040204" pitchFamily="34" charset="-120"/>
                          <a:ea typeface="微軟正黑體" panose="020B0604030504040204" pitchFamily="34" charset="-120"/>
                        </a:rPr>
                        <a:t>人數</a:t>
                      </a:r>
                      <a:r>
                        <a:rPr kumimoji="1" lang="en-US" altLang="zh-TW" sz="1200" b="1" i="0" u="none" strike="noStrike" cap="none" normalizeH="0" baseline="0" dirty="0" smtClean="0">
                          <a:ln>
                            <a:noFill/>
                          </a:ln>
                          <a:solidFill>
                            <a:srgbClr val="000066"/>
                          </a:solidFill>
                          <a:effectLst/>
                          <a:latin typeface="微軟正黑體" panose="020B0604030504040204" pitchFamily="34" charset="-120"/>
                          <a:ea typeface="微軟正黑體" panose="020B0604030504040204" pitchFamily="34" charset="-120"/>
                        </a:rPr>
                        <a:t>)</a:t>
                      </a:r>
                      <a:endParaRPr kumimoji="1" lang="zh-TW" altLang="en-US" sz="1200" b="1" i="0" u="none" strike="noStrike" cap="none" normalizeH="0" baseline="0" dirty="0" smtClean="0">
                        <a:ln>
                          <a:noFill/>
                        </a:ln>
                        <a:solidFill>
                          <a:srgbClr val="000066"/>
                        </a:solidFill>
                        <a:effectLst/>
                        <a:latin typeface="微軟正黑體" panose="020B0604030504040204" pitchFamily="34" charset="-120"/>
                        <a:ea typeface="微軟正黑體" panose="020B0604030504040204" pitchFamily="34" charset="-12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ap="flat" cmpd="sng" algn="ctr">
                      <a:solidFill>
                        <a:schemeClr val="tx1"/>
                      </a:solidFill>
                      <a:prstDash val="solid"/>
                      <a:round/>
                      <a:headEnd type="none" w="med" len="med"/>
                      <a:tailEnd type="none" w="med" len="med"/>
                    </a:lnTlToBr>
                    <a:lnBlToTr>
                      <a:noFill/>
                    </a:lnBlToTr>
                    <a:noFill/>
                  </a:tcPr>
                </a:tc>
                <a:tc>
                  <a:txBody>
                    <a:bodyPr/>
                    <a:lstStyle>
                      <a:lvl1pPr>
                        <a:spcBef>
                          <a:spcPct val="20000"/>
                        </a:spcBef>
                        <a:buFont typeface="Wingdings" pitchFamily="2" charset="2"/>
                        <a:defRPr kumimoji="1" sz="2800">
                          <a:solidFill>
                            <a:srgbClr val="000066"/>
                          </a:solidFill>
                          <a:latin typeface="Times New Roman" pitchFamily="18" charset="0"/>
                          <a:ea typeface="標楷體" pitchFamily="65" charset="-120"/>
                        </a:defRPr>
                      </a:lvl1pPr>
                      <a:lvl2pPr>
                        <a:spcBef>
                          <a:spcPct val="20000"/>
                        </a:spcBef>
                        <a:defRPr kumimoji="1" sz="2400">
                          <a:solidFill>
                            <a:srgbClr val="000066"/>
                          </a:solidFill>
                          <a:latin typeface="Times New Roman" pitchFamily="18" charset="0"/>
                          <a:ea typeface="標楷體" pitchFamily="65" charset="-120"/>
                        </a:defRPr>
                      </a:lvl2pPr>
                      <a:lvl3pPr>
                        <a:spcBef>
                          <a:spcPct val="20000"/>
                        </a:spcBef>
                        <a:buFont typeface="Wingdings" pitchFamily="2" charset="2"/>
                        <a:defRPr kumimoji="1" sz="2000">
                          <a:solidFill>
                            <a:srgbClr val="000066"/>
                          </a:solidFill>
                          <a:latin typeface="Times New Roman" pitchFamily="18" charset="0"/>
                          <a:ea typeface="標楷體" pitchFamily="65" charset="-120"/>
                        </a:defRPr>
                      </a:lvl3pPr>
                      <a:lvl4pPr>
                        <a:spcBef>
                          <a:spcPct val="20000"/>
                        </a:spcBef>
                        <a:defRPr kumimoji="1">
                          <a:solidFill>
                            <a:srgbClr val="000066"/>
                          </a:solidFill>
                          <a:latin typeface="Times New Roman" pitchFamily="18" charset="0"/>
                          <a:ea typeface="標楷體" pitchFamily="65" charset="-120"/>
                        </a:defRPr>
                      </a:lvl4pPr>
                      <a:lvl5pPr>
                        <a:spcBef>
                          <a:spcPct val="20000"/>
                        </a:spcBef>
                        <a:defRPr kumimoji="1">
                          <a:solidFill>
                            <a:srgbClr val="000066"/>
                          </a:solidFill>
                          <a:latin typeface="Times New Roman" pitchFamily="18" charset="0"/>
                          <a:ea typeface="標楷體" pitchFamily="65" charset="-120"/>
                        </a:defRPr>
                      </a:lvl5pPr>
                      <a:lvl6pPr fontAlgn="base">
                        <a:spcBef>
                          <a:spcPct val="20000"/>
                        </a:spcBef>
                        <a:spcAft>
                          <a:spcPct val="0"/>
                        </a:spcAft>
                        <a:defRPr kumimoji="1">
                          <a:solidFill>
                            <a:srgbClr val="000066"/>
                          </a:solidFill>
                          <a:latin typeface="Times New Roman" pitchFamily="18" charset="0"/>
                          <a:ea typeface="標楷體" pitchFamily="65" charset="-120"/>
                        </a:defRPr>
                      </a:lvl6pPr>
                      <a:lvl7pPr fontAlgn="base">
                        <a:spcBef>
                          <a:spcPct val="20000"/>
                        </a:spcBef>
                        <a:spcAft>
                          <a:spcPct val="0"/>
                        </a:spcAft>
                        <a:defRPr kumimoji="1">
                          <a:solidFill>
                            <a:srgbClr val="000066"/>
                          </a:solidFill>
                          <a:latin typeface="Times New Roman" pitchFamily="18" charset="0"/>
                          <a:ea typeface="標楷體" pitchFamily="65" charset="-120"/>
                        </a:defRPr>
                      </a:lvl7pPr>
                      <a:lvl8pPr fontAlgn="base">
                        <a:spcBef>
                          <a:spcPct val="20000"/>
                        </a:spcBef>
                        <a:spcAft>
                          <a:spcPct val="0"/>
                        </a:spcAft>
                        <a:defRPr kumimoji="1">
                          <a:solidFill>
                            <a:srgbClr val="000066"/>
                          </a:solidFill>
                          <a:latin typeface="Times New Roman" pitchFamily="18" charset="0"/>
                          <a:ea typeface="標楷體" pitchFamily="65" charset="-120"/>
                        </a:defRPr>
                      </a:lvl8pPr>
                      <a:lvl9pPr fontAlgn="base">
                        <a:spcBef>
                          <a:spcPct val="20000"/>
                        </a:spcBef>
                        <a:spcAft>
                          <a:spcPct val="0"/>
                        </a:spcAft>
                        <a:defRPr kumimoji="1">
                          <a:solidFill>
                            <a:srgbClr val="000066"/>
                          </a:solidFill>
                          <a:latin typeface="Times New Roman" pitchFamily="18" charset="0"/>
                          <a:ea typeface="標楷體" pitchFamily="65" charset="-120"/>
                        </a:defRPr>
                      </a:lvl9pPr>
                    </a:lstStyle>
                    <a:p>
                      <a:pPr marL="0" marR="0" lvl="0" indent="0" algn="ctr" defTabSz="914400" rtl="0" eaLnBrk="1" fontAlgn="base" latinLnBrk="0" hangingPunct="1">
                        <a:lnSpc>
                          <a:spcPct val="100000"/>
                        </a:lnSpc>
                        <a:spcBef>
                          <a:spcPct val="20000"/>
                        </a:spcBef>
                        <a:spcAft>
                          <a:spcPct val="0"/>
                        </a:spcAft>
                        <a:buClrTx/>
                        <a:buSzTx/>
                        <a:buFont typeface="Wingdings" pitchFamily="2" charset="2"/>
                        <a:buNone/>
                        <a:tabLst/>
                      </a:pPr>
                      <a:r>
                        <a:rPr kumimoji="1" lang="en-US" altLang="zh-TW" sz="1200" b="1" i="0" u="none" strike="noStrike" cap="none" normalizeH="0" baseline="0" dirty="0" smtClean="0">
                          <a:ln>
                            <a:noFill/>
                          </a:ln>
                          <a:solidFill>
                            <a:srgbClr val="000066"/>
                          </a:solidFill>
                          <a:effectLst/>
                          <a:latin typeface="微軟正黑體" panose="020B0604030504040204" pitchFamily="34" charset="-120"/>
                          <a:ea typeface="微軟正黑體" panose="020B0604030504040204" pitchFamily="34" charset="-120"/>
                        </a:rPr>
                        <a:t>1</a:t>
                      </a:r>
                      <a:r>
                        <a:rPr kumimoji="1" lang="zh-TW" altLang="en-US" sz="1200" b="1" i="0" u="none" strike="noStrike" cap="none" normalizeH="0" baseline="0" dirty="0" smtClean="0">
                          <a:ln>
                            <a:noFill/>
                          </a:ln>
                          <a:solidFill>
                            <a:srgbClr val="000066"/>
                          </a:solidFill>
                          <a:effectLst/>
                          <a:latin typeface="微軟正黑體" panose="020B0604030504040204" pitchFamily="34" charset="-120"/>
                          <a:ea typeface="微軟正黑體" panose="020B0604030504040204" pitchFamily="34" charset="-120"/>
                        </a:rPr>
                        <a:t>月加班費 </a:t>
                      </a:r>
                      <a:r>
                        <a:rPr kumimoji="1" lang="en-US" altLang="zh-TW" sz="1200" b="1" i="0" u="none" strike="noStrike" cap="none" normalizeH="0" baseline="0" dirty="0" smtClean="0">
                          <a:ln>
                            <a:noFill/>
                          </a:ln>
                          <a:solidFill>
                            <a:srgbClr val="000066"/>
                          </a:solidFill>
                          <a:effectLst/>
                          <a:latin typeface="微軟正黑體" panose="020B0604030504040204" pitchFamily="34" charset="-120"/>
                          <a:ea typeface="微軟正黑體" panose="020B0604030504040204" pitchFamily="34" charset="-120"/>
                        </a:rPr>
                        <a:t>/</a:t>
                      </a:r>
                      <a:r>
                        <a:rPr kumimoji="1" lang="zh-TW" altLang="en-US" sz="1200" b="1" i="0" u="none" strike="noStrike" cap="none" normalizeH="0" baseline="0" dirty="0" smtClean="0">
                          <a:ln>
                            <a:noFill/>
                          </a:ln>
                          <a:solidFill>
                            <a:srgbClr val="000066"/>
                          </a:solidFill>
                          <a:effectLst/>
                          <a:latin typeface="微軟正黑體" panose="020B0604030504040204" pitchFamily="34" charset="-120"/>
                          <a:ea typeface="微軟正黑體" panose="020B0604030504040204" pitchFamily="34" charset="-120"/>
                        </a:rPr>
                        <a:t>人數</a:t>
                      </a:r>
                      <a:endParaRPr kumimoji="1" lang="en-US" altLang="zh-TW" sz="1200" b="1" i="0" u="none" strike="noStrike" cap="none" normalizeH="0" baseline="0" dirty="0" smtClean="0">
                        <a:ln>
                          <a:noFill/>
                        </a:ln>
                        <a:solidFill>
                          <a:srgbClr val="000066"/>
                        </a:solidFill>
                        <a:effectLst/>
                        <a:latin typeface="微軟正黑體" panose="020B0604030504040204" pitchFamily="34" charset="-120"/>
                        <a:ea typeface="微軟正黑體" panose="020B0604030504040204" pitchFamily="34" charset="-12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Font typeface="Wingdings" pitchFamily="2" charset="2"/>
                        <a:defRPr kumimoji="1" sz="2800">
                          <a:solidFill>
                            <a:srgbClr val="000066"/>
                          </a:solidFill>
                          <a:latin typeface="Times New Roman" pitchFamily="18" charset="0"/>
                          <a:ea typeface="標楷體" pitchFamily="65" charset="-120"/>
                        </a:defRPr>
                      </a:lvl1pPr>
                      <a:lvl2pPr>
                        <a:spcBef>
                          <a:spcPct val="20000"/>
                        </a:spcBef>
                        <a:defRPr kumimoji="1" sz="2400">
                          <a:solidFill>
                            <a:srgbClr val="000066"/>
                          </a:solidFill>
                          <a:latin typeface="Times New Roman" pitchFamily="18" charset="0"/>
                          <a:ea typeface="標楷體" pitchFamily="65" charset="-120"/>
                        </a:defRPr>
                      </a:lvl2pPr>
                      <a:lvl3pPr>
                        <a:spcBef>
                          <a:spcPct val="20000"/>
                        </a:spcBef>
                        <a:buFont typeface="Wingdings" pitchFamily="2" charset="2"/>
                        <a:defRPr kumimoji="1" sz="2000">
                          <a:solidFill>
                            <a:srgbClr val="000066"/>
                          </a:solidFill>
                          <a:latin typeface="Times New Roman" pitchFamily="18" charset="0"/>
                          <a:ea typeface="標楷體" pitchFamily="65" charset="-120"/>
                        </a:defRPr>
                      </a:lvl3pPr>
                      <a:lvl4pPr>
                        <a:spcBef>
                          <a:spcPct val="20000"/>
                        </a:spcBef>
                        <a:defRPr kumimoji="1">
                          <a:solidFill>
                            <a:srgbClr val="000066"/>
                          </a:solidFill>
                          <a:latin typeface="Times New Roman" pitchFamily="18" charset="0"/>
                          <a:ea typeface="標楷體" pitchFamily="65" charset="-120"/>
                        </a:defRPr>
                      </a:lvl4pPr>
                      <a:lvl5pPr>
                        <a:spcBef>
                          <a:spcPct val="20000"/>
                        </a:spcBef>
                        <a:defRPr kumimoji="1">
                          <a:solidFill>
                            <a:srgbClr val="000066"/>
                          </a:solidFill>
                          <a:latin typeface="Times New Roman" pitchFamily="18" charset="0"/>
                          <a:ea typeface="標楷體" pitchFamily="65" charset="-120"/>
                        </a:defRPr>
                      </a:lvl5pPr>
                      <a:lvl6pPr fontAlgn="base">
                        <a:spcBef>
                          <a:spcPct val="20000"/>
                        </a:spcBef>
                        <a:spcAft>
                          <a:spcPct val="0"/>
                        </a:spcAft>
                        <a:defRPr kumimoji="1">
                          <a:solidFill>
                            <a:srgbClr val="000066"/>
                          </a:solidFill>
                          <a:latin typeface="Times New Roman" pitchFamily="18" charset="0"/>
                          <a:ea typeface="標楷體" pitchFamily="65" charset="-120"/>
                        </a:defRPr>
                      </a:lvl6pPr>
                      <a:lvl7pPr fontAlgn="base">
                        <a:spcBef>
                          <a:spcPct val="20000"/>
                        </a:spcBef>
                        <a:spcAft>
                          <a:spcPct val="0"/>
                        </a:spcAft>
                        <a:defRPr kumimoji="1">
                          <a:solidFill>
                            <a:srgbClr val="000066"/>
                          </a:solidFill>
                          <a:latin typeface="Times New Roman" pitchFamily="18" charset="0"/>
                          <a:ea typeface="標楷體" pitchFamily="65" charset="-120"/>
                        </a:defRPr>
                      </a:lvl7pPr>
                      <a:lvl8pPr fontAlgn="base">
                        <a:spcBef>
                          <a:spcPct val="20000"/>
                        </a:spcBef>
                        <a:spcAft>
                          <a:spcPct val="0"/>
                        </a:spcAft>
                        <a:defRPr kumimoji="1">
                          <a:solidFill>
                            <a:srgbClr val="000066"/>
                          </a:solidFill>
                          <a:latin typeface="Times New Roman" pitchFamily="18" charset="0"/>
                          <a:ea typeface="標楷體" pitchFamily="65" charset="-120"/>
                        </a:defRPr>
                      </a:lvl8pPr>
                      <a:lvl9pPr fontAlgn="base">
                        <a:spcBef>
                          <a:spcPct val="20000"/>
                        </a:spcBef>
                        <a:spcAft>
                          <a:spcPct val="0"/>
                        </a:spcAft>
                        <a:defRPr kumimoji="1">
                          <a:solidFill>
                            <a:srgbClr val="000066"/>
                          </a:solidFill>
                          <a:latin typeface="Times New Roman" pitchFamily="18" charset="0"/>
                          <a:ea typeface="標楷體" pitchFamily="65" charset="-120"/>
                        </a:defRPr>
                      </a:lvl9pPr>
                    </a:lstStyle>
                    <a:p>
                      <a:pPr marL="0" marR="0" lvl="0" indent="0" algn="ctr" defTabSz="914400" rtl="0" eaLnBrk="1" fontAlgn="base" latinLnBrk="0" hangingPunct="1">
                        <a:lnSpc>
                          <a:spcPct val="100000"/>
                        </a:lnSpc>
                        <a:spcBef>
                          <a:spcPct val="20000"/>
                        </a:spcBef>
                        <a:spcAft>
                          <a:spcPct val="0"/>
                        </a:spcAft>
                        <a:buClrTx/>
                        <a:buSzTx/>
                        <a:buFont typeface="Wingdings" pitchFamily="2" charset="2"/>
                        <a:buNone/>
                        <a:tabLst/>
                      </a:pPr>
                      <a:r>
                        <a:rPr kumimoji="1" lang="en-US" altLang="zh-TW" sz="1200" b="1" i="0" u="none" strike="noStrike" cap="none" normalizeH="0" baseline="0" dirty="0" smtClean="0">
                          <a:ln>
                            <a:noFill/>
                          </a:ln>
                          <a:solidFill>
                            <a:srgbClr val="000066"/>
                          </a:solidFill>
                          <a:effectLst/>
                          <a:latin typeface="微軟正黑體" panose="020B0604030504040204" pitchFamily="34" charset="-120"/>
                          <a:ea typeface="微軟正黑體" panose="020B0604030504040204" pitchFamily="34" charset="-120"/>
                        </a:rPr>
                        <a:t>2</a:t>
                      </a:r>
                      <a:r>
                        <a:rPr kumimoji="1" lang="zh-TW" altLang="en-US" sz="1200" b="1" i="0" u="none" strike="noStrike" cap="none" normalizeH="0" baseline="0" dirty="0" smtClean="0">
                          <a:ln>
                            <a:noFill/>
                          </a:ln>
                          <a:solidFill>
                            <a:srgbClr val="000066"/>
                          </a:solidFill>
                          <a:effectLst/>
                          <a:latin typeface="微軟正黑體" panose="020B0604030504040204" pitchFamily="34" charset="-120"/>
                          <a:ea typeface="微軟正黑體" panose="020B0604030504040204" pitchFamily="34" charset="-120"/>
                        </a:rPr>
                        <a:t>月加班費</a:t>
                      </a:r>
                      <a:r>
                        <a:rPr kumimoji="1" lang="en-US" altLang="zh-TW" sz="1200" b="1" i="0" u="none" strike="noStrike" cap="none" normalizeH="0" baseline="0" dirty="0" smtClean="0">
                          <a:ln>
                            <a:noFill/>
                          </a:ln>
                          <a:solidFill>
                            <a:srgbClr val="000066"/>
                          </a:solidFill>
                          <a:effectLst/>
                          <a:latin typeface="微軟正黑體" panose="020B0604030504040204" pitchFamily="34" charset="-120"/>
                          <a:ea typeface="微軟正黑體" panose="020B0604030504040204" pitchFamily="34" charset="-120"/>
                        </a:rPr>
                        <a:t>/</a:t>
                      </a:r>
                      <a:r>
                        <a:rPr kumimoji="1" lang="zh-TW" altLang="en-US" sz="1200" b="1" i="0" u="none" strike="noStrike" cap="none" normalizeH="0" baseline="0" dirty="0" smtClean="0">
                          <a:ln>
                            <a:noFill/>
                          </a:ln>
                          <a:solidFill>
                            <a:srgbClr val="000066"/>
                          </a:solidFill>
                          <a:effectLst/>
                          <a:latin typeface="微軟正黑體" panose="020B0604030504040204" pitchFamily="34" charset="-120"/>
                          <a:ea typeface="微軟正黑體" panose="020B0604030504040204" pitchFamily="34" charset="-120"/>
                        </a:rPr>
                        <a:t>人數</a:t>
                      </a:r>
                      <a:endParaRPr kumimoji="1" lang="en-US" altLang="zh-TW" sz="1200" b="1" i="0" u="none" strike="noStrike" cap="none" normalizeH="0" baseline="0" dirty="0" smtClean="0">
                        <a:ln>
                          <a:noFill/>
                        </a:ln>
                        <a:solidFill>
                          <a:srgbClr val="000066"/>
                        </a:solidFill>
                        <a:effectLst/>
                        <a:latin typeface="微軟正黑體" panose="020B0604030504040204" pitchFamily="34" charset="-120"/>
                        <a:ea typeface="微軟正黑體" panose="020B0604030504040204" pitchFamily="34" charset="-12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 typeface="Wingdings" pitchFamily="2" charset="2"/>
                        <a:buNone/>
                        <a:tabLst/>
                      </a:pPr>
                      <a:r>
                        <a:rPr kumimoji="1" lang="en-US" altLang="zh-TW" sz="1200" b="1" i="0" u="none" strike="noStrike" cap="none" normalizeH="0" baseline="0" dirty="0" smtClean="0">
                          <a:ln>
                            <a:noFill/>
                          </a:ln>
                          <a:solidFill>
                            <a:srgbClr val="000066"/>
                          </a:solidFill>
                          <a:effectLst/>
                          <a:latin typeface="微軟正黑體" panose="020B0604030504040204" pitchFamily="34" charset="-120"/>
                          <a:ea typeface="微軟正黑體" panose="020B0604030504040204" pitchFamily="34" charset="-120"/>
                        </a:rPr>
                        <a:t>3</a:t>
                      </a:r>
                      <a:r>
                        <a:rPr kumimoji="1" lang="zh-TW" altLang="en-US" sz="1200" b="1" i="0" u="none" strike="noStrike" cap="none" normalizeH="0" baseline="0" dirty="0" smtClean="0">
                          <a:ln>
                            <a:noFill/>
                          </a:ln>
                          <a:solidFill>
                            <a:srgbClr val="000066"/>
                          </a:solidFill>
                          <a:effectLst/>
                          <a:latin typeface="微軟正黑體" panose="020B0604030504040204" pitchFamily="34" charset="-120"/>
                          <a:ea typeface="微軟正黑體" panose="020B0604030504040204" pitchFamily="34" charset="-120"/>
                        </a:rPr>
                        <a:t>月加班費</a:t>
                      </a:r>
                      <a:r>
                        <a:rPr kumimoji="1" lang="en-US" altLang="zh-TW" sz="1200" b="1" i="0" u="none" strike="noStrike" cap="none" normalizeH="0" baseline="0" dirty="0" smtClean="0">
                          <a:ln>
                            <a:noFill/>
                          </a:ln>
                          <a:solidFill>
                            <a:srgbClr val="000066"/>
                          </a:solidFill>
                          <a:effectLst/>
                          <a:latin typeface="微軟正黑體" panose="020B0604030504040204" pitchFamily="34" charset="-120"/>
                          <a:ea typeface="微軟正黑體" panose="020B0604030504040204" pitchFamily="34" charset="-120"/>
                        </a:rPr>
                        <a:t>/</a:t>
                      </a:r>
                      <a:r>
                        <a:rPr kumimoji="1" lang="zh-TW" altLang="en-US" sz="1200" b="1" i="0" u="none" strike="noStrike" cap="none" normalizeH="0" baseline="0" dirty="0" smtClean="0">
                          <a:ln>
                            <a:noFill/>
                          </a:ln>
                          <a:solidFill>
                            <a:srgbClr val="000066"/>
                          </a:solidFill>
                          <a:effectLst/>
                          <a:latin typeface="微軟正黑體" panose="020B0604030504040204" pitchFamily="34" charset="-120"/>
                          <a:ea typeface="微軟正黑體" panose="020B0604030504040204" pitchFamily="34" charset="-120"/>
                        </a:rPr>
                        <a:t>人數</a:t>
                      </a:r>
                      <a:endParaRPr kumimoji="1" lang="en-US" altLang="zh-TW" sz="1200" b="1" i="0" u="none" strike="noStrike" cap="none" normalizeH="0" baseline="0" dirty="0" smtClean="0">
                        <a:ln>
                          <a:noFill/>
                        </a:ln>
                        <a:solidFill>
                          <a:srgbClr val="000066"/>
                        </a:solidFill>
                        <a:effectLst/>
                        <a:latin typeface="微軟正黑體" panose="020B0604030504040204" pitchFamily="34" charset="-120"/>
                        <a:ea typeface="微軟正黑體" panose="020B0604030504040204" pitchFamily="34" charset="-12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 typeface="Wingdings" pitchFamily="2" charset="2"/>
                        <a:buNone/>
                        <a:tabLst/>
                      </a:pPr>
                      <a:r>
                        <a:rPr kumimoji="1" lang="en-US" altLang="zh-TW" sz="1200" b="1" i="0" u="none" strike="noStrike" cap="none" normalizeH="0" baseline="0" dirty="0" smtClean="0">
                          <a:ln>
                            <a:noFill/>
                          </a:ln>
                          <a:solidFill>
                            <a:srgbClr val="000066"/>
                          </a:solidFill>
                          <a:effectLst/>
                          <a:latin typeface="微軟正黑體" panose="020B0604030504040204" pitchFamily="34" charset="-120"/>
                          <a:ea typeface="微軟正黑體" panose="020B0604030504040204" pitchFamily="34" charset="-120"/>
                        </a:rPr>
                        <a:t>4</a:t>
                      </a:r>
                      <a:r>
                        <a:rPr kumimoji="1" lang="zh-TW" altLang="en-US" sz="1200" b="1" i="0" u="none" strike="noStrike" cap="none" normalizeH="0" baseline="0" dirty="0" smtClean="0">
                          <a:ln>
                            <a:noFill/>
                          </a:ln>
                          <a:solidFill>
                            <a:srgbClr val="000066"/>
                          </a:solidFill>
                          <a:effectLst/>
                          <a:latin typeface="微軟正黑體" panose="020B0604030504040204" pitchFamily="34" charset="-120"/>
                          <a:ea typeface="微軟正黑體" panose="020B0604030504040204" pitchFamily="34" charset="-120"/>
                        </a:rPr>
                        <a:t>月加班費</a:t>
                      </a:r>
                      <a:r>
                        <a:rPr kumimoji="1" lang="en-US" altLang="zh-TW" sz="1200" b="1" i="0" u="none" strike="noStrike" cap="none" normalizeH="0" baseline="0" dirty="0" smtClean="0">
                          <a:ln>
                            <a:noFill/>
                          </a:ln>
                          <a:solidFill>
                            <a:srgbClr val="000066"/>
                          </a:solidFill>
                          <a:effectLst/>
                          <a:latin typeface="微軟正黑體" panose="020B0604030504040204" pitchFamily="34" charset="-120"/>
                          <a:ea typeface="微軟正黑體" panose="020B0604030504040204" pitchFamily="34" charset="-120"/>
                        </a:rPr>
                        <a:t>/</a:t>
                      </a:r>
                      <a:r>
                        <a:rPr kumimoji="1" lang="zh-TW" altLang="en-US" sz="1200" b="1" i="0" u="none" strike="noStrike" cap="none" normalizeH="0" baseline="0" dirty="0" smtClean="0">
                          <a:ln>
                            <a:noFill/>
                          </a:ln>
                          <a:solidFill>
                            <a:srgbClr val="000066"/>
                          </a:solidFill>
                          <a:effectLst/>
                          <a:latin typeface="微軟正黑體" panose="020B0604030504040204" pitchFamily="34" charset="-120"/>
                          <a:ea typeface="微軟正黑體" panose="020B0604030504040204" pitchFamily="34" charset="-120"/>
                        </a:rPr>
                        <a:t>人數</a:t>
                      </a:r>
                      <a:endParaRPr kumimoji="1" lang="en-US" altLang="zh-TW" sz="1200" b="1" i="0" u="none" strike="noStrike" cap="none" normalizeH="0" baseline="0" dirty="0" smtClean="0">
                        <a:ln>
                          <a:noFill/>
                        </a:ln>
                        <a:solidFill>
                          <a:srgbClr val="000066"/>
                        </a:solidFill>
                        <a:effectLst/>
                        <a:latin typeface="微軟正黑體" panose="020B0604030504040204" pitchFamily="34" charset="-120"/>
                        <a:ea typeface="微軟正黑體" panose="020B0604030504040204" pitchFamily="34" charset="-12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 typeface="Wingdings" pitchFamily="2" charset="2"/>
                        <a:buNone/>
                        <a:tabLst/>
                      </a:pPr>
                      <a:r>
                        <a:rPr kumimoji="1" lang="en-US" altLang="zh-TW" sz="1200" b="1" i="0" u="none" strike="noStrike" kern="1200" cap="none" normalizeH="0" baseline="0" dirty="0" smtClean="0">
                          <a:ln>
                            <a:noFill/>
                          </a:ln>
                          <a:solidFill>
                            <a:srgbClr val="0000FF"/>
                          </a:solidFill>
                          <a:effectLst/>
                          <a:latin typeface="微軟正黑體" panose="020B0604030504040204" pitchFamily="34" charset="-120"/>
                          <a:ea typeface="微軟正黑體" panose="020B0604030504040204" pitchFamily="34" charset="-120"/>
                          <a:cs typeface="+mn-cs"/>
                        </a:rPr>
                        <a:t>1-4</a:t>
                      </a:r>
                      <a:r>
                        <a:rPr kumimoji="1" lang="zh-TW" altLang="en-US" sz="1200" b="1" i="0" u="none" strike="noStrike" kern="1200" cap="none" normalizeH="0" baseline="0" dirty="0" smtClean="0">
                          <a:ln>
                            <a:noFill/>
                          </a:ln>
                          <a:solidFill>
                            <a:srgbClr val="0000FF"/>
                          </a:solidFill>
                          <a:effectLst/>
                          <a:latin typeface="微軟正黑體" panose="020B0604030504040204" pitchFamily="34" charset="-120"/>
                          <a:ea typeface="微軟正黑體" panose="020B0604030504040204" pitchFamily="34" charset="-120"/>
                          <a:cs typeface="+mn-cs"/>
                        </a:rPr>
                        <a:t>月加班費合計數</a:t>
                      </a:r>
                      <a:endParaRPr kumimoji="1" lang="en-US" altLang="zh-TW" sz="1200" b="1" i="0" u="none" strike="noStrike" kern="1200" cap="none" normalizeH="0" baseline="0" dirty="0" smtClean="0">
                        <a:ln>
                          <a:noFill/>
                        </a:ln>
                        <a:solidFill>
                          <a:srgbClr val="0000FF"/>
                        </a:solidFill>
                        <a:effectLst/>
                        <a:latin typeface="微軟正黑體" panose="020B0604030504040204" pitchFamily="34" charset="-120"/>
                        <a:ea typeface="微軟正黑體" panose="020B0604030504040204" pitchFamily="34" charset="-120"/>
                        <a:cs typeface="+mn-cs"/>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Font typeface="Wingdings" pitchFamily="2" charset="2"/>
                        <a:defRPr kumimoji="1" sz="2800">
                          <a:solidFill>
                            <a:srgbClr val="000066"/>
                          </a:solidFill>
                          <a:latin typeface="Times New Roman" pitchFamily="18" charset="0"/>
                          <a:ea typeface="標楷體" pitchFamily="65" charset="-120"/>
                        </a:defRPr>
                      </a:lvl1pPr>
                      <a:lvl2pPr>
                        <a:spcBef>
                          <a:spcPct val="20000"/>
                        </a:spcBef>
                        <a:defRPr kumimoji="1" sz="2400">
                          <a:solidFill>
                            <a:srgbClr val="000066"/>
                          </a:solidFill>
                          <a:latin typeface="Times New Roman" pitchFamily="18" charset="0"/>
                          <a:ea typeface="標楷體" pitchFamily="65" charset="-120"/>
                        </a:defRPr>
                      </a:lvl2pPr>
                      <a:lvl3pPr>
                        <a:spcBef>
                          <a:spcPct val="20000"/>
                        </a:spcBef>
                        <a:buFont typeface="Wingdings" pitchFamily="2" charset="2"/>
                        <a:defRPr kumimoji="1" sz="2000">
                          <a:solidFill>
                            <a:srgbClr val="000066"/>
                          </a:solidFill>
                          <a:latin typeface="Times New Roman" pitchFamily="18" charset="0"/>
                          <a:ea typeface="標楷體" pitchFamily="65" charset="-120"/>
                        </a:defRPr>
                      </a:lvl3pPr>
                      <a:lvl4pPr>
                        <a:spcBef>
                          <a:spcPct val="20000"/>
                        </a:spcBef>
                        <a:defRPr kumimoji="1">
                          <a:solidFill>
                            <a:srgbClr val="000066"/>
                          </a:solidFill>
                          <a:latin typeface="Times New Roman" pitchFamily="18" charset="0"/>
                          <a:ea typeface="標楷體" pitchFamily="65" charset="-120"/>
                        </a:defRPr>
                      </a:lvl4pPr>
                      <a:lvl5pPr>
                        <a:spcBef>
                          <a:spcPct val="20000"/>
                        </a:spcBef>
                        <a:defRPr kumimoji="1">
                          <a:solidFill>
                            <a:srgbClr val="000066"/>
                          </a:solidFill>
                          <a:latin typeface="Times New Roman" pitchFamily="18" charset="0"/>
                          <a:ea typeface="標楷體" pitchFamily="65" charset="-120"/>
                        </a:defRPr>
                      </a:lvl5pPr>
                      <a:lvl6pPr fontAlgn="base">
                        <a:spcBef>
                          <a:spcPct val="20000"/>
                        </a:spcBef>
                        <a:spcAft>
                          <a:spcPct val="0"/>
                        </a:spcAft>
                        <a:defRPr kumimoji="1">
                          <a:solidFill>
                            <a:srgbClr val="000066"/>
                          </a:solidFill>
                          <a:latin typeface="Times New Roman" pitchFamily="18" charset="0"/>
                          <a:ea typeface="標楷體" pitchFamily="65" charset="-120"/>
                        </a:defRPr>
                      </a:lvl6pPr>
                      <a:lvl7pPr fontAlgn="base">
                        <a:spcBef>
                          <a:spcPct val="20000"/>
                        </a:spcBef>
                        <a:spcAft>
                          <a:spcPct val="0"/>
                        </a:spcAft>
                        <a:defRPr kumimoji="1">
                          <a:solidFill>
                            <a:srgbClr val="000066"/>
                          </a:solidFill>
                          <a:latin typeface="Times New Roman" pitchFamily="18" charset="0"/>
                          <a:ea typeface="標楷體" pitchFamily="65" charset="-120"/>
                        </a:defRPr>
                      </a:lvl7pPr>
                      <a:lvl8pPr fontAlgn="base">
                        <a:spcBef>
                          <a:spcPct val="20000"/>
                        </a:spcBef>
                        <a:spcAft>
                          <a:spcPct val="0"/>
                        </a:spcAft>
                        <a:defRPr kumimoji="1">
                          <a:solidFill>
                            <a:srgbClr val="000066"/>
                          </a:solidFill>
                          <a:latin typeface="Times New Roman" pitchFamily="18" charset="0"/>
                          <a:ea typeface="標楷體" pitchFamily="65" charset="-120"/>
                        </a:defRPr>
                      </a:lvl8pPr>
                      <a:lvl9pPr fontAlgn="base">
                        <a:spcBef>
                          <a:spcPct val="20000"/>
                        </a:spcBef>
                        <a:spcAft>
                          <a:spcPct val="0"/>
                        </a:spcAft>
                        <a:defRPr kumimoji="1">
                          <a:solidFill>
                            <a:srgbClr val="000066"/>
                          </a:solidFill>
                          <a:latin typeface="Times New Roman" pitchFamily="18" charset="0"/>
                          <a:ea typeface="標楷體" pitchFamily="65" charset="-120"/>
                        </a:defRPr>
                      </a:lvl9pPr>
                    </a:lstStyle>
                    <a:p>
                      <a:pPr marL="0" marR="0" lvl="0" indent="0" algn="ctr" defTabSz="914400" rtl="0" eaLnBrk="1" fontAlgn="base" latinLnBrk="0" hangingPunct="1">
                        <a:lnSpc>
                          <a:spcPct val="100000"/>
                        </a:lnSpc>
                        <a:spcBef>
                          <a:spcPct val="20000"/>
                        </a:spcBef>
                        <a:spcAft>
                          <a:spcPct val="0"/>
                        </a:spcAft>
                        <a:buClrTx/>
                        <a:buSzTx/>
                        <a:buFont typeface="Wingdings" pitchFamily="2" charset="2"/>
                        <a:buNone/>
                        <a:tabLst/>
                      </a:pPr>
                      <a:r>
                        <a:rPr kumimoji="1" lang="zh-TW" altLang="en-US" sz="1200" b="1" i="0" u="none" strike="noStrike" cap="none" normalizeH="0" baseline="0" dirty="0" smtClean="0">
                          <a:ln>
                            <a:noFill/>
                          </a:ln>
                          <a:solidFill>
                            <a:srgbClr val="0000FF"/>
                          </a:solidFill>
                          <a:effectLst/>
                          <a:latin typeface="微軟正黑體" panose="020B0604030504040204" pitchFamily="34" charset="-120"/>
                          <a:ea typeface="微軟正黑體" panose="020B0604030504040204" pitchFamily="34" charset="-120"/>
                        </a:rPr>
                        <a:t>平均月加班費</a:t>
                      </a:r>
                      <a:r>
                        <a:rPr kumimoji="1" lang="en-US" altLang="zh-TW" sz="1200" b="1" i="0" u="none" strike="noStrike" cap="none" normalizeH="0" baseline="0" dirty="0" smtClean="0">
                          <a:ln>
                            <a:noFill/>
                          </a:ln>
                          <a:solidFill>
                            <a:srgbClr val="0000FF"/>
                          </a:solidFill>
                          <a:effectLst/>
                          <a:latin typeface="微軟正黑體" panose="020B0604030504040204" pitchFamily="34" charset="-120"/>
                          <a:ea typeface="微軟正黑體" panose="020B0604030504040204" pitchFamily="34" charset="-120"/>
                        </a:rPr>
                        <a:t> (</a:t>
                      </a:r>
                      <a:r>
                        <a:rPr kumimoji="1" lang="zh-TW" altLang="en-US" sz="1200" b="1" i="0" u="none" strike="noStrike" cap="none" normalizeH="0" baseline="0" dirty="0" smtClean="0">
                          <a:ln>
                            <a:noFill/>
                          </a:ln>
                          <a:solidFill>
                            <a:srgbClr val="0000FF"/>
                          </a:solidFill>
                          <a:effectLst/>
                          <a:latin typeface="微軟正黑體" panose="020B0604030504040204" pitchFamily="34" charset="-120"/>
                          <a:ea typeface="微軟正黑體" panose="020B0604030504040204" pitchFamily="34" charset="-120"/>
                        </a:rPr>
                        <a:t>四捨五入至整數</a:t>
                      </a:r>
                      <a:r>
                        <a:rPr kumimoji="1" lang="en-US" altLang="zh-TW" sz="1200" b="1" i="0" u="none" strike="noStrike" cap="none" normalizeH="0" baseline="0" dirty="0" smtClean="0">
                          <a:ln>
                            <a:noFill/>
                          </a:ln>
                          <a:solidFill>
                            <a:srgbClr val="0000FF"/>
                          </a:solidFill>
                          <a:effectLst/>
                          <a:latin typeface="微軟正黑體" panose="020B0604030504040204" pitchFamily="34" charset="-120"/>
                          <a:ea typeface="微軟正黑體" panose="020B0604030504040204" pitchFamily="34" charset="-120"/>
                        </a:rPr>
                        <a:t>)</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21429">
                <a:tc>
                  <a:txBody>
                    <a:bodyPr/>
                    <a:lstStyle/>
                    <a:p>
                      <a:pPr marL="0" marR="0" lvl="0" indent="0" algn="ctr" defTabSz="914400" rtl="0" eaLnBrk="1" fontAlgn="ctr" latinLnBrk="0" hangingPunct="1">
                        <a:lnSpc>
                          <a:spcPct val="100000"/>
                        </a:lnSpc>
                        <a:spcBef>
                          <a:spcPct val="20000"/>
                        </a:spcBef>
                        <a:spcAft>
                          <a:spcPct val="0"/>
                        </a:spcAft>
                        <a:buClrTx/>
                        <a:buSzTx/>
                        <a:buFont typeface="Wingdings" pitchFamily="2" charset="2"/>
                        <a:buNone/>
                        <a:tabLst/>
                      </a:pPr>
                      <a:r>
                        <a:rPr lang="zh-TW" altLang="en-US" sz="1200" b="1" i="0" u="none" strike="noStrike" kern="1200" dirty="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核工組</a:t>
                      </a:r>
                      <a:r>
                        <a:rPr lang="en-US" altLang="zh-TW" sz="1200" b="1" i="0" u="none" strike="noStrike" kern="1200" dirty="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a:t>
                      </a:r>
                      <a:r>
                        <a:rPr lang="en-US" altLang="zh-TW" sz="1200" b="1" i="0" u="none" strike="noStrike" kern="1200" dirty="0">
                          <a:solidFill>
                            <a:srgbClr val="CC0000"/>
                          </a:solidFill>
                          <a:effectLst/>
                          <a:latin typeface="微軟正黑體" panose="020B0604030504040204" pitchFamily="34" charset="-120"/>
                          <a:ea typeface="微軟正黑體" panose="020B0604030504040204" pitchFamily="34" charset="-120"/>
                          <a:cs typeface="Ebrima" panose="02000000000000000000" pitchFamily="2" charset="0"/>
                        </a:rPr>
                        <a:t>34</a:t>
                      </a:r>
                      <a:r>
                        <a:rPr lang="zh-TW" altLang="en-US" sz="1200" b="1" i="0" u="none" strike="noStrike" kern="1200" dirty="0">
                          <a:solidFill>
                            <a:srgbClr val="CC0000"/>
                          </a:solidFill>
                          <a:effectLst/>
                          <a:latin typeface="微軟正黑體" panose="020B0604030504040204" pitchFamily="34" charset="-120"/>
                          <a:ea typeface="微軟正黑體" panose="020B0604030504040204" pitchFamily="34" charset="-120"/>
                          <a:cs typeface="Ebrima" panose="02000000000000000000" pitchFamily="2" charset="0"/>
                        </a:rPr>
                        <a:t>人</a:t>
                      </a:r>
                      <a:r>
                        <a:rPr lang="en-US" altLang="zh-TW" sz="1200" b="1" i="0" u="none" strike="noStrike" kern="1200" dirty="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a:t>
                      </a:r>
                    </a:p>
                  </a:txBody>
                  <a:tcPr marL="6350" marR="6350" marT="6350"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TW" altLang="en-US" sz="1200" b="1" i="0" u="none" strike="noStrike" dirty="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 </a:t>
                      </a:r>
                      <a:r>
                        <a:rPr lang="en-US" altLang="zh-TW" sz="1200" b="1" i="0" u="none" strike="noStrike" dirty="0" smtClean="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186,723</a:t>
                      </a:r>
                      <a:r>
                        <a:rPr lang="zh-TW" altLang="en-US" sz="1200" b="1" i="0" u="none" strike="noStrike" dirty="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元 </a:t>
                      </a:r>
                      <a:r>
                        <a:rPr lang="en-US" altLang="zh-TW" sz="1200" b="1" i="0" u="none" strike="noStrike" dirty="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a:t>
                      </a:r>
                      <a:r>
                        <a:rPr lang="en-US" altLang="zh-TW" sz="1200" b="1" i="0" u="none" strike="noStrike" dirty="0" smtClean="0">
                          <a:solidFill>
                            <a:srgbClr val="CC0000"/>
                          </a:solidFill>
                          <a:effectLst/>
                          <a:latin typeface="微軟正黑體" panose="020B0604030504040204" pitchFamily="34" charset="-120"/>
                          <a:ea typeface="微軟正黑體" panose="020B0604030504040204" pitchFamily="34" charset="-120"/>
                          <a:cs typeface="Ebrima" panose="02000000000000000000" pitchFamily="2" charset="0"/>
                        </a:rPr>
                        <a:t>26</a:t>
                      </a:r>
                      <a:endParaRPr lang="zh-TW" altLang="en-US" sz="1200" b="1" i="0" u="none" strike="noStrike" dirty="0">
                        <a:solidFill>
                          <a:srgbClr val="CC0000"/>
                        </a:solidFill>
                        <a:effectLst/>
                        <a:latin typeface="微軟正黑體" panose="020B0604030504040204" pitchFamily="34" charset="-120"/>
                        <a:ea typeface="微軟正黑體" panose="020B0604030504040204" pitchFamily="34" charset="-120"/>
                        <a:cs typeface="Ebrima" panose="02000000000000000000" pitchFamily="2"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TW" altLang="en-US" sz="1200" b="1" i="0" u="none" strike="noStrike" dirty="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 </a:t>
                      </a:r>
                      <a:r>
                        <a:rPr lang="en-US" altLang="zh-TW" sz="1200" b="1" i="0" u="none" strike="noStrike" dirty="0" smtClean="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168,534</a:t>
                      </a:r>
                      <a:r>
                        <a:rPr lang="zh-TW" altLang="en-US" sz="1200" b="1" i="0" u="none" strike="noStrike" dirty="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元 </a:t>
                      </a:r>
                      <a:r>
                        <a:rPr lang="en-US" altLang="zh-TW" sz="1200" b="1" i="0" u="none" strike="noStrike" dirty="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a:t>
                      </a:r>
                      <a:r>
                        <a:rPr lang="en-US" altLang="zh-TW" sz="1200" b="1" i="0" u="none" strike="noStrike" dirty="0" smtClean="0">
                          <a:solidFill>
                            <a:srgbClr val="CC0000"/>
                          </a:solidFill>
                          <a:effectLst/>
                          <a:latin typeface="微軟正黑體" panose="020B0604030504040204" pitchFamily="34" charset="-120"/>
                          <a:ea typeface="微軟正黑體" panose="020B0604030504040204" pitchFamily="34" charset="-120"/>
                          <a:cs typeface="Ebrima" panose="02000000000000000000" pitchFamily="2" charset="0"/>
                        </a:rPr>
                        <a:t>1</a:t>
                      </a:r>
                      <a:r>
                        <a:rPr lang="en-US" altLang="zh-TW" sz="1200" b="1" i="0" u="none" strike="noStrike" kern="1200" dirty="0" smtClean="0">
                          <a:solidFill>
                            <a:srgbClr val="CC0000"/>
                          </a:solidFill>
                          <a:effectLst/>
                          <a:latin typeface="微軟正黑體" panose="020B0604030504040204" pitchFamily="34" charset="-120"/>
                          <a:ea typeface="微軟正黑體" panose="020B0604030504040204" pitchFamily="34" charset="-120"/>
                          <a:cs typeface="Ebrima" panose="02000000000000000000" pitchFamily="2" charset="0"/>
                        </a:rPr>
                        <a:t>0</a:t>
                      </a:r>
                      <a:endParaRPr lang="zh-TW" altLang="en-US" sz="1200" b="1" i="0" u="none" strike="noStrike" kern="1200" dirty="0">
                        <a:solidFill>
                          <a:srgbClr val="CC0000"/>
                        </a:solidFill>
                        <a:effectLst/>
                        <a:latin typeface="微軟正黑體" panose="020B0604030504040204" pitchFamily="34" charset="-120"/>
                        <a:ea typeface="微軟正黑體" panose="020B0604030504040204" pitchFamily="34" charset="-120"/>
                        <a:cs typeface="Ebrima" panose="02000000000000000000" pitchFamily="2"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TW" altLang="en-US" sz="1200" b="1" i="0" u="none" strike="noStrike" dirty="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 </a:t>
                      </a:r>
                      <a:r>
                        <a:rPr lang="en-US" altLang="zh-TW" sz="1200" b="1" i="0" u="none" strike="noStrike" dirty="0" smtClean="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194,931</a:t>
                      </a:r>
                      <a:r>
                        <a:rPr lang="zh-TW" altLang="en-US" sz="1200" b="1" i="0" u="none" strike="noStrike" dirty="0" smtClean="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元 </a:t>
                      </a:r>
                      <a:r>
                        <a:rPr lang="en-US" altLang="zh-TW" sz="1200" b="1" i="0" u="none" strike="noStrike" dirty="0" smtClean="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a:t>
                      </a:r>
                      <a:r>
                        <a:rPr lang="en-US" altLang="zh-TW" sz="1200" b="1" i="0" u="none" strike="noStrike" dirty="0" smtClean="0">
                          <a:solidFill>
                            <a:srgbClr val="CC0000"/>
                          </a:solidFill>
                          <a:effectLst/>
                          <a:latin typeface="微軟正黑體" panose="020B0604030504040204" pitchFamily="34" charset="-120"/>
                          <a:ea typeface="微軟正黑體" panose="020B0604030504040204" pitchFamily="34" charset="-120"/>
                          <a:cs typeface="Ebrima" panose="02000000000000000000" pitchFamily="2" charset="0"/>
                        </a:rPr>
                        <a:t>25</a:t>
                      </a:r>
                      <a:r>
                        <a:rPr lang="zh-TW" altLang="en-US" sz="1200" b="1" i="0" u="none" strike="noStrike" dirty="0" smtClean="0">
                          <a:solidFill>
                            <a:srgbClr val="CC0000"/>
                          </a:solidFill>
                          <a:effectLst/>
                          <a:latin typeface="微軟正黑體" panose="020B0604030504040204" pitchFamily="34" charset="-120"/>
                          <a:ea typeface="微軟正黑體" panose="020B0604030504040204" pitchFamily="34" charset="-120"/>
                          <a:cs typeface="Ebrima" panose="02000000000000000000" pitchFamily="2" charset="0"/>
                        </a:rPr>
                        <a:t> </a:t>
                      </a:r>
                      <a:endParaRPr lang="zh-TW" altLang="en-US" sz="1200" b="1" i="0" u="none" strike="noStrike" dirty="0">
                        <a:solidFill>
                          <a:srgbClr val="CC0000"/>
                        </a:solidFill>
                        <a:effectLst/>
                        <a:latin typeface="微軟正黑體" panose="020B0604030504040204" pitchFamily="34" charset="-120"/>
                        <a:ea typeface="微軟正黑體" panose="020B0604030504040204" pitchFamily="34" charset="-120"/>
                        <a:cs typeface="Ebrima" panose="02000000000000000000" pitchFamily="2"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TW" altLang="en-US" sz="1200" b="1" i="0" u="none" strike="noStrike" dirty="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 </a:t>
                      </a:r>
                      <a:r>
                        <a:rPr lang="en-US" altLang="zh-TW" sz="1200" b="1" i="0" u="none" strike="noStrike" dirty="0" smtClean="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187,474</a:t>
                      </a:r>
                      <a:r>
                        <a:rPr lang="zh-TW" altLang="en-US" sz="1200" b="1" i="0" u="none" strike="noStrike" dirty="0" smtClean="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元 </a:t>
                      </a:r>
                      <a:r>
                        <a:rPr lang="en-US" altLang="zh-TW" sz="1200" b="1" i="0" u="none" strike="noStrike" dirty="0" smtClean="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a:t>
                      </a:r>
                      <a:r>
                        <a:rPr lang="en-US" altLang="zh-TW" sz="1200" b="1" i="0" u="none" strike="noStrike" dirty="0" smtClean="0">
                          <a:solidFill>
                            <a:srgbClr val="CC0000"/>
                          </a:solidFill>
                          <a:effectLst/>
                          <a:latin typeface="微軟正黑體" panose="020B0604030504040204" pitchFamily="34" charset="-120"/>
                          <a:ea typeface="微軟正黑體" panose="020B0604030504040204" pitchFamily="34" charset="-120"/>
                          <a:cs typeface="Ebrima" panose="02000000000000000000" pitchFamily="2" charset="0"/>
                        </a:rPr>
                        <a:t>24</a:t>
                      </a:r>
                      <a:r>
                        <a:rPr lang="zh-TW" altLang="en-US" sz="1200" b="1" i="0" u="none" strike="noStrike" dirty="0" smtClean="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 </a:t>
                      </a:r>
                      <a:endParaRPr lang="zh-TW" altLang="en-US" sz="1200" b="1" i="0" u="none" strike="noStrike" dirty="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 typeface="Wingdings" pitchFamily="2" charset="2"/>
                        <a:buNone/>
                        <a:tabLst/>
                      </a:pPr>
                      <a:r>
                        <a:rPr kumimoji="1" lang="en-US" altLang="zh-TW" sz="1200" b="1" i="0" u="none" strike="noStrike" kern="1200" cap="none" normalizeH="0" baseline="0" dirty="0" smtClean="0">
                          <a:ln>
                            <a:noFill/>
                          </a:ln>
                          <a:solidFill>
                            <a:srgbClr val="0000FF"/>
                          </a:solidFill>
                          <a:effectLst/>
                          <a:latin typeface="微軟正黑體" panose="020B0604030504040204" pitchFamily="34" charset="-120"/>
                          <a:ea typeface="微軟正黑體" panose="020B0604030504040204" pitchFamily="34" charset="-120"/>
                          <a:cs typeface="+mn-cs"/>
                        </a:rPr>
                        <a:t>737,662</a:t>
                      </a:r>
                      <a:r>
                        <a:rPr kumimoji="1" lang="zh-TW" altLang="en-US" sz="1200" b="1" i="0" u="none" strike="noStrike" kern="1200" cap="none" normalizeH="0" baseline="0" dirty="0">
                          <a:ln>
                            <a:noFill/>
                          </a:ln>
                          <a:solidFill>
                            <a:srgbClr val="0000FF"/>
                          </a:solidFill>
                          <a:effectLst/>
                          <a:latin typeface="微軟正黑體" panose="020B0604030504040204" pitchFamily="34" charset="-120"/>
                          <a:ea typeface="微軟正黑體" panose="020B0604030504040204" pitchFamily="34" charset="-120"/>
                          <a:cs typeface="+mn-cs"/>
                        </a:rPr>
                        <a:t>元</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 typeface="Wingdings" pitchFamily="2" charset="2"/>
                        <a:buNone/>
                        <a:tabLst/>
                      </a:pPr>
                      <a:r>
                        <a:rPr kumimoji="1" lang="en-US" altLang="zh-TW" sz="1200" b="1" i="0" u="none" strike="noStrike" kern="1200" cap="none" normalizeH="0" baseline="0" dirty="0" smtClean="0">
                          <a:ln>
                            <a:noFill/>
                          </a:ln>
                          <a:solidFill>
                            <a:srgbClr val="0000FF"/>
                          </a:solidFill>
                          <a:effectLst/>
                          <a:latin typeface="微軟正黑體" panose="020B0604030504040204" pitchFamily="34" charset="-120"/>
                          <a:ea typeface="微軟正黑體" panose="020B0604030504040204" pitchFamily="34" charset="-120"/>
                          <a:cs typeface="+mn-cs"/>
                        </a:rPr>
                        <a:t>9,911(</a:t>
                      </a:r>
                      <a:r>
                        <a:rPr kumimoji="1" lang="zh-TW" altLang="en-US" sz="1200" b="1" i="0" u="none" strike="noStrike" kern="1200" cap="none" normalizeH="0" baseline="0" dirty="0" smtClean="0">
                          <a:ln>
                            <a:noFill/>
                          </a:ln>
                          <a:solidFill>
                            <a:srgbClr val="0000FF"/>
                          </a:solidFill>
                          <a:effectLst/>
                          <a:latin typeface="微軟正黑體" panose="020B0604030504040204" pitchFamily="34" charset="-120"/>
                          <a:ea typeface="微軟正黑體" panose="020B0604030504040204" pitchFamily="34" charset="-120"/>
                          <a:cs typeface="+mn-cs"/>
                        </a:rPr>
                        <a:t>元</a:t>
                      </a:r>
                      <a:r>
                        <a:rPr kumimoji="1" lang="en-US" altLang="zh-TW" sz="1200" b="1" i="0" u="none" strike="noStrike" kern="1200" cap="none" normalizeH="0" baseline="0" dirty="0" smtClean="0">
                          <a:ln>
                            <a:noFill/>
                          </a:ln>
                          <a:solidFill>
                            <a:srgbClr val="0000FF"/>
                          </a:solidFill>
                          <a:effectLst/>
                          <a:latin typeface="微軟正黑體" panose="020B0604030504040204" pitchFamily="34" charset="-120"/>
                          <a:ea typeface="微軟正黑體" panose="020B0604030504040204" pitchFamily="34" charset="-120"/>
                          <a:cs typeface="+mn-cs"/>
                        </a:rPr>
                        <a:t>/</a:t>
                      </a:r>
                      <a:r>
                        <a:rPr kumimoji="1" lang="zh-TW" altLang="en-US" sz="1200" b="1" i="0" u="none" strike="noStrike" kern="1200" cap="none" normalizeH="0" baseline="0" dirty="0" smtClean="0">
                          <a:ln>
                            <a:noFill/>
                          </a:ln>
                          <a:solidFill>
                            <a:srgbClr val="0000FF"/>
                          </a:solidFill>
                          <a:effectLst/>
                          <a:latin typeface="微軟正黑體" panose="020B0604030504040204" pitchFamily="34" charset="-120"/>
                          <a:ea typeface="微軟正黑體" panose="020B0604030504040204" pitchFamily="34" charset="-120"/>
                          <a:cs typeface="+mn-cs"/>
                        </a:rPr>
                        <a:t>人</a:t>
                      </a:r>
                      <a:r>
                        <a:rPr kumimoji="1" lang="en-US" altLang="zh-TW" sz="1200" b="1" i="0" u="none" strike="noStrike" kern="1200" cap="none" normalizeH="0" baseline="0" dirty="0" smtClean="0">
                          <a:ln>
                            <a:noFill/>
                          </a:ln>
                          <a:solidFill>
                            <a:srgbClr val="0000FF"/>
                          </a:solidFill>
                          <a:effectLst/>
                          <a:latin typeface="微軟正黑體" panose="020B0604030504040204" pitchFamily="34" charset="-120"/>
                          <a:ea typeface="微軟正黑體" panose="020B0604030504040204" pitchFamily="34" charset="-120"/>
                          <a:cs typeface="+mn-cs"/>
                        </a:rPr>
                        <a:t>)</a:t>
                      </a:r>
                      <a:endParaRPr kumimoji="1" lang="zh-TW" altLang="en-US" sz="1200" b="1" i="0" u="none" strike="noStrike" kern="1200" cap="none" normalizeH="0" baseline="0" dirty="0">
                        <a:ln>
                          <a:noFill/>
                        </a:ln>
                        <a:solidFill>
                          <a:srgbClr val="0000FF"/>
                        </a:solidFill>
                        <a:effectLst/>
                        <a:latin typeface="微軟正黑體" panose="020B0604030504040204" pitchFamily="34" charset="-120"/>
                        <a:ea typeface="微軟正黑體" panose="020B0604030504040204" pitchFamily="34" charset="-120"/>
                        <a:cs typeface="+mn-cs"/>
                      </a:endParaRPr>
                    </a:p>
                  </a:txBody>
                  <a:tcPr marL="6350" marR="6350" marT="6350"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21429">
                <a:tc>
                  <a:txBody>
                    <a:bodyPr/>
                    <a:lstStyle/>
                    <a:p>
                      <a:pPr marL="0" marR="0" lvl="0" indent="0" algn="ctr" defTabSz="914400" rtl="0" eaLnBrk="1" fontAlgn="ctr" latinLnBrk="0" hangingPunct="1">
                        <a:lnSpc>
                          <a:spcPct val="100000"/>
                        </a:lnSpc>
                        <a:spcBef>
                          <a:spcPct val="20000"/>
                        </a:spcBef>
                        <a:spcAft>
                          <a:spcPct val="0"/>
                        </a:spcAft>
                        <a:buClrTx/>
                        <a:buSzTx/>
                        <a:buFont typeface="Wingdings" pitchFamily="2" charset="2"/>
                        <a:buNone/>
                        <a:tabLst/>
                      </a:pPr>
                      <a:r>
                        <a:rPr lang="zh-TW" altLang="en-US" sz="1200" b="1" i="0" u="none" strike="noStrike" kern="1200" dirty="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燃材組</a:t>
                      </a:r>
                      <a:r>
                        <a:rPr lang="en-US" altLang="zh-TW" sz="1200" b="1" i="0" u="none" strike="noStrike" kern="1200" dirty="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a:t>
                      </a:r>
                      <a:r>
                        <a:rPr lang="en-US" altLang="zh-TW" sz="1200" b="1" i="0" u="none" strike="noStrike" kern="1200" dirty="0">
                          <a:solidFill>
                            <a:srgbClr val="CC0000"/>
                          </a:solidFill>
                          <a:effectLst/>
                          <a:latin typeface="微軟正黑體" panose="020B0604030504040204" pitchFamily="34" charset="-120"/>
                          <a:ea typeface="微軟正黑體" panose="020B0604030504040204" pitchFamily="34" charset="-120"/>
                          <a:cs typeface="Ebrima" panose="02000000000000000000" pitchFamily="2" charset="0"/>
                        </a:rPr>
                        <a:t>30</a:t>
                      </a:r>
                      <a:r>
                        <a:rPr lang="zh-TW" altLang="en-US" sz="1200" b="1" i="0" u="none" strike="noStrike" kern="1200" dirty="0">
                          <a:solidFill>
                            <a:srgbClr val="CC0000"/>
                          </a:solidFill>
                          <a:effectLst/>
                          <a:latin typeface="微軟正黑體" panose="020B0604030504040204" pitchFamily="34" charset="-120"/>
                          <a:ea typeface="微軟正黑體" panose="020B0604030504040204" pitchFamily="34" charset="-120"/>
                          <a:cs typeface="Ebrima" panose="02000000000000000000" pitchFamily="2" charset="0"/>
                        </a:rPr>
                        <a:t>人</a:t>
                      </a:r>
                      <a:r>
                        <a:rPr lang="en-US" altLang="zh-TW" sz="1200" b="1" i="0" u="none" strike="noStrike" kern="1200" dirty="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a:t>
                      </a:r>
                    </a:p>
                  </a:txBody>
                  <a:tcPr marL="6350" marR="6350" marT="6350"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TW" altLang="en-US" sz="1200" b="1" i="0" u="none" strike="noStrike" dirty="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 </a:t>
                      </a:r>
                      <a:r>
                        <a:rPr lang="en-US" altLang="zh-TW" sz="1200" b="1" i="0" u="none" strike="noStrike" dirty="0" smtClean="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159,684</a:t>
                      </a:r>
                      <a:r>
                        <a:rPr lang="zh-TW" altLang="en-US" sz="1200" b="1" i="0" u="none" strike="noStrike" dirty="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元 </a:t>
                      </a:r>
                      <a:r>
                        <a:rPr lang="en-US" altLang="zh-TW" sz="1200" b="1" i="0" u="none" strike="noStrike" dirty="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a:t>
                      </a:r>
                      <a:r>
                        <a:rPr lang="en-US" altLang="zh-TW" sz="1200" b="1" i="0" u="none" strike="noStrike" dirty="0" smtClean="0">
                          <a:solidFill>
                            <a:srgbClr val="CC0000"/>
                          </a:solidFill>
                          <a:effectLst/>
                          <a:latin typeface="微軟正黑體" panose="020B0604030504040204" pitchFamily="34" charset="-120"/>
                          <a:ea typeface="微軟正黑體" panose="020B0604030504040204" pitchFamily="34" charset="-120"/>
                          <a:cs typeface="Ebrima" panose="02000000000000000000" pitchFamily="2" charset="0"/>
                        </a:rPr>
                        <a:t>13</a:t>
                      </a:r>
                      <a:endParaRPr lang="zh-TW" altLang="en-US" sz="1200" b="1" i="0" u="none" strike="noStrike" dirty="0">
                        <a:solidFill>
                          <a:srgbClr val="CC0000"/>
                        </a:solidFill>
                        <a:effectLst/>
                        <a:latin typeface="微軟正黑體" panose="020B0604030504040204" pitchFamily="34" charset="-120"/>
                        <a:ea typeface="微軟正黑體" panose="020B0604030504040204" pitchFamily="34" charset="-120"/>
                        <a:cs typeface="Ebrima" panose="02000000000000000000" pitchFamily="2"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TW" altLang="en-US" sz="1200" b="1" i="0" u="none" strike="noStrike" dirty="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 </a:t>
                      </a:r>
                      <a:r>
                        <a:rPr lang="en-US" altLang="zh-TW" sz="1200" b="1" i="0" u="none" strike="noStrike" dirty="0" smtClean="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135,545</a:t>
                      </a:r>
                      <a:r>
                        <a:rPr lang="zh-TW" altLang="en-US" sz="1200" b="1" i="0" u="none" strike="noStrike" dirty="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元 </a:t>
                      </a:r>
                      <a:r>
                        <a:rPr lang="en-US" altLang="zh-TW" sz="1200" b="1" i="0" u="none" strike="noStrike" dirty="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a:t>
                      </a:r>
                      <a:r>
                        <a:rPr lang="en-US" altLang="zh-TW" sz="1200" b="1" i="0" u="none" strike="noStrike" dirty="0" smtClean="0">
                          <a:solidFill>
                            <a:srgbClr val="CC0000"/>
                          </a:solidFill>
                          <a:effectLst/>
                          <a:latin typeface="微軟正黑體" panose="020B0604030504040204" pitchFamily="34" charset="-120"/>
                          <a:ea typeface="微軟正黑體" panose="020B0604030504040204" pitchFamily="34" charset="-120"/>
                          <a:cs typeface="Ebrima" panose="02000000000000000000" pitchFamily="2" charset="0"/>
                        </a:rPr>
                        <a:t>20</a:t>
                      </a:r>
                      <a:endParaRPr lang="zh-TW" altLang="en-US" sz="1200" b="1" i="0" u="none" strike="noStrike" dirty="0">
                        <a:solidFill>
                          <a:srgbClr val="CC0000"/>
                        </a:solidFill>
                        <a:effectLst/>
                        <a:latin typeface="微軟正黑體" panose="020B0604030504040204" pitchFamily="34" charset="-120"/>
                        <a:ea typeface="微軟正黑體" panose="020B0604030504040204" pitchFamily="34" charset="-120"/>
                        <a:cs typeface="Ebrima" panose="02000000000000000000" pitchFamily="2"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TW" altLang="en-US" sz="1200" b="1" i="0" u="none" strike="noStrike" dirty="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 </a:t>
                      </a:r>
                      <a:r>
                        <a:rPr lang="en-US" altLang="zh-TW" sz="1200" b="1" i="0" u="none" strike="noStrike" dirty="0" smtClean="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148,625</a:t>
                      </a:r>
                      <a:r>
                        <a:rPr lang="zh-TW" altLang="en-US" sz="1200" b="1" i="0" u="none" strike="noStrike" dirty="0" smtClean="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元 </a:t>
                      </a:r>
                      <a:r>
                        <a:rPr lang="en-US" altLang="zh-TW" sz="1200" b="1" i="0" u="none" strike="noStrike" dirty="0" smtClean="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a:t>
                      </a:r>
                      <a:r>
                        <a:rPr lang="en-US" altLang="zh-TW" sz="1200" b="1" i="0" u="none" strike="noStrike" dirty="0" smtClean="0">
                          <a:solidFill>
                            <a:srgbClr val="CC0000"/>
                          </a:solidFill>
                          <a:effectLst/>
                          <a:latin typeface="微軟正黑體" panose="020B0604030504040204" pitchFamily="34" charset="-120"/>
                          <a:ea typeface="微軟正黑體" panose="020B0604030504040204" pitchFamily="34" charset="-120"/>
                          <a:cs typeface="Ebrima" panose="02000000000000000000" pitchFamily="2" charset="0"/>
                        </a:rPr>
                        <a:t>18</a:t>
                      </a:r>
                      <a:r>
                        <a:rPr lang="zh-TW" altLang="en-US" sz="1200" b="1" i="0" u="none" strike="noStrike" dirty="0" smtClean="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 </a:t>
                      </a:r>
                      <a:endParaRPr lang="zh-TW" altLang="en-US" sz="1200" b="1" i="0" u="none" strike="noStrike" dirty="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TW" altLang="en-US" sz="1200" b="1" i="0" u="none" strike="noStrike" dirty="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 </a:t>
                      </a:r>
                      <a:r>
                        <a:rPr lang="en-US" altLang="zh-TW" sz="1200" b="1" i="0" u="none" strike="noStrike" dirty="0" smtClean="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142,139</a:t>
                      </a:r>
                      <a:r>
                        <a:rPr lang="zh-TW" altLang="en-US" sz="1200" b="1" i="0" u="none" strike="noStrike" dirty="0" smtClean="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元 </a:t>
                      </a:r>
                      <a:r>
                        <a:rPr lang="en-US" altLang="zh-TW" sz="1200" b="1" i="0" u="none" strike="noStrike" dirty="0" smtClean="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a:t>
                      </a:r>
                      <a:r>
                        <a:rPr lang="en-US" altLang="zh-TW" sz="1200" b="1" i="0" u="none" strike="noStrike" dirty="0" smtClean="0">
                          <a:solidFill>
                            <a:srgbClr val="CC0000"/>
                          </a:solidFill>
                          <a:effectLst/>
                          <a:latin typeface="微軟正黑體" panose="020B0604030504040204" pitchFamily="34" charset="-120"/>
                          <a:ea typeface="微軟正黑體" panose="020B0604030504040204" pitchFamily="34" charset="-120"/>
                          <a:cs typeface="Ebrima" panose="02000000000000000000" pitchFamily="2" charset="0"/>
                        </a:rPr>
                        <a:t>19</a:t>
                      </a:r>
                      <a:r>
                        <a:rPr lang="zh-TW" altLang="en-US" sz="1200" b="1" i="0" u="none" strike="noStrike" dirty="0" smtClean="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 </a:t>
                      </a:r>
                      <a:endParaRPr lang="zh-TW" altLang="en-US" sz="1200" b="1" i="0" u="none" strike="noStrike" dirty="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 typeface="Wingdings" pitchFamily="2" charset="2"/>
                        <a:buNone/>
                        <a:tabLst/>
                      </a:pPr>
                      <a:r>
                        <a:rPr kumimoji="1" lang="zh-TW" altLang="en-US" sz="1200" b="1" i="0" u="none" strike="noStrike" kern="1200" cap="none" normalizeH="0" baseline="0" dirty="0">
                          <a:ln>
                            <a:noFill/>
                          </a:ln>
                          <a:solidFill>
                            <a:srgbClr val="0000FF"/>
                          </a:solidFill>
                          <a:effectLst/>
                          <a:latin typeface="微軟正黑體" panose="020B0604030504040204" pitchFamily="34" charset="-120"/>
                          <a:ea typeface="微軟正黑體" panose="020B0604030504040204" pitchFamily="34" charset="-120"/>
                          <a:cs typeface="+mn-cs"/>
                        </a:rPr>
                        <a:t> </a:t>
                      </a:r>
                      <a:r>
                        <a:rPr kumimoji="1" lang="en-US" altLang="zh-TW" sz="1200" b="1" i="0" u="none" strike="noStrike" kern="1200" cap="none" normalizeH="0" baseline="0" dirty="0" smtClean="0">
                          <a:ln>
                            <a:noFill/>
                          </a:ln>
                          <a:solidFill>
                            <a:srgbClr val="0000FF"/>
                          </a:solidFill>
                          <a:effectLst/>
                          <a:latin typeface="微軟正黑體" panose="020B0604030504040204" pitchFamily="34" charset="-120"/>
                          <a:ea typeface="微軟正黑體" panose="020B0604030504040204" pitchFamily="34" charset="-120"/>
                          <a:cs typeface="+mn-cs"/>
                        </a:rPr>
                        <a:t>585,993</a:t>
                      </a:r>
                      <a:r>
                        <a:rPr kumimoji="1" lang="zh-TW" altLang="en-US" sz="1200" b="1" i="0" u="none" strike="noStrike" kern="1200" cap="none" normalizeH="0" baseline="0" dirty="0">
                          <a:ln>
                            <a:noFill/>
                          </a:ln>
                          <a:solidFill>
                            <a:srgbClr val="0000FF"/>
                          </a:solidFill>
                          <a:effectLst/>
                          <a:latin typeface="微軟正黑體" panose="020B0604030504040204" pitchFamily="34" charset="-120"/>
                          <a:ea typeface="微軟正黑體" panose="020B0604030504040204" pitchFamily="34" charset="-120"/>
                          <a:cs typeface="+mn-cs"/>
                        </a:rPr>
                        <a:t>元 </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 typeface="Wingdings" pitchFamily="2" charset="2"/>
                        <a:buNone/>
                        <a:tabLst/>
                      </a:pPr>
                      <a:r>
                        <a:rPr kumimoji="1" lang="en-US" altLang="zh-TW" sz="1200" b="1" i="0" u="none" strike="noStrike" kern="1200" cap="none" normalizeH="0" baseline="0" dirty="0" smtClean="0">
                          <a:ln>
                            <a:noFill/>
                          </a:ln>
                          <a:solidFill>
                            <a:srgbClr val="0000FF"/>
                          </a:solidFill>
                          <a:effectLst/>
                          <a:latin typeface="微軟正黑體" panose="020B0604030504040204" pitchFamily="34" charset="-120"/>
                          <a:ea typeface="微軟正黑體" panose="020B0604030504040204" pitchFamily="34" charset="-120"/>
                          <a:cs typeface="+mn-cs"/>
                        </a:rPr>
                        <a:t>8,700(</a:t>
                      </a:r>
                      <a:r>
                        <a:rPr kumimoji="1" lang="zh-TW" altLang="en-US" sz="1200" b="1" i="0" u="none" strike="noStrike" kern="1200" cap="none" normalizeH="0" baseline="0" dirty="0" smtClean="0">
                          <a:ln>
                            <a:noFill/>
                          </a:ln>
                          <a:solidFill>
                            <a:srgbClr val="0000FF"/>
                          </a:solidFill>
                          <a:effectLst/>
                          <a:latin typeface="微軟正黑體" panose="020B0604030504040204" pitchFamily="34" charset="-120"/>
                          <a:ea typeface="微軟正黑體" panose="020B0604030504040204" pitchFamily="34" charset="-120"/>
                          <a:cs typeface="+mn-cs"/>
                        </a:rPr>
                        <a:t>元</a:t>
                      </a:r>
                      <a:r>
                        <a:rPr kumimoji="1" lang="en-US" altLang="zh-TW" sz="1200" b="1" i="0" u="none" strike="noStrike" kern="1200" cap="none" normalizeH="0" baseline="0" dirty="0" smtClean="0">
                          <a:ln>
                            <a:noFill/>
                          </a:ln>
                          <a:solidFill>
                            <a:srgbClr val="0000FF"/>
                          </a:solidFill>
                          <a:effectLst/>
                          <a:latin typeface="微軟正黑體" panose="020B0604030504040204" pitchFamily="34" charset="-120"/>
                          <a:ea typeface="微軟正黑體" panose="020B0604030504040204" pitchFamily="34" charset="-120"/>
                          <a:cs typeface="+mn-cs"/>
                        </a:rPr>
                        <a:t>/</a:t>
                      </a:r>
                      <a:r>
                        <a:rPr kumimoji="1" lang="zh-TW" altLang="en-US" sz="1200" b="1" i="0" u="none" strike="noStrike" kern="1200" cap="none" normalizeH="0" baseline="0" dirty="0" smtClean="0">
                          <a:ln>
                            <a:noFill/>
                          </a:ln>
                          <a:solidFill>
                            <a:srgbClr val="0000FF"/>
                          </a:solidFill>
                          <a:effectLst/>
                          <a:latin typeface="微軟正黑體" panose="020B0604030504040204" pitchFamily="34" charset="-120"/>
                          <a:ea typeface="微軟正黑體" panose="020B0604030504040204" pitchFamily="34" charset="-120"/>
                          <a:cs typeface="+mn-cs"/>
                        </a:rPr>
                        <a:t>人</a:t>
                      </a:r>
                      <a:r>
                        <a:rPr kumimoji="1" lang="en-US" altLang="zh-TW" sz="1200" b="1" i="0" u="none" strike="noStrike" kern="1200" cap="none" normalizeH="0" baseline="0" dirty="0" smtClean="0">
                          <a:ln>
                            <a:noFill/>
                          </a:ln>
                          <a:solidFill>
                            <a:srgbClr val="0000FF"/>
                          </a:solidFill>
                          <a:effectLst/>
                          <a:latin typeface="微軟正黑體" panose="020B0604030504040204" pitchFamily="34" charset="-120"/>
                          <a:ea typeface="微軟正黑體" panose="020B0604030504040204" pitchFamily="34" charset="-120"/>
                          <a:cs typeface="+mn-cs"/>
                        </a:rPr>
                        <a:t>)</a:t>
                      </a:r>
                      <a:endParaRPr kumimoji="1" lang="zh-TW" altLang="en-US" sz="1200" b="1" i="0" u="none" strike="noStrike" kern="1200" cap="none" normalizeH="0" baseline="0" dirty="0">
                        <a:ln>
                          <a:noFill/>
                        </a:ln>
                        <a:solidFill>
                          <a:srgbClr val="0000FF"/>
                        </a:solidFill>
                        <a:effectLst/>
                        <a:latin typeface="微軟正黑體" panose="020B0604030504040204" pitchFamily="34" charset="-120"/>
                        <a:ea typeface="微軟正黑體" panose="020B0604030504040204" pitchFamily="34" charset="-120"/>
                        <a:cs typeface="+mn-cs"/>
                      </a:endParaRPr>
                    </a:p>
                  </a:txBody>
                  <a:tcPr marL="6350" marR="6350" marT="6350"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21429">
                <a:tc>
                  <a:txBody>
                    <a:bodyPr/>
                    <a:lstStyle/>
                    <a:p>
                      <a:pPr marL="0" marR="0" lvl="0" indent="0" algn="ctr" defTabSz="914400" rtl="0" eaLnBrk="1" fontAlgn="ctr" latinLnBrk="0" hangingPunct="1">
                        <a:lnSpc>
                          <a:spcPct val="100000"/>
                        </a:lnSpc>
                        <a:spcBef>
                          <a:spcPct val="20000"/>
                        </a:spcBef>
                        <a:spcAft>
                          <a:spcPct val="0"/>
                        </a:spcAft>
                        <a:buClrTx/>
                        <a:buSzTx/>
                        <a:buFont typeface="Wingdings" pitchFamily="2" charset="2"/>
                        <a:buNone/>
                        <a:tabLst/>
                      </a:pPr>
                      <a:r>
                        <a:rPr lang="zh-TW" altLang="en-US" sz="1200" b="1" i="0" u="none" strike="noStrike" kern="1200" dirty="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同位素組</a:t>
                      </a:r>
                      <a:r>
                        <a:rPr lang="en-US" altLang="zh-TW" sz="1200" b="1" i="0" u="none" strike="noStrike" kern="1200" dirty="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a:t>
                      </a:r>
                      <a:r>
                        <a:rPr lang="en-US" altLang="zh-TW" sz="1200" b="1" i="0" u="none" strike="noStrike" kern="1200" dirty="0">
                          <a:solidFill>
                            <a:srgbClr val="CC0000"/>
                          </a:solidFill>
                          <a:effectLst/>
                          <a:latin typeface="微軟正黑體" panose="020B0604030504040204" pitchFamily="34" charset="-120"/>
                          <a:ea typeface="微軟正黑體" panose="020B0604030504040204" pitchFamily="34" charset="-120"/>
                          <a:cs typeface="Ebrima" panose="02000000000000000000" pitchFamily="2" charset="0"/>
                        </a:rPr>
                        <a:t>35</a:t>
                      </a:r>
                      <a:r>
                        <a:rPr lang="zh-TW" altLang="en-US" sz="1200" b="1" i="0" u="none" strike="noStrike" kern="1200" dirty="0">
                          <a:solidFill>
                            <a:srgbClr val="CC0000"/>
                          </a:solidFill>
                          <a:effectLst/>
                          <a:latin typeface="微軟正黑體" panose="020B0604030504040204" pitchFamily="34" charset="-120"/>
                          <a:ea typeface="微軟正黑體" panose="020B0604030504040204" pitchFamily="34" charset="-120"/>
                          <a:cs typeface="Ebrima" panose="02000000000000000000" pitchFamily="2" charset="0"/>
                        </a:rPr>
                        <a:t>人</a:t>
                      </a:r>
                      <a:r>
                        <a:rPr lang="en-US" altLang="zh-TW" sz="1200" b="1" i="0" u="none" strike="noStrike" kern="1200" dirty="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a:t>
                      </a:r>
                    </a:p>
                  </a:txBody>
                  <a:tcPr marL="6350" marR="6350" marT="6350"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TW" altLang="en-US" sz="1200" b="1" i="0" u="none" strike="noStrike" dirty="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 </a:t>
                      </a:r>
                      <a:r>
                        <a:rPr lang="en-US" altLang="zh-TW" sz="1200" b="1" i="0" u="none" strike="noStrike" dirty="0" smtClean="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118,301</a:t>
                      </a:r>
                      <a:r>
                        <a:rPr lang="zh-TW" altLang="en-US" sz="1200" b="1" i="0" u="none" strike="noStrike" dirty="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元 </a:t>
                      </a:r>
                      <a:r>
                        <a:rPr lang="en-US" altLang="zh-TW" sz="1200" b="1" i="0" u="none" strike="noStrike" dirty="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a:t>
                      </a:r>
                      <a:r>
                        <a:rPr lang="en-US" altLang="zh-TW" sz="1200" b="1" i="0" u="none" strike="noStrike" dirty="0" smtClean="0">
                          <a:solidFill>
                            <a:srgbClr val="CC0000"/>
                          </a:solidFill>
                          <a:effectLst/>
                          <a:latin typeface="微軟正黑體" panose="020B0604030504040204" pitchFamily="34" charset="-120"/>
                          <a:ea typeface="微軟正黑體" panose="020B0604030504040204" pitchFamily="34" charset="-120"/>
                          <a:cs typeface="Ebrima" panose="02000000000000000000" pitchFamily="2" charset="0"/>
                        </a:rPr>
                        <a:t>18</a:t>
                      </a:r>
                      <a:endParaRPr lang="zh-TW" altLang="en-US" sz="1200" b="1" i="0" u="none" strike="noStrike" dirty="0">
                        <a:solidFill>
                          <a:srgbClr val="CC0000"/>
                        </a:solidFill>
                        <a:effectLst/>
                        <a:latin typeface="微軟正黑體" panose="020B0604030504040204" pitchFamily="34" charset="-120"/>
                        <a:ea typeface="微軟正黑體" panose="020B0604030504040204" pitchFamily="34" charset="-120"/>
                        <a:cs typeface="Ebrima" panose="02000000000000000000" pitchFamily="2"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TW" altLang="en-US" sz="1200" b="1" i="0" u="none" strike="noStrike" dirty="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 </a:t>
                      </a:r>
                      <a:r>
                        <a:rPr lang="en-US" altLang="zh-TW" sz="1200" b="1" i="0" u="none" strike="noStrike" dirty="0" smtClean="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86,947</a:t>
                      </a:r>
                      <a:r>
                        <a:rPr lang="zh-TW" altLang="en-US" sz="1200" b="1" i="0" u="none" strike="noStrike" dirty="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元 </a:t>
                      </a:r>
                      <a:r>
                        <a:rPr lang="en-US" altLang="zh-TW" sz="1200" b="1" i="0" u="none" strike="noStrike" dirty="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a:t>
                      </a:r>
                      <a:r>
                        <a:rPr lang="en-US" altLang="zh-TW" sz="1200" b="1" i="0" u="none" strike="noStrike" dirty="0" smtClean="0">
                          <a:solidFill>
                            <a:srgbClr val="CC0000"/>
                          </a:solidFill>
                          <a:effectLst/>
                          <a:latin typeface="微軟正黑體" panose="020B0604030504040204" pitchFamily="34" charset="-120"/>
                          <a:ea typeface="微軟正黑體" panose="020B0604030504040204" pitchFamily="34" charset="-120"/>
                          <a:cs typeface="Ebrima" panose="02000000000000000000" pitchFamily="2" charset="0"/>
                        </a:rPr>
                        <a:t>18</a:t>
                      </a:r>
                      <a:r>
                        <a:rPr lang="zh-TW" altLang="en-US" sz="1200" b="1" i="0" u="none" strike="noStrike" dirty="0" smtClean="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 </a:t>
                      </a:r>
                      <a:endParaRPr lang="zh-TW" altLang="en-US" sz="1200" b="1" i="0" u="none" strike="noStrike" dirty="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TW" altLang="en-US" sz="1200" b="1" i="0" u="none" strike="noStrike" dirty="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 </a:t>
                      </a:r>
                      <a:r>
                        <a:rPr lang="en-US" altLang="zh-TW" sz="1200" b="1" i="0" u="none" strike="noStrike" dirty="0" smtClean="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117,305</a:t>
                      </a:r>
                      <a:r>
                        <a:rPr lang="zh-TW" altLang="en-US" sz="1200" b="1" i="0" u="none" strike="noStrike" dirty="0" smtClean="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元 </a:t>
                      </a:r>
                      <a:r>
                        <a:rPr lang="en-US" altLang="zh-TW" sz="1200" b="1" i="0" u="none" strike="noStrike" dirty="0" smtClean="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a:t>
                      </a:r>
                      <a:r>
                        <a:rPr lang="en-US" altLang="zh-TW" sz="1200" b="1" i="0" u="none" strike="noStrike" dirty="0" smtClean="0">
                          <a:solidFill>
                            <a:srgbClr val="CC0000"/>
                          </a:solidFill>
                          <a:effectLst/>
                          <a:latin typeface="微軟正黑體" panose="020B0604030504040204" pitchFamily="34" charset="-120"/>
                          <a:ea typeface="微軟正黑體" panose="020B0604030504040204" pitchFamily="34" charset="-120"/>
                          <a:cs typeface="Ebrima" panose="02000000000000000000" pitchFamily="2" charset="0"/>
                        </a:rPr>
                        <a:t>16</a:t>
                      </a:r>
                      <a:r>
                        <a:rPr lang="zh-TW" altLang="en-US" sz="1200" b="1" i="0" u="none" strike="noStrike" dirty="0" smtClean="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 </a:t>
                      </a:r>
                      <a:endParaRPr lang="zh-TW" altLang="en-US" sz="1200" b="1" i="0" u="none" strike="noStrike" dirty="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TW" altLang="en-US" sz="1200" b="1" i="0" u="none" strike="noStrike" dirty="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 </a:t>
                      </a:r>
                      <a:r>
                        <a:rPr lang="en-US" altLang="zh-TW" sz="1200" b="1" i="0" u="none" strike="noStrike" dirty="0" smtClean="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102,482</a:t>
                      </a:r>
                      <a:r>
                        <a:rPr lang="zh-TW" altLang="en-US" sz="1200" b="1" i="0" u="none" strike="noStrike" dirty="0" smtClean="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元 </a:t>
                      </a:r>
                      <a:r>
                        <a:rPr lang="en-US" altLang="zh-TW" sz="1200" b="1" i="0" u="none" strike="noStrike" dirty="0" smtClean="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a:t>
                      </a:r>
                      <a:r>
                        <a:rPr lang="en-US" altLang="zh-TW" sz="1200" b="1" i="0" u="none" strike="noStrike" dirty="0" smtClean="0">
                          <a:solidFill>
                            <a:srgbClr val="CC0000"/>
                          </a:solidFill>
                          <a:effectLst/>
                          <a:latin typeface="微軟正黑體" panose="020B0604030504040204" pitchFamily="34" charset="-120"/>
                          <a:ea typeface="微軟正黑體" panose="020B0604030504040204" pitchFamily="34" charset="-120"/>
                          <a:cs typeface="Ebrima" panose="02000000000000000000" pitchFamily="2" charset="0"/>
                        </a:rPr>
                        <a:t>19</a:t>
                      </a:r>
                      <a:r>
                        <a:rPr lang="zh-TW" altLang="en-US" sz="1200" b="1" i="0" u="none" strike="noStrike" dirty="0" smtClean="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 </a:t>
                      </a:r>
                      <a:endParaRPr lang="zh-TW" altLang="en-US" sz="1200" b="1" i="0" u="none" strike="noStrike" dirty="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 typeface="Wingdings" pitchFamily="2" charset="2"/>
                        <a:buNone/>
                        <a:tabLst/>
                      </a:pPr>
                      <a:r>
                        <a:rPr kumimoji="1" lang="en-US" altLang="zh-TW" sz="1200" b="1" i="0" u="none" strike="noStrike" kern="1200" cap="none" normalizeH="0" baseline="0" dirty="0" smtClean="0">
                          <a:ln>
                            <a:noFill/>
                          </a:ln>
                          <a:solidFill>
                            <a:srgbClr val="0000FF"/>
                          </a:solidFill>
                          <a:effectLst/>
                          <a:latin typeface="微軟正黑體" panose="020B0604030504040204" pitchFamily="34" charset="-120"/>
                          <a:ea typeface="微軟正黑體" panose="020B0604030504040204" pitchFamily="34" charset="-120"/>
                          <a:cs typeface="+mn-cs"/>
                        </a:rPr>
                        <a:t>425,035</a:t>
                      </a:r>
                      <a:r>
                        <a:rPr kumimoji="1" lang="zh-TW" altLang="en-US" sz="1200" b="1" i="0" u="none" strike="noStrike" kern="1200" cap="none" normalizeH="0" baseline="0" dirty="0">
                          <a:ln>
                            <a:noFill/>
                          </a:ln>
                          <a:solidFill>
                            <a:srgbClr val="0000FF"/>
                          </a:solidFill>
                          <a:effectLst/>
                          <a:latin typeface="微軟正黑體" panose="020B0604030504040204" pitchFamily="34" charset="-120"/>
                          <a:ea typeface="微軟正黑體" panose="020B0604030504040204" pitchFamily="34" charset="-120"/>
                          <a:cs typeface="+mn-cs"/>
                        </a:rPr>
                        <a:t>元</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 typeface="Wingdings" pitchFamily="2" charset="2"/>
                        <a:buNone/>
                        <a:tabLst/>
                      </a:pPr>
                      <a:r>
                        <a:rPr kumimoji="1" lang="en-US" altLang="zh-TW" sz="1200" b="1" i="0" u="none" strike="noStrike" kern="1200" cap="none" normalizeH="0" baseline="0" dirty="0" smtClean="0">
                          <a:ln>
                            <a:noFill/>
                          </a:ln>
                          <a:solidFill>
                            <a:srgbClr val="0000FF"/>
                          </a:solidFill>
                          <a:effectLst/>
                          <a:latin typeface="微軟正黑體" panose="020B0604030504040204" pitchFamily="34" charset="-120"/>
                          <a:ea typeface="微軟正黑體" panose="020B0604030504040204" pitchFamily="34" charset="-120"/>
                          <a:cs typeface="+mn-cs"/>
                        </a:rPr>
                        <a:t>6,032(</a:t>
                      </a:r>
                      <a:r>
                        <a:rPr kumimoji="1" lang="zh-TW" altLang="en-US" sz="1200" b="1" i="0" u="none" strike="noStrike" kern="1200" cap="none" normalizeH="0" baseline="0" dirty="0" smtClean="0">
                          <a:ln>
                            <a:noFill/>
                          </a:ln>
                          <a:solidFill>
                            <a:srgbClr val="0000FF"/>
                          </a:solidFill>
                          <a:effectLst/>
                          <a:latin typeface="微軟正黑體" panose="020B0604030504040204" pitchFamily="34" charset="-120"/>
                          <a:ea typeface="微軟正黑體" panose="020B0604030504040204" pitchFamily="34" charset="-120"/>
                          <a:cs typeface="+mn-cs"/>
                        </a:rPr>
                        <a:t>元</a:t>
                      </a:r>
                      <a:r>
                        <a:rPr kumimoji="1" lang="en-US" altLang="zh-TW" sz="1200" b="1" i="0" u="none" strike="noStrike" kern="1200" cap="none" normalizeH="0" baseline="0" dirty="0" smtClean="0">
                          <a:ln>
                            <a:noFill/>
                          </a:ln>
                          <a:solidFill>
                            <a:srgbClr val="0000FF"/>
                          </a:solidFill>
                          <a:effectLst/>
                          <a:latin typeface="微軟正黑體" panose="020B0604030504040204" pitchFamily="34" charset="-120"/>
                          <a:ea typeface="微軟正黑體" panose="020B0604030504040204" pitchFamily="34" charset="-120"/>
                          <a:cs typeface="+mn-cs"/>
                        </a:rPr>
                        <a:t>/</a:t>
                      </a:r>
                      <a:r>
                        <a:rPr kumimoji="1" lang="zh-TW" altLang="en-US" sz="1200" b="1" i="0" u="none" strike="noStrike" kern="1200" cap="none" normalizeH="0" baseline="0" dirty="0" smtClean="0">
                          <a:ln>
                            <a:noFill/>
                          </a:ln>
                          <a:solidFill>
                            <a:srgbClr val="0000FF"/>
                          </a:solidFill>
                          <a:effectLst/>
                          <a:latin typeface="微軟正黑體" panose="020B0604030504040204" pitchFamily="34" charset="-120"/>
                          <a:ea typeface="微軟正黑體" panose="020B0604030504040204" pitchFamily="34" charset="-120"/>
                          <a:cs typeface="+mn-cs"/>
                        </a:rPr>
                        <a:t>人</a:t>
                      </a:r>
                      <a:r>
                        <a:rPr kumimoji="1" lang="en-US" altLang="zh-TW" sz="1200" b="1" i="0" u="none" strike="noStrike" kern="1200" cap="none" normalizeH="0" baseline="0" dirty="0" smtClean="0">
                          <a:ln>
                            <a:noFill/>
                          </a:ln>
                          <a:solidFill>
                            <a:srgbClr val="0000FF"/>
                          </a:solidFill>
                          <a:effectLst/>
                          <a:latin typeface="微軟正黑體" panose="020B0604030504040204" pitchFamily="34" charset="-120"/>
                          <a:ea typeface="微軟正黑體" panose="020B0604030504040204" pitchFamily="34" charset="-120"/>
                          <a:cs typeface="+mn-cs"/>
                        </a:rPr>
                        <a:t>)</a:t>
                      </a:r>
                      <a:endParaRPr kumimoji="1" lang="zh-TW" altLang="en-US" sz="1200" b="1" i="0" u="none" strike="noStrike" kern="1200" cap="none" normalizeH="0" baseline="0" dirty="0">
                        <a:ln>
                          <a:noFill/>
                        </a:ln>
                        <a:solidFill>
                          <a:srgbClr val="0000FF"/>
                        </a:solidFill>
                        <a:effectLst/>
                        <a:latin typeface="微軟正黑體" panose="020B0604030504040204" pitchFamily="34" charset="-120"/>
                        <a:ea typeface="微軟正黑體" panose="020B0604030504040204" pitchFamily="34" charset="-120"/>
                        <a:cs typeface="+mn-cs"/>
                      </a:endParaRPr>
                    </a:p>
                  </a:txBody>
                  <a:tcPr marL="6350" marR="6350" marT="6350"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21429">
                <a:tc>
                  <a:txBody>
                    <a:bodyPr/>
                    <a:lstStyle/>
                    <a:p>
                      <a:pPr marL="0" marR="0" lvl="0" indent="0" algn="ctr" defTabSz="914400" rtl="0" eaLnBrk="1" fontAlgn="ctr" latinLnBrk="0" hangingPunct="1">
                        <a:lnSpc>
                          <a:spcPct val="100000"/>
                        </a:lnSpc>
                        <a:spcBef>
                          <a:spcPct val="20000"/>
                        </a:spcBef>
                        <a:spcAft>
                          <a:spcPct val="0"/>
                        </a:spcAft>
                        <a:buClrTx/>
                        <a:buSzTx/>
                        <a:buFont typeface="Wingdings" pitchFamily="2" charset="2"/>
                        <a:buNone/>
                        <a:tabLst/>
                      </a:pPr>
                      <a:r>
                        <a:rPr lang="zh-TW" altLang="en-US" sz="1200" b="1" i="0" u="none" strike="noStrike" kern="1200" dirty="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保物組</a:t>
                      </a:r>
                      <a:r>
                        <a:rPr lang="en-US" altLang="zh-TW" sz="1200" b="1" i="0" u="none" strike="noStrike" kern="1200" dirty="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a:t>
                      </a:r>
                      <a:r>
                        <a:rPr lang="en-US" altLang="zh-TW" sz="1200" b="1" i="0" u="none" strike="noStrike" kern="1200" dirty="0">
                          <a:solidFill>
                            <a:srgbClr val="CC0000"/>
                          </a:solidFill>
                          <a:effectLst/>
                          <a:latin typeface="微軟正黑體" panose="020B0604030504040204" pitchFamily="34" charset="-120"/>
                          <a:ea typeface="微軟正黑體" panose="020B0604030504040204" pitchFamily="34" charset="-120"/>
                          <a:cs typeface="Ebrima" panose="02000000000000000000" pitchFamily="2" charset="0"/>
                        </a:rPr>
                        <a:t>21</a:t>
                      </a:r>
                      <a:r>
                        <a:rPr lang="zh-TW" altLang="en-US" sz="1200" b="1" i="0" u="none" strike="noStrike" kern="1200" dirty="0">
                          <a:solidFill>
                            <a:srgbClr val="CC0000"/>
                          </a:solidFill>
                          <a:effectLst/>
                          <a:latin typeface="微軟正黑體" panose="020B0604030504040204" pitchFamily="34" charset="-120"/>
                          <a:ea typeface="微軟正黑體" panose="020B0604030504040204" pitchFamily="34" charset="-120"/>
                          <a:cs typeface="Ebrima" panose="02000000000000000000" pitchFamily="2" charset="0"/>
                        </a:rPr>
                        <a:t>人</a:t>
                      </a:r>
                      <a:r>
                        <a:rPr lang="en-US" altLang="zh-TW" sz="1200" b="1" i="0" u="none" strike="noStrike" kern="1200" dirty="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a:t>
                      </a:r>
                    </a:p>
                  </a:txBody>
                  <a:tcPr marL="6350" marR="6350" marT="6350"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TW" altLang="en-US" sz="1200" b="1" i="0" u="none" strike="noStrike" dirty="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 </a:t>
                      </a:r>
                      <a:r>
                        <a:rPr lang="en-US" altLang="zh-TW" sz="1200" b="1" i="0" u="none" strike="noStrike" dirty="0" smtClean="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58,830</a:t>
                      </a:r>
                      <a:r>
                        <a:rPr lang="zh-TW" altLang="en-US" sz="1200" b="1" i="0" u="none" strike="noStrike" dirty="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元 </a:t>
                      </a:r>
                      <a:r>
                        <a:rPr lang="en-US" altLang="zh-TW" sz="1200" b="1" i="0" u="none" strike="noStrike" dirty="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a:t>
                      </a:r>
                      <a:r>
                        <a:rPr lang="en-US" altLang="zh-TW" sz="1200" b="1" i="0" u="none" strike="noStrike" dirty="0" smtClean="0">
                          <a:solidFill>
                            <a:srgbClr val="CC0000"/>
                          </a:solidFill>
                          <a:effectLst/>
                          <a:latin typeface="微軟正黑體" panose="020B0604030504040204" pitchFamily="34" charset="-120"/>
                          <a:ea typeface="微軟正黑體" panose="020B0604030504040204" pitchFamily="34" charset="-120"/>
                          <a:cs typeface="Ebrima" panose="02000000000000000000" pitchFamily="2" charset="0"/>
                        </a:rPr>
                        <a:t>10</a:t>
                      </a:r>
                      <a:endParaRPr lang="zh-TW" altLang="en-US" sz="1200" b="1" i="0" u="none" strike="noStrike" dirty="0">
                        <a:solidFill>
                          <a:srgbClr val="CC0000"/>
                        </a:solidFill>
                        <a:effectLst/>
                        <a:latin typeface="微軟正黑體" panose="020B0604030504040204" pitchFamily="34" charset="-120"/>
                        <a:ea typeface="微軟正黑體" panose="020B0604030504040204" pitchFamily="34" charset="-120"/>
                        <a:cs typeface="Ebrima" panose="02000000000000000000" pitchFamily="2"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TW" altLang="en-US" sz="1200" b="1" i="0" u="none" strike="noStrike" dirty="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 </a:t>
                      </a:r>
                      <a:r>
                        <a:rPr lang="en-US" altLang="zh-TW" sz="1200" b="1" i="0" u="none" strike="noStrike" dirty="0" smtClean="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48,456</a:t>
                      </a:r>
                      <a:r>
                        <a:rPr lang="zh-TW" altLang="en-US" sz="1200" b="1" i="0" u="none" strike="noStrike" dirty="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元 </a:t>
                      </a:r>
                      <a:r>
                        <a:rPr lang="en-US" altLang="zh-TW" sz="1200" b="1" i="0" u="none" strike="noStrike" dirty="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a:t>
                      </a:r>
                      <a:r>
                        <a:rPr lang="en-US" altLang="zh-TW" sz="1200" b="1" i="0" u="none" strike="noStrike" dirty="0" smtClean="0">
                          <a:solidFill>
                            <a:srgbClr val="CC0000"/>
                          </a:solidFill>
                          <a:effectLst/>
                          <a:latin typeface="微軟正黑體" panose="020B0604030504040204" pitchFamily="34" charset="-120"/>
                          <a:ea typeface="微軟正黑體" panose="020B0604030504040204" pitchFamily="34" charset="-120"/>
                          <a:cs typeface="Ebrima" panose="02000000000000000000" pitchFamily="2" charset="0"/>
                        </a:rPr>
                        <a:t>7</a:t>
                      </a:r>
                      <a:r>
                        <a:rPr lang="zh-TW" altLang="en-US" sz="1200" b="1" i="0" u="none" strike="noStrike" dirty="0" smtClean="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 </a:t>
                      </a:r>
                      <a:endParaRPr lang="zh-TW" altLang="en-US" sz="1200" b="1" i="0" u="none" strike="noStrike" dirty="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TW" altLang="en-US" sz="1200" b="1" i="0" u="none" strike="noStrike" dirty="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 </a:t>
                      </a:r>
                      <a:r>
                        <a:rPr lang="en-US" altLang="zh-TW" sz="1200" b="1" i="0" u="none" strike="noStrike" dirty="0" smtClean="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57,136</a:t>
                      </a:r>
                      <a:r>
                        <a:rPr lang="zh-TW" altLang="en-US" sz="1200" b="1" i="0" u="none" strike="noStrike" dirty="0" smtClean="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元 </a:t>
                      </a:r>
                      <a:r>
                        <a:rPr lang="en-US" altLang="zh-TW" sz="1200" b="1" i="0" u="none" strike="noStrike" dirty="0" smtClean="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a:t>
                      </a:r>
                      <a:r>
                        <a:rPr lang="en-US" altLang="zh-TW" sz="1200" b="1" i="0" u="none" strike="noStrike" dirty="0" smtClean="0">
                          <a:solidFill>
                            <a:srgbClr val="CC0000"/>
                          </a:solidFill>
                          <a:effectLst/>
                          <a:latin typeface="微軟正黑體" panose="020B0604030504040204" pitchFamily="34" charset="-120"/>
                          <a:ea typeface="微軟正黑體" panose="020B0604030504040204" pitchFamily="34" charset="-120"/>
                          <a:cs typeface="Ebrima" panose="02000000000000000000" pitchFamily="2" charset="0"/>
                        </a:rPr>
                        <a:t>8</a:t>
                      </a:r>
                      <a:endParaRPr lang="zh-TW" altLang="en-US" sz="1200" b="1" i="0" u="none" strike="noStrike" dirty="0">
                        <a:solidFill>
                          <a:srgbClr val="CC0000"/>
                        </a:solidFill>
                        <a:effectLst/>
                        <a:latin typeface="微軟正黑體" panose="020B0604030504040204" pitchFamily="34" charset="-120"/>
                        <a:ea typeface="微軟正黑體" panose="020B0604030504040204" pitchFamily="34" charset="-120"/>
                        <a:cs typeface="Ebrima" panose="02000000000000000000" pitchFamily="2"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TW" altLang="en-US" sz="1200" b="1" i="0" u="none" strike="noStrike" dirty="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 </a:t>
                      </a:r>
                      <a:r>
                        <a:rPr lang="en-US" altLang="zh-TW" sz="1200" b="1" i="0" u="none" strike="noStrike" dirty="0" smtClean="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65,790</a:t>
                      </a:r>
                      <a:r>
                        <a:rPr lang="zh-TW" altLang="en-US" sz="1200" b="1" i="0" u="none" strike="noStrike" dirty="0" smtClean="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元 </a:t>
                      </a:r>
                      <a:r>
                        <a:rPr lang="en-US" altLang="zh-TW" sz="1200" b="1" i="0" u="none" strike="noStrike" dirty="0" smtClean="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a:t>
                      </a:r>
                      <a:r>
                        <a:rPr lang="en-US" altLang="zh-TW" sz="1200" b="1" i="0" u="none" strike="noStrike" dirty="0" smtClean="0">
                          <a:solidFill>
                            <a:srgbClr val="CC0000"/>
                          </a:solidFill>
                          <a:effectLst/>
                          <a:latin typeface="微軟正黑體" panose="020B0604030504040204" pitchFamily="34" charset="-120"/>
                          <a:ea typeface="微軟正黑體" panose="020B0604030504040204" pitchFamily="34" charset="-120"/>
                          <a:cs typeface="Ebrima" panose="02000000000000000000" pitchFamily="2" charset="0"/>
                        </a:rPr>
                        <a:t>9</a:t>
                      </a:r>
                      <a:r>
                        <a:rPr lang="zh-TW" altLang="en-US" sz="1200" b="1" i="0" u="none" strike="noStrike" dirty="0" smtClean="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 </a:t>
                      </a:r>
                      <a:endParaRPr lang="zh-TW" altLang="en-US" sz="1200" b="1" i="0" u="none" strike="noStrike" dirty="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 typeface="Wingdings" pitchFamily="2" charset="2"/>
                        <a:buNone/>
                        <a:tabLst/>
                      </a:pPr>
                      <a:r>
                        <a:rPr kumimoji="1" lang="en-US" altLang="zh-TW" sz="1200" b="1" i="0" u="none" strike="noStrike" kern="1200" cap="none" normalizeH="0" baseline="0" dirty="0" smtClean="0">
                          <a:ln>
                            <a:noFill/>
                          </a:ln>
                          <a:solidFill>
                            <a:srgbClr val="0000FF"/>
                          </a:solidFill>
                          <a:effectLst/>
                          <a:latin typeface="微軟正黑體" panose="020B0604030504040204" pitchFamily="34" charset="-120"/>
                          <a:ea typeface="微軟正黑體" panose="020B0604030504040204" pitchFamily="34" charset="-120"/>
                          <a:cs typeface="+mn-cs"/>
                        </a:rPr>
                        <a:t>230,212</a:t>
                      </a:r>
                      <a:r>
                        <a:rPr kumimoji="1" lang="zh-TW" altLang="en-US" sz="1200" b="1" i="0" u="none" strike="noStrike" kern="1200" cap="none" normalizeH="0" baseline="0" dirty="0">
                          <a:ln>
                            <a:noFill/>
                          </a:ln>
                          <a:solidFill>
                            <a:srgbClr val="0000FF"/>
                          </a:solidFill>
                          <a:effectLst/>
                          <a:latin typeface="微軟正黑體" panose="020B0604030504040204" pitchFamily="34" charset="-120"/>
                          <a:ea typeface="微軟正黑體" panose="020B0604030504040204" pitchFamily="34" charset="-120"/>
                          <a:cs typeface="+mn-cs"/>
                        </a:rPr>
                        <a:t>元</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 typeface="Wingdings" pitchFamily="2" charset="2"/>
                        <a:buNone/>
                        <a:tabLst/>
                      </a:pPr>
                      <a:r>
                        <a:rPr kumimoji="1" lang="en-US" altLang="zh-TW" sz="1200" b="1" i="0" u="none" strike="noStrike" kern="1200" cap="none" normalizeH="0" baseline="0" dirty="0" smtClean="0">
                          <a:ln>
                            <a:noFill/>
                          </a:ln>
                          <a:solidFill>
                            <a:srgbClr val="0000FF"/>
                          </a:solidFill>
                          <a:effectLst/>
                          <a:latin typeface="微軟正黑體" panose="020B0604030504040204" pitchFamily="34" charset="-120"/>
                          <a:ea typeface="微軟正黑體" panose="020B0604030504040204" pitchFamily="34" charset="-120"/>
                          <a:cs typeface="+mn-cs"/>
                        </a:rPr>
                        <a:t>6,814(</a:t>
                      </a:r>
                      <a:r>
                        <a:rPr kumimoji="1" lang="zh-TW" altLang="en-US" sz="1200" b="1" i="0" u="none" strike="noStrike" kern="1200" cap="none" normalizeH="0" baseline="0" dirty="0" smtClean="0">
                          <a:ln>
                            <a:noFill/>
                          </a:ln>
                          <a:solidFill>
                            <a:srgbClr val="0000FF"/>
                          </a:solidFill>
                          <a:effectLst/>
                          <a:latin typeface="微軟正黑體" panose="020B0604030504040204" pitchFamily="34" charset="-120"/>
                          <a:ea typeface="微軟正黑體" panose="020B0604030504040204" pitchFamily="34" charset="-120"/>
                          <a:cs typeface="+mn-cs"/>
                        </a:rPr>
                        <a:t>元</a:t>
                      </a:r>
                      <a:r>
                        <a:rPr kumimoji="1" lang="en-US" altLang="zh-TW" sz="1200" b="1" i="0" u="none" strike="noStrike" kern="1200" cap="none" normalizeH="0" baseline="0" dirty="0" smtClean="0">
                          <a:ln>
                            <a:noFill/>
                          </a:ln>
                          <a:solidFill>
                            <a:srgbClr val="0000FF"/>
                          </a:solidFill>
                          <a:effectLst/>
                          <a:latin typeface="微軟正黑體" panose="020B0604030504040204" pitchFamily="34" charset="-120"/>
                          <a:ea typeface="微軟正黑體" panose="020B0604030504040204" pitchFamily="34" charset="-120"/>
                          <a:cs typeface="+mn-cs"/>
                        </a:rPr>
                        <a:t>/</a:t>
                      </a:r>
                      <a:r>
                        <a:rPr kumimoji="1" lang="zh-TW" altLang="en-US" sz="1200" b="1" i="0" u="none" strike="noStrike" kern="1200" cap="none" normalizeH="0" baseline="0" dirty="0" smtClean="0">
                          <a:ln>
                            <a:noFill/>
                          </a:ln>
                          <a:solidFill>
                            <a:srgbClr val="0000FF"/>
                          </a:solidFill>
                          <a:effectLst/>
                          <a:latin typeface="微軟正黑體" panose="020B0604030504040204" pitchFamily="34" charset="-120"/>
                          <a:ea typeface="微軟正黑體" panose="020B0604030504040204" pitchFamily="34" charset="-120"/>
                          <a:cs typeface="+mn-cs"/>
                        </a:rPr>
                        <a:t>人</a:t>
                      </a:r>
                      <a:r>
                        <a:rPr kumimoji="1" lang="en-US" altLang="zh-TW" sz="1200" b="1" i="0" u="none" strike="noStrike" kern="1200" cap="none" normalizeH="0" baseline="0" dirty="0" smtClean="0">
                          <a:ln>
                            <a:noFill/>
                          </a:ln>
                          <a:solidFill>
                            <a:srgbClr val="0000FF"/>
                          </a:solidFill>
                          <a:effectLst/>
                          <a:latin typeface="微軟正黑體" panose="020B0604030504040204" pitchFamily="34" charset="-120"/>
                          <a:ea typeface="微軟正黑體" panose="020B0604030504040204" pitchFamily="34" charset="-120"/>
                          <a:cs typeface="+mn-cs"/>
                        </a:rPr>
                        <a:t>)</a:t>
                      </a:r>
                      <a:endParaRPr kumimoji="1" lang="zh-TW" altLang="en-US" sz="1200" b="1" i="0" u="none" strike="noStrike" kern="1200" cap="none" normalizeH="0" baseline="0" dirty="0">
                        <a:ln>
                          <a:noFill/>
                        </a:ln>
                        <a:solidFill>
                          <a:srgbClr val="0000FF"/>
                        </a:solidFill>
                        <a:effectLst/>
                        <a:latin typeface="微軟正黑體" panose="020B0604030504040204" pitchFamily="34" charset="-120"/>
                        <a:ea typeface="微軟正黑體" panose="020B0604030504040204" pitchFamily="34" charset="-120"/>
                        <a:cs typeface="+mn-cs"/>
                      </a:endParaRPr>
                    </a:p>
                  </a:txBody>
                  <a:tcPr marL="6350" marR="6350" marT="6350"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21429">
                <a:tc>
                  <a:txBody>
                    <a:bodyPr/>
                    <a:lstStyle/>
                    <a:p>
                      <a:pPr marL="0" marR="0" lvl="0" indent="0" algn="ctr" defTabSz="914400" rtl="0" eaLnBrk="1" fontAlgn="ctr" latinLnBrk="0" hangingPunct="1">
                        <a:lnSpc>
                          <a:spcPct val="100000"/>
                        </a:lnSpc>
                        <a:spcBef>
                          <a:spcPct val="20000"/>
                        </a:spcBef>
                        <a:spcAft>
                          <a:spcPct val="0"/>
                        </a:spcAft>
                        <a:buClrTx/>
                        <a:buSzTx/>
                        <a:buFont typeface="Wingdings" pitchFamily="2" charset="2"/>
                        <a:buNone/>
                        <a:tabLst/>
                      </a:pPr>
                      <a:r>
                        <a:rPr lang="zh-TW" altLang="en-US" sz="1200" b="1" i="0" u="none" strike="noStrike" kern="1200" dirty="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化學組</a:t>
                      </a:r>
                      <a:r>
                        <a:rPr lang="en-US" altLang="zh-TW" sz="1200" b="1" i="0" u="none" strike="noStrike" kern="1200" dirty="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a:t>
                      </a:r>
                      <a:r>
                        <a:rPr lang="en-US" altLang="zh-TW" sz="1200" b="1" i="0" u="none" strike="noStrike" kern="1200" dirty="0">
                          <a:solidFill>
                            <a:srgbClr val="CC0000"/>
                          </a:solidFill>
                          <a:effectLst/>
                          <a:latin typeface="微軟正黑體" panose="020B0604030504040204" pitchFamily="34" charset="-120"/>
                          <a:ea typeface="微軟正黑體" panose="020B0604030504040204" pitchFamily="34" charset="-120"/>
                          <a:cs typeface="Ebrima" panose="02000000000000000000" pitchFamily="2" charset="0"/>
                        </a:rPr>
                        <a:t>16</a:t>
                      </a:r>
                      <a:r>
                        <a:rPr lang="zh-TW" altLang="en-US" sz="1200" b="1" i="0" u="none" strike="noStrike" kern="1200" dirty="0">
                          <a:solidFill>
                            <a:srgbClr val="CC0000"/>
                          </a:solidFill>
                          <a:effectLst/>
                          <a:latin typeface="微軟正黑體" panose="020B0604030504040204" pitchFamily="34" charset="-120"/>
                          <a:ea typeface="微軟正黑體" panose="020B0604030504040204" pitchFamily="34" charset="-120"/>
                          <a:cs typeface="Ebrima" panose="02000000000000000000" pitchFamily="2" charset="0"/>
                        </a:rPr>
                        <a:t>人</a:t>
                      </a:r>
                      <a:r>
                        <a:rPr lang="en-US" altLang="zh-TW" sz="1200" b="1" i="0" u="none" strike="noStrike" kern="1200" dirty="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a:t>
                      </a:r>
                    </a:p>
                  </a:txBody>
                  <a:tcPr marL="6350" marR="6350" marT="6350"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TW" altLang="en-US" sz="1200" b="1" i="0" u="none" strike="noStrike" dirty="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 </a:t>
                      </a:r>
                      <a:r>
                        <a:rPr lang="en-US" altLang="zh-TW" sz="1200" b="1" i="0" u="none" strike="noStrike" dirty="0" smtClean="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50,174</a:t>
                      </a:r>
                      <a:r>
                        <a:rPr lang="zh-TW" altLang="en-US" sz="1200" b="1" i="0" u="none" strike="noStrike" dirty="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元 </a:t>
                      </a:r>
                      <a:r>
                        <a:rPr lang="en-US" altLang="zh-TW" sz="1200" b="1" i="0" u="none" strike="noStrike" dirty="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a:t>
                      </a:r>
                      <a:r>
                        <a:rPr lang="en-US" altLang="zh-TW" sz="1200" b="1" i="0" u="none" strike="noStrike" dirty="0" smtClean="0">
                          <a:solidFill>
                            <a:srgbClr val="CC0000"/>
                          </a:solidFill>
                          <a:effectLst/>
                          <a:latin typeface="微軟正黑體" panose="020B0604030504040204" pitchFamily="34" charset="-120"/>
                          <a:ea typeface="微軟正黑體" panose="020B0604030504040204" pitchFamily="34" charset="-120"/>
                          <a:cs typeface="Ebrima" panose="02000000000000000000" pitchFamily="2" charset="0"/>
                        </a:rPr>
                        <a:t>6</a:t>
                      </a:r>
                      <a:r>
                        <a:rPr lang="zh-TW" altLang="en-US" sz="1200" b="1" i="0" u="none" strike="noStrike" dirty="0" smtClean="0">
                          <a:solidFill>
                            <a:srgbClr val="CC0000"/>
                          </a:solidFill>
                          <a:effectLst/>
                          <a:latin typeface="微軟正黑體" panose="020B0604030504040204" pitchFamily="34" charset="-120"/>
                          <a:ea typeface="微軟正黑體" panose="020B0604030504040204" pitchFamily="34" charset="-120"/>
                          <a:cs typeface="Ebrima" panose="02000000000000000000" pitchFamily="2" charset="0"/>
                        </a:rPr>
                        <a:t> </a:t>
                      </a:r>
                      <a:endParaRPr lang="zh-TW" altLang="en-US" sz="1200" b="1" i="0" u="none" strike="noStrike" dirty="0">
                        <a:solidFill>
                          <a:srgbClr val="CC0000"/>
                        </a:solidFill>
                        <a:effectLst/>
                        <a:latin typeface="微軟正黑體" panose="020B0604030504040204" pitchFamily="34" charset="-120"/>
                        <a:ea typeface="微軟正黑體" panose="020B0604030504040204" pitchFamily="34" charset="-120"/>
                        <a:cs typeface="Ebrima" panose="02000000000000000000" pitchFamily="2"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TW" altLang="en-US" sz="1200" b="1" i="0" u="none" strike="noStrike" dirty="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 </a:t>
                      </a:r>
                      <a:r>
                        <a:rPr lang="en-US" altLang="zh-TW" sz="1200" b="1" i="0" u="none" strike="noStrike" dirty="0" smtClean="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36,584</a:t>
                      </a:r>
                      <a:r>
                        <a:rPr lang="zh-TW" altLang="en-US" sz="1200" b="1" i="0" u="none" strike="noStrike" dirty="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元 </a:t>
                      </a:r>
                      <a:r>
                        <a:rPr lang="en-US" altLang="zh-TW" sz="1200" b="1" i="0" u="none" strike="noStrike" dirty="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a:t>
                      </a:r>
                      <a:r>
                        <a:rPr lang="en-US" altLang="zh-TW" sz="1200" b="1" i="0" u="none" strike="noStrike" dirty="0" smtClean="0">
                          <a:solidFill>
                            <a:srgbClr val="CC0000"/>
                          </a:solidFill>
                          <a:effectLst/>
                          <a:latin typeface="微軟正黑體" panose="020B0604030504040204" pitchFamily="34" charset="-120"/>
                          <a:ea typeface="微軟正黑體" panose="020B0604030504040204" pitchFamily="34" charset="-120"/>
                          <a:cs typeface="Ebrima" panose="02000000000000000000" pitchFamily="2" charset="0"/>
                        </a:rPr>
                        <a:t>5</a:t>
                      </a:r>
                      <a:r>
                        <a:rPr lang="zh-TW" altLang="en-US" sz="1200" b="1" i="0" u="none" strike="noStrike" dirty="0" smtClean="0">
                          <a:solidFill>
                            <a:srgbClr val="CC0000"/>
                          </a:solidFill>
                          <a:effectLst/>
                          <a:latin typeface="微軟正黑體" panose="020B0604030504040204" pitchFamily="34" charset="-120"/>
                          <a:ea typeface="微軟正黑體" panose="020B0604030504040204" pitchFamily="34" charset="-120"/>
                          <a:cs typeface="Ebrima" panose="02000000000000000000" pitchFamily="2" charset="0"/>
                        </a:rPr>
                        <a:t> </a:t>
                      </a:r>
                      <a:endParaRPr lang="zh-TW" altLang="en-US" sz="1200" b="1" i="0" u="none" strike="noStrike" dirty="0">
                        <a:solidFill>
                          <a:srgbClr val="CC0000"/>
                        </a:solidFill>
                        <a:effectLst/>
                        <a:latin typeface="微軟正黑體" panose="020B0604030504040204" pitchFamily="34" charset="-120"/>
                        <a:ea typeface="微軟正黑體" panose="020B0604030504040204" pitchFamily="34" charset="-120"/>
                        <a:cs typeface="Ebrima" panose="02000000000000000000" pitchFamily="2"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TW" altLang="en-US" sz="1200" b="1" i="0" u="none" strike="noStrike" dirty="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 </a:t>
                      </a:r>
                      <a:r>
                        <a:rPr lang="en-US" altLang="zh-TW" sz="1200" b="1" i="0" u="none" strike="noStrike" dirty="0" smtClean="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49,472</a:t>
                      </a:r>
                      <a:r>
                        <a:rPr lang="zh-TW" altLang="en-US" sz="1200" b="1" i="0" u="none" strike="noStrike" dirty="0" smtClean="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元 </a:t>
                      </a:r>
                      <a:r>
                        <a:rPr lang="en-US" altLang="zh-TW" sz="1200" b="1" i="0" u="none" strike="noStrike" dirty="0" smtClean="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a:t>
                      </a:r>
                      <a:r>
                        <a:rPr lang="en-US" altLang="zh-TW" sz="1200" b="1" i="0" u="none" strike="noStrike" dirty="0" smtClean="0">
                          <a:solidFill>
                            <a:srgbClr val="CC0000"/>
                          </a:solidFill>
                          <a:effectLst/>
                          <a:latin typeface="微軟正黑體" panose="020B0604030504040204" pitchFamily="34" charset="-120"/>
                          <a:ea typeface="微軟正黑體" panose="020B0604030504040204" pitchFamily="34" charset="-120"/>
                          <a:cs typeface="Ebrima" panose="02000000000000000000" pitchFamily="2" charset="0"/>
                        </a:rPr>
                        <a:t>5</a:t>
                      </a:r>
                      <a:endParaRPr lang="zh-TW" altLang="en-US" sz="1200" b="1" i="0" u="none" strike="noStrike" dirty="0">
                        <a:solidFill>
                          <a:srgbClr val="CC0000"/>
                        </a:solidFill>
                        <a:effectLst/>
                        <a:latin typeface="微軟正黑體" panose="020B0604030504040204" pitchFamily="34" charset="-120"/>
                        <a:ea typeface="微軟正黑體" panose="020B0604030504040204" pitchFamily="34" charset="-120"/>
                        <a:cs typeface="Ebrima" panose="02000000000000000000" pitchFamily="2"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TW" altLang="en-US" sz="1200" b="1" i="0" u="none" strike="noStrike" dirty="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 </a:t>
                      </a:r>
                      <a:r>
                        <a:rPr lang="en-US" altLang="zh-TW" sz="1200" b="1" i="0" u="none" strike="noStrike" dirty="0" smtClean="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42,051</a:t>
                      </a:r>
                      <a:r>
                        <a:rPr lang="zh-TW" altLang="en-US" sz="1200" b="1" i="0" u="none" strike="noStrike" dirty="0" smtClean="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元 </a:t>
                      </a:r>
                      <a:r>
                        <a:rPr lang="en-US" altLang="zh-TW" sz="1200" b="1" i="0" u="none" strike="noStrike" dirty="0" smtClean="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a:t>
                      </a:r>
                      <a:r>
                        <a:rPr lang="en-US" altLang="zh-TW" sz="1200" b="1" i="0" u="none" strike="noStrike" dirty="0" smtClean="0">
                          <a:solidFill>
                            <a:srgbClr val="CC0000"/>
                          </a:solidFill>
                          <a:effectLst/>
                          <a:latin typeface="微軟正黑體" panose="020B0604030504040204" pitchFamily="34" charset="-120"/>
                          <a:ea typeface="微軟正黑體" panose="020B0604030504040204" pitchFamily="34" charset="-120"/>
                          <a:cs typeface="Ebrima" panose="02000000000000000000" pitchFamily="2" charset="0"/>
                        </a:rPr>
                        <a:t>5</a:t>
                      </a:r>
                      <a:r>
                        <a:rPr lang="zh-TW" altLang="en-US" sz="1200" b="1" i="0" u="none" strike="noStrike" dirty="0" smtClean="0">
                          <a:solidFill>
                            <a:srgbClr val="CC0000"/>
                          </a:solidFill>
                          <a:effectLst/>
                          <a:latin typeface="微軟正黑體" panose="020B0604030504040204" pitchFamily="34" charset="-120"/>
                          <a:ea typeface="微軟正黑體" panose="020B0604030504040204" pitchFamily="34" charset="-120"/>
                          <a:cs typeface="Ebrima" panose="02000000000000000000" pitchFamily="2" charset="0"/>
                        </a:rPr>
                        <a:t> </a:t>
                      </a:r>
                      <a:endParaRPr lang="zh-TW" altLang="en-US" sz="1200" b="1" i="0" u="none" strike="noStrike" dirty="0">
                        <a:solidFill>
                          <a:srgbClr val="CC0000"/>
                        </a:solidFill>
                        <a:effectLst/>
                        <a:latin typeface="微軟正黑體" panose="020B0604030504040204" pitchFamily="34" charset="-120"/>
                        <a:ea typeface="微軟正黑體" panose="020B0604030504040204" pitchFamily="34" charset="-120"/>
                        <a:cs typeface="Ebrima" panose="02000000000000000000" pitchFamily="2"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 typeface="Wingdings" pitchFamily="2" charset="2"/>
                        <a:buNone/>
                        <a:tabLst/>
                      </a:pPr>
                      <a:r>
                        <a:rPr kumimoji="1" lang="en-US" altLang="zh-TW" sz="1200" b="1" i="0" u="none" strike="noStrike" kern="1200" cap="none" normalizeH="0" baseline="0" dirty="0" smtClean="0">
                          <a:ln>
                            <a:noFill/>
                          </a:ln>
                          <a:solidFill>
                            <a:srgbClr val="0000FF"/>
                          </a:solidFill>
                          <a:effectLst/>
                          <a:latin typeface="微軟正黑體" panose="020B0604030504040204" pitchFamily="34" charset="-120"/>
                          <a:ea typeface="微軟正黑體" panose="020B0604030504040204" pitchFamily="34" charset="-120"/>
                          <a:cs typeface="+mn-cs"/>
                        </a:rPr>
                        <a:t>178,281</a:t>
                      </a:r>
                      <a:r>
                        <a:rPr kumimoji="1" lang="zh-TW" altLang="en-US" sz="1200" b="1" i="0" u="none" strike="noStrike" kern="1200" cap="none" normalizeH="0" baseline="0" dirty="0">
                          <a:ln>
                            <a:noFill/>
                          </a:ln>
                          <a:solidFill>
                            <a:srgbClr val="0000FF"/>
                          </a:solidFill>
                          <a:effectLst/>
                          <a:latin typeface="微軟正黑體" panose="020B0604030504040204" pitchFamily="34" charset="-120"/>
                          <a:ea typeface="微軟正黑體" panose="020B0604030504040204" pitchFamily="34" charset="-120"/>
                          <a:cs typeface="+mn-cs"/>
                        </a:rPr>
                        <a:t>元</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 typeface="Wingdings" pitchFamily="2" charset="2"/>
                        <a:buNone/>
                        <a:tabLst/>
                      </a:pPr>
                      <a:r>
                        <a:rPr kumimoji="1" lang="en-US" altLang="zh-TW" sz="1200" b="1" i="0" u="none" strike="noStrike" kern="1200" cap="none" normalizeH="0" baseline="0" dirty="0" smtClean="0">
                          <a:ln>
                            <a:noFill/>
                          </a:ln>
                          <a:solidFill>
                            <a:srgbClr val="0000FF"/>
                          </a:solidFill>
                          <a:effectLst/>
                          <a:latin typeface="微軟正黑體" panose="020B0604030504040204" pitchFamily="34" charset="-120"/>
                          <a:ea typeface="微軟正黑體" panose="020B0604030504040204" pitchFamily="34" charset="-120"/>
                          <a:cs typeface="+mn-cs"/>
                        </a:rPr>
                        <a:t>8,496(</a:t>
                      </a:r>
                      <a:r>
                        <a:rPr kumimoji="1" lang="zh-TW" altLang="en-US" sz="1200" b="1" i="0" u="none" strike="noStrike" kern="1200" cap="none" normalizeH="0" baseline="0" dirty="0" smtClean="0">
                          <a:ln>
                            <a:noFill/>
                          </a:ln>
                          <a:solidFill>
                            <a:srgbClr val="0000FF"/>
                          </a:solidFill>
                          <a:effectLst/>
                          <a:latin typeface="微軟正黑體" panose="020B0604030504040204" pitchFamily="34" charset="-120"/>
                          <a:ea typeface="微軟正黑體" panose="020B0604030504040204" pitchFamily="34" charset="-120"/>
                          <a:cs typeface="+mn-cs"/>
                        </a:rPr>
                        <a:t>元</a:t>
                      </a:r>
                      <a:r>
                        <a:rPr kumimoji="1" lang="en-US" altLang="zh-TW" sz="1200" b="1" i="0" u="none" strike="noStrike" kern="1200" cap="none" normalizeH="0" baseline="0" dirty="0" smtClean="0">
                          <a:ln>
                            <a:noFill/>
                          </a:ln>
                          <a:solidFill>
                            <a:srgbClr val="0000FF"/>
                          </a:solidFill>
                          <a:effectLst/>
                          <a:latin typeface="微軟正黑體" panose="020B0604030504040204" pitchFamily="34" charset="-120"/>
                          <a:ea typeface="微軟正黑體" panose="020B0604030504040204" pitchFamily="34" charset="-120"/>
                          <a:cs typeface="+mn-cs"/>
                        </a:rPr>
                        <a:t>/</a:t>
                      </a:r>
                      <a:r>
                        <a:rPr kumimoji="1" lang="zh-TW" altLang="en-US" sz="1200" b="1" i="0" u="none" strike="noStrike" kern="1200" cap="none" normalizeH="0" baseline="0" dirty="0" smtClean="0">
                          <a:ln>
                            <a:noFill/>
                          </a:ln>
                          <a:solidFill>
                            <a:srgbClr val="0000FF"/>
                          </a:solidFill>
                          <a:effectLst/>
                          <a:latin typeface="微軟正黑體" panose="020B0604030504040204" pitchFamily="34" charset="-120"/>
                          <a:ea typeface="微軟正黑體" panose="020B0604030504040204" pitchFamily="34" charset="-120"/>
                          <a:cs typeface="+mn-cs"/>
                        </a:rPr>
                        <a:t>人</a:t>
                      </a:r>
                      <a:r>
                        <a:rPr kumimoji="1" lang="en-US" altLang="zh-TW" sz="1200" b="1" i="0" u="none" strike="noStrike" kern="1200" cap="none" normalizeH="0" baseline="0" dirty="0" smtClean="0">
                          <a:ln>
                            <a:noFill/>
                          </a:ln>
                          <a:solidFill>
                            <a:srgbClr val="0000FF"/>
                          </a:solidFill>
                          <a:effectLst/>
                          <a:latin typeface="微軟正黑體" panose="020B0604030504040204" pitchFamily="34" charset="-120"/>
                          <a:ea typeface="微軟正黑體" panose="020B0604030504040204" pitchFamily="34" charset="-120"/>
                          <a:cs typeface="+mn-cs"/>
                        </a:rPr>
                        <a:t>)</a:t>
                      </a:r>
                      <a:endParaRPr kumimoji="1" lang="zh-TW" altLang="en-US" sz="1200" b="1" i="0" u="none" strike="noStrike" kern="1200" cap="none" normalizeH="0" baseline="0" dirty="0">
                        <a:ln>
                          <a:noFill/>
                        </a:ln>
                        <a:solidFill>
                          <a:srgbClr val="0000FF"/>
                        </a:solidFill>
                        <a:effectLst/>
                        <a:latin typeface="微軟正黑體" panose="020B0604030504040204" pitchFamily="34" charset="-120"/>
                        <a:ea typeface="微軟正黑體" panose="020B0604030504040204" pitchFamily="34" charset="-120"/>
                        <a:cs typeface="+mn-cs"/>
                      </a:endParaRPr>
                    </a:p>
                  </a:txBody>
                  <a:tcPr marL="6350" marR="6350" marT="6350"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21429">
                <a:tc>
                  <a:txBody>
                    <a:bodyPr/>
                    <a:lstStyle/>
                    <a:p>
                      <a:pPr marL="0" marR="0" lvl="0" indent="0" algn="ctr" defTabSz="914400" rtl="0" eaLnBrk="1" fontAlgn="ctr" latinLnBrk="0" hangingPunct="1">
                        <a:lnSpc>
                          <a:spcPct val="100000"/>
                        </a:lnSpc>
                        <a:spcBef>
                          <a:spcPct val="20000"/>
                        </a:spcBef>
                        <a:spcAft>
                          <a:spcPct val="0"/>
                        </a:spcAft>
                        <a:buClrTx/>
                        <a:buSzTx/>
                        <a:buFont typeface="Wingdings" pitchFamily="2" charset="2"/>
                        <a:buNone/>
                        <a:tabLst/>
                      </a:pPr>
                      <a:r>
                        <a:rPr lang="zh-TW" altLang="en-US" sz="1200" b="1" i="0" u="none" strike="noStrike" kern="1200" dirty="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能經策略中心</a:t>
                      </a:r>
                      <a:r>
                        <a:rPr lang="en-US" altLang="zh-TW" sz="1200" b="1" i="0" u="none" strike="noStrike" kern="1200" dirty="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a:t>
                      </a:r>
                      <a:r>
                        <a:rPr lang="en-US" altLang="zh-TW" sz="1200" b="1" i="0" u="none" strike="noStrike" kern="1200" dirty="0">
                          <a:solidFill>
                            <a:srgbClr val="CC0000"/>
                          </a:solidFill>
                          <a:effectLst/>
                          <a:latin typeface="微軟正黑體" panose="020B0604030504040204" pitchFamily="34" charset="-120"/>
                          <a:ea typeface="微軟正黑體" panose="020B0604030504040204" pitchFamily="34" charset="-120"/>
                          <a:cs typeface="Ebrima" panose="02000000000000000000" pitchFamily="2" charset="0"/>
                        </a:rPr>
                        <a:t>6</a:t>
                      </a:r>
                      <a:r>
                        <a:rPr lang="zh-TW" altLang="en-US" sz="1200" b="1" i="0" u="none" strike="noStrike" kern="1200" dirty="0">
                          <a:solidFill>
                            <a:srgbClr val="CC0000"/>
                          </a:solidFill>
                          <a:effectLst/>
                          <a:latin typeface="微軟正黑體" panose="020B0604030504040204" pitchFamily="34" charset="-120"/>
                          <a:ea typeface="微軟正黑體" panose="020B0604030504040204" pitchFamily="34" charset="-120"/>
                          <a:cs typeface="Ebrima" panose="02000000000000000000" pitchFamily="2" charset="0"/>
                        </a:rPr>
                        <a:t>人</a:t>
                      </a:r>
                      <a:r>
                        <a:rPr lang="en-US" altLang="zh-TW" sz="1200" b="1" i="0" u="none" strike="noStrike" kern="1200" dirty="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a:t>
                      </a:r>
                    </a:p>
                  </a:txBody>
                  <a:tcPr marL="6350" marR="6350" marT="6350"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TW" altLang="en-US" sz="1200" b="1" i="0" u="none" strike="noStrike" dirty="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 </a:t>
                      </a:r>
                      <a:r>
                        <a:rPr lang="en-US" altLang="zh-TW" sz="1200" b="1" i="0" u="none" strike="noStrike" dirty="0" smtClean="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45,495</a:t>
                      </a:r>
                      <a:r>
                        <a:rPr lang="zh-TW" altLang="en-US" sz="1200" b="1" i="0" u="none" strike="noStrike" dirty="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元 </a:t>
                      </a:r>
                      <a:r>
                        <a:rPr lang="en-US" altLang="zh-TW" sz="1200" b="1" i="0" u="none" strike="noStrike" dirty="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a:t>
                      </a:r>
                      <a:r>
                        <a:rPr lang="en-US" altLang="zh-TW" sz="1200" b="1" i="0" u="none" strike="noStrike" dirty="0" smtClean="0">
                          <a:solidFill>
                            <a:srgbClr val="CC0000"/>
                          </a:solidFill>
                          <a:effectLst/>
                          <a:latin typeface="微軟正黑體" panose="020B0604030504040204" pitchFamily="34" charset="-120"/>
                          <a:ea typeface="微軟正黑體" panose="020B0604030504040204" pitchFamily="34" charset="-120"/>
                          <a:cs typeface="Ebrima" panose="02000000000000000000" pitchFamily="2" charset="0"/>
                        </a:rPr>
                        <a:t>6</a:t>
                      </a:r>
                      <a:r>
                        <a:rPr lang="zh-TW" altLang="en-US" sz="1200" b="1" i="0" u="none" strike="noStrike" dirty="0" smtClean="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 </a:t>
                      </a:r>
                      <a:endParaRPr lang="zh-TW" altLang="en-US" sz="1200" b="1" i="0" u="none" strike="noStrike" dirty="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TW" altLang="en-US" sz="1200" b="1" i="0" u="none" strike="noStrike" dirty="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 </a:t>
                      </a:r>
                      <a:r>
                        <a:rPr lang="en-US" altLang="zh-TW" sz="1200" b="1" i="0" u="none" strike="noStrike" dirty="0" smtClean="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26,632</a:t>
                      </a:r>
                      <a:r>
                        <a:rPr lang="zh-TW" altLang="en-US" sz="1200" b="1" i="0" u="none" strike="noStrike" dirty="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元 </a:t>
                      </a:r>
                      <a:r>
                        <a:rPr lang="en-US" altLang="zh-TW" sz="1200" b="1" i="0" u="none" strike="noStrike" dirty="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a:t>
                      </a:r>
                      <a:r>
                        <a:rPr lang="en-US" altLang="zh-TW" sz="1200" b="1" i="0" u="none" strike="noStrike" dirty="0" smtClean="0">
                          <a:solidFill>
                            <a:srgbClr val="CC0000"/>
                          </a:solidFill>
                          <a:effectLst/>
                          <a:latin typeface="微軟正黑體" panose="020B0604030504040204" pitchFamily="34" charset="-120"/>
                          <a:ea typeface="微軟正黑體" panose="020B0604030504040204" pitchFamily="34" charset="-120"/>
                          <a:cs typeface="Ebrima" panose="02000000000000000000" pitchFamily="2" charset="0"/>
                        </a:rPr>
                        <a:t>6</a:t>
                      </a:r>
                      <a:r>
                        <a:rPr lang="zh-TW" altLang="en-US" sz="1200" b="1" i="0" u="none" strike="noStrike" dirty="0" smtClean="0">
                          <a:solidFill>
                            <a:srgbClr val="CC0000"/>
                          </a:solidFill>
                          <a:effectLst/>
                          <a:latin typeface="微軟正黑體" panose="020B0604030504040204" pitchFamily="34" charset="-120"/>
                          <a:ea typeface="微軟正黑體" panose="020B0604030504040204" pitchFamily="34" charset="-120"/>
                          <a:cs typeface="Ebrima" panose="02000000000000000000" pitchFamily="2" charset="0"/>
                        </a:rPr>
                        <a:t> </a:t>
                      </a:r>
                      <a:endParaRPr lang="zh-TW" altLang="en-US" sz="1200" b="1" i="0" u="none" strike="noStrike" dirty="0">
                        <a:solidFill>
                          <a:srgbClr val="CC0000"/>
                        </a:solidFill>
                        <a:effectLst/>
                        <a:latin typeface="微軟正黑體" panose="020B0604030504040204" pitchFamily="34" charset="-120"/>
                        <a:ea typeface="微軟正黑體" panose="020B0604030504040204" pitchFamily="34" charset="-120"/>
                        <a:cs typeface="Ebrima" panose="02000000000000000000" pitchFamily="2"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TW" altLang="en-US" sz="1200" b="1" i="0" u="none" strike="noStrike" dirty="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 </a:t>
                      </a:r>
                      <a:r>
                        <a:rPr lang="en-US" altLang="zh-TW" sz="1200" b="1" i="0" u="none" strike="noStrike" dirty="0" smtClean="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60,413</a:t>
                      </a:r>
                      <a:r>
                        <a:rPr lang="zh-TW" altLang="en-US" sz="1200" b="1" i="0" u="none" strike="noStrike" dirty="0" smtClean="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元 </a:t>
                      </a:r>
                      <a:r>
                        <a:rPr lang="en-US" altLang="zh-TW" sz="1200" b="1" i="0" u="none" strike="noStrike" dirty="0" smtClean="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a:t>
                      </a:r>
                      <a:r>
                        <a:rPr lang="en-US" altLang="zh-TW" sz="1200" b="1" i="0" u="none" strike="noStrike" dirty="0" smtClean="0">
                          <a:solidFill>
                            <a:srgbClr val="CC0000"/>
                          </a:solidFill>
                          <a:effectLst/>
                          <a:latin typeface="微軟正黑體" panose="020B0604030504040204" pitchFamily="34" charset="-120"/>
                          <a:ea typeface="微軟正黑體" panose="020B0604030504040204" pitchFamily="34" charset="-120"/>
                          <a:cs typeface="Ebrima" panose="02000000000000000000" pitchFamily="2" charset="0"/>
                        </a:rPr>
                        <a:t>7</a:t>
                      </a:r>
                      <a:endParaRPr lang="zh-TW" altLang="en-US" sz="1200" b="1" i="0" u="none" strike="noStrike" dirty="0">
                        <a:solidFill>
                          <a:srgbClr val="CC0000"/>
                        </a:solidFill>
                        <a:effectLst/>
                        <a:latin typeface="微軟正黑體" panose="020B0604030504040204" pitchFamily="34" charset="-120"/>
                        <a:ea typeface="微軟正黑體" panose="020B0604030504040204" pitchFamily="34" charset="-120"/>
                        <a:cs typeface="Ebrima" panose="02000000000000000000" pitchFamily="2"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TW" altLang="en-US" sz="1200" b="1" i="0" u="none" strike="noStrike" dirty="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 </a:t>
                      </a:r>
                      <a:r>
                        <a:rPr lang="en-US" altLang="zh-TW" sz="1200" b="1" i="0" u="none" strike="noStrike" dirty="0" smtClean="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44,158</a:t>
                      </a:r>
                      <a:r>
                        <a:rPr lang="zh-TW" altLang="en-US" sz="1200" b="1" i="0" u="none" strike="noStrike" dirty="0" smtClean="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元 </a:t>
                      </a:r>
                      <a:r>
                        <a:rPr lang="en-US" altLang="zh-TW" sz="1200" b="1" i="0" u="none" strike="noStrike" dirty="0" smtClean="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a:t>
                      </a:r>
                      <a:r>
                        <a:rPr lang="en-US" altLang="zh-TW" sz="1200" b="1" i="0" u="none" strike="noStrike" dirty="0" smtClean="0">
                          <a:solidFill>
                            <a:srgbClr val="CC0000"/>
                          </a:solidFill>
                          <a:effectLst/>
                          <a:latin typeface="微軟正黑體" panose="020B0604030504040204" pitchFamily="34" charset="-120"/>
                          <a:ea typeface="微軟正黑體" panose="020B0604030504040204" pitchFamily="34" charset="-120"/>
                          <a:cs typeface="Ebrima" panose="02000000000000000000" pitchFamily="2" charset="0"/>
                        </a:rPr>
                        <a:t>5</a:t>
                      </a:r>
                      <a:r>
                        <a:rPr lang="zh-TW" altLang="en-US" sz="1200" b="1" i="0" u="none" strike="noStrike" dirty="0" smtClean="0">
                          <a:solidFill>
                            <a:srgbClr val="CC0000"/>
                          </a:solidFill>
                          <a:effectLst/>
                          <a:latin typeface="微軟正黑體" panose="020B0604030504040204" pitchFamily="34" charset="-120"/>
                          <a:ea typeface="微軟正黑體" panose="020B0604030504040204" pitchFamily="34" charset="-120"/>
                          <a:cs typeface="Ebrima" panose="02000000000000000000" pitchFamily="2" charset="0"/>
                        </a:rPr>
                        <a:t> </a:t>
                      </a:r>
                      <a:endParaRPr lang="zh-TW" altLang="en-US" sz="1200" b="1" i="0" u="none" strike="noStrike" dirty="0">
                        <a:solidFill>
                          <a:srgbClr val="CC0000"/>
                        </a:solidFill>
                        <a:effectLst/>
                        <a:latin typeface="微軟正黑體" panose="020B0604030504040204" pitchFamily="34" charset="-120"/>
                        <a:ea typeface="微軟正黑體" panose="020B0604030504040204" pitchFamily="34" charset="-120"/>
                        <a:cs typeface="Ebrima" panose="02000000000000000000" pitchFamily="2"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 typeface="Wingdings" pitchFamily="2" charset="2"/>
                        <a:buNone/>
                        <a:tabLst/>
                      </a:pPr>
                      <a:r>
                        <a:rPr kumimoji="1" lang="en-US" altLang="zh-TW" sz="1200" b="1" i="0" u="none" strike="noStrike" kern="1200" cap="none" normalizeH="0" baseline="0" dirty="0" smtClean="0">
                          <a:ln>
                            <a:noFill/>
                          </a:ln>
                          <a:solidFill>
                            <a:srgbClr val="0000FF"/>
                          </a:solidFill>
                          <a:effectLst/>
                          <a:latin typeface="微軟正黑體" panose="020B0604030504040204" pitchFamily="34" charset="-120"/>
                          <a:ea typeface="微軟正黑體" panose="020B0604030504040204" pitchFamily="34" charset="-120"/>
                          <a:cs typeface="+mn-cs"/>
                        </a:rPr>
                        <a:t>176,698</a:t>
                      </a:r>
                      <a:r>
                        <a:rPr kumimoji="1" lang="zh-TW" altLang="en-US" sz="1200" b="1" i="0" u="none" strike="noStrike" kern="1200" cap="none" normalizeH="0" baseline="0" dirty="0">
                          <a:ln>
                            <a:noFill/>
                          </a:ln>
                          <a:solidFill>
                            <a:srgbClr val="0000FF"/>
                          </a:solidFill>
                          <a:effectLst/>
                          <a:latin typeface="微軟正黑體" panose="020B0604030504040204" pitchFamily="34" charset="-120"/>
                          <a:ea typeface="微軟正黑體" panose="020B0604030504040204" pitchFamily="34" charset="-120"/>
                          <a:cs typeface="+mn-cs"/>
                        </a:rPr>
                        <a:t>元</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 typeface="Wingdings" pitchFamily="2" charset="2"/>
                        <a:buNone/>
                        <a:tabLst/>
                      </a:pPr>
                      <a:r>
                        <a:rPr kumimoji="1" lang="en-US" altLang="zh-TW" sz="1200" b="1" i="0" u="none" strike="noStrike" kern="1200" cap="none" normalizeH="0" baseline="0" dirty="0" smtClean="0">
                          <a:ln>
                            <a:noFill/>
                          </a:ln>
                          <a:solidFill>
                            <a:srgbClr val="0000FF"/>
                          </a:solidFill>
                          <a:effectLst/>
                          <a:latin typeface="微軟正黑體" panose="020B0604030504040204" pitchFamily="34" charset="-120"/>
                          <a:ea typeface="微軟正黑體" panose="020B0604030504040204" pitchFamily="34" charset="-120"/>
                          <a:cs typeface="+mn-cs"/>
                        </a:rPr>
                        <a:t>7,371(</a:t>
                      </a:r>
                      <a:r>
                        <a:rPr kumimoji="1" lang="zh-TW" altLang="en-US" sz="1200" b="1" i="0" u="none" strike="noStrike" kern="1200" cap="none" normalizeH="0" baseline="0" dirty="0" smtClean="0">
                          <a:ln>
                            <a:noFill/>
                          </a:ln>
                          <a:solidFill>
                            <a:srgbClr val="0000FF"/>
                          </a:solidFill>
                          <a:effectLst/>
                          <a:latin typeface="微軟正黑體" panose="020B0604030504040204" pitchFamily="34" charset="-120"/>
                          <a:ea typeface="微軟正黑體" panose="020B0604030504040204" pitchFamily="34" charset="-120"/>
                          <a:cs typeface="+mn-cs"/>
                        </a:rPr>
                        <a:t>元</a:t>
                      </a:r>
                      <a:r>
                        <a:rPr kumimoji="1" lang="en-US" altLang="zh-TW" sz="1200" b="1" i="0" u="none" strike="noStrike" kern="1200" cap="none" normalizeH="0" baseline="0" dirty="0" smtClean="0">
                          <a:ln>
                            <a:noFill/>
                          </a:ln>
                          <a:solidFill>
                            <a:srgbClr val="0000FF"/>
                          </a:solidFill>
                          <a:effectLst/>
                          <a:latin typeface="微軟正黑體" panose="020B0604030504040204" pitchFamily="34" charset="-120"/>
                          <a:ea typeface="微軟正黑體" panose="020B0604030504040204" pitchFamily="34" charset="-120"/>
                          <a:cs typeface="+mn-cs"/>
                        </a:rPr>
                        <a:t>/</a:t>
                      </a:r>
                      <a:r>
                        <a:rPr kumimoji="1" lang="zh-TW" altLang="en-US" sz="1200" b="1" i="0" u="none" strike="noStrike" kern="1200" cap="none" normalizeH="0" baseline="0" dirty="0" smtClean="0">
                          <a:ln>
                            <a:noFill/>
                          </a:ln>
                          <a:solidFill>
                            <a:srgbClr val="0000FF"/>
                          </a:solidFill>
                          <a:effectLst/>
                          <a:latin typeface="微軟正黑體" panose="020B0604030504040204" pitchFamily="34" charset="-120"/>
                          <a:ea typeface="微軟正黑體" panose="020B0604030504040204" pitchFamily="34" charset="-120"/>
                          <a:cs typeface="+mn-cs"/>
                        </a:rPr>
                        <a:t>人</a:t>
                      </a:r>
                      <a:r>
                        <a:rPr kumimoji="1" lang="en-US" altLang="zh-TW" sz="1200" b="1" i="0" u="none" strike="noStrike" kern="1200" cap="none" normalizeH="0" baseline="0" dirty="0" smtClean="0">
                          <a:ln>
                            <a:noFill/>
                          </a:ln>
                          <a:solidFill>
                            <a:srgbClr val="0000FF"/>
                          </a:solidFill>
                          <a:effectLst/>
                          <a:latin typeface="微軟正黑體" panose="020B0604030504040204" pitchFamily="34" charset="-120"/>
                          <a:ea typeface="微軟正黑體" panose="020B0604030504040204" pitchFamily="34" charset="-120"/>
                          <a:cs typeface="+mn-cs"/>
                        </a:rPr>
                        <a:t>)</a:t>
                      </a:r>
                      <a:endParaRPr kumimoji="1" lang="zh-TW" altLang="en-US" sz="1200" b="1" i="0" u="none" strike="noStrike" kern="1200" cap="none" normalizeH="0" baseline="0" dirty="0">
                        <a:ln>
                          <a:noFill/>
                        </a:ln>
                        <a:solidFill>
                          <a:srgbClr val="0000FF"/>
                        </a:solidFill>
                        <a:effectLst/>
                        <a:latin typeface="微軟正黑體" panose="020B0604030504040204" pitchFamily="34" charset="-120"/>
                        <a:ea typeface="微軟正黑體" panose="020B0604030504040204" pitchFamily="34" charset="-120"/>
                        <a:cs typeface="+mn-cs"/>
                      </a:endParaRPr>
                    </a:p>
                  </a:txBody>
                  <a:tcPr marL="6350" marR="6350" marT="6350"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21429">
                <a:tc>
                  <a:txBody>
                    <a:bodyPr/>
                    <a:lstStyle/>
                    <a:p>
                      <a:pPr marL="0" marR="0" lvl="0" indent="0" algn="ctr" defTabSz="914400" rtl="0" eaLnBrk="1" fontAlgn="ctr" latinLnBrk="0" hangingPunct="1">
                        <a:lnSpc>
                          <a:spcPct val="100000"/>
                        </a:lnSpc>
                        <a:spcBef>
                          <a:spcPct val="20000"/>
                        </a:spcBef>
                        <a:spcAft>
                          <a:spcPct val="0"/>
                        </a:spcAft>
                        <a:buClrTx/>
                        <a:buSzTx/>
                        <a:buFont typeface="Wingdings" pitchFamily="2" charset="2"/>
                        <a:buNone/>
                        <a:tabLst/>
                      </a:pPr>
                      <a:r>
                        <a:rPr lang="zh-TW" altLang="en-US" sz="1200" b="1" i="0" u="none" strike="noStrike" kern="1200" dirty="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研支單位</a:t>
                      </a:r>
                      <a:r>
                        <a:rPr lang="en-US" altLang="zh-TW" sz="1200" b="1" i="0" u="none" strike="noStrike" kern="1200" dirty="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a:t>
                      </a:r>
                      <a:r>
                        <a:rPr lang="en-US" altLang="zh-TW" sz="1200" b="1" i="0" u="none" strike="noStrike" kern="1200" dirty="0">
                          <a:solidFill>
                            <a:srgbClr val="CC0000"/>
                          </a:solidFill>
                          <a:effectLst/>
                          <a:latin typeface="微軟正黑體" panose="020B0604030504040204" pitchFamily="34" charset="-120"/>
                          <a:ea typeface="微軟正黑體" panose="020B0604030504040204" pitchFamily="34" charset="-120"/>
                          <a:cs typeface="Ebrima" panose="02000000000000000000" pitchFamily="2" charset="0"/>
                        </a:rPr>
                        <a:t>28</a:t>
                      </a:r>
                      <a:r>
                        <a:rPr lang="zh-TW" altLang="en-US" sz="1200" b="1" i="0" u="none" strike="noStrike" kern="1200" dirty="0">
                          <a:solidFill>
                            <a:srgbClr val="CC0000"/>
                          </a:solidFill>
                          <a:effectLst/>
                          <a:latin typeface="微軟正黑體" panose="020B0604030504040204" pitchFamily="34" charset="-120"/>
                          <a:ea typeface="微軟正黑體" panose="020B0604030504040204" pitchFamily="34" charset="-120"/>
                          <a:cs typeface="Ebrima" panose="02000000000000000000" pitchFamily="2" charset="0"/>
                        </a:rPr>
                        <a:t>人</a:t>
                      </a:r>
                      <a:r>
                        <a:rPr lang="en-US" altLang="zh-TW" sz="1200" b="1" i="0" u="none" strike="noStrike" kern="1200" dirty="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a:t>
                      </a:r>
                    </a:p>
                  </a:txBody>
                  <a:tcPr marL="6350" marR="6350" marT="6350"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TW" altLang="en-US" sz="1200" b="1" i="0" u="none" strike="noStrike" dirty="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 </a:t>
                      </a:r>
                      <a:r>
                        <a:rPr lang="en-US" altLang="zh-TW" sz="1200" b="1" i="0" u="none" strike="noStrike" dirty="0" smtClean="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18,897</a:t>
                      </a:r>
                      <a:r>
                        <a:rPr lang="zh-TW" altLang="en-US" sz="1200" b="1" i="0" u="none" strike="noStrike" dirty="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元 </a:t>
                      </a:r>
                      <a:r>
                        <a:rPr lang="en-US" altLang="zh-TW" sz="1200" b="1" i="0" u="none" strike="noStrike" dirty="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a:t>
                      </a:r>
                      <a:r>
                        <a:rPr lang="en-US" altLang="zh-TW" sz="1200" b="1" i="0" u="none" strike="noStrike" dirty="0" smtClean="0">
                          <a:solidFill>
                            <a:srgbClr val="CC0000"/>
                          </a:solidFill>
                          <a:effectLst/>
                          <a:latin typeface="微軟正黑體" panose="020B0604030504040204" pitchFamily="34" charset="-120"/>
                          <a:ea typeface="微軟正黑體" panose="020B0604030504040204" pitchFamily="34" charset="-120"/>
                          <a:cs typeface="Ebrima" panose="02000000000000000000" pitchFamily="2" charset="0"/>
                        </a:rPr>
                        <a:t>5</a:t>
                      </a:r>
                      <a:r>
                        <a:rPr lang="zh-TW" altLang="en-US" sz="1200" b="1" i="0" u="none" strike="noStrike" dirty="0" smtClean="0">
                          <a:solidFill>
                            <a:srgbClr val="CC0000"/>
                          </a:solidFill>
                          <a:effectLst/>
                          <a:latin typeface="微軟正黑體" panose="020B0604030504040204" pitchFamily="34" charset="-120"/>
                          <a:ea typeface="微軟正黑體" panose="020B0604030504040204" pitchFamily="34" charset="-120"/>
                          <a:cs typeface="Ebrima" panose="02000000000000000000" pitchFamily="2" charset="0"/>
                        </a:rPr>
                        <a:t> </a:t>
                      </a:r>
                      <a:endParaRPr lang="zh-TW" altLang="en-US" sz="1200" b="1" i="0" u="none" strike="noStrike" dirty="0">
                        <a:solidFill>
                          <a:srgbClr val="CC0000"/>
                        </a:solidFill>
                        <a:effectLst/>
                        <a:latin typeface="微軟正黑體" panose="020B0604030504040204" pitchFamily="34" charset="-120"/>
                        <a:ea typeface="微軟正黑體" panose="020B0604030504040204" pitchFamily="34" charset="-120"/>
                        <a:cs typeface="Ebrima" panose="02000000000000000000" pitchFamily="2"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TW" altLang="en-US" sz="1200" b="1" i="0" u="none" strike="noStrike" dirty="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 </a:t>
                      </a:r>
                      <a:r>
                        <a:rPr lang="en-US" altLang="zh-TW" sz="1200" b="1" i="0" u="none" strike="noStrike" dirty="0" smtClean="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15,342</a:t>
                      </a:r>
                      <a:r>
                        <a:rPr lang="zh-TW" altLang="en-US" sz="1200" b="1" i="0" u="none" strike="noStrike" dirty="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元 </a:t>
                      </a:r>
                      <a:r>
                        <a:rPr lang="en-US" altLang="zh-TW" sz="1200" b="1" i="0" u="none" strike="noStrike" dirty="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a:t>
                      </a:r>
                      <a:r>
                        <a:rPr lang="en-US" altLang="zh-TW" sz="1200" b="1" i="0" u="none" strike="noStrike" dirty="0" smtClean="0">
                          <a:solidFill>
                            <a:srgbClr val="CC0000"/>
                          </a:solidFill>
                          <a:effectLst/>
                          <a:latin typeface="微軟正黑體" panose="020B0604030504040204" pitchFamily="34" charset="-120"/>
                          <a:ea typeface="微軟正黑體" panose="020B0604030504040204" pitchFamily="34" charset="-120"/>
                          <a:cs typeface="Ebrima" panose="02000000000000000000" pitchFamily="2" charset="0"/>
                        </a:rPr>
                        <a:t>3</a:t>
                      </a:r>
                      <a:r>
                        <a:rPr lang="zh-TW" altLang="en-US" sz="1200" b="1" i="0" u="none" strike="noStrike" dirty="0" smtClean="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 </a:t>
                      </a:r>
                      <a:endParaRPr lang="zh-TW" altLang="en-US" sz="1200" b="1" i="0" u="none" strike="noStrike" dirty="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TW" altLang="en-US" sz="1200" b="1" i="0" u="none" strike="noStrike" dirty="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 </a:t>
                      </a:r>
                      <a:r>
                        <a:rPr lang="en-US" altLang="zh-TW" sz="1200" b="1" i="0" u="none" strike="noStrike" dirty="0" smtClean="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17,586</a:t>
                      </a:r>
                      <a:r>
                        <a:rPr lang="zh-TW" altLang="en-US" sz="1200" b="1" i="0" u="none" strike="noStrike" dirty="0" smtClean="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元 </a:t>
                      </a:r>
                      <a:r>
                        <a:rPr lang="en-US" altLang="zh-TW" sz="1200" b="1" i="0" u="none" strike="noStrike" dirty="0" smtClean="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a:t>
                      </a:r>
                      <a:r>
                        <a:rPr lang="en-US" altLang="zh-TW" sz="1200" b="1" i="0" u="none" strike="noStrike" dirty="0" smtClean="0">
                          <a:solidFill>
                            <a:srgbClr val="CC0000"/>
                          </a:solidFill>
                          <a:effectLst/>
                          <a:latin typeface="微軟正黑體" panose="020B0604030504040204" pitchFamily="34" charset="-120"/>
                          <a:ea typeface="微軟正黑體" panose="020B0604030504040204" pitchFamily="34" charset="-120"/>
                          <a:cs typeface="Ebrima" panose="02000000000000000000" pitchFamily="2" charset="0"/>
                        </a:rPr>
                        <a:t>2</a:t>
                      </a:r>
                      <a:endParaRPr lang="zh-TW" altLang="en-US" sz="1200" b="1" i="0" u="none" strike="noStrike" dirty="0">
                        <a:solidFill>
                          <a:srgbClr val="CC0000"/>
                        </a:solidFill>
                        <a:effectLst/>
                        <a:latin typeface="微軟正黑體" panose="020B0604030504040204" pitchFamily="34" charset="-120"/>
                        <a:ea typeface="微軟正黑體" panose="020B0604030504040204" pitchFamily="34" charset="-120"/>
                        <a:cs typeface="Ebrima" panose="02000000000000000000" pitchFamily="2"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TW" altLang="en-US" sz="1200" b="1" i="0" u="none" strike="noStrike" dirty="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 </a:t>
                      </a:r>
                      <a:r>
                        <a:rPr lang="en-US" altLang="zh-TW" sz="1200" b="1" i="0" u="none" strike="noStrike" dirty="0" smtClean="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16,187</a:t>
                      </a:r>
                      <a:r>
                        <a:rPr lang="zh-TW" altLang="en-US" sz="1200" b="1" i="0" u="none" strike="noStrike" dirty="0" smtClean="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元 </a:t>
                      </a:r>
                      <a:r>
                        <a:rPr lang="en-US" altLang="zh-TW" sz="1200" b="1" i="0" u="none" strike="noStrike" dirty="0" smtClean="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a:t>
                      </a:r>
                      <a:r>
                        <a:rPr lang="en-US" altLang="zh-TW" sz="1200" b="1" i="0" u="none" strike="noStrike" dirty="0" smtClean="0">
                          <a:solidFill>
                            <a:srgbClr val="CC0000"/>
                          </a:solidFill>
                          <a:effectLst/>
                          <a:latin typeface="微軟正黑體" panose="020B0604030504040204" pitchFamily="34" charset="-120"/>
                          <a:ea typeface="微軟正黑體" panose="020B0604030504040204" pitchFamily="34" charset="-120"/>
                          <a:cs typeface="Ebrima" panose="02000000000000000000" pitchFamily="2" charset="0"/>
                        </a:rPr>
                        <a:t>2</a:t>
                      </a:r>
                      <a:r>
                        <a:rPr lang="zh-TW" altLang="en-US" sz="1200" b="1" i="0" u="none" strike="noStrike" dirty="0" smtClean="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 </a:t>
                      </a:r>
                      <a:endParaRPr lang="zh-TW" altLang="en-US" sz="1200" b="1" i="0" u="none" strike="noStrike" dirty="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 typeface="Wingdings" pitchFamily="2" charset="2"/>
                        <a:buNone/>
                        <a:tabLst/>
                      </a:pPr>
                      <a:r>
                        <a:rPr kumimoji="1" lang="en-US" altLang="zh-TW" sz="1200" b="1" i="0" u="none" strike="noStrike" kern="1200" cap="none" normalizeH="0" baseline="0" dirty="0" smtClean="0">
                          <a:ln>
                            <a:noFill/>
                          </a:ln>
                          <a:solidFill>
                            <a:srgbClr val="0000FF"/>
                          </a:solidFill>
                          <a:effectLst/>
                          <a:latin typeface="微軟正黑體" panose="020B0604030504040204" pitchFamily="34" charset="-120"/>
                          <a:ea typeface="微軟正黑體" panose="020B0604030504040204" pitchFamily="34" charset="-120"/>
                          <a:cs typeface="+mn-cs"/>
                        </a:rPr>
                        <a:t>68,012</a:t>
                      </a:r>
                      <a:r>
                        <a:rPr kumimoji="1" lang="zh-TW" altLang="en-US" sz="1200" b="1" i="0" u="none" strike="noStrike" kern="1200" cap="none" normalizeH="0" baseline="0" dirty="0">
                          <a:ln>
                            <a:noFill/>
                          </a:ln>
                          <a:solidFill>
                            <a:srgbClr val="0000FF"/>
                          </a:solidFill>
                          <a:effectLst/>
                          <a:latin typeface="微軟正黑體" panose="020B0604030504040204" pitchFamily="34" charset="-120"/>
                          <a:ea typeface="微軟正黑體" panose="020B0604030504040204" pitchFamily="34" charset="-120"/>
                          <a:cs typeface="+mn-cs"/>
                        </a:rPr>
                        <a:t>元</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 typeface="Wingdings" pitchFamily="2" charset="2"/>
                        <a:buNone/>
                        <a:tabLst/>
                      </a:pPr>
                      <a:r>
                        <a:rPr kumimoji="1" lang="en-US" altLang="zh-TW" sz="1200" b="1" i="0" u="none" strike="noStrike" kern="1200" cap="none" normalizeH="0" baseline="0" dirty="0" smtClean="0">
                          <a:ln>
                            <a:noFill/>
                          </a:ln>
                          <a:solidFill>
                            <a:srgbClr val="0000FF"/>
                          </a:solidFill>
                          <a:effectLst/>
                          <a:latin typeface="微軟正黑體" panose="020B0604030504040204" pitchFamily="34" charset="-120"/>
                          <a:ea typeface="微軟正黑體" panose="020B0604030504040204" pitchFamily="34" charset="-120"/>
                          <a:cs typeface="+mn-cs"/>
                        </a:rPr>
                        <a:t>6,445(</a:t>
                      </a:r>
                      <a:r>
                        <a:rPr kumimoji="1" lang="zh-TW" altLang="en-US" sz="1200" b="1" i="0" u="none" strike="noStrike" kern="1200" cap="none" normalizeH="0" baseline="0" dirty="0" smtClean="0">
                          <a:ln>
                            <a:noFill/>
                          </a:ln>
                          <a:solidFill>
                            <a:srgbClr val="0000FF"/>
                          </a:solidFill>
                          <a:effectLst/>
                          <a:latin typeface="微軟正黑體" panose="020B0604030504040204" pitchFamily="34" charset="-120"/>
                          <a:ea typeface="微軟正黑體" panose="020B0604030504040204" pitchFamily="34" charset="-120"/>
                          <a:cs typeface="+mn-cs"/>
                        </a:rPr>
                        <a:t>元</a:t>
                      </a:r>
                      <a:r>
                        <a:rPr kumimoji="1" lang="en-US" altLang="zh-TW" sz="1200" b="1" i="0" u="none" strike="noStrike" kern="1200" cap="none" normalizeH="0" baseline="0" dirty="0" smtClean="0">
                          <a:ln>
                            <a:noFill/>
                          </a:ln>
                          <a:solidFill>
                            <a:srgbClr val="0000FF"/>
                          </a:solidFill>
                          <a:effectLst/>
                          <a:latin typeface="微軟正黑體" panose="020B0604030504040204" pitchFamily="34" charset="-120"/>
                          <a:ea typeface="微軟正黑體" panose="020B0604030504040204" pitchFamily="34" charset="-120"/>
                          <a:cs typeface="+mn-cs"/>
                        </a:rPr>
                        <a:t>/</a:t>
                      </a:r>
                      <a:r>
                        <a:rPr kumimoji="1" lang="zh-TW" altLang="en-US" sz="1200" b="1" i="0" u="none" strike="noStrike" kern="1200" cap="none" normalizeH="0" baseline="0" dirty="0" smtClean="0">
                          <a:ln>
                            <a:noFill/>
                          </a:ln>
                          <a:solidFill>
                            <a:srgbClr val="0000FF"/>
                          </a:solidFill>
                          <a:effectLst/>
                          <a:latin typeface="微軟正黑體" panose="020B0604030504040204" pitchFamily="34" charset="-120"/>
                          <a:ea typeface="微軟正黑體" panose="020B0604030504040204" pitchFamily="34" charset="-120"/>
                          <a:cs typeface="+mn-cs"/>
                        </a:rPr>
                        <a:t>人</a:t>
                      </a:r>
                      <a:r>
                        <a:rPr kumimoji="1" lang="en-US" altLang="zh-TW" sz="1200" b="1" i="0" u="none" strike="noStrike" kern="1200" cap="none" normalizeH="0" baseline="0" dirty="0" smtClean="0">
                          <a:ln>
                            <a:noFill/>
                          </a:ln>
                          <a:solidFill>
                            <a:srgbClr val="0000FF"/>
                          </a:solidFill>
                          <a:effectLst/>
                          <a:latin typeface="微軟正黑體" panose="020B0604030504040204" pitchFamily="34" charset="-120"/>
                          <a:ea typeface="微軟正黑體" panose="020B0604030504040204" pitchFamily="34" charset="-120"/>
                          <a:cs typeface="+mn-cs"/>
                        </a:rPr>
                        <a:t>)</a:t>
                      </a:r>
                      <a:endParaRPr kumimoji="1" lang="zh-TW" altLang="en-US" sz="1200" b="1" i="0" u="none" strike="noStrike" kern="1200" cap="none" normalizeH="0" baseline="0" dirty="0">
                        <a:ln>
                          <a:noFill/>
                        </a:ln>
                        <a:solidFill>
                          <a:srgbClr val="0000FF"/>
                        </a:solidFill>
                        <a:effectLst/>
                        <a:latin typeface="微軟正黑體" panose="020B0604030504040204" pitchFamily="34" charset="-120"/>
                        <a:ea typeface="微軟正黑體" panose="020B0604030504040204" pitchFamily="34" charset="-120"/>
                        <a:cs typeface="+mn-cs"/>
                      </a:endParaRPr>
                    </a:p>
                  </a:txBody>
                  <a:tcPr marL="6350" marR="6350" marT="6350"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21429">
                <a:tc>
                  <a:txBody>
                    <a:bodyPr/>
                    <a:lstStyle/>
                    <a:p>
                      <a:pPr marL="0" marR="0" lvl="0" indent="0" algn="ctr" defTabSz="914400" rtl="0" eaLnBrk="1" fontAlgn="ctr" latinLnBrk="0" hangingPunct="1">
                        <a:lnSpc>
                          <a:spcPct val="100000"/>
                        </a:lnSpc>
                        <a:spcBef>
                          <a:spcPct val="20000"/>
                        </a:spcBef>
                        <a:spcAft>
                          <a:spcPct val="0"/>
                        </a:spcAft>
                        <a:buClrTx/>
                        <a:buSzTx/>
                        <a:buFont typeface="Wingdings" pitchFamily="2" charset="2"/>
                        <a:buNone/>
                        <a:tabLst/>
                      </a:pPr>
                      <a:r>
                        <a:rPr lang="zh-TW" altLang="en-US" sz="1200" b="1" i="0" u="none" strike="noStrike" kern="1200" dirty="0" smtClean="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核</a:t>
                      </a:r>
                      <a:r>
                        <a:rPr lang="zh-TW" altLang="en-US" sz="1200" b="1" i="0" u="none" strike="noStrike" kern="1200" dirty="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後端中心</a:t>
                      </a:r>
                      <a:r>
                        <a:rPr lang="en-US" altLang="zh-TW" sz="1200" b="1" i="0" u="none" strike="noStrike" kern="1200" dirty="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a:t>
                      </a:r>
                      <a:r>
                        <a:rPr lang="en-US" altLang="zh-TW" sz="1200" b="1" i="0" u="none" strike="noStrike" kern="1200" dirty="0">
                          <a:solidFill>
                            <a:srgbClr val="CC0000"/>
                          </a:solidFill>
                          <a:effectLst/>
                          <a:latin typeface="微軟正黑體" panose="020B0604030504040204" pitchFamily="34" charset="-120"/>
                          <a:ea typeface="微軟正黑體" panose="020B0604030504040204" pitchFamily="34" charset="-120"/>
                          <a:cs typeface="Ebrima" panose="02000000000000000000" pitchFamily="2" charset="0"/>
                        </a:rPr>
                        <a:t>6</a:t>
                      </a:r>
                      <a:r>
                        <a:rPr lang="zh-TW" altLang="en-US" sz="1200" b="1" i="0" u="none" strike="noStrike" kern="1200" dirty="0">
                          <a:solidFill>
                            <a:srgbClr val="CC0000"/>
                          </a:solidFill>
                          <a:effectLst/>
                          <a:latin typeface="微軟正黑體" panose="020B0604030504040204" pitchFamily="34" charset="-120"/>
                          <a:ea typeface="微軟正黑體" panose="020B0604030504040204" pitchFamily="34" charset="-120"/>
                          <a:cs typeface="Ebrima" panose="02000000000000000000" pitchFamily="2" charset="0"/>
                        </a:rPr>
                        <a:t>人</a:t>
                      </a:r>
                      <a:r>
                        <a:rPr lang="en-US" altLang="zh-TW" sz="1200" b="1" i="0" u="none" strike="noStrike" kern="1200" dirty="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a:t>
                      </a:r>
                    </a:p>
                  </a:txBody>
                  <a:tcPr marL="6350" marR="6350" marT="6350"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TW" altLang="en-US" sz="1200" b="1" i="0" u="none" strike="noStrike" dirty="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 </a:t>
                      </a:r>
                      <a:r>
                        <a:rPr lang="en-US" altLang="zh-TW" sz="1200" b="1" i="0" u="none" strike="noStrike" dirty="0" smtClean="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25,317</a:t>
                      </a:r>
                      <a:r>
                        <a:rPr lang="zh-TW" altLang="en-US" sz="1200" b="1" i="0" u="none" strike="noStrike" dirty="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元 </a:t>
                      </a:r>
                      <a:r>
                        <a:rPr lang="en-US" altLang="zh-TW" sz="1200" b="1" i="0" u="none" strike="noStrike" dirty="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a:t>
                      </a:r>
                      <a:r>
                        <a:rPr lang="en-US" altLang="zh-TW" sz="1200" b="1" i="0" u="none" strike="noStrike" dirty="0" smtClean="0">
                          <a:solidFill>
                            <a:srgbClr val="CC0000"/>
                          </a:solidFill>
                          <a:effectLst/>
                          <a:latin typeface="微軟正黑體" panose="020B0604030504040204" pitchFamily="34" charset="-120"/>
                          <a:ea typeface="微軟正黑體" panose="020B0604030504040204" pitchFamily="34" charset="-120"/>
                          <a:cs typeface="Ebrima" panose="02000000000000000000" pitchFamily="2" charset="0"/>
                        </a:rPr>
                        <a:t>4</a:t>
                      </a:r>
                      <a:r>
                        <a:rPr lang="zh-TW" altLang="en-US" sz="1200" b="1" i="0" u="none" strike="noStrike" dirty="0" smtClean="0">
                          <a:solidFill>
                            <a:srgbClr val="CC0000"/>
                          </a:solidFill>
                          <a:effectLst/>
                          <a:latin typeface="微軟正黑體" panose="020B0604030504040204" pitchFamily="34" charset="-120"/>
                          <a:ea typeface="微軟正黑體" panose="020B0604030504040204" pitchFamily="34" charset="-120"/>
                          <a:cs typeface="Ebrima" panose="02000000000000000000" pitchFamily="2" charset="0"/>
                        </a:rPr>
                        <a:t> </a:t>
                      </a:r>
                      <a:endParaRPr lang="zh-TW" altLang="en-US" sz="1200" b="1" i="0" u="none" strike="noStrike" dirty="0">
                        <a:solidFill>
                          <a:srgbClr val="CC0000"/>
                        </a:solidFill>
                        <a:effectLst/>
                        <a:latin typeface="微軟正黑體" panose="020B0604030504040204" pitchFamily="34" charset="-120"/>
                        <a:ea typeface="微軟正黑體" panose="020B0604030504040204" pitchFamily="34" charset="-120"/>
                        <a:cs typeface="Ebrima" panose="02000000000000000000" pitchFamily="2"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TW" altLang="en-US" sz="1200" b="1" i="0" u="none" strike="noStrike" dirty="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 </a:t>
                      </a:r>
                      <a:r>
                        <a:rPr lang="en-US" altLang="zh-TW" sz="1200" b="1" i="0" u="none" strike="noStrike" dirty="0" smtClean="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11,139</a:t>
                      </a:r>
                      <a:r>
                        <a:rPr lang="zh-TW" altLang="en-US" sz="1200" b="1" i="0" u="none" strike="noStrike" dirty="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元 </a:t>
                      </a:r>
                      <a:r>
                        <a:rPr lang="en-US" altLang="zh-TW" sz="1200" b="1" i="0" u="none" strike="noStrike" dirty="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a:t>
                      </a:r>
                      <a:r>
                        <a:rPr lang="en-US" altLang="zh-TW" sz="1200" b="1" i="0" u="none" strike="noStrike" dirty="0" smtClean="0">
                          <a:solidFill>
                            <a:srgbClr val="CC0000"/>
                          </a:solidFill>
                          <a:effectLst/>
                          <a:latin typeface="微軟正黑體" panose="020B0604030504040204" pitchFamily="34" charset="-120"/>
                          <a:ea typeface="微軟正黑體" panose="020B0604030504040204" pitchFamily="34" charset="-120"/>
                          <a:cs typeface="Ebrima" panose="02000000000000000000" pitchFamily="2" charset="0"/>
                        </a:rPr>
                        <a:t>4</a:t>
                      </a:r>
                      <a:r>
                        <a:rPr lang="zh-TW" altLang="en-US" sz="1200" b="1" i="0" u="none" strike="noStrike" dirty="0" smtClean="0">
                          <a:solidFill>
                            <a:srgbClr val="CC0000"/>
                          </a:solidFill>
                          <a:effectLst/>
                          <a:latin typeface="微軟正黑體" panose="020B0604030504040204" pitchFamily="34" charset="-120"/>
                          <a:ea typeface="微軟正黑體" panose="020B0604030504040204" pitchFamily="34" charset="-120"/>
                          <a:cs typeface="Ebrima" panose="02000000000000000000" pitchFamily="2" charset="0"/>
                        </a:rPr>
                        <a:t> </a:t>
                      </a:r>
                      <a:endParaRPr lang="zh-TW" altLang="en-US" sz="1200" b="1" i="0" u="none" strike="noStrike" dirty="0">
                        <a:solidFill>
                          <a:srgbClr val="CC0000"/>
                        </a:solidFill>
                        <a:effectLst/>
                        <a:latin typeface="微軟正黑體" panose="020B0604030504040204" pitchFamily="34" charset="-120"/>
                        <a:ea typeface="微軟正黑體" panose="020B0604030504040204" pitchFamily="34" charset="-120"/>
                        <a:cs typeface="Ebrima" panose="02000000000000000000" pitchFamily="2"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TW" altLang="en-US" sz="1200" b="1" i="0" u="none" strike="noStrike" dirty="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 </a:t>
                      </a:r>
                      <a:r>
                        <a:rPr lang="en-US" altLang="zh-TW" sz="1200" b="1" i="0" u="none" strike="noStrike" dirty="0" smtClean="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13,733</a:t>
                      </a:r>
                      <a:r>
                        <a:rPr lang="zh-TW" altLang="en-US" sz="1200" b="1" i="0" u="none" strike="noStrike" dirty="0" smtClean="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元 </a:t>
                      </a:r>
                      <a:r>
                        <a:rPr lang="en-US" altLang="zh-TW" sz="1200" b="1" i="0" u="none" strike="noStrike" dirty="0" smtClean="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a:t>
                      </a:r>
                      <a:r>
                        <a:rPr lang="en-US" altLang="zh-TW" sz="1200" b="1" i="0" u="none" strike="noStrike" dirty="0" smtClean="0">
                          <a:solidFill>
                            <a:srgbClr val="CC0000"/>
                          </a:solidFill>
                          <a:effectLst/>
                          <a:latin typeface="微軟正黑體" panose="020B0604030504040204" pitchFamily="34" charset="-120"/>
                          <a:ea typeface="微軟正黑體" panose="020B0604030504040204" pitchFamily="34" charset="-120"/>
                          <a:cs typeface="Ebrima" panose="02000000000000000000" pitchFamily="2" charset="0"/>
                        </a:rPr>
                        <a:t>4</a:t>
                      </a:r>
                      <a:endParaRPr lang="zh-TW" altLang="en-US" sz="1200" b="1" i="0" u="none" strike="noStrike" dirty="0">
                        <a:solidFill>
                          <a:srgbClr val="CC0000"/>
                        </a:solidFill>
                        <a:effectLst/>
                        <a:latin typeface="微軟正黑體" panose="020B0604030504040204" pitchFamily="34" charset="-120"/>
                        <a:ea typeface="微軟正黑體" panose="020B0604030504040204" pitchFamily="34" charset="-120"/>
                        <a:cs typeface="Ebrima" panose="02000000000000000000" pitchFamily="2"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TW" altLang="en-US" sz="1200" b="1" i="0" u="none" strike="noStrike" dirty="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 </a:t>
                      </a:r>
                      <a:r>
                        <a:rPr lang="en-US" altLang="zh-TW" sz="1200" b="1" i="0" u="none" strike="noStrike" dirty="0" smtClean="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11,786</a:t>
                      </a:r>
                      <a:r>
                        <a:rPr lang="zh-TW" altLang="en-US" sz="1200" b="1" i="0" u="none" strike="noStrike" dirty="0" smtClean="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元 </a:t>
                      </a:r>
                      <a:r>
                        <a:rPr lang="en-US" altLang="zh-TW" sz="1200" b="1" i="0" u="none" strike="noStrike" dirty="0" smtClean="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a:t>
                      </a:r>
                      <a:r>
                        <a:rPr lang="en-US" altLang="zh-TW" sz="1200" b="1" i="0" u="none" strike="noStrike" dirty="0" smtClean="0">
                          <a:solidFill>
                            <a:srgbClr val="CC0000"/>
                          </a:solidFill>
                          <a:effectLst/>
                          <a:latin typeface="微軟正黑體" panose="020B0604030504040204" pitchFamily="34" charset="-120"/>
                          <a:ea typeface="微軟正黑體" panose="020B0604030504040204" pitchFamily="34" charset="-120"/>
                          <a:cs typeface="Ebrima" panose="02000000000000000000" pitchFamily="2" charset="0"/>
                        </a:rPr>
                        <a:t>3</a:t>
                      </a:r>
                      <a:r>
                        <a:rPr lang="zh-TW" altLang="en-US" sz="1200" b="1" i="0" u="none" strike="noStrike" dirty="0" smtClean="0">
                          <a:solidFill>
                            <a:srgbClr val="CC0000"/>
                          </a:solidFill>
                          <a:effectLst/>
                          <a:latin typeface="微軟正黑體" panose="020B0604030504040204" pitchFamily="34" charset="-120"/>
                          <a:ea typeface="微軟正黑體" panose="020B0604030504040204" pitchFamily="34" charset="-120"/>
                          <a:cs typeface="Ebrima" panose="02000000000000000000" pitchFamily="2" charset="0"/>
                        </a:rPr>
                        <a:t> </a:t>
                      </a:r>
                      <a:endParaRPr lang="zh-TW" altLang="en-US" sz="1200" b="1" i="0" u="none" strike="noStrike" dirty="0">
                        <a:solidFill>
                          <a:srgbClr val="CC0000"/>
                        </a:solidFill>
                        <a:effectLst/>
                        <a:latin typeface="微軟正黑體" panose="020B0604030504040204" pitchFamily="34" charset="-120"/>
                        <a:ea typeface="微軟正黑體" panose="020B0604030504040204" pitchFamily="34" charset="-120"/>
                        <a:cs typeface="Ebrima" panose="02000000000000000000" pitchFamily="2"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 typeface="Wingdings" pitchFamily="2" charset="2"/>
                        <a:buNone/>
                        <a:tabLst/>
                      </a:pPr>
                      <a:r>
                        <a:rPr kumimoji="1" lang="en-US" altLang="zh-TW" sz="1200" b="1" i="0" u="none" strike="noStrike" kern="1200" cap="none" normalizeH="0" baseline="0" dirty="0" smtClean="0">
                          <a:ln>
                            <a:noFill/>
                          </a:ln>
                          <a:solidFill>
                            <a:srgbClr val="0000FF"/>
                          </a:solidFill>
                          <a:effectLst/>
                          <a:latin typeface="微軟正黑體" panose="020B0604030504040204" pitchFamily="34" charset="-120"/>
                          <a:ea typeface="微軟正黑體" panose="020B0604030504040204" pitchFamily="34" charset="-120"/>
                          <a:cs typeface="+mn-cs"/>
                        </a:rPr>
                        <a:t>61,975</a:t>
                      </a:r>
                      <a:r>
                        <a:rPr kumimoji="1" lang="zh-TW" altLang="en-US" sz="1200" b="1" i="0" u="none" strike="noStrike" kern="1200" cap="none" normalizeH="0" baseline="0" dirty="0">
                          <a:ln>
                            <a:noFill/>
                          </a:ln>
                          <a:solidFill>
                            <a:srgbClr val="0000FF"/>
                          </a:solidFill>
                          <a:effectLst/>
                          <a:latin typeface="微軟正黑體" panose="020B0604030504040204" pitchFamily="34" charset="-120"/>
                          <a:ea typeface="微軟正黑體" panose="020B0604030504040204" pitchFamily="34" charset="-120"/>
                          <a:cs typeface="+mn-cs"/>
                        </a:rPr>
                        <a:t>元</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 typeface="Wingdings" pitchFamily="2" charset="2"/>
                        <a:buNone/>
                        <a:tabLst/>
                        <a:defRPr/>
                      </a:pPr>
                      <a:r>
                        <a:rPr kumimoji="1" lang="en-US" altLang="zh-TW" sz="1200" b="1" i="0" u="none" strike="noStrike" kern="1200" cap="none" normalizeH="0" baseline="0" dirty="0" smtClean="0">
                          <a:ln>
                            <a:noFill/>
                          </a:ln>
                          <a:solidFill>
                            <a:srgbClr val="0000FF"/>
                          </a:solidFill>
                          <a:effectLst/>
                          <a:latin typeface="微軟正黑體" panose="020B0604030504040204" pitchFamily="34" charset="-120"/>
                          <a:ea typeface="微軟正黑體" panose="020B0604030504040204" pitchFamily="34" charset="-120"/>
                          <a:cs typeface="+mn-cs"/>
                        </a:rPr>
                        <a:t>4,119(</a:t>
                      </a:r>
                      <a:r>
                        <a:rPr kumimoji="1" lang="zh-TW" altLang="en-US" sz="1200" b="1" i="0" u="none" strike="noStrike" kern="1200" cap="none" normalizeH="0" baseline="0" dirty="0" smtClean="0">
                          <a:ln>
                            <a:noFill/>
                          </a:ln>
                          <a:solidFill>
                            <a:srgbClr val="0000FF"/>
                          </a:solidFill>
                          <a:effectLst/>
                          <a:latin typeface="微軟正黑體" panose="020B0604030504040204" pitchFamily="34" charset="-120"/>
                          <a:ea typeface="微軟正黑體" panose="020B0604030504040204" pitchFamily="34" charset="-120"/>
                          <a:cs typeface="+mn-cs"/>
                        </a:rPr>
                        <a:t>元</a:t>
                      </a:r>
                      <a:r>
                        <a:rPr kumimoji="1" lang="en-US" altLang="zh-TW" sz="1200" b="1" i="0" u="none" strike="noStrike" kern="1200" cap="none" normalizeH="0" baseline="0" dirty="0" smtClean="0">
                          <a:ln>
                            <a:noFill/>
                          </a:ln>
                          <a:solidFill>
                            <a:srgbClr val="0000FF"/>
                          </a:solidFill>
                          <a:effectLst/>
                          <a:latin typeface="微軟正黑體" panose="020B0604030504040204" pitchFamily="34" charset="-120"/>
                          <a:ea typeface="微軟正黑體" panose="020B0604030504040204" pitchFamily="34" charset="-120"/>
                          <a:cs typeface="+mn-cs"/>
                        </a:rPr>
                        <a:t>/</a:t>
                      </a:r>
                      <a:r>
                        <a:rPr kumimoji="1" lang="zh-TW" altLang="en-US" sz="1200" b="1" i="0" u="none" strike="noStrike" kern="1200" cap="none" normalizeH="0" baseline="0" dirty="0" smtClean="0">
                          <a:ln>
                            <a:noFill/>
                          </a:ln>
                          <a:solidFill>
                            <a:srgbClr val="0000FF"/>
                          </a:solidFill>
                          <a:effectLst/>
                          <a:latin typeface="微軟正黑體" panose="020B0604030504040204" pitchFamily="34" charset="-120"/>
                          <a:ea typeface="微軟正黑體" panose="020B0604030504040204" pitchFamily="34" charset="-120"/>
                          <a:cs typeface="+mn-cs"/>
                        </a:rPr>
                        <a:t>人</a:t>
                      </a:r>
                      <a:r>
                        <a:rPr kumimoji="1" lang="en-US" altLang="zh-TW" sz="1200" b="1" i="0" u="none" strike="noStrike" kern="1200" cap="none" normalizeH="0" baseline="0" dirty="0" smtClean="0">
                          <a:ln>
                            <a:noFill/>
                          </a:ln>
                          <a:solidFill>
                            <a:srgbClr val="0000FF"/>
                          </a:solidFill>
                          <a:effectLst/>
                          <a:latin typeface="微軟正黑體" panose="020B0604030504040204" pitchFamily="34" charset="-120"/>
                          <a:ea typeface="微軟正黑體" panose="020B0604030504040204" pitchFamily="34" charset="-120"/>
                          <a:cs typeface="+mn-cs"/>
                        </a:rPr>
                        <a:t>)</a:t>
                      </a:r>
                      <a:endParaRPr kumimoji="1" lang="zh-TW" altLang="en-US" sz="1200" b="1" i="0" u="none" strike="noStrike" kern="1200" cap="none" normalizeH="0" baseline="0" dirty="0" smtClean="0">
                        <a:ln>
                          <a:noFill/>
                        </a:ln>
                        <a:solidFill>
                          <a:srgbClr val="0000FF"/>
                        </a:solidFill>
                        <a:effectLst/>
                        <a:latin typeface="微軟正黑體" panose="020B0604030504040204" pitchFamily="34" charset="-120"/>
                        <a:ea typeface="微軟正黑體" panose="020B0604030504040204" pitchFamily="34" charset="-120"/>
                        <a:cs typeface="+mn-cs"/>
                      </a:endParaRPr>
                    </a:p>
                  </a:txBody>
                  <a:tcPr marL="6350" marR="6350" marT="6350"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21429">
                <a:tc>
                  <a:txBody>
                    <a:bodyPr/>
                    <a:lstStyle/>
                    <a:p>
                      <a:pPr marL="0" marR="0" lvl="0" indent="0" algn="ctr" defTabSz="914400" rtl="0" eaLnBrk="1" fontAlgn="ctr" latinLnBrk="0" hangingPunct="1">
                        <a:lnSpc>
                          <a:spcPct val="100000"/>
                        </a:lnSpc>
                        <a:spcBef>
                          <a:spcPct val="20000"/>
                        </a:spcBef>
                        <a:spcAft>
                          <a:spcPct val="0"/>
                        </a:spcAft>
                        <a:buClrTx/>
                        <a:buSzTx/>
                        <a:buFont typeface="Wingdings" pitchFamily="2" charset="2"/>
                        <a:buNone/>
                        <a:tabLst/>
                      </a:pPr>
                      <a:r>
                        <a:rPr lang="zh-TW" altLang="en-US" sz="1200" b="1" i="0" u="none" strike="noStrike" kern="1200" dirty="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物理組</a:t>
                      </a:r>
                      <a:r>
                        <a:rPr lang="en-US" altLang="zh-TW" sz="1200" b="1" i="0" u="none" strike="noStrike" kern="1200" dirty="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a:t>
                      </a:r>
                      <a:r>
                        <a:rPr lang="en-US" altLang="zh-TW" sz="1200" b="1" i="0" u="none" strike="noStrike" kern="1200" dirty="0">
                          <a:solidFill>
                            <a:srgbClr val="CC0000"/>
                          </a:solidFill>
                          <a:effectLst/>
                          <a:latin typeface="微軟正黑體" panose="020B0604030504040204" pitchFamily="34" charset="-120"/>
                          <a:ea typeface="微軟正黑體" panose="020B0604030504040204" pitchFamily="34" charset="-120"/>
                          <a:cs typeface="Ebrima" panose="02000000000000000000" pitchFamily="2" charset="0"/>
                        </a:rPr>
                        <a:t>20</a:t>
                      </a:r>
                      <a:r>
                        <a:rPr lang="zh-TW" altLang="en-US" sz="1200" b="1" i="0" u="none" strike="noStrike" kern="1200" dirty="0">
                          <a:solidFill>
                            <a:srgbClr val="CC0000"/>
                          </a:solidFill>
                          <a:effectLst/>
                          <a:latin typeface="微軟正黑體" panose="020B0604030504040204" pitchFamily="34" charset="-120"/>
                          <a:ea typeface="微軟正黑體" panose="020B0604030504040204" pitchFamily="34" charset="-120"/>
                          <a:cs typeface="Ebrima" panose="02000000000000000000" pitchFamily="2" charset="0"/>
                        </a:rPr>
                        <a:t>人</a:t>
                      </a:r>
                      <a:r>
                        <a:rPr lang="en-US" altLang="zh-TW" sz="1200" b="1" i="0" u="none" strike="noStrike" kern="1200" dirty="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a:t>
                      </a:r>
                    </a:p>
                  </a:txBody>
                  <a:tcPr marL="6350" marR="6350" marT="6350"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TW" altLang="en-US" sz="1200" b="1" i="0" u="none" strike="noStrike" dirty="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 </a:t>
                      </a:r>
                      <a:r>
                        <a:rPr lang="en-US" altLang="zh-TW" sz="1200" b="1" i="0" u="none" strike="noStrike" dirty="0" smtClean="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21,510</a:t>
                      </a:r>
                      <a:r>
                        <a:rPr lang="zh-TW" altLang="en-US" sz="1200" b="1" i="0" u="none" strike="noStrike" dirty="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元 </a:t>
                      </a:r>
                      <a:r>
                        <a:rPr lang="en-US" altLang="zh-TW" sz="1200" b="1" i="0" u="none" strike="noStrike" dirty="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a:t>
                      </a:r>
                      <a:r>
                        <a:rPr lang="en-US" altLang="zh-TW" sz="1200" b="1" i="0" u="none" strike="noStrike" dirty="0" smtClean="0">
                          <a:solidFill>
                            <a:srgbClr val="CC0000"/>
                          </a:solidFill>
                          <a:effectLst/>
                          <a:latin typeface="微軟正黑體" panose="020B0604030504040204" pitchFamily="34" charset="-120"/>
                          <a:ea typeface="微軟正黑體" panose="020B0604030504040204" pitchFamily="34" charset="-120"/>
                          <a:cs typeface="Ebrima" panose="02000000000000000000" pitchFamily="2" charset="0"/>
                        </a:rPr>
                        <a:t>4</a:t>
                      </a:r>
                      <a:r>
                        <a:rPr lang="zh-TW" altLang="en-US" sz="1200" b="1" i="0" u="none" strike="noStrike" dirty="0" smtClean="0">
                          <a:solidFill>
                            <a:srgbClr val="CC0000"/>
                          </a:solidFill>
                          <a:effectLst/>
                          <a:latin typeface="微軟正黑體" panose="020B0604030504040204" pitchFamily="34" charset="-120"/>
                          <a:ea typeface="微軟正黑體" panose="020B0604030504040204" pitchFamily="34" charset="-120"/>
                          <a:cs typeface="Ebrima" panose="02000000000000000000" pitchFamily="2" charset="0"/>
                        </a:rPr>
                        <a:t> </a:t>
                      </a:r>
                      <a:endParaRPr lang="zh-TW" altLang="en-US" sz="1200" b="1" i="0" u="none" strike="noStrike" dirty="0">
                        <a:solidFill>
                          <a:srgbClr val="CC0000"/>
                        </a:solidFill>
                        <a:effectLst/>
                        <a:latin typeface="微軟正黑體" panose="020B0604030504040204" pitchFamily="34" charset="-120"/>
                        <a:ea typeface="微軟正黑體" panose="020B0604030504040204" pitchFamily="34" charset="-120"/>
                        <a:cs typeface="Ebrima" panose="02000000000000000000" pitchFamily="2"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TW" altLang="en-US" sz="1200" b="1" i="0" u="none" strike="noStrike" dirty="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 </a:t>
                      </a:r>
                      <a:r>
                        <a:rPr lang="en-US" altLang="zh-TW" sz="1200" b="1" i="0" u="none" strike="noStrike" dirty="0" smtClean="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9,679</a:t>
                      </a:r>
                      <a:r>
                        <a:rPr lang="zh-TW" altLang="en-US" sz="1200" b="1" i="0" u="none" strike="noStrike" dirty="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元 </a:t>
                      </a:r>
                      <a:r>
                        <a:rPr lang="en-US" altLang="zh-TW" sz="1200" b="1" i="0" u="none" strike="noStrike" dirty="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a:t>
                      </a:r>
                      <a:r>
                        <a:rPr lang="en-US" altLang="zh-TW" sz="1200" b="1" i="0" u="none" strike="noStrike" dirty="0" smtClean="0">
                          <a:solidFill>
                            <a:srgbClr val="CC0000"/>
                          </a:solidFill>
                          <a:effectLst/>
                          <a:latin typeface="微軟正黑體" panose="020B0604030504040204" pitchFamily="34" charset="-120"/>
                          <a:ea typeface="微軟正黑體" panose="020B0604030504040204" pitchFamily="34" charset="-120"/>
                          <a:cs typeface="Ebrima" panose="02000000000000000000" pitchFamily="2" charset="0"/>
                        </a:rPr>
                        <a:t>3</a:t>
                      </a:r>
                      <a:r>
                        <a:rPr lang="zh-TW" altLang="en-US" sz="1200" b="1" i="0" u="none" strike="noStrike" dirty="0" smtClean="0">
                          <a:solidFill>
                            <a:srgbClr val="CC0000"/>
                          </a:solidFill>
                          <a:effectLst/>
                          <a:latin typeface="微軟正黑體" panose="020B0604030504040204" pitchFamily="34" charset="-120"/>
                          <a:ea typeface="微軟正黑體" panose="020B0604030504040204" pitchFamily="34" charset="-120"/>
                          <a:cs typeface="Ebrima" panose="02000000000000000000" pitchFamily="2" charset="0"/>
                        </a:rPr>
                        <a:t> </a:t>
                      </a:r>
                      <a:endParaRPr lang="zh-TW" altLang="en-US" sz="1200" b="1" i="0" u="none" strike="noStrike" dirty="0">
                        <a:solidFill>
                          <a:srgbClr val="CC0000"/>
                        </a:solidFill>
                        <a:effectLst/>
                        <a:latin typeface="微軟正黑體" panose="020B0604030504040204" pitchFamily="34" charset="-120"/>
                        <a:ea typeface="微軟正黑體" panose="020B0604030504040204" pitchFamily="34" charset="-120"/>
                        <a:cs typeface="Ebrima" panose="02000000000000000000" pitchFamily="2"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TW" altLang="en-US" sz="1200" b="1" i="0" u="none" strike="noStrike" dirty="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 </a:t>
                      </a:r>
                      <a:r>
                        <a:rPr lang="en-US" altLang="zh-TW" sz="1200" b="1" i="0" u="none" strike="noStrike" dirty="0" smtClean="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16,132</a:t>
                      </a:r>
                      <a:r>
                        <a:rPr lang="zh-TW" altLang="en-US" sz="1200" b="1" i="0" u="none" strike="noStrike" dirty="0" smtClean="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元 </a:t>
                      </a:r>
                      <a:r>
                        <a:rPr lang="en-US" altLang="zh-TW" sz="1200" b="1" i="0" u="none" strike="noStrike" dirty="0" smtClean="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a:t>
                      </a:r>
                      <a:r>
                        <a:rPr lang="en-US" altLang="zh-TW" sz="1200" b="1" i="0" u="none" strike="noStrike" dirty="0" smtClean="0">
                          <a:solidFill>
                            <a:srgbClr val="CC0000"/>
                          </a:solidFill>
                          <a:effectLst/>
                          <a:latin typeface="微軟正黑體" panose="020B0604030504040204" pitchFamily="34" charset="-120"/>
                          <a:ea typeface="微軟正黑體" panose="020B0604030504040204" pitchFamily="34" charset="-120"/>
                          <a:cs typeface="Ebrima" panose="02000000000000000000" pitchFamily="2" charset="0"/>
                        </a:rPr>
                        <a:t>5</a:t>
                      </a:r>
                      <a:r>
                        <a:rPr lang="zh-TW" altLang="en-US" sz="1200" b="1" i="0" u="none" strike="noStrike" dirty="0" smtClean="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 </a:t>
                      </a:r>
                      <a:endParaRPr lang="zh-TW" altLang="en-US" sz="1200" b="1" i="0" u="none" strike="noStrike" dirty="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TW" altLang="en-US" sz="1200" b="1" i="0" u="none" strike="noStrike" dirty="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 </a:t>
                      </a:r>
                      <a:r>
                        <a:rPr lang="en-US" altLang="zh-TW" sz="1200" b="1" i="0" u="none" strike="noStrike" dirty="0" smtClean="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9,235</a:t>
                      </a:r>
                      <a:r>
                        <a:rPr lang="zh-TW" altLang="en-US" sz="1200" b="1" i="0" u="none" strike="noStrike" dirty="0" smtClean="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元 </a:t>
                      </a:r>
                      <a:r>
                        <a:rPr lang="en-US" altLang="zh-TW" sz="1200" b="1" i="0" u="none" strike="noStrike" dirty="0" smtClean="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a:t>
                      </a:r>
                      <a:r>
                        <a:rPr lang="en-US" altLang="zh-TW" sz="1200" b="1" i="0" u="none" strike="noStrike" dirty="0" smtClean="0">
                          <a:solidFill>
                            <a:srgbClr val="CC0000"/>
                          </a:solidFill>
                          <a:effectLst/>
                          <a:latin typeface="微軟正黑體" panose="020B0604030504040204" pitchFamily="34" charset="-120"/>
                          <a:ea typeface="微軟正黑體" panose="020B0604030504040204" pitchFamily="34" charset="-120"/>
                          <a:cs typeface="Ebrima" panose="02000000000000000000" pitchFamily="2" charset="0"/>
                        </a:rPr>
                        <a:t>3</a:t>
                      </a:r>
                      <a:r>
                        <a:rPr lang="zh-TW" altLang="en-US" sz="1200" b="1" i="0" u="none" strike="noStrike" dirty="0" smtClean="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 </a:t>
                      </a:r>
                      <a:endParaRPr lang="zh-TW" altLang="en-US" sz="1200" b="1" i="0" u="none" strike="noStrike" dirty="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 typeface="Wingdings" pitchFamily="2" charset="2"/>
                        <a:buNone/>
                        <a:tabLst/>
                      </a:pPr>
                      <a:r>
                        <a:rPr kumimoji="1" lang="zh-TW" altLang="en-US" sz="1200" b="1" i="0" u="none" strike="noStrike" kern="1200" cap="none" normalizeH="0" baseline="0" dirty="0">
                          <a:ln>
                            <a:noFill/>
                          </a:ln>
                          <a:solidFill>
                            <a:srgbClr val="0000FF"/>
                          </a:solidFill>
                          <a:effectLst/>
                          <a:latin typeface="微軟正黑體" panose="020B0604030504040204" pitchFamily="34" charset="-120"/>
                          <a:ea typeface="微軟正黑體" panose="020B0604030504040204" pitchFamily="34" charset="-120"/>
                          <a:cs typeface="+mn-cs"/>
                        </a:rPr>
                        <a:t> </a:t>
                      </a:r>
                      <a:r>
                        <a:rPr kumimoji="1" lang="en-US" altLang="zh-TW" sz="1200" b="1" i="0" u="none" strike="noStrike" kern="1200" cap="none" normalizeH="0" baseline="0" dirty="0" smtClean="0">
                          <a:ln>
                            <a:noFill/>
                          </a:ln>
                          <a:solidFill>
                            <a:srgbClr val="0000FF"/>
                          </a:solidFill>
                          <a:effectLst/>
                          <a:latin typeface="微軟正黑體" panose="020B0604030504040204" pitchFamily="34" charset="-120"/>
                          <a:ea typeface="微軟正黑體" panose="020B0604030504040204" pitchFamily="34" charset="-120"/>
                          <a:cs typeface="+mn-cs"/>
                        </a:rPr>
                        <a:t>56,556</a:t>
                      </a:r>
                      <a:r>
                        <a:rPr kumimoji="1" lang="zh-TW" altLang="en-US" sz="1200" b="1" i="0" u="none" strike="noStrike" kern="1200" cap="none" normalizeH="0" baseline="0" dirty="0">
                          <a:ln>
                            <a:noFill/>
                          </a:ln>
                          <a:solidFill>
                            <a:srgbClr val="0000FF"/>
                          </a:solidFill>
                          <a:effectLst/>
                          <a:latin typeface="微軟正黑體" panose="020B0604030504040204" pitchFamily="34" charset="-120"/>
                          <a:ea typeface="微軟正黑體" panose="020B0604030504040204" pitchFamily="34" charset="-120"/>
                          <a:cs typeface="+mn-cs"/>
                        </a:rPr>
                        <a:t>元 </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 typeface="Wingdings" pitchFamily="2" charset="2"/>
                        <a:buNone/>
                        <a:tabLst/>
                        <a:defRPr/>
                      </a:pPr>
                      <a:r>
                        <a:rPr kumimoji="1" lang="en-US" altLang="zh-TW" sz="1200" b="1" i="0" u="none" strike="noStrike" kern="1200" cap="none" normalizeH="0" baseline="0" dirty="0" smtClean="0">
                          <a:ln>
                            <a:noFill/>
                          </a:ln>
                          <a:solidFill>
                            <a:srgbClr val="0000FF"/>
                          </a:solidFill>
                          <a:effectLst/>
                          <a:latin typeface="微軟正黑體" panose="020B0604030504040204" pitchFamily="34" charset="-120"/>
                          <a:ea typeface="微軟正黑體" panose="020B0604030504040204" pitchFamily="34" charset="-120"/>
                          <a:cs typeface="+mn-cs"/>
                        </a:rPr>
                        <a:t>3,727(</a:t>
                      </a:r>
                      <a:r>
                        <a:rPr kumimoji="1" lang="zh-TW" altLang="en-US" sz="1200" b="1" i="0" u="none" strike="noStrike" kern="1200" cap="none" normalizeH="0" baseline="0" dirty="0" smtClean="0">
                          <a:ln>
                            <a:noFill/>
                          </a:ln>
                          <a:solidFill>
                            <a:srgbClr val="0000FF"/>
                          </a:solidFill>
                          <a:effectLst/>
                          <a:latin typeface="微軟正黑體" panose="020B0604030504040204" pitchFamily="34" charset="-120"/>
                          <a:ea typeface="微軟正黑體" panose="020B0604030504040204" pitchFamily="34" charset="-120"/>
                          <a:cs typeface="+mn-cs"/>
                        </a:rPr>
                        <a:t>元</a:t>
                      </a:r>
                      <a:r>
                        <a:rPr kumimoji="1" lang="en-US" altLang="zh-TW" sz="1200" b="1" i="0" u="none" strike="noStrike" kern="1200" cap="none" normalizeH="0" baseline="0" dirty="0" smtClean="0">
                          <a:ln>
                            <a:noFill/>
                          </a:ln>
                          <a:solidFill>
                            <a:srgbClr val="0000FF"/>
                          </a:solidFill>
                          <a:effectLst/>
                          <a:latin typeface="微軟正黑體" panose="020B0604030504040204" pitchFamily="34" charset="-120"/>
                          <a:ea typeface="微軟正黑體" panose="020B0604030504040204" pitchFamily="34" charset="-120"/>
                          <a:cs typeface="+mn-cs"/>
                        </a:rPr>
                        <a:t>/</a:t>
                      </a:r>
                      <a:r>
                        <a:rPr kumimoji="1" lang="zh-TW" altLang="en-US" sz="1200" b="1" i="0" u="none" strike="noStrike" kern="1200" cap="none" normalizeH="0" baseline="0" dirty="0" smtClean="0">
                          <a:ln>
                            <a:noFill/>
                          </a:ln>
                          <a:solidFill>
                            <a:srgbClr val="0000FF"/>
                          </a:solidFill>
                          <a:effectLst/>
                          <a:latin typeface="微軟正黑體" panose="020B0604030504040204" pitchFamily="34" charset="-120"/>
                          <a:ea typeface="微軟正黑體" panose="020B0604030504040204" pitchFamily="34" charset="-120"/>
                          <a:cs typeface="+mn-cs"/>
                        </a:rPr>
                        <a:t>人</a:t>
                      </a:r>
                      <a:r>
                        <a:rPr kumimoji="1" lang="en-US" altLang="zh-TW" sz="1200" b="1" i="0" u="none" strike="noStrike" kern="1200" cap="none" normalizeH="0" baseline="0" dirty="0" smtClean="0">
                          <a:ln>
                            <a:noFill/>
                          </a:ln>
                          <a:solidFill>
                            <a:srgbClr val="0000FF"/>
                          </a:solidFill>
                          <a:effectLst/>
                          <a:latin typeface="微軟正黑體" panose="020B0604030504040204" pitchFamily="34" charset="-120"/>
                          <a:ea typeface="微軟正黑體" panose="020B0604030504040204" pitchFamily="34" charset="-120"/>
                          <a:cs typeface="+mn-cs"/>
                        </a:rPr>
                        <a:t>)</a:t>
                      </a:r>
                      <a:endParaRPr kumimoji="1" lang="zh-TW" altLang="en-US" sz="1200" b="1" i="0" u="none" strike="noStrike" kern="1200" cap="none" normalizeH="0" baseline="0" dirty="0" smtClean="0">
                        <a:ln>
                          <a:noFill/>
                        </a:ln>
                        <a:solidFill>
                          <a:srgbClr val="0000FF"/>
                        </a:solidFill>
                        <a:effectLst/>
                        <a:latin typeface="微軟正黑體" panose="020B0604030504040204" pitchFamily="34" charset="-120"/>
                        <a:ea typeface="微軟正黑體" panose="020B0604030504040204" pitchFamily="34" charset="-120"/>
                        <a:cs typeface="+mn-cs"/>
                      </a:endParaRPr>
                    </a:p>
                  </a:txBody>
                  <a:tcPr marL="6350" marR="6350" marT="6350"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21429">
                <a:tc>
                  <a:txBody>
                    <a:bodyPr/>
                    <a:lstStyle/>
                    <a:p>
                      <a:pPr marL="0" marR="0" lvl="0" indent="0" algn="ctr" defTabSz="914400" rtl="0" eaLnBrk="1" fontAlgn="ctr" latinLnBrk="0" hangingPunct="1">
                        <a:lnSpc>
                          <a:spcPct val="100000"/>
                        </a:lnSpc>
                        <a:spcBef>
                          <a:spcPct val="20000"/>
                        </a:spcBef>
                        <a:spcAft>
                          <a:spcPct val="0"/>
                        </a:spcAft>
                        <a:buClrTx/>
                        <a:buSzTx/>
                        <a:buFont typeface="Wingdings" pitchFamily="2" charset="2"/>
                        <a:buNone/>
                        <a:tabLst/>
                      </a:pPr>
                      <a:r>
                        <a:rPr lang="zh-TW" altLang="en-US" sz="1200" b="1" i="0" u="none" strike="noStrike" kern="1200" dirty="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機械系統計畫</a:t>
                      </a:r>
                      <a:r>
                        <a:rPr lang="en-US" altLang="zh-TW" sz="1200" b="1" i="0" u="none" strike="noStrike" kern="1200" dirty="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a:t>
                      </a:r>
                      <a:r>
                        <a:rPr lang="en-US" altLang="zh-TW" sz="1200" b="1" i="0" u="none" strike="noStrike" kern="1200" dirty="0">
                          <a:solidFill>
                            <a:srgbClr val="CC0000"/>
                          </a:solidFill>
                          <a:effectLst/>
                          <a:latin typeface="微軟正黑體" panose="020B0604030504040204" pitchFamily="34" charset="-120"/>
                          <a:ea typeface="微軟正黑體" panose="020B0604030504040204" pitchFamily="34" charset="-120"/>
                          <a:cs typeface="Ebrima" panose="02000000000000000000" pitchFamily="2" charset="0"/>
                        </a:rPr>
                        <a:t>19</a:t>
                      </a:r>
                      <a:r>
                        <a:rPr lang="zh-TW" altLang="en-US" sz="1200" b="1" i="0" u="none" strike="noStrike" kern="1200" dirty="0">
                          <a:solidFill>
                            <a:srgbClr val="CC0000"/>
                          </a:solidFill>
                          <a:effectLst/>
                          <a:latin typeface="微軟正黑體" panose="020B0604030504040204" pitchFamily="34" charset="-120"/>
                          <a:ea typeface="微軟正黑體" panose="020B0604030504040204" pitchFamily="34" charset="-120"/>
                          <a:cs typeface="Ebrima" panose="02000000000000000000" pitchFamily="2" charset="0"/>
                        </a:rPr>
                        <a:t>人</a:t>
                      </a:r>
                      <a:r>
                        <a:rPr lang="en-US" altLang="zh-TW" sz="1200" b="1" i="0" u="none" strike="noStrike" kern="1200" dirty="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a:t>
                      </a:r>
                    </a:p>
                  </a:txBody>
                  <a:tcPr marL="6350" marR="6350" marT="6350"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TW" altLang="en-US" sz="1200" b="1" i="0" u="none" strike="noStrike" dirty="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 </a:t>
                      </a:r>
                      <a:r>
                        <a:rPr lang="en-US" altLang="zh-TW" sz="1200" b="1" i="0" u="none" strike="noStrike" dirty="0" smtClean="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7,296</a:t>
                      </a:r>
                      <a:r>
                        <a:rPr lang="zh-TW" altLang="en-US" sz="1200" b="1" i="0" u="none" strike="noStrike" dirty="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元 </a:t>
                      </a:r>
                      <a:r>
                        <a:rPr lang="en-US" altLang="zh-TW" sz="1200" b="1" i="0" u="none" strike="noStrike" dirty="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a:t>
                      </a:r>
                      <a:r>
                        <a:rPr lang="en-US" altLang="zh-TW" sz="1200" b="1" i="0" u="none" strike="noStrike" dirty="0" smtClean="0">
                          <a:solidFill>
                            <a:srgbClr val="CC0000"/>
                          </a:solidFill>
                          <a:effectLst/>
                          <a:latin typeface="微軟正黑體" panose="020B0604030504040204" pitchFamily="34" charset="-120"/>
                          <a:ea typeface="微軟正黑體" panose="020B0604030504040204" pitchFamily="34" charset="-120"/>
                          <a:cs typeface="Ebrima" panose="02000000000000000000" pitchFamily="2" charset="0"/>
                        </a:rPr>
                        <a:t>2</a:t>
                      </a:r>
                      <a:r>
                        <a:rPr lang="zh-TW" altLang="en-US" sz="1200" b="1" i="0" u="none" strike="noStrike" dirty="0" smtClean="0">
                          <a:solidFill>
                            <a:srgbClr val="CC0000"/>
                          </a:solidFill>
                          <a:effectLst/>
                          <a:latin typeface="微軟正黑體" panose="020B0604030504040204" pitchFamily="34" charset="-120"/>
                          <a:ea typeface="微軟正黑體" panose="020B0604030504040204" pitchFamily="34" charset="-120"/>
                          <a:cs typeface="Ebrima" panose="02000000000000000000" pitchFamily="2" charset="0"/>
                        </a:rPr>
                        <a:t> </a:t>
                      </a:r>
                      <a:endParaRPr lang="zh-TW" altLang="en-US" sz="1200" b="1" i="0" u="none" strike="noStrike" dirty="0">
                        <a:solidFill>
                          <a:srgbClr val="CC0000"/>
                        </a:solidFill>
                        <a:effectLst/>
                        <a:latin typeface="微軟正黑體" panose="020B0604030504040204" pitchFamily="34" charset="-120"/>
                        <a:ea typeface="微軟正黑體" panose="020B0604030504040204" pitchFamily="34" charset="-120"/>
                        <a:cs typeface="Ebrima" panose="02000000000000000000" pitchFamily="2"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TW" altLang="en-US" sz="1200" b="1" i="0" u="none" strike="noStrike" dirty="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 </a:t>
                      </a:r>
                      <a:r>
                        <a:rPr lang="en-US" altLang="zh-TW" sz="1200" b="1" i="0" u="none" strike="noStrike" dirty="0" smtClean="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12,214</a:t>
                      </a:r>
                      <a:r>
                        <a:rPr lang="zh-TW" altLang="en-US" sz="1200" b="1" i="0" u="none" strike="noStrike" dirty="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元 </a:t>
                      </a:r>
                      <a:r>
                        <a:rPr lang="en-US" altLang="zh-TW" sz="1200" b="1" i="0" u="none" strike="noStrike" dirty="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a:t>
                      </a:r>
                      <a:r>
                        <a:rPr lang="en-US" altLang="zh-TW" sz="1200" b="1" i="0" u="none" strike="noStrike" dirty="0" smtClean="0">
                          <a:solidFill>
                            <a:srgbClr val="CC0000"/>
                          </a:solidFill>
                          <a:effectLst/>
                          <a:latin typeface="微軟正黑體" panose="020B0604030504040204" pitchFamily="34" charset="-120"/>
                          <a:ea typeface="微軟正黑體" panose="020B0604030504040204" pitchFamily="34" charset="-120"/>
                          <a:cs typeface="Ebrima" panose="02000000000000000000" pitchFamily="2" charset="0"/>
                        </a:rPr>
                        <a:t>3</a:t>
                      </a:r>
                      <a:r>
                        <a:rPr lang="zh-TW" altLang="en-US" sz="1200" b="1" i="0" u="none" strike="noStrike" dirty="0" smtClean="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 </a:t>
                      </a:r>
                      <a:endParaRPr lang="zh-TW" altLang="en-US" sz="1200" b="1" i="0" u="none" strike="noStrike" dirty="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TW" altLang="en-US" sz="1200" b="1" i="0" u="none" strike="noStrike" dirty="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 </a:t>
                      </a:r>
                      <a:r>
                        <a:rPr lang="en-US" altLang="zh-TW" sz="1200" b="1" i="0" u="none" strike="noStrike" dirty="0" smtClean="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16,510</a:t>
                      </a:r>
                      <a:r>
                        <a:rPr lang="zh-TW" altLang="en-US" sz="1200" b="1" i="0" u="none" strike="noStrike" dirty="0" smtClean="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元 </a:t>
                      </a:r>
                      <a:r>
                        <a:rPr lang="en-US" altLang="zh-TW" sz="1200" b="1" i="0" u="none" strike="noStrike" dirty="0" smtClean="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a:t>
                      </a:r>
                      <a:r>
                        <a:rPr lang="en-US" altLang="zh-TW" sz="1200" b="1" i="0" u="none" strike="noStrike" dirty="0" smtClean="0">
                          <a:solidFill>
                            <a:srgbClr val="CC0000"/>
                          </a:solidFill>
                          <a:effectLst/>
                          <a:latin typeface="微軟正黑體" panose="020B0604030504040204" pitchFamily="34" charset="-120"/>
                          <a:ea typeface="微軟正黑體" panose="020B0604030504040204" pitchFamily="34" charset="-120"/>
                          <a:cs typeface="Ebrima" panose="02000000000000000000" pitchFamily="2" charset="0"/>
                        </a:rPr>
                        <a:t>4</a:t>
                      </a:r>
                      <a:endParaRPr lang="zh-TW" altLang="en-US" sz="1200" b="1" i="0" u="none" strike="noStrike" dirty="0">
                        <a:solidFill>
                          <a:srgbClr val="CC0000"/>
                        </a:solidFill>
                        <a:effectLst/>
                        <a:latin typeface="微軟正黑體" panose="020B0604030504040204" pitchFamily="34" charset="-120"/>
                        <a:ea typeface="微軟正黑體" panose="020B0604030504040204" pitchFamily="34" charset="-120"/>
                        <a:cs typeface="Ebrima" panose="02000000000000000000" pitchFamily="2"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TW" altLang="en-US" sz="1200" b="1" i="0" u="none" strike="noStrike" dirty="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 </a:t>
                      </a:r>
                      <a:r>
                        <a:rPr lang="en-US" altLang="zh-TW" sz="1200" b="1" i="0" u="none" strike="noStrike" dirty="0" smtClean="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11,610</a:t>
                      </a:r>
                      <a:r>
                        <a:rPr lang="zh-TW" altLang="en-US" sz="1200" b="1" i="0" u="none" strike="noStrike" dirty="0" smtClean="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元 </a:t>
                      </a:r>
                      <a:r>
                        <a:rPr lang="en-US" altLang="zh-TW" sz="1200" b="1" i="0" u="none" strike="noStrike" dirty="0" smtClean="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a:t>
                      </a:r>
                      <a:r>
                        <a:rPr lang="en-US" altLang="zh-TW" sz="1200" b="1" i="0" u="none" strike="noStrike" dirty="0" smtClean="0">
                          <a:solidFill>
                            <a:srgbClr val="CC0000"/>
                          </a:solidFill>
                          <a:effectLst/>
                          <a:latin typeface="微軟正黑體" panose="020B0604030504040204" pitchFamily="34" charset="-120"/>
                          <a:ea typeface="微軟正黑體" panose="020B0604030504040204" pitchFamily="34" charset="-120"/>
                          <a:cs typeface="Ebrima" panose="02000000000000000000" pitchFamily="2" charset="0"/>
                        </a:rPr>
                        <a:t>2</a:t>
                      </a:r>
                      <a:r>
                        <a:rPr lang="zh-TW" altLang="en-US" sz="1200" b="1" i="0" u="none" strike="noStrike" dirty="0" smtClean="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 </a:t>
                      </a:r>
                      <a:endParaRPr lang="zh-TW" altLang="en-US" sz="1200" b="1" i="0" u="none" strike="noStrike" dirty="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 typeface="Wingdings" pitchFamily="2" charset="2"/>
                        <a:buNone/>
                        <a:tabLst/>
                      </a:pPr>
                      <a:r>
                        <a:rPr kumimoji="1" lang="zh-TW" altLang="en-US" sz="1200" b="1" i="0" u="none" strike="noStrike" kern="1200" cap="none" normalizeH="0" baseline="0" dirty="0">
                          <a:ln>
                            <a:noFill/>
                          </a:ln>
                          <a:solidFill>
                            <a:srgbClr val="0000FF"/>
                          </a:solidFill>
                          <a:effectLst/>
                          <a:latin typeface="微軟正黑體" panose="020B0604030504040204" pitchFamily="34" charset="-120"/>
                          <a:ea typeface="微軟正黑體" panose="020B0604030504040204" pitchFamily="34" charset="-120"/>
                          <a:cs typeface="+mn-cs"/>
                        </a:rPr>
                        <a:t> </a:t>
                      </a:r>
                      <a:r>
                        <a:rPr kumimoji="1" lang="en-US" altLang="zh-TW" sz="1200" b="1" i="0" u="none" strike="noStrike" kern="1200" cap="none" normalizeH="0" baseline="0" dirty="0" smtClean="0">
                          <a:ln>
                            <a:noFill/>
                          </a:ln>
                          <a:solidFill>
                            <a:srgbClr val="0000FF"/>
                          </a:solidFill>
                          <a:effectLst/>
                          <a:latin typeface="微軟正黑體" panose="020B0604030504040204" pitchFamily="34" charset="-120"/>
                          <a:ea typeface="微軟正黑體" panose="020B0604030504040204" pitchFamily="34" charset="-120"/>
                          <a:cs typeface="+mn-cs"/>
                        </a:rPr>
                        <a:t>47,630</a:t>
                      </a:r>
                      <a:r>
                        <a:rPr kumimoji="1" lang="zh-TW" altLang="en-US" sz="1200" b="1" i="0" u="none" strike="noStrike" kern="1200" cap="none" normalizeH="0" baseline="0" dirty="0">
                          <a:ln>
                            <a:noFill/>
                          </a:ln>
                          <a:solidFill>
                            <a:srgbClr val="0000FF"/>
                          </a:solidFill>
                          <a:effectLst/>
                          <a:latin typeface="微軟正黑體" panose="020B0604030504040204" pitchFamily="34" charset="-120"/>
                          <a:ea typeface="微軟正黑體" panose="020B0604030504040204" pitchFamily="34" charset="-120"/>
                          <a:cs typeface="+mn-cs"/>
                        </a:rPr>
                        <a:t>元 </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 typeface="Wingdings" pitchFamily="2" charset="2"/>
                        <a:buNone/>
                        <a:tabLst/>
                        <a:defRPr/>
                      </a:pPr>
                      <a:r>
                        <a:rPr kumimoji="1" lang="en-US" altLang="zh-TW" sz="1200" b="1" i="0" u="none" strike="noStrike" kern="1200" cap="none" normalizeH="0" baseline="0" dirty="0" smtClean="0">
                          <a:ln>
                            <a:noFill/>
                          </a:ln>
                          <a:solidFill>
                            <a:srgbClr val="0000FF"/>
                          </a:solidFill>
                          <a:effectLst/>
                          <a:latin typeface="微軟正黑體" panose="020B0604030504040204" pitchFamily="34" charset="-120"/>
                          <a:ea typeface="微軟正黑體" panose="020B0604030504040204" pitchFamily="34" charset="-120"/>
                          <a:cs typeface="+mn-cs"/>
                        </a:rPr>
                        <a:t>4,413(</a:t>
                      </a:r>
                      <a:r>
                        <a:rPr kumimoji="1" lang="zh-TW" altLang="en-US" sz="1200" b="1" i="0" u="none" strike="noStrike" kern="1200" cap="none" normalizeH="0" baseline="0" dirty="0" smtClean="0">
                          <a:ln>
                            <a:noFill/>
                          </a:ln>
                          <a:solidFill>
                            <a:srgbClr val="0000FF"/>
                          </a:solidFill>
                          <a:effectLst/>
                          <a:latin typeface="微軟正黑體" panose="020B0604030504040204" pitchFamily="34" charset="-120"/>
                          <a:ea typeface="微軟正黑體" panose="020B0604030504040204" pitchFamily="34" charset="-120"/>
                          <a:cs typeface="+mn-cs"/>
                        </a:rPr>
                        <a:t>元</a:t>
                      </a:r>
                      <a:r>
                        <a:rPr kumimoji="1" lang="en-US" altLang="zh-TW" sz="1200" b="1" i="0" u="none" strike="noStrike" kern="1200" cap="none" normalizeH="0" baseline="0" dirty="0" smtClean="0">
                          <a:ln>
                            <a:noFill/>
                          </a:ln>
                          <a:solidFill>
                            <a:srgbClr val="0000FF"/>
                          </a:solidFill>
                          <a:effectLst/>
                          <a:latin typeface="微軟正黑體" panose="020B0604030504040204" pitchFamily="34" charset="-120"/>
                          <a:ea typeface="微軟正黑體" panose="020B0604030504040204" pitchFamily="34" charset="-120"/>
                          <a:cs typeface="+mn-cs"/>
                        </a:rPr>
                        <a:t>/</a:t>
                      </a:r>
                      <a:r>
                        <a:rPr kumimoji="1" lang="zh-TW" altLang="en-US" sz="1200" b="1" i="0" u="none" strike="noStrike" kern="1200" cap="none" normalizeH="0" baseline="0" dirty="0" smtClean="0">
                          <a:ln>
                            <a:noFill/>
                          </a:ln>
                          <a:solidFill>
                            <a:srgbClr val="0000FF"/>
                          </a:solidFill>
                          <a:effectLst/>
                          <a:latin typeface="微軟正黑體" panose="020B0604030504040204" pitchFamily="34" charset="-120"/>
                          <a:ea typeface="微軟正黑體" panose="020B0604030504040204" pitchFamily="34" charset="-120"/>
                          <a:cs typeface="+mn-cs"/>
                        </a:rPr>
                        <a:t>人</a:t>
                      </a:r>
                      <a:r>
                        <a:rPr kumimoji="1" lang="en-US" altLang="zh-TW" sz="1200" b="1" i="0" u="none" strike="noStrike" kern="1200" cap="none" normalizeH="0" baseline="0" dirty="0" smtClean="0">
                          <a:ln>
                            <a:noFill/>
                          </a:ln>
                          <a:solidFill>
                            <a:srgbClr val="0000FF"/>
                          </a:solidFill>
                          <a:effectLst/>
                          <a:latin typeface="微軟正黑體" panose="020B0604030504040204" pitchFamily="34" charset="-120"/>
                          <a:ea typeface="微軟正黑體" panose="020B0604030504040204" pitchFamily="34" charset="-120"/>
                          <a:cs typeface="+mn-cs"/>
                        </a:rPr>
                        <a:t>)</a:t>
                      </a:r>
                      <a:endParaRPr kumimoji="1" lang="zh-TW" altLang="en-US" sz="1200" b="1" i="0" u="none" strike="noStrike" kern="1200" cap="none" normalizeH="0" baseline="0" dirty="0" smtClean="0">
                        <a:ln>
                          <a:noFill/>
                        </a:ln>
                        <a:solidFill>
                          <a:srgbClr val="0000FF"/>
                        </a:solidFill>
                        <a:effectLst/>
                        <a:latin typeface="微軟正黑體" panose="020B0604030504040204" pitchFamily="34" charset="-120"/>
                        <a:ea typeface="微軟正黑體" panose="020B0604030504040204" pitchFamily="34" charset="-120"/>
                        <a:cs typeface="+mn-cs"/>
                      </a:endParaRPr>
                    </a:p>
                  </a:txBody>
                  <a:tcPr marL="6350" marR="6350" marT="6350"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21429">
                <a:tc>
                  <a:txBody>
                    <a:bodyPr/>
                    <a:lstStyle/>
                    <a:p>
                      <a:pPr marL="0" marR="0" lvl="0" indent="0" algn="ctr" defTabSz="914400" rtl="0" eaLnBrk="1" fontAlgn="ctr" latinLnBrk="0" hangingPunct="1">
                        <a:lnSpc>
                          <a:spcPct val="100000"/>
                        </a:lnSpc>
                        <a:spcBef>
                          <a:spcPct val="20000"/>
                        </a:spcBef>
                        <a:spcAft>
                          <a:spcPct val="0"/>
                        </a:spcAft>
                        <a:buClrTx/>
                        <a:buSzTx/>
                        <a:buFont typeface="Wingdings" pitchFamily="2" charset="2"/>
                        <a:buNone/>
                        <a:tabLst/>
                      </a:pPr>
                      <a:r>
                        <a:rPr lang="zh-TW" altLang="en-US" sz="1200" b="1" i="0" u="none" strike="noStrike" kern="1200" dirty="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核儀組</a:t>
                      </a:r>
                      <a:r>
                        <a:rPr lang="en-US" altLang="zh-TW" sz="1200" b="1" i="0" u="none" strike="noStrike" kern="1200" dirty="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a:t>
                      </a:r>
                      <a:r>
                        <a:rPr lang="en-US" altLang="zh-TW" sz="1200" b="1" i="0" u="none" strike="noStrike" kern="1200" dirty="0">
                          <a:solidFill>
                            <a:srgbClr val="CC0000"/>
                          </a:solidFill>
                          <a:effectLst/>
                          <a:latin typeface="微軟正黑體" panose="020B0604030504040204" pitchFamily="34" charset="-120"/>
                          <a:ea typeface="微軟正黑體" panose="020B0604030504040204" pitchFamily="34" charset="-120"/>
                          <a:cs typeface="Ebrima" panose="02000000000000000000" pitchFamily="2" charset="0"/>
                        </a:rPr>
                        <a:t>17</a:t>
                      </a:r>
                      <a:r>
                        <a:rPr lang="zh-TW" altLang="en-US" sz="1200" b="1" i="0" u="none" strike="noStrike" kern="1200" dirty="0">
                          <a:solidFill>
                            <a:srgbClr val="CC0000"/>
                          </a:solidFill>
                          <a:effectLst/>
                          <a:latin typeface="微軟正黑體" panose="020B0604030504040204" pitchFamily="34" charset="-120"/>
                          <a:ea typeface="微軟正黑體" panose="020B0604030504040204" pitchFamily="34" charset="-120"/>
                          <a:cs typeface="Ebrima" panose="02000000000000000000" pitchFamily="2" charset="0"/>
                        </a:rPr>
                        <a:t>人</a:t>
                      </a:r>
                      <a:r>
                        <a:rPr lang="en-US" altLang="zh-TW" sz="1200" b="1" i="0" u="none" strike="noStrike" kern="1200" dirty="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a:t>
                      </a:r>
                    </a:p>
                  </a:txBody>
                  <a:tcPr marL="6350" marR="6350" marT="6350"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TW" altLang="en-US" sz="1200" b="1" i="0" u="none" strike="noStrike" dirty="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 </a:t>
                      </a:r>
                      <a:r>
                        <a:rPr lang="en-US" altLang="zh-TW" sz="1200" b="1" i="0" u="none" strike="noStrike" dirty="0" smtClean="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1,271</a:t>
                      </a:r>
                      <a:r>
                        <a:rPr lang="zh-TW" altLang="en-US" sz="1200" b="1" i="0" u="none" strike="noStrike" dirty="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元 </a:t>
                      </a:r>
                      <a:r>
                        <a:rPr lang="en-US" altLang="zh-TW" sz="1200" b="1" i="0" u="none" strike="noStrike" dirty="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a:t>
                      </a:r>
                      <a:r>
                        <a:rPr lang="en-US" altLang="zh-TW" sz="1200" b="1" i="0" u="none" strike="noStrike" dirty="0" smtClean="0">
                          <a:solidFill>
                            <a:srgbClr val="CC0000"/>
                          </a:solidFill>
                          <a:effectLst/>
                          <a:latin typeface="微軟正黑體" panose="020B0604030504040204" pitchFamily="34" charset="-120"/>
                          <a:ea typeface="微軟正黑體" panose="020B0604030504040204" pitchFamily="34" charset="-120"/>
                          <a:cs typeface="Ebrima" panose="02000000000000000000" pitchFamily="2" charset="0"/>
                        </a:rPr>
                        <a:t>1</a:t>
                      </a:r>
                      <a:r>
                        <a:rPr lang="zh-TW" altLang="en-US" sz="1200" b="1" i="0" u="none" strike="noStrike" dirty="0" smtClean="0">
                          <a:solidFill>
                            <a:srgbClr val="CC0000"/>
                          </a:solidFill>
                          <a:effectLst/>
                          <a:latin typeface="微軟正黑體" panose="020B0604030504040204" pitchFamily="34" charset="-120"/>
                          <a:ea typeface="微軟正黑體" panose="020B0604030504040204" pitchFamily="34" charset="-120"/>
                          <a:cs typeface="Ebrima" panose="02000000000000000000" pitchFamily="2" charset="0"/>
                        </a:rPr>
                        <a:t> </a:t>
                      </a:r>
                      <a:endParaRPr lang="zh-TW" altLang="en-US" sz="1200" b="1" i="0" u="none" strike="noStrike" dirty="0">
                        <a:solidFill>
                          <a:srgbClr val="CC0000"/>
                        </a:solidFill>
                        <a:effectLst/>
                        <a:latin typeface="微軟正黑體" panose="020B0604030504040204" pitchFamily="34" charset="-120"/>
                        <a:ea typeface="微軟正黑體" panose="020B0604030504040204" pitchFamily="34" charset="-120"/>
                        <a:cs typeface="Ebrima" panose="02000000000000000000" pitchFamily="2"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TW" altLang="en-US" sz="1200" b="1" i="0" u="none" strike="noStrike" dirty="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 </a:t>
                      </a:r>
                      <a:r>
                        <a:rPr lang="en-US" altLang="zh-TW" sz="1200" b="1" i="0" u="none" strike="noStrike" dirty="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0</a:t>
                      </a:r>
                      <a:r>
                        <a:rPr lang="zh-TW" altLang="en-US" sz="1200" b="1" i="0" u="none" strike="noStrike" dirty="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元 </a:t>
                      </a:r>
                      <a:r>
                        <a:rPr lang="en-US" altLang="zh-TW" sz="1200" b="1" i="0" u="none" strike="noStrike" dirty="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a:t>
                      </a:r>
                      <a:r>
                        <a:rPr lang="en-US" altLang="zh-TW" sz="1200" b="1" i="0" u="none" strike="noStrike" dirty="0" smtClean="0">
                          <a:solidFill>
                            <a:srgbClr val="CC0000"/>
                          </a:solidFill>
                          <a:effectLst/>
                          <a:latin typeface="微軟正黑體" panose="020B0604030504040204" pitchFamily="34" charset="-120"/>
                          <a:ea typeface="微軟正黑體" panose="020B0604030504040204" pitchFamily="34" charset="-120"/>
                          <a:cs typeface="Ebrima" panose="02000000000000000000" pitchFamily="2" charset="0"/>
                        </a:rPr>
                        <a:t>0</a:t>
                      </a:r>
                      <a:endParaRPr lang="zh-TW" altLang="en-US" sz="1200" b="1" i="0" u="none" strike="noStrike" dirty="0">
                        <a:solidFill>
                          <a:srgbClr val="CC0000"/>
                        </a:solidFill>
                        <a:effectLst/>
                        <a:latin typeface="微軟正黑體" panose="020B0604030504040204" pitchFamily="34" charset="-120"/>
                        <a:ea typeface="微軟正黑體" panose="020B0604030504040204" pitchFamily="34" charset="-120"/>
                        <a:cs typeface="Ebrima" panose="02000000000000000000" pitchFamily="2"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TW" altLang="en-US" sz="1200" b="1" i="0" u="none" strike="noStrike" dirty="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 </a:t>
                      </a:r>
                      <a:r>
                        <a:rPr lang="en-US" altLang="zh-TW" sz="1200" b="1" i="0" u="none" strike="noStrike" dirty="0" smtClean="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3,629</a:t>
                      </a:r>
                      <a:r>
                        <a:rPr lang="zh-TW" altLang="en-US" sz="1200" b="1" i="0" u="none" strike="noStrike" dirty="0" smtClean="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元 </a:t>
                      </a:r>
                      <a:r>
                        <a:rPr lang="en-US" altLang="zh-TW" sz="1200" b="1" i="0" u="none" strike="noStrike" dirty="0" smtClean="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a:t>
                      </a:r>
                      <a:r>
                        <a:rPr lang="en-US" altLang="zh-TW" sz="1200" b="1" i="0" u="none" strike="noStrike" dirty="0" smtClean="0">
                          <a:solidFill>
                            <a:srgbClr val="CC0000"/>
                          </a:solidFill>
                          <a:effectLst/>
                          <a:latin typeface="微軟正黑體" panose="020B0604030504040204" pitchFamily="34" charset="-120"/>
                          <a:ea typeface="微軟正黑體" panose="020B0604030504040204" pitchFamily="34" charset="-120"/>
                          <a:cs typeface="Ebrima" panose="02000000000000000000" pitchFamily="2" charset="0"/>
                        </a:rPr>
                        <a:t>2</a:t>
                      </a:r>
                      <a:endParaRPr lang="zh-TW" altLang="en-US" sz="1200" b="1" i="0" u="none" strike="noStrike" dirty="0">
                        <a:solidFill>
                          <a:srgbClr val="CC0000"/>
                        </a:solidFill>
                        <a:effectLst/>
                        <a:latin typeface="微軟正黑體" panose="020B0604030504040204" pitchFamily="34" charset="-120"/>
                        <a:ea typeface="微軟正黑體" panose="020B0604030504040204" pitchFamily="34" charset="-120"/>
                        <a:cs typeface="Ebrima" panose="02000000000000000000" pitchFamily="2"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TW" altLang="en-US" sz="1200" b="1" i="0" u="none" strike="noStrike" dirty="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 </a:t>
                      </a:r>
                      <a:r>
                        <a:rPr lang="en-US" altLang="zh-TW" sz="1200" b="1" i="0" u="none" strike="noStrike" dirty="0" smtClean="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14,259</a:t>
                      </a:r>
                      <a:r>
                        <a:rPr lang="zh-TW" altLang="en-US" sz="1200" b="1" i="0" u="none" strike="noStrike" dirty="0" smtClean="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元 </a:t>
                      </a:r>
                      <a:r>
                        <a:rPr lang="en-US" altLang="zh-TW" sz="1200" b="1" i="0" u="none" strike="noStrike" dirty="0" smtClean="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a:t>
                      </a:r>
                      <a:r>
                        <a:rPr lang="en-US" altLang="zh-TW" sz="1200" b="1" i="0" u="none" strike="noStrike" dirty="0" smtClean="0">
                          <a:solidFill>
                            <a:srgbClr val="CC0000"/>
                          </a:solidFill>
                          <a:effectLst/>
                          <a:latin typeface="微軟正黑體" panose="020B0604030504040204" pitchFamily="34" charset="-120"/>
                          <a:ea typeface="微軟正黑體" panose="020B0604030504040204" pitchFamily="34" charset="-120"/>
                          <a:cs typeface="Ebrima" panose="02000000000000000000" pitchFamily="2" charset="0"/>
                        </a:rPr>
                        <a:t>3</a:t>
                      </a:r>
                      <a:r>
                        <a:rPr lang="zh-TW" altLang="en-US" sz="1200" b="1" i="0" u="none" strike="noStrike" dirty="0" smtClean="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 </a:t>
                      </a:r>
                      <a:endParaRPr lang="zh-TW" altLang="en-US" sz="1200" b="1" i="0" u="none" strike="noStrike" dirty="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 typeface="Wingdings" pitchFamily="2" charset="2"/>
                        <a:buNone/>
                        <a:tabLst/>
                      </a:pPr>
                      <a:r>
                        <a:rPr kumimoji="1" lang="en-US" altLang="zh-TW" sz="1200" b="1" i="0" u="none" strike="noStrike" kern="1200" cap="none" normalizeH="0" baseline="0" dirty="0" smtClean="0">
                          <a:ln>
                            <a:noFill/>
                          </a:ln>
                          <a:solidFill>
                            <a:srgbClr val="0000FF"/>
                          </a:solidFill>
                          <a:effectLst/>
                          <a:latin typeface="微軟正黑體" panose="020B0604030504040204" pitchFamily="34" charset="-120"/>
                          <a:ea typeface="微軟正黑體" panose="020B0604030504040204" pitchFamily="34" charset="-120"/>
                          <a:cs typeface="+mn-cs"/>
                        </a:rPr>
                        <a:t>19,159</a:t>
                      </a:r>
                      <a:r>
                        <a:rPr kumimoji="1" lang="zh-TW" altLang="en-US" sz="1200" b="1" i="0" u="none" strike="noStrike" kern="1200" cap="none" normalizeH="0" baseline="0" dirty="0">
                          <a:ln>
                            <a:noFill/>
                          </a:ln>
                          <a:solidFill>
                            <a:srgbClr val="0000FF"/>
                          </a:solidFill>
                          <a:effectLst/>
                          <a:latin typeface="微軟正黑體" panose="020B0604030504040204" pitchFamily="34" charset="-120"/>
                          <a:ea typeface="微軟正黑體" panose="020B0604030504040204" pitchFamily="34" charset="-120"/>
                          <a:cs typeface="+mn-cs"/>
                        </a:rPr>
                        <a:t>元</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 typeface="Wingdings" pitchFamily="2" charset="2"/>
                        <a:buNone/>
                        <a:tabLst/>
                        <a:defRPr/>
                      </a:pPr>
                      <a:r>
                        <a:rPr kumimoji="1" lang="en-US" altLang="zh-TW" sz="1200" b="1" i="0" u="none" strike="noStrike" kern="1200" cap="none" normalizeH="0" baseline="0" dirty="0" smtClean="0">
                          <a:ln>
                            <a:noFill/>
                          </a:ln>
                          <a:solidFill>
                            <a:srgbClr val="0000FF"/>
                          </a:solidFill>
                          <a:effectLst/>
                          <a:latin typeface="微軟正黑體" panose="020B0604030504040204" pitchFamily="34" charset="-120"/>
                          <a:ea typeface="微軟正黑體" panose="020B0604030504040204" pitchFamily="34" charset="-120"/>
                          <a:cs typeface="+mn-cs"/>
                        </a:rPr>
                        <a:t>1,960(</a:t>
                      </a:r>
                      <a:r>
                        <a:rPr kumimoji="1" lang="zh-TW" altLang="en-US" sz="1200" b="1" i="0" u="none" strike="noStrike" kern="1200" cap="none" normalizeH="0" baseline="0" dirty="0" smtClean="0">
                          <a:ln>
                            <a:noFill/>
                          </a:ln>
                          <a:solidFill>
                            <a:srgbClr val="0000FF"/>
                          </a:solidFill>
                          <a:effectLst/>
                          <a:latin typeface="微軟正黑體" panose="020B0604030504040204" pitchFamily="34" charset="-120"/>
                          <a:ea typeface="微軟正黑體" panose="020B0604030504040204" pitchFamily="34" charset="-120"/>
                          <a:cs typeface="+mn-cs"/>
                        </a:rPr>
                        <a:t>元</a:t>
                      </a:r>
                      <a:r>
                        <a:rPr kumimoji="1" lang="en-US" altLang="zh-TW" sz="1200" b="1" i="0" u="none" strike="noStrike" kern="1200" cap="none" normalizeH="0" baseline="0" dirty="0" smtClean="0">
                          <a:ln>
                            <a:noFill/>
                          </a:ln>
                          <a:solidFill>
                            <a:srgbClr val="0000FF"/>
                          </a:solidFill>
                          <a:effectLst/>
                          <a:latin typeface="微軟正黑體" panose="020B0604030504040204" pitchFamily="34" charset="-120"/>
                          <a:ea typeface="微軟正黑體" panose="020B0604030504040204" pitchFamily="34" charset="-120"/>
                          <a:cs typeface="+mn-cs"/>
                        </a:rPr>
                        <a:t>/</a:t>
                      </a:r>
                      <a:r>
                        <a:rPr kumimoji="1" lang="zh-TW" altLang="en-US" sz="1200" b="1" i="0" u="none" strike="noStrike" kern="1200" cap="none" normalizeH="0" baseline="0" dirty="0" smtClean="0">
                          <a:ln>
                            <a:noFill/>
                          </a:ln>
                          <a:solidFill>
                            <a:srgbClr val="0000FF"/>
                          </a:solidFill>
                          <a:effectLst/>
                          <a:latin typeface="微軟正黑體" panose="020B0604030504040204" pitchFamily="34" charset="-120"/>
                          <a:ea typeface="微軟正黑體" panose="020B0604030504040204" pitchFamily="34" charset="-120"/>
                          <a:cs typeface="+mn-cs"/>
                        </a:rPr>
                        <a:t>人</a:t>
                      </a:r>
                      <a:r>
                        <a:rPr kumimoji="1" lang="en-US" altLang="zh-TW" sz="1200" b="1" i="0" u="none" strike="noStrike" kern="1200" cap="none" normalizeH="0" baseline="0" dirty="0" smtClean="0">
                          <a:ln>
                            <a:noFill/>
                          </a:ln>
                          <a:solidFill>
                            <a:srgbClr val="0000FF"/>
                          </a:solidFill>
                          <a:effectLst/>
                          <a:latin typeface="微軟正黑體" panose="020B0604030504040204" pitchFamily="34" charset="-120"/>
                          <a:ea typeface="微軟正黑體" panose="020B0604030504040204" pitchFamily="34" charset="-120"/>
                          <a:cs typeface="+mn-cs"/>
                        </a:rPr>
                        <a:t>)</a:t>
                      </a:r>
                      <a:endParaRPr kumimoji="1" lang="zh-TW" altLang="en-US" sz="1200" b="1" i="0" u="none" strike="noStrike" kern="1200" cap="none" normalizeH="0" baseline="0" dirty="0" smtClean="0">
                        <a:ln>
                          <a:noFill/>
                        </a:ln>
                        <a:solidFill>
                          <a:srgbClr val="0000FF"/>
                        </a:solidFill>
                        <a:effectLst/>
                        <a:latin typeface="微軟正黑體" panose="020B0604030504040204" pitchFamily="34" charset="-120"/>
                        <a:ea typeface="微軟正黑體" panose="020B0604030504040204" pitchFamily="34" charset="-120"/>
                        <a:cs typeface="+mn-cs"/>
                      </a:endParaRPr>
                    </a:p>
                  </a:txBody>
                  <a:tcPr marL="6350" marR="6350" marT="6350"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21429">
                <a:tc>
                  <a:txBody>
                    <a:bodyPr/>
                    <a:lstStyle/>
                    <a:p>
                      <a:pPr marL="0" marR="0" lvl="0" indent="0" algn="ctr" defTabSz="914400" rtl="0" eaLnBrk="1" fontAlgn="ctr" latinLnBrk="0" hangingPunct="1">
                        <a:lnSpc>
                          <a:spcPct val="100000"/>
                        </a:lnSpc>
                        <a:spcBef>
                          <a:spcPct val="20000"/>
                        </a:spcBef>
                        <a:spcAft>
                          <a:spcPct val="0"/>
                        </a:spcAft>
                        <a:buClrTx/>
                        <a:buSzTx/>
                        <a:buFont typeface="Wingdings" pitchFamily="2" charset="2"/>
                        <a:buNone/>
                        <a:tabLst/>
                      </a:pPr>
                      <a:r>
                        <a:rPr lang="zh-TW" altLang="en-US" sz="1200" b="1" i="0" u="none" strike="noStrike" kern="1200" dirty="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化工組</a:t>
                      </a:r>
                      <a:r>
                        <a:rPr lang="en-US" altLang="zh-TW" sz="1200" b="1" i="0" u="none" strike="noStrike" kern="1200" dirty="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a:t>
                      </a:r>
                      <a:r>
                        <a:rPr lang="en-US" altLang="zh-TW" sz="1200" b="1" i="0" u="none" strike="noStrike" kern="1200" dirty="0">
                          <a:solidFill>
                            <a:srgbClr val="CC0000"/>
                          </a:solidFill>
                          <a:effectLst/>
                          <a:latin typeface="微軟正黑體" panose="020B0604030504040204" pitchFamily="34" charset="-120"/>
                          <a:ea typeface="微軟正黑體" panose="020B0604030504040204" pitchFamily="34" charset="-120"/>
                          <a:cs typeface="Ebrima" panose="02000000000000000000" pitchFamily="2" charset="0"/>
                        </a:rPr>
                        <a:t>24</a:t>
                      </a:r>
                      <a:r>
                        <a:rPr lang="zh-TW" altLang="en-US" sz="1200" b="1" i="0" u="none" strike="noStrike" kern="1200" dirty="0">
                          <a:solidFill>
                            <a:srgbClr val="CC0000"/>
                          </a:solidFill>
                          <a:effectLst/>
                          <a:latin typeface="微軟正黑體" panose="020B0604030504040204" pitchFamily="34" charset="-120"/>
                          <a:ea typeface="微軟正黑體" panose="020B0604030504040204" pitchFamily="34" charset="-120"/>
                          <a:cs typeface="Ebrima" panose="02000000000000000000" pitchFamily="2" charset="0"/>
                        </a:rPr>
                        <a:t>人</a:t>
                      </a:r>
                      <a:r>
                        <a:rPr lang="en-US" altLang="zh-TW" sz="1200" b="1" i="0" u="none" strike="noStrike" kern="1200" dirty="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a:t>
                      </a:r>
                    </a:p>
                  </a:txBody>
                  <a:tcPr marL="6350" marR="6350" marT="6350"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TW" altLang="en-US" sz="1200" b="1" i="0" u="none" strike="noStrike" dirty="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 </a:t>
                      </a:r>
                      <a:r>
                        <a:rPr lang="en-US" altLang="zh-TW" sz="1200" b="1" i="0" u="none" strike="noStrike" dirty="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0</a:t>
                      </a:r>
                      <a:r>
                        <a:rPr lang="zh-TW" altLang="en-US" sz="1200" b="1" i="0" u="none" strike="noStrike" dirty="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元 </a:t>
                      </a:r>
                      <a:r>
                        <a:rPr lang="en-US" altLang="zh-TW" sz="1200" b="1" i="0" u="none" strike="noStrike" dirty="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a:t>
                      </a:r>
                      <a:r>
                        <a:rPr lang="en-US" altLang="zh-TW" sz="1200" b="1" i="0" u="none" strike="noStrike" dirty="0" smtClean="0">
                          <a:solidFill>
                            <a:srgbClr val="CC0000"/>
                          </a:solidFill>
                          <a:effectLst/>
                          <a:latin typeface="微軟正黑體" panose="020B0604030504040204" pitchFamily="34" charset="-120"/>
                          <a:ea typeface="微軟正黑體" panose="020B0604030504040204" pitchFamily="34" charset="-120"/>
                          <a:cs typeface="Ebrima" panose="02000000000000000000" pitchFamily="2" charset="0"/>
                        </a:rPr>
                        <a:t>0</a:t>
                      </a:r>
                      <a:endParaRPr lang="zh-TW" altLang="en-US" sz="1200" b="1" i="0" u="none" strike="noStrike" dirty="0">
                        <a:solidFill>
                          <a:srgbClr val="CC0000"/>
                        </a:solidFill>
                        <a:effectLst/>
                        <a:latin typeface="微軟正黑體" panose="020B0604030504040204" pitchFamily="34" charset="-120"/>
                        <a:ea typeface="微軟正黑體" panose="020B0604030504040204" pitchFamily="34" charset="-120"/>
                        <a:cs typeface="Ebrima" panose="02000000000000000000" pitchFamily="2"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TW" altLang="en-US" sz="1200" b="1" i="0" u="none" strike="noStrike" dirty="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 </a:t>
                      </a:r>
                      <a:r>
                        <a:rPr lang="en-US" altLang="zh-TW" sz="1200" b="1" i="0" u="none" strike="noStrike" dirty="0" smtClean="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2,059</a:t>
                      </a:r>
                      <a:r>
                        <a:rPr lang="zh-TW" altLang="en-US" sz="1200" b="1" i="0" u="none" strike="noStrike" dirty="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元 </a:t>
                      </a:r>
                      <a:r>
                        <a:rPr lang="en-US" altLang="zh-TW" sz="1200" b="1" i="0" u="none" strike="noStrike" dirty="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a:t>
                      </a:r>
                      <a:r>
                        <a:rPr lang="en-US" altLang="zh-TW" sz="1200" b="1" i="0" u="none" strike="noStrike" dirty="0" smtClean="0">
                          <a:solidFill>
                            <a:srgbClr val="CC0000"/>
                          </a:solidFill>
                          <a:effectLst/>
                          <a:latin typeface="微軟正黑體" panose="020B0604030504040204" pitchFamily="34" charset="-120"/>
                          <a:ea typeface="微軟正黑體" panose="020B0604030504040204" pitchFamily="34" charset="-120"/>
                          <a:cs typeface="Ebrima" panose="02000000000000000000" pitchFamily="2" charset="0"/>
                        </a:rPr>
                        <a:t>1</a:t>
                      </a:r>
                      <a:endParaRPr lang="zh-TW" altLang="en-US" sz="1200" b="1" i="0" u="none" strike="noStrike" dirty="0">
                        <a:solidFill>
                          <a:srgbClr val="CC0000"/>
                        </a:solidFill>
                        <a:effectLst/>
                        <a:latin typeface="微軟正黑體" panose="020B0604030504040204" pitchFamily="34" charset="-120"/>
                        <a:ea typeface="微軟正黑體" panose="020B0604030504040204" pitchFamily="34" charset="-120"/>
                        <a:cs typeface="Ebrima" panose="02000000000000000000" pitchFamily="2"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TW" altLang="en-US" sz="1200" b="1" i="0" u="none" strike="noStrike" dirty="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 </a:t>
                      </a:r>
                      <a:r>
                        <a:rPr lang="en-US" altLang="zh-TW" sz="1200" b="1" i="0" u="none" strike="noStrike" dirty="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0</a:t>
                      </a:r>
                      <a:r>
                        <a:rPr lang="zh-TW" altLang="en-US" sz="1200" b="1" i="0" u="none" strike="noStrike" dirty="0" smtClean="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元 </a:t>
                      </a:r>
                      <a:r>
                        <a:rPr lang="en-US" altLang="zh-TW" sz="1200" b="1" i="0" u="none" strike="noStrike" dirty="0" smtClean="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a:t>
                      </a:r>
                      <a:r>
                        <a:rPr lang="en-US" altLang="zh-TW" sz="1200" b="1" i="0" u="none" strike="noStrike" dirty="0" smtClean="0">
                          <a:solidFill>
                            <a:srgbClr val="CC0000"/>
                          </a:solidFill>
                          <a:effectLst/>
                          <a:latin typeface="微軟正黑體" panose="020B0604030504040204" pitchFamily="34" charset="-120"/>
                          <a:ea typeface="微軟正黑體" panose="020B0604030504040204" pitchFamily="34" charset="-120"/>
                          <a:cs typeface="Ebrima" panose="02000000000000000000" pitchFamily="2" charset="0"/>
                        </a:rPr>
                        <a:t>0</a:t>
                      </a:r>
                      <a:endParaRPr lang="zh-TW" altLang="en-US" sz="1200" b="1" i="0" u="none" strike="noStrike" dirty="0">
                        <a:solidFill>
                          <a:srgbClr val="CC0000"/>
                        </a:solidFill>
                        <a:effectLst/>
                        <a:latin typeface="微軟正黑體" panose="020B0604030504040204" pitchFamily="34" charset="-120"/>
                        <a:ea typeface="微軟正黑體" panose="020B0604030504040204" pitchFamily="34" charset="-120"/>
                        <a:cs typeface="Ebrima" panose="02000000000000000000" pitchFamily="2"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TW" altLang="en-US" sz="1200" b="1" i="0" u="none" strike="noStrike" dirty="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 </a:t>
                      </a:r>
                      <a:r>
                        <a:rPr lang="en-US" altLang="zh-TW" sz="1200" b="1" i="0" u="none" strike="noStrike" dirty="0" smtClean="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2,800</a:t>
                      </a:r>
                      <a:r>
                        <a:rPr lang="zh-TW" altLang="en-US" sz="1200" b="1" i="0" u="none" strike="noStrike" dirty="0" smtClean="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元 </a:t>
                      </a:r>
                      <a:r>
                        <a:rPr lang="en-US" altLang="zh-TW" sz="1200" b="1" i="0" u="none" strike="noStrike" dirty="0" smtClean="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a:t>
                      </a:r>
                      <a:r>
                        <a:rPr lang="en-US" altLang="zh-TW" sz="1200" b="1" i="0" u="none" strike="noStrike" dirty="0" smtClean="0">
                          <a:solidFill>
                            <a:srgbClr val="CC0000"/>
                          </a:solidFill>
                          <a:effectLst/>
                          <a:latin typeface="微軟正黑體" panose="020B0604030504040204" pitchFamily="34" charset="-120"/>
                          <a:ea typeface="微軟正黑體" panose="020B0604030504040204" pitchFamily="34" charset="-120"/>
                          <a:cs typeface="Ebrima" panose="02000000000000000000" pitchFamily="2" charset="0"/>
                        </a:rPr>
                        <a:t>2</a:t>
                      </a:r>
                      <a:endParaRPr lang="zh-TW" altLang="en-US" sz="1200" b="1" i="0" u="none" strike="noStrike" dirty="0">
                        <a:solidFill>
                          <a:srgbClr val="CC0000"/>
                        </a:solidFill>
                        <a:effectLst/>
                        <a:latin typeface="微軟正黑體" panose="020B0604030504040204" pitchFamily="34" charset="-120"/>
                        <a:ea typeface="微軟正黑體" panose="020B0604030504040204" pitchFamily="34" charset="-120"/>
                        <a:cs typeface="Ebrima" panose="02000000000000000000" pitchFamily="2"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 typeface="Wingdings" pitchFamily="2" charset="2"/>
                        <a:buNone/>
                        <a:tabLst/>
                      </a:pPr>
                      <a:r>
                        <a:rPr kumimoji="1" lang="zh-TW" altLang="en-US" sz="1200" b="1" i="0" u="none" strike="noStrike" kern="1200" cap="none" normalizeH="0" baseline="0" dirty="0">
                          <a:ln>
                            <a:noFill/>
                          </a:ln>
                          <a:solidFill>
                            <a:srgbClr val="0000FF"/>
                          </a:solidFill>
                          <a:effectLst/>
                          <a:latin typeface="微軟正黑體" panose="020B0604030504040204" pitchFamily="34" charset="-120"/>
                          <a:ea typeface="微軟正黑體" panose="020B0604030504040204" pitchFamily="34" charset="-120"/>
                          <a:cs typeface="+mn-cs"/>
                        </a:rPr>
                        <a:t> </a:t>
                      </a:r>
                      <a:r>
                        <a:rPr kumimoji="1" lang="en-US" altLang="zh-TW" sz="1200" b="1" i="0" u="none" strike="noStrike" kern="1200" cap="none" normalizeH="0" baseline="0" dirty="0" smtClean="0">
                          <a:ln>
                            <a:noFill/>
                          </a:ln>
                          <a:solidFill>
                            <a:srgbClr val="0000FF"/>
                          </a:solidFill>
                          <a:effectLst/>
                          <a:latin typeface="微軟正黑體" panose="020B0604030504040204" pitchFamily="34" charset="-120"/>
                          <a:ea typeface="微軟正黑體" panose="020B0604030504040204" pitchFamily="34" charset="-120"/>
                          <a:cs typeface="+mn-cs"/>
                        </a:rPr>
                        <a:t>4,859</a:t>
                      </a:r>
                      <a:r>
                        <a:rPr kumimoji="1" lang="zh-TW" altLang="en-US" sz="1200" b="1" i="0" u="none" strike="noStrike" kern="1200" cap="none" normalizeH="0" baseline="0" dirty="0">
                          <a:ln>
                            <a:noFill/>
                          </a:ln>
                          <a:solidFill>
                            <a:srgbClr val="0000FF"/>
                          </a:solidFill>
                          <a:effectLst/>
                          <a:latin typeface="微軟正黑體" panose="020B0604030504040204" pitchFamily="34" charset="-120"/>
                          <a:ea typeface="微軟正黑體" panose="020B0604030504040204" pitchFamily="34" charset="-120"/>
                          <a:cs typeface="+mn-cs"/>
                        </a:rPr>
                        <a:t>元 </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 typeface="Wingdings" pitchFamily="2" charset="2"/>
                        <a:buNone/>
                        <a:tabLst/>
                        <a:defRPr/>
                      </a:pPr>
                      <a:r>
                        <a:rPr kumimoji="1" lang="en-US" altLang="zh-TW" sz="1200" b="1" i="0" u="none" strike="noStrike" kern="1200" cap="none" normalizeH="0" baseline="0" dirty="0" smtClean="0">
                          <a:ln>
                            <a:noFill/>
                          </a:ln>
                          <a:solidFill>
                            <a:srgbClr val="0000FF"/>
                          </a:solidFill>
                          <a:effectLst/>
                          <a:latin typeface="微軟正黑體" panose="020B0604030504040204" pitchFamily="34" charset="-120"/>
                          <a:ea typeface="微軟正黑體" panose="020B0604030504040204" pitchFamily="34" charset="-120"/>
                          <a:cs typeface="+mn-cs"/>
                        </a:rPr>
                        <a:t>865(</a:t>
                      </a:r>
                      <a:r>
                        <a:rPr kumimoji="1" lang="zh-TW" altLang="en-US" sz="1200" b="1" i="0" u="none" strike="noStrike" kern="1200" cap="none" normalizeH="0" baseline="0" dirty="0" smtClean="0">
                          <a:ln>
                            <a:noFill/>
                          </a:ln>
                          <a:solidFill>
                            <a:srgbClr val="0000FF"/>
                          </a:solidFill>
                          <a:effectLst/>
                          <a:latin typeface="微軟正黑體" panose="020B0604030504040204" pitchFamily="34" charset="-120"/>
                          <a:ea typeface="微軟正黑體" panose="020B0604030504040204" pitchFamily="34" charset="-120"/>
                          <a:cs typeface="+mn-cs"/>
                        </a:rPr>
                        <a:t>元</a:t>
                      </a:r>
                      <a:r>
                        <a:rPr kumimoji="1" lang="en-US" altLang="zh-TW" sz="1200" b="1" i="0" u="none" strike="noStrike" kern="1200" cap="none" normalizeH="0" baseline="0" dirty="0" smtClean="0">
                          <a:ln>
                            <a:noFill/>
                          </a:ln>
                          <a:solidFill>
                            <a:srgbClr val="0000FF"/>
                          </a:solidFill>
                          <a:effectLst/>
                          <a:latin typeface="微軟正黑體" panose="020B0604030504040204" pitchFamily="34" charset="-120"/>
                          <a:ea typeface="微軟正黑體" panose="020B0604030504040204" pitchFamily="34" charset="-120"/>
                          <a:cs typeface="+mn-cs"/>
                        </a:rPr>
                        <a:t>/</a:t>
                      </a:r>
                      <a:r>
                        <a:rPr kumimoji="1" lang="zh-TW" altLang="en-US" sz="1200" b="1" i="0" u="none" strike="noStrike" kern="1200" cap="none" normalizeH="0" baseline="0" dirty="0" smtClean="0">
                          <a:ln>
                            <a:noFill/>
                          </a:ln>
                          <a:solidFill>
                            <a:srgbClr val="0000FF"/>
                          </a:solidFill>
                          <a:effectLst/>
                          <a:latin typeface="微軟正黑體" panose="020B0604030504040204" pitchFamily="34" charset="-120"/>
                          <a:ea typeface="微軟正黑體" panose="020B0604030504040204" pitchFamily="34" charset="-120"/>
                          <a:cs typeface="+mn-cs"/>
                        </a:rPr>
                        <a:t>人</a:t>
                      </a:r>
                      <a:r>
                        <a:rPr kumimoji="1" lang="en-US" altLang="zh-TW" sz="1200" b="1" i="0" u="none" strike="noStrike" kern="1200" cap="none" normalizeH="0" baseline="0" dirty="0" smtClean="0">
                          <a:ln>
                            <a:noFill/>
                          </a:ln>
                          <a:solidFill>
                            <a:srgbClr val="0000FF"/>
                          </a:solidFill>
                          <a:effectLst/>
                          <a:latin typeface="微軟正黑體" panose="020B0604030504040204" pitchFamily="34" charset="-120"/>
                          <a:ea typeface="微軟正黑體" panose="020B0604030504040204" pitchFamily="34" charset="-120"/>
                          <a:cs typeface="+mn-cs"/>
                        </a:rPr>
                        <a:t>)</a:t>
                      </a:r>
                      <a:endParaRPr kumimoji="1" lang="zh-TW" altLang="en-US" sz="1200" b="1" i="0" u="none" strike="noStrike" kern="1200" cap="none" normalizeH="0" baseline="0" dirty="0" smtClean="0">
                        <a:ln>
                          <a:noFill/>
                        </a:ln>
                        <a:solidFill>
                          <a:srgbClr val="0000FF"/>
                        </a:solidFill>
                        <a:effectLst/>
                        <a:latin typeface="微軟正黑體" panose="020B0604030504040204" pitchFamily="34" charset="-120"/>
                        <a:ea typeface="微軟正黑體" panose="020B0604030504040204" pitchFamily="34" charset="-120"/>
                        <a:cs typeface="+mn-cs"/>
                      </a:endParaRPr>
                    </a:p>
                  </a:txBody>
                  <a:tcPr marL="6350" marR="6350" marT="6350"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21429">
                <a:tc>
                  <a:txBody>
                    <a:bodyPr/>
                    <a:lstStyle/>
                    <a:p>
                      <a:pPr marL="0" marR="0" lvl="0" indent="0" algn="ctr" defTabSz="914400" rtl="0" eaLnBrk="1" fontAlgn="ctr" latinLnBrk="0" hangingPunct="1">
                        <a:lnSpc>
                          <a:spcPct val="100000"/>
                        </a:lnSpc>
                        <a:spcBef>
                          <a:spcPct val="20000"/>
                        </a:spcBef>
                        <a:spcAft>
                          <a:spcPct val="0"/>
                        </a:spcAft>
                        <a:buClrTx/>
                        <a:buSzTx/>
                        <a:buFont typeface="Wingdings" pitchFamily="2" charset="2"/>
                        <a:buNone/>
                        <a:tabLst/>
                      </a:pPr>
                      <a:r>
                        <a:rPr lang="zh-TW" altLang="en-US" sz="1200" b="1" i="0" u="none" strike="noStrike" kern="1200" dirty="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工程組</a:t>
                      </a:r>
                      <a:r>
                        <a:rPr lang="en-US" altLang="zh-TW" sz="1200" b="1" i="0" u="none" strike="noStrike" kern="1200" dirty="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a:t>
                      </a:r>
                      <a:r>
                        <a:rPr lang="en-US" altLang="zh-TW" sz="1200" b="1" i="0" u="none" strike="noStrike" kern="1200" dirty="0">
                          <a:solidFill>
                            <a:srgbClr val="CC0000"/>
                          </a:solidFill>
                          <a:effectLst/>
                          <a:latin typeface="微軟正黑體" panose="020B0604030504040204" pitchFamily="34" charset="-120"/>
                          <a:ea typeface="微軟正黑體" panose="020B0604030504040204" pitchFamily="34" charset="-120"/>
                          <a:cs typeface="Ebrima" panose="02000000000000000000" pitchFamily="2" charset="0"/>
                        </a:rPr>
                        <a:t>10</a:t>
                      </a:r>
                      <a:r>
                        <a:rPr lang="zh-TW" altLang="en-US" sz="1200" b="1" i="0" u="none" strike="noStrike" kern="1200" dirty="0">
                          <a:solidFill>
                            <a:srgbClr val="CC0000"/>
                          </a:solidFill>
                          <a:effectLst/>
                          <a:latin typeface="微軟正黑體" panose="020B0604030504040204" pitchFamily="34" charset="-120"/>
                          <a:ea typeface="微軟正黑體" panose="020B0604030504040204" pitchFamily="34" charset="-120"/>
                          <a:cs typeface="Ebrima" panose="02000000000000000000" pitchFamily="2" charset="0"/>
                        </a:rPr>
                        <a:t>人</a:t>
                      </a:r>
                      <a:r>
                        <a:rPr lang="en-US" altLang="zh-TW" sz="1200" b="1" i="0" u="none" strike="noStrike" kern="1200" dirty="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a:t>
                      </a:r>
                    </a:p>
                  </a:txBody>
                  <a:tcPr marL="6350" marR="6350" marT="6350"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TW" altLang="en-US" sz="1200" b="1" i="0" u="none" strike="noStrike" dirty="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 </a:t>
                      </a:r>
                      <a:r>
                        <a:rPr lang="en-US" altLang="zh-TW" sz="1200" b="1" i="0" u="none" strike="noStrike" dirty="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0</a:t>
                      </a:r>
                      <a:r>
                        <a:rPr lang="zh-TW" altLang="en-US" sz="1200" b="1" i="0" u="none" strike="noStrike" dirty="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元 </a:t>
                      </a:r>
                      <a:r>
                        <a:rPr lang="en-US" altLang="zh-TW" sz="1200" b="1" i="0" u="none" strike="noStrike" dirty="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a:t>
                      </a:r>
                      <a:r>
                        <a:rPr lang="en-US" altLang="zh-TW" sz="1200" b="1" i="0" u="none" strike="noStrike" dirty="0" smtClean="0">
                          <a:solidFill>
                            <a:srgbClr val="CC0000"/>
                          </a:solidFill>
                          <a:effectLst/>
                          <a:latin typeface="微軟正黑體" panose="020B0604030504040204" pitchFamily="34" charset="-120"/>
                          <a:ea typeface="微軟正黑體" panose="020B0604030504040204" pitchFamily="34" charset="-120"/>
                          <a:cs typeface="Ebrima" panose="02000000000000000000" pitchFamily="2" charset="0"/>
                        </a:rPr>
                        <a:t>0</a:t>
                      </a:r>
                      <a:endParaRPr lang="zh-TW" altLang="en-US" sz="1200" b="1" i="0" u="none" strike="noStrike" dirty="0">
                        <a:solidFill>
                          <a:srgbClr val="CC0000"/>
                        </a:solidFill>
                        <a:effectLst/>
                        <a:latin typeface="微軟正黑體" panose="020B0604030504040204" pitchFamily="34" charset="-120"/>
                        <a:ea typeface="微軟正黑體" panose="020B0604030504040204" pitchFamily="34" charset="-120"/>
                        <a:cs typeface="Ebrima" panose="02000000000000000000" pitchFamily="2"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TW" altLang="en-US" sz="1200" b="1" i="0" u="none" strike="noStrike" dirty="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 </a:t>
                      </a:r>
                      <a:r>
                        <a:rPr lang="en-US" altLang="zh-TW" sz="1200" b="1" i="0" u="none" strike="noStrike" dirty="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0</a:t>
                      </a:r>
                      <a:r>
                        <a:rPr lang="zh-TW" altLang="en-US" sz="1200" b="1" i="0" u="none" strike="noStrike" dirty="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元 </a:t>
                      </a:r>
                      <a:r>
                        <a:rPr lang="en-US" altLang="zh-TW" sz="1200" b="1" i="0" u="none" strike="noStrike" dirty="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a:t>
                      </a:r>
                      <a:r>
                        <a:rPr lang="en-US" altLang="zh-TW" sz="1200" b="1" i="0" u="none" strike="noStrike" dirty="0" smtClean="0">
                          <a:solidFill>
                            <a:srgbClr val="CC0000"/>
                          </a:solidFill>
                          <a:effectLst/>
                          <a:latin typeface="微軟正黑體" panose="020B0604030504040204" pitchFamily="34" charset="-120"/>
                          <a:ea typeface="微軟正黑體" panose="020B0604030504040204" pitchFamily="34" charset="-120"/>
                          <a:cs typeface="Ebrima" panose="02000000000000000000" pitchFamily="2" charset="0"/>
                        </a:rPr>
                        <a:t>0</a:t>
                      </a:r>
                      <a:endParaRPr lang="zh-TW" altLang="en-US" sz="1200" b="1" i="0" u="none" strike="noStrike" dirty="0">
                        <a:solidFill>
                          <a:srgbClr val="CC0000"/>
                        </a:solidFill>
                        <a:effectLst/>
                        <a:latin typeface="微軟正黑體" panose="020B0604030504040204" pitchFamily="34" charset="-120"/>
                        <a:ea typeface="微軟正黑體" panose="020B0604030504040204" pitchFamily="34" charset="-120"/>
                        <a:cs typeface="Ebrima" panose="02000000000000000000" pitchFamily="2"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TW" altLang="en-US" sz="1200" b="1" i="0" u="none" strike="noStrike" dirty="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 </a:t>
                      </a:r>
                      <a:r>
                        <a:rPr lang="en-US" altLang="zh-TW" sz="1200" b="1" i="0" u="none" strike="noStrike" dirty="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0</a:t>
                      </a:r>
                      <a:r>
                        <a:rPr lang="zh-TW" altLang="en-US" sz="1200" b="1" i="0" u="none" strike="noStrike" dirty="0" smtClean="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元 </a:t>
                      </a:r>
                      <a:r>
                        <a:rPr lang="en-US" altLang="zh-TW" sz="1200" b="1" i="0" u="none" strike="noStrike" dirty="0" smtClean="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a:t>
                      </a:r>
                      <a:r>
                        <a:rPr lang="en-US" altLang="zh-TW" sz="1200" b="1" i="0" u="none" strike="noStrike" dirty="0" smtClean="0">
                          <a:solidFill>
                            <a:srgbClr val="CC0000"/>
                          </a:solidFill>
                          <a:effectLst/>
                          <a:latin typeface="微軟正黑體" panose="020B0604030504040204" pitchFamily="34" charset="-120"/>
                          <a:ea typeface="微軟正黑體" panose="020B0604030504040204" pitchFamily="34" charset="-120"/>
                          <a:cs typeface="Ebrima" panose="02000000000000000000" pitchFamily="2" charset="0"/>
                        </a:rPr>
                        <a:t>0</a:t>
                      </a:r>
                      <a:endParaRPr lang="zh-TW" altLang="en-US" sz="1200" b="1" i="0" u="none" strike="noStrike" dirty="0">
                        <a:solidFill>
                          <a:srgbClr val="CC0000"/>
                        </a:solidFill>
                        <a:effectLst/>
                        <a:latin typeface="微軟正黑體" panose="020B0604030504040204" pitchFamily="34" charset="-120"/>
                        <a:ea typeface="微軟正黑體" panose="020B0604030504040204" pitchFamily="34" charset="-120"/>
                        <a:cs typeface="Ebrima" panose="02000000000000000000" pitchFamily="2"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TW" altLang="en-US" sz="1200" b="1" i="0" u="none" strike="noStrike" dirty="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 </a:t>
                      </a:r>
                      <a:r>
                        <a:rPr lang="en-US" altLang="zh-TW" sz="1200" b="1" i="0" u="none" strike="noStrike" dirty="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0</a:t>
                      </a:r>
                      <a:r>
                        <a:rPr lang="zh-TW" altLang="en-US" sz="1200" b="1" i="0" u="none" strike="noStrike" dirty="0" smtClean="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元 </a:t>
                      </a:r>
                      <a:r>
                        <a:rPr lang="en-US" altLang="zh-TW" sz="1200" b="1" i="0" u="none" strike="noStrike" dirty="0" smtClean="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a:t>
                      </a:r>
                      <a:r>
                        <a:rPr lang="en-US" altLang="zh-TW" sz="1200" b="1" i="0" u="none" strike="noStrike" dirty="0" smtClean="0">
                          <a:solidFill>
                            <a:srgbClr val="CC0000"/>
                          </a:solidFill>
                          <a:effectLst/>
                          <a:latin typeface="微軟正黑體" panose="020B0604030504040204" pitchFamily="34" charset="-120"/>
                          <a:ea typeface="微軟正黑體" panose="020B0604030504040204" pitchFamily="34" charset="-120"/>
                          <a:cs typeface="Ebrima" panose="02000000000000000000" pitchFamily="2" charset="0"/>
                        </a:rPr>
                        <a:t>0</a:t>
                      </a:r>
                      <a:endParaRPr lang="zh-TW" altLang="en-US" sz="1200" b="1" i="0" u="none" strike="noStrike" dirty="0">
                        <a:solidFill>
                          <a:srgbClr val="CC0000"/>
                        </a:solidFill>
                        <a:effectLst/>
                        <a:latin typeface="微軟正黑體" panose="020B0604030504040204" pitchFamily="34" charset="-120"/>
                        <a:ea typeface="微軟正黑體" panose="020B0604030504040204" pitchFamily="34" charset="-120"/>
                        <a:cs typeface="Ebrima" panose="02000000000000000000" pitchFamily="2"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 typeface="Wingdings" pitchFamily="2" charset="2"/>
                        <a:buNone/>
                        <a:tabLst/>
                      </a:pPr>
                      <a:r>
                        <a:rPr kumimoji="1" lang="zh-TW" altLang="en-US" sz="1200" b="1" i="0" u="none" strike="noStrike" kern="1200" cap="none" normalizeH="0" baseline="0" dirty="0">
                          <a:ln>
                            <a:noFill/>
                          </a:ln>
                          <a:solidFill>
                            <a:srgbClr val="0000FF"/>
                          </a:solidFill>
                          <a:effectLst/>
                          <a:latin typeface="微軟正黑體" panose="020B0604030504040204" pitchFamily="34" charset="-120"/>
                          <a:ea typeface="微軟正黑體" panose="020B0604030504040204" pitchFamily="34" charset="-120"/>
                          <a:cs typeface="+mn-cs"/>
                        </a:rPr>
                        <a:t> </a:t>
                      </a:r>
                      <a:r>
                        <a:rPr kumimoji="1" lang="en-US" altLang="zh-TW" sz="1200" b="1" i="0" u="none" strike="noStrike" kern="1200" cap="none" normalizeH="0" baseline="0" dirty="0">
                          <a:ln>
                            <a:noFill/>
                          </a:ln>
                          <a:solidFill>
                            <a:srgbClr val="0000FF"/>
                          </a:solidFill>
                          <a:effectLst/>
                          <a:latin typeface="微軟正黑體" panose="020B0604030504040204" pitchFamily="34" charset="-120"/>
                          <a:ea typeface="微軟正黑體" panose="020B0604030504040204" pitchFamily="34" charset="-120"/>
                          <a:cs typeface="+mn-cs"/>
                        </a:rPr>
                        <a:t>0</a:t>
                      </a:r>
                      <a:r>
                        <a:rPr kumimoji="1" lang="zh-TW" altLang="en-US" sz="1200" b="1" i="0" u="none" strike="noStrike" kern="1200" cap="none" normalizeH="0" baseline="0" dirty="0">
                          <a:ln>
                            <a:noFill/>
                          </a:ln>
                          <a:solidFill>
                            <a:srgbClr val="0000FF"/>
                          </a:solidFill>
                          <a:effectLst/>
                          <a:latin typeface="微軟正黑體" panose="020B0604030504040204" pitchFamily="34" charset="-120"/>
                          <a:ea typeface="微軟正黑體" panose="020B0604030504040204" pitchFamily="34" charset="-120"/>
                          <a:cs typeface="+mn-cs"/>
                        </a:rPr>
                        <a:t>元 </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 typeface="Wingdings" pitchFamily="2" charset="2"/>
                        <a:buNone/>
                        <a:tabLst/>
                        <a:defRPr/>
                      </a:pPr>
                      <a:r>
                        <a:rPr kumimoji="1" lang="zh-TW" altLang="en-US" sz="1200" b="1" i="0" u="none" strike="noStrike" kern="1200" cap="none" normalizeH="0" baseline="0" dirty="0">
                          <a:ln>
                            <a:noFill/>
                          </a:ln>
                          <a:solidFill>
                            <a:srgbClr val="0000FF"/>
                          </a:solidFill>
                          <a:effectLst/>
                          <a:latin typeface="微軟正黑體" panose="020B0604030504040204" pitchFamily="34" charset="-120"/>
                          <a:ea typeface="微軟正黑體" panose="020B0604030504040204" pitchFamily="34" charset="-120"/>
                          <a:cs typeface="+mn-cs"/>
                        </a:rPr>
                        <a:t> </a:t>
                      </a:r>
                      <a:r>
                        <a:rPr kumimoji="1" lang="en-US" altLang="zh-TW" sz="1200" b="1" i="0" u="none" strike="noStrike" kern="1200" cap="none" normalizeH="0" baseline="0" dirty="0" smtClean="0">
                          <a:ln>
                            <a:noFill/>
                          </a:ln>
                          <a:solidFill>
                            <a:srgbClr val="0000FF"/>
                          </a:solidFill>
                          <a:effectLst/>
                          <a:latin typeface="微軟正黑體" panose="020B0604030504040204" pitchFamily="34" charset="-120"/>
                          <a:ea typeface="微軟正黑體" panose="020B0604030504040204" pitchFamily="34" charset="-120"/>
                          <a:cs typeface="+mn-cs"/>
                        </a:rPr>
                        <a:t>0(</a:t>
                      </a:r>
                      <a:r>
                        <a:rPr kumimoji="1" lang="zh-TW" altLang="en-US" sz="1200" b="1" i="0" u="none" strike="noStrike" kern="1200" cap="none" normalizeH="0" baseline="0" dirty="0" smtClean="0">
                          <a:ln>
                            <a:noFill/>
                          </a:ln>
                          <a:solidFill>
                            <a:srgbClr val="0000FF"/>
                          </a:solidFill>
                          <a:effectLst/>
                          <a:latin typeface="微軟正黑體" panose="020B0604030504040204" pitchFamily="34" charset="-120"/>
                          <a:ea typeface="微軟正黑體" panose="020B0604030504040204" pitchFamily="34" charset="-120"/>
                          <a:cs typeface="+mn-cs"/>
                        </a:rPr>
                        <a:t>元</a:t>
                      </a:r>
                      <a:r>
                        <a:rPr kumimoji="1" lang="en-US" altLang="zh-TW" sz="1200" b="1" i="0" u="none" strike="noStrike" kern="1200" cap="none" normalizeH="0" baseline="0" dirty="0" smtClean="0">
                          <a:ln>
                            <a:noFill/>
                          </a:ln>
                          <a:solidFill>
                            <a:srgbClr val="0000FF"/>
                          </a:solidFill>
                          <a:effectLst/>
                          <a:latin typeface="微軟正黑體" panose="020B0604030504040204" pitchFamily="34" charset="-120"/>
                          <a:ea typeface="微軟正黑體" panose="020B0604030504040204" pitchFamily="34" charset="-120"/>
                          <a:cs typeface="+mn-cs"/>
                        </a:rPr>
                        <a:t>/</a:t>
                      </a:r>
                      <a:r>
                        <a:rPr kumimoji="1" lang="zh-TW" altLang="en-US" sz="1200" b="1" i="0" u="none" strike="noStrike" kern="1200" cap="none" normalizeH="0" baseline="0" dirty="0" smtClean="0">
                          <a:ln>
                            <a:noFill/>
                          </a:ln>
                          <a:solidFill>
                            <a:srgbClr val="0000FF"/>
                          </a:solidFill>
                          <a:effectLst/>
                          <a:latin typeface="微軟正黑體" panose="020B0604030504040204" pitchFamily="34" charset="-120"/>
                          <a:ea typeface="微軟正黑體" panose="020B0604030504040204" pitchFamily="34" charset="-120"/>
                          <a:cs typeface="+mn-cs"/>
                        </a:rPr>
                        <a:t>人</a:t>
                      </a:r>
                      <a:r>
                        <a:rPr kumimoji="1" lang="en-US" altLang="zh-TW" sz="1200" b="1" i="0" u="none" strike="noStrike" kern="1200" cap="none" normalizeH="0" baseline="0" dirty="0" smtClean="0">
                          <a:ln>
                            <a:noFill/>
                          </a:ln>
                          <a:solidFill>
                            <a:srgbClr val="0000FF"/>
                          </a:solidFill>
                          <a:effectLst/>
                          <a:latin typeface="微軟正黑體" panose="020B0604030504040204" pitchFamily="34" charset="-120"/>
                          <a:ea typeface="微軟正黑體" panose="020B0604030504040204" pitchFamily="34" charset="-120"/>
                          <a:cs typeface="+mn-cs"/>
                        </a:rPr>
                        <a:t>)</a:t>
                      </a:r>
                      <a:r>
                        <a:rPr kumimoji="1" lang="zh-TW" altLang="en-US" sz="1200" b="1" i="0" u="none" strike="noStrike" kern="1200" cap="none" normalizeH="0" baseline="0" dirty="0" smtClean="0">
                          <a:ln>
                            <a:noFill/>
                          </a:ln>
                          <a:solidFill>
                            <a:srgbClr val="0000FF"/>
                          </a:solidFill>
                          <a:effectLst/>
                          <a:latin typeface="微軟正黑體" panose="020B0604030504040204" pitchFamily="34" charset="-120"/>
                          <a:ea typeface="微軟正黑體" panose="020B0604030504040204" pitchFamily="34" charset="-120"/>
                          <a:cs typeface="+mn-cs"/>
                        </a:rPr>
                        <a:t> </a:t>
                      </a:r>
                      <a:endParaRPr kumimoji="1" lang="zh-TW" altLang="en-US" sz="1200" b="1" i="0" u="none" strike="noStrike" kern="1200" cap="none" normalizeH="0" baseline="0" dirty="0">
                        <a:ln>
                          <a:noFill/>
                        </a:ln>
                        <a:solidFill>
                          <a:srgbClr val="0000FF"/>
                        </a:solidFill>
                        <a:effectLst/>
                        <a:latin typeface="微軟正黑體" panose="020B0604030504040204" pitchFamily="34" charset="-120"/>
                        <a:ea typeface="微軟正黑體" panose="020B0604030504040204" pitchFamily="34" charset="-120"/>
                        <a:cs typeface="+mn-cs"/>
                      </a:endParaRPr>
                    </a:p>
                  </a:txBody>
                  <a:tcPr marL="6350" marR="6350" marT="6350"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21429">
                <a:tc>
                  <a:txBody>
                    <a:bodyPr/>
                    <a:lstStyle/>
                    <a:p>
                      <a:pPr marL="0" marR="0" lvl="0" indent="0" algn="ctr" defTabSz="914400" rtl="0" eaLnBrk="1" fontAlgn="ctr" latinLnBrk="0" hangingPunct="1">
                        <a:lnSpc>
                          <a:spcPct val="100000"/>
                        </a:lnSpc>
                        <a:spcBef>
                          <a:spcPct val="20000"/>
                        </a:spcBef>
                        <a:spcAft>
                          <a:spcPct val="0"/>
                        </a:spcAft>
                        <a:buClrTx/>
                        <a:buSzTx/>
                        <a:buFont typeface="Wingdings" pitchFamily="2" charset="2"/>
                        <a:buNone/>
                        <a:tabLst/>
                      </a:pPr>
                      <a:r>
                        <a:rPr lang="zh-TW" altLang="en-US" sz="1200" b="1" i="0" u="none" strike="noStrike" kern="1200" dirty="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總計</a:t>
                      </a:r>
                    </a:p>
                  </a:txBody>
                  <a:tcPr marL="6350" marR="6350" marT="6350"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TW" altLang="en-US" sz="1200" b="1" i="0" u="none" strike="noStrike" dirty="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 </a:t>
                      </a:r>
                      <a:r>
                        <a:rPr lang="en-US" altLang="zh-TW" sz="1200" b="1" i="0" u="none" strike="noStrike" dirty="0" smtClean="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693,498</a:t>
                      </a:r>
                      <a:r>
                        <a:rPr lang="zh-TW" altLang="en-US" sz="1200" b="1" i="0" u="none" strike="noStrike" dirty="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元 </a:t>
                      </a:r>
                      <a:r>
                        <a:rPr lang="en-US" altLang="zh-TW" sz="1200" b="1" i="0" u="none" strike="noStrike" dirty="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a:t>
                      </a:r>
                      <a:r>
                        <a:rPr lang="en-US" altLang="zh-TW" sz="1200" b="1" i="0" u="none" strike="noStrike" dirty="0" smtClean="0">
                          <a:solidFill>
                            <a:srgbClr val="CC0000"/>
                          </a:solidFill>
                          <a:effectLst/>
                          <a:latin typeface="微軟正黑體" panose="020B0604030504040204" pitchFamily="34" charset="-120"/>
                          <a:ea typeface="微軟正黑體" panose="020B0604030504040204" pitchFamily="34" charset="-120"/>
                          <a:cs typeface="Ebrima" panose="02000000000000000000" pitchFamily="2" charset="0"/>
                        </a:rPr>
                        <a:t>95</a:t>
                      </a:r>
                      <a:endParaRPr lang="zh-TW" altLang="en-US" sz="1200" b="1" i="0" u="none" strike="noStrike" dirty="0">
                        <a:solidFill>
                          <a:srgbClr val="CC0000"/>
                        </a:solidFill>
                        <a:effectLst/>
                        <a:latin typeface="微軟正黑體" panose="020B0604030504040204" pitchFamily="34" charset="-120"/>
                        <a:ea typeface="微軟正黑體" panose="020B0604030504040204" pitchFamily="34" charset="-120"/>
                        <a:cs typeface="Ebrima" panose="02000000000000000000" pitchFamily="2"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TW" altLang="en-US" sz="1200" b="1" i="0" u="none" strike="noStrike" dirty="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 </a:t>
                      </a:r>
                      <a:r>
                        <a:rPr lang="en-US" altLang="zh-TW" sz="1200" b="1" i="0" u="none" strike="noStrike" dirty="0" smtClean="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553,131</a:t>
                      </a:r>
                      <a:r>
                        <a:rPr lang="zh-TW" altLang="en-US" sz="1200" b="1" i="0" u="none" strike="noStrike" dirty="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元 </a:t>
                      </a:r>
                      <a:r>
                        <a:rPr lang="en-US" altLang="zh-TW" sz="1200" b="1" i="0" u="none" strike="noStrike" dirty="0" smtClean="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a:t>
                      </a:r>
                      <a:r>
                        <a:rPr lang="en-US" altLang="zh-TW" sz="1200" b="1" i="0" u="none" strike="noStrike" dirty="0" smtClean="0">
                          <a:solidFill>
                            <a:srgbClr val="CC0000"/>
                          </a:solidFill>
                          <a:effectLst/>
                          <a:latin typeface="微軟正黑體" panose="020B0604030504040204" pitchFamily="34" charset="-120"/>
                          <a:ea typeface="微軟正黑體" panose="020B0604030504040204" pitchFamily="34" charset="-120"/>
                          <a:cs typeface="Ebrima" panose="02000000000000000000" pitchFamily="2" charset="0"/>
                        </a:rPr>
                        <a:t>80</a:t>
                      </a:r>
                      <a:r>
                        <a:rPr lang="zh-TW" altLang="en-US" sz="1200" b="1" i="0" u="none" strike="noStrike" dirty="0" smtClean="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 </a:t>
                      </a:r>
                      <a:endParaRPr lang="zh-TW" altLang="en-US" sz="1200" b="1" i="0" u="none" strike="noStrike" dirty="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TW" altLang="en-US" sz="1200" b="1" i="0" u="none" strike="noStrike" dirty="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 </a:t>
                      </a:r>
                      <a:r>
                        <a:rPr lang="en-US" altLang="zh-TW" sz="1200" b="1" i="0" u="none" strike="noStrike" dirty="0" smtClean="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695,472</a:t>
                      </a:r>
                      <a:r>
                        <a:rPr lang="zh-TW" altLang="en-US" sz="1200" b="1" i="0" u="none" strike="noStrike" dirty="0" smtClean="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元 </a:t>
                      </a:r>
                      <a:r>
                        <a:rPr lang="en-US" altLang="zh-TW" sz="1200" b="1" i="0" u="none" strike="noStrike" dirty="0" smtClean="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a:t>
                      </a:r>
                      <a:r>
                        <a:rPr lang="en-US" altLang="zh-TW" sz="1200" b="1" i="0" u="none" strike="noStrike" dirty="0" smtClean="0">
                          <a:solidFill>
                            <a:srgbClr val="CC0000"/>
                          </a:solidFill>
                          <a:effectLst/>
                          <a:latin typeface="微軟正黑體" panose="020B0604030504040204" pitchFamily="34" charset="-120"/>
                          <a:ea typeface="微軟正黑體" panose="020B0604030504040204" pitchFamily="34" charset="-120"/>
                          <a:cs typeface="Ebrima" panose="02000000000000000000" pitchFamily="2" charset="0"/>
                        </a:rPr>
                        <a:t>96</a:t>
                      </a:r>
                      <a:r>
                        <a:rPr lang="zh-TW" altLang="en-US" sz="1200" b="1" i="0" u="none" strike="noStrike" dirty="0" smtClean="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 </a:t>
                      </a:r>
                      <a:endParaRPr lang="zh-TW" altLang="en-US" sz="1200" b="1" i="0" u="none" strike="noStrike" dirty="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TW" altLang="en-US" sz="1200" b="1" i="0" u="none" strike="noStrike" dirty="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 </a:t>
                      </a:r>
                      <a:r>
                        <a:rPr lang="en-US" altLang="zh-TW" sz="1200" b="1" i="0" u="none" strike="noStrike" dirty="0" smtClean="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649,971</a:t>
                      </a:r>
                      <a:r>
                        <a:rPr lang="zh-TW" altLang="en-US" sz="1200" b="1" i="0" u="none" strike="noStrike" dirty="0" smtClean="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元 </a:t>
                      </a:r>
                      <a:r>
                        <a:rPr lang="en-US" altLang="zh-TW" sz="1200" b="1" i="0" u="none" strike="noStrike" dirty="0" smtClean="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a:t>
                      </a:r>
                      <a:r>
                        <a:rPr lang="en-US" altLang="zh-TW" sz="1200" b="1" i="0" u="none" strike="noStrike" dirty="0" smtClean="0">
                          <a:solidFill>
                            <a:srgbClr val="CC0000"/>
                          </a:solidFill>
                          <a:effectLst/>
                          <a:latin typeface="微軟正黑體" panose="020B0604030504040204" pitchFamily="34" charset="-120"/>
                          <a:ea typeface="微軟正黑體" panose="020B0604030504040204" pitchFamily="34" charset="-120"/>
                          <a:cs typeface="Ebrima" panose="02000000000000000000" pitchFamily="2" charset="0"/>
                        </a:rPr>
                        <a:t>96</a:t>
                      </a:r>
                      <a:r>
                        <a:rPr lang="zh-TW" altLang="en-US" sz="1200" b="1" i="0" u="none" strike="noStrike" dirty="0" smtClean="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 </a:t>
                      </a:r>
                      <a:endParaRPr lang="zh-TW" altLang="en-US" sz="1200" b="1" i="0" u="none" strike="noStrike" dirty="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 typeface="Wingdings" pitchFamily="2" charset="2"/>
                        <a:buNone/>
                        <a:tabLst/>
                      </a:pPr>
                      <a:r>
                        <a:rPr kumimoji="1" lang="en-US" altLang="zh-TW" sz="1200" b="1" i="0" u="none" strike="noStrike" kern="1200" cap="none" normalizeH="0" baseline="0" dirty="0" smtClean="0">
                          <a:ln>
                            <a:noFill/>
                          </a:ln>
                          <a:solidFill>
                            <a:srgbClr val="0000FF"/>
                          </a:solidFill>
                          <a:effectLst/>
                          <a:latin typeface="微軟正黑體" panose="020B0604030504040204" pitchFamily="34" charset="-120"/>
                          <a:ea typeface="微軟正黑體" panose="020B0604030504040204" pitchFamily="34" charset="-120"/>
                          <a:cs typeface="+mn-cs"/>
                        </a:rPr>
                        <a:t>2,592,072</a:t>
                      </a:r>
                      <a:r>
                        <a:rPr kumimoji="1" lang="zh-TW" altLang="en-US" sz="1200" b="1" i="0" u="none" strike="noStrike" kern="1200" cap="none" normalizeH="0" baseline="0" dirty="0">
                          <a:ln>
                            <a:noFill/>
                          </a:ln>
                          <a:solidFill>
                            <a:srgbClr val="0000FF"/>
                          </a:solidFill>
                          <a:effectLst/>
                          <a:latin typeface="微軟正黑體" panose="020B0604030504040204" pitchFamily="34" charset="-120"/>
                          <a:ea typeface="微軟正黑體" panose="020B0604030504040204" pitchFamily="34" charset="-120"/>
                          <a:cs typeface="+mn-cs"/>
                        </a:rPr>
                        <a:t>元</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 typeface="Wingdings" pitchFamily="2" charset="2"/>
                        <a:buNone/>
                        <a:tabLst/>
                        <a:defRPr/>
                      </a:pPr>
                      <a:r>
                        <a:rPr kumimoji="1" lang="en-US" altLang="zh-TW" sz="1200" b="1" i="0" u="none" strike="noStrike" kern="1200" cap="none" normalizeH="0" baseline="0" dirty="0" smtClean="0">
                          <a:ln>
                            <a:noFill/>
                          </a:ln>
                          <a:solidFill>
                            <a:srgbClr val="0000FF"/>
                          </a:solidFill>
                          <a:effectLst/>
                          <a:latin typeface="微軟正黑體" panose="020B0604030504040204" pitchFamily="34" charset="-120"/>
                          <a:ea typeface="微軟正黑體" panose="020B0604030504040204" pitchFamily="34" charset="-120"/>
                          <a:cs typeface="+mn-cs"/>
                        </a:rPr>
                        <a:t>7,057(</a:t>
                      </a:r>
                      <a:r>
                        <a:rPr kumimoji="1" lang="zh-TW" altLang="en-US" sz="1200" b="1" i="0" u="none" strike="noStrike" kern="1200" cap="none" normalizeH="0" baseline="0" dirty="0" smtClean="0">
                          <a:ln>
                            <a:noFill/>
                          </a:ln>
                          <a:solidFill>
                            <a:srgbClr val="0000FF"/>
                          </a:solidFill>
                          <a:effectLst/>
                          <a:latin typeface="微軟正黑體" panose="020B0604030504040204" pitchFamily="34" charset="-120"/>
                          <a:ea typeface="微軟正黑體" panose="020B0604030504040204" pitchFamily="34" charset="-120"/>
                          <a:cs typeface="+mn-cs"/>
                        </a:rPr>
                        <a:t>元</a:t>
                      </a:r>
                      <a:r>
                        <a:rPr kumimoji="1" lang="en-US" altLang="zh-TW" sz="1200" b="1" i="0" u="none" strike="noStrike" kern="1200" cap="none" normalizeH="0" baseline="0" dirty="0" smtClean="0">
                          <a:ln>
                            <a:noFill/>
                          </a:ln>
                          <a:solidFill>
                            <a:srgbClr val="0000FF"/>
                          </a:solidFill>
                          <a:effectLst/>
                          <a:latin typeface="微軟正黑體" panose="020B0604030504040204" pitchFamily="34" charset="-120"/>
                          <a:ea typeface="微軟正黑體" panose="020B0604030504040204" pitchFamily="34" charset="-120"/>
                          <a:cs typeface="+mn-cs"/>
                        </a:rPr>
                        <a:t>/</a:t>
                      </a:r>
                      <a:r>
                        <a:rPr kumimoji="1" lang="zh-TW" altLang="en-US" sz="1200" b="1" i="0" u="none" strike="noStrike" kern="1200" cap="none" normalizeH="0" baseline="0" dirty="0" smtClean="0">
                          <a:ln>
                            <a:noFill/>
                          </a:ln>
                          <a:solidFill>
                            <a:srgbClr val="0000FF"/>
                          </a:solidFill>
                          <a:effectLst/>
                          <a:latin typeface="微軟正黑體" panose="020B0604030504040204" pitchFamily="34" charset="-120"/>
                          <a:ea typeface="微軟正黑體" panose="020B0604030504040204" pitchFamily="34" charset="-120"/>
                          <a:cs typeface="+mn-cs"/>
                        </a:rPr>
                        <a:t>人</a:t>
                      </a:r>
                      <a:r>
                        <a:rPr kumimoji="1" lang="en-US" altLang="zh-TW" sz="1200" b="1" i="0" u="none" strike="noStrike" kern="1200" cap="none" normalizeH="0" baseline="0" dirty="0" smtClean="0">
                          <a:ln>
                            <a:noFill/>
                          </a:ln>
                          <a:solidFill>
                            <a:srgbClr val="0000FF"/>
                          </a:solidFill>
                          <a:effectLst/>
                          <a:latin typeface="微軟正黑體" panose="020B0604030504040204" pitchFamily="34" charset="-120"/>
                          <a:ea typeface="微軟正黑體" panose="020B0604030504040204" pitchFamily="34" charset="-120"/>
                          <a:cs typeface="+mn-cs"/>
                        </a:rPr>
                        <a:t>)</a:t>
                      </a:r>
                      <a:endParaRPr kumimoji="1" lang="zh-TW" altLang="en-US" sz="1200" b="1" i="0" u="none" strike="noStrike" kern="1200" cap="none" normalizeH="0" baseline="0" dirty="0" smtClean="0">
                        <a:ln>
                          <a:noFill/>
                        </a:ln>
                        <a:solidFill>
                          <a:srgbClr val="0000FF"/>
                        </a:solidFill>
                        <a:effectLst/>
                        <a:latin typeface="微軟正黑體" panose="020B0604030504040204" pitchFamily="34" charset="-120"/>
                        <a:ea typeface="微軟正黑體" panose="020B0604030504040204" pitchFamily="34" charset="-120"/>
                        <a:cs typeface="+mn-cs"/>
                      </a:endParaRPr>
                    </a:p>
                  </a:txBody>
                  <a:tcPr marL="6350" marR="6350" marT="6350"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8" name="標題 1"/>
          <p:cNvSpPr>
            <a:spLocks noGrp="1"/>
          </p:cNvSpPr>
          <p:nvPr>
            <p:ph type="title"/>
          </p:nvPr>
        </p:nvSpPr>
        <p:spPr>
          <a:xfrm>
            <a:off x="1275853" y="44624"/>
            <a:ext cx="7077075" cy="720080"/>
          </a:xfrm>
        </p:spPr>
        <p:txBody>
          <a:bodyPr/>
          <a:lstStyle/>
          <a:p>
            <a:r>
              <a:rPr lang="zh-TW" altLang="en-US" dirty="0" smtClean="0">
                <a:latin typeface="FangSong" panose="02010609060101010101" pitchFamily="49" charset="-122"/>
                <a:ea typeface="FangSong" panose="02010609060101010101" pitchFamily="49" charset="-122"/>
              </a:rPr>
              <a:t>派遣人力加班補休</a:t>
            </a:r>
            <a:endParaRPr lang="zh-TW" altLang="en-US" dirty="0">
              <a:latin typeface="FangSong" panose="02010609060101010101" pitchFamily="49" charset="-122"/>
              <a:ea typeface="FangSong" panose="02010609060101010101" pitchFamily="49" charset="-122"/>
            </a:endParaRPr>
          </a:p>
        </p:txBody>
      </p:sp>
    </p:spTree>
    <p:extLst>
      <p:ext uri="{BB962C8B-B14F-4D97-AF65-F5344CB8AC3E}">
        <p14:creationId xmlns:p14="http://schemas.microsoft.com/office/powerpoint/2010/main" val="294104388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投影片編號版面配置區 2"/>
          <p:cNvSpPr>
            <a:spLocks noGrp="1"/>
          </p:cNvSpPr>
          <p:nvPr>
            <p:ph type="sldNum" sz="quarter" idx="12"/>
          </p:nvPr>
        </p:nvSpPr>
        <p:spPr/>
        <p:txBody>
          <a:bodyPr/>
          <a:lstStyle/>
          <a:p>
            <a:pPr>
              <a:defRPr/>
            </a:pPr>
            <a:fld id="{566D1639-EA56-4E14-B7AB-18EA58432A66}" type="slidenum">
              <a:rPr lang="en-US" altLang="zh-TW" smtClean="0"/>
              <a:pPr>
                <a:defRPr/>
              </a:pPr>
              <a:t>7</a:t>
            </a:fld>
            <a:endParaRPr lang="en-US" altLang="zh-TW"/>
          </a:p>
        </p:txBody>
      </p:sp>
      <p:sp>
        <p:nvSpPr>
          <p:cNvPr id="6" name="文字方塊 4"/>
          <p:cNvSpPr txBox="1">
            <a:spLocks noChangeArrowheads="1"/>
          </p:cNvSpPr>
          <p:nvPr/>
        </p:nvSpPr>
        <p:spPr bwMode="auto">
          <a:xfrm>
            <a:off x="1259632" y="701580"/>
            <a:ext cx="7453336"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kumimoji="1" sz="2800" b="1">
                <a:solidFill>
                  <a:schemeClr val="tx1"/>
                </a:solidFill>
                <a:latin typeface="Arial" pitchFamily="34" charset="0"/>
                <a:ea typeface="標楷體" pitchFamily="65" charset="-120"/>
              </a:defRPr>
            </a:lvl1pPr>
            <a:lvl2pPr marL="742950" indent="-285750">
              <a:spcBef>
                <a:spcPct val="20000"/>
              </a:spcBef>
              <a:buChar char="–"/>
              <a:defRPr kumimoji="1" sz="2400">
                <a:solidFill>
                  <a:schemeClr val="tx1"/>
                </a:solidFill>
                <a:latin typeface="Arial" pitchFamily="34" charset="0"/>
                <a:ea typeface="標楷體" pitchFamily="65" charset="-120"/>
              </a:defRPr>
            </a:lvl2pPr>
            <a:lvl3pPr marL="1143000" indent="-228600">
              <a:spcBef>
                <a:spcPct val="20000"/>
              </a:spcBef>
              <a:buChar char="•"/>
              <a:defRPr kumimoji="1" sz="2000">
                <a:solidFill>
                  <a:schemeClr val="tx1"/>
                </a:solidFill>
                <a:latin typeface="Arial" pitchFamily="34" charset="0"/>
                <a:ea typeface="標楷體" pitchFamily="65" charset="-120"/>
              </a:defRPr>
            </a:lvl3pPr>
            <a:lvl4pPr marL="1600200" indent="-228600">
              <a:spcBef>
                <a:spcPct val="20000"/>
              </a:spcBef>
              <a:buChar char="–"/>
              <a:defRPr kumimoji="1">
                <a:solidFill>
                  <a:schemeClr val="tx1"/>
                </a:solidFill>
                <a:latin typeface="Arial" pitchFamily="34" charset="0"/>
                <a:ea typeface="標楷體" pitchFamily="65" charset="-120"/>
              </a:defRPr>
            </a:lvl4pPr>
            <a:lvl5pPr marL="2057400" indent="-228600">
              <a:spcBef>
                <a:spcPct val="20000"/>
              </a:spcBef>
              <a:buChar char="»"/>
              <a:defRPr kumimoji="1" sz="1600">
                <a:solidFill>
                  <a:schemeClr val="tx1"/>
                </a:solidFill>
                <a:latin typeface="Arial" pitchFamily="34" charset="0"/>
                <a:ea typeface="標楷體" pitchFamily="65" charset="-120"/>
              </a:defRPr>
            </a:lvl5pPr>
            <a:lvl6pPr marL="2514600" indent="-228600" eaLnBrk="0" fontAlgn="base" hangingPunct="0">
              <a:spcBef>
                <a:spcPct val="20000"/>
              </a:spcBef>
              <a:spcAft>
                <a:spcPct val="0"/>
              </a:spcAft>
              <a:buChar char="»"/>
              <a:defRPr kumimoji="1" sz="1600">
                <a:solidFill>
                  <a:schemeClr val="tx1"/>
                </a:solidFill>
                <a:latin typeface="Arial" pitchFamily="34" charset="0"/>
                <a:ea typeface="標楷體" pitchFamily="65" charset="-120"/>
              </a:defRPr>
            </a:lvl6pPr>
            <a:lvl7pPr marL="2971800" indent="-228600" eaLnBrk="0" fontAlgn="base" hangingPunct="0">
              <a:spcBef>
                <a:spcPct val="20000"/>
              </a:spcBef>
              <a:spcAft>
                <a:spcPct val="0"/>
              </a:spcAft>
              <a:buChar char="»"/>
              <a:defRPr kumimoji="1" sz="1600">
                <a:solidFill>
                  <a:schemeClr val="tx1"/>
                </a:solidFill>
                <a:latin typeface="Arial" pitchFamily="34" charset="0"/>
                <a:ea typeface="標楷體" pitchFamily="65" charset="-120"/>
              </a:defRPr>
            </a:lvl7pPr>
            <a:lvl8pPr marL="3429000" indent="-228600" eaLnBrk="0" fontAlgn="base" hangingPunct="0">
              <a:spcBef>
                <a:spcPct val="20000"/>
              </a:spcBef>
              <a:spcAft>
                <a:spcPct val="0"/>
              </a:spcAft>
              <a:buChar char="»"/>
              <a:defRPr kumimoji="1" sz="1600">
                <a:solidFill>
                  <a:schemeClr val="tx1"/>
                </a:solidFill>
                <a:latin typeface="Arial" pitchFamily="34" charset="0"/>
                <a:ea typeface="標楷體" pitchFamily="65" charset="-120"/>
              </a:defRPr>
            </a:lvl8pPr>
            <a:lvl9pPr marL="3886200" indent="-228600" eaLnBrk="0" fontAlgn="base" hangingPunct="0">
              <a:spcBef>
                <a:spcPct val="20000"/>
              </a:spcBef>
              <a:spcAft>
                <a:spcPct val="0"/>
              </a:spcAft>
              <a:buChar char="»"/>
              <a:defRPr kumimoji="1" sz="1600">
                <a:solidFill>
                  <a:schemeClr val="tx1"/>
                </a:solidFill>
                <a:latin typeface="Arial" pitchFamily="34" charset="0"/>
                <a:ea typeface="標楷體" pitchFamily="65" charset="-120"/>
              </a:defRPr>
            </a:lvl9pPr>
          </a:lstStyle>
          <a:p>
            <a:pPr algn="ctr" eaLnBrk="1" hangingPunct="1">
              <a:spcBef>
                <a:spcPct val="0"/>
              </a:spcBef>
              <a:buFontTx/>
              <a:buNone/>
            </a:pPr>
            <a:r>
              <a:rPr lang="zh-TW" altLang="en-US" sz="2000" dirty="0" smtClean="0">
                <a:solidFill>
                  <a:srgbClr val="FF0000"/>
                </a:solidFill>
                <a:latin typeface="FangSong" pitchFamily="49" charset="-122"/>
                <a:ea typeface="FangSong" pitchFamily="49" charset="-122"/>
              </a:rPr>
              <a:t>四、派遣人力差旅費支出概況</a:t>
            </a:r>
            <a:r>
              <a:rPr lang="en-US" altLang="zh-TW" sz="2000" dirty="0" smtClean="0">
                <a:solidFill>
                  <a:srgbClr val="FF0000"/>
                </a:solidFill>
                <a:latin typeface="FangSong" pitchFamily="49" charset="-122"/>
                <a:ea typeface="FangSong" pitchFamily="49" charset="-122"/>
              </a:rPr>
              <a:t>(</a:t>
            </a:r>
            <a:r>
              <a:rPr lang="zh-TW" altLang="en-US" sz="2000" dirty="0" smtClean="0">
                <a:solidFill>
                  <a:srgbClr val="FF0000"/>
                </a:solidFill>
                <a:latin typeface="FangSong" pitchFamily="49" charset="-122"/>
                <a:ea typeface="FangSong" pitchFamily="49" charset="-122"/>
              </a:rPr>
              <a:t>含營業稅</a:t>
            </a:r>
            <a:r>
              <a:rPr lang="en-US" altLang="zh-TW" sz="2000" dirty="0" smtClean="0">
                <a:solidFill>
                  <a:srgbClr val="FF0000"/>
                </a:solidFill>
                <a:latin typeface="FangSong" pitchFamily="49" charset="-122"/>
                <a:ea typeface="FangSong" pitchFamily="49" charset="-122"/>
              </a:rPr>
              <a:t>)</a:t>
            </a:r>
            <a:endParaRPr lang="zh-TW" altLang="en-US" sz="2000" dirty="0">
              <a:solidFill>
                <a:srgbClr val="FF0000"/>
              </a:solidFill>
              <a:latin typeface="FangSong" pitchFamily="49" charset="-122"/>
              <a:ea typeface="FangSong" pitchFamily="49" charset="-122"/>
            </a:endParaRPr>
          </a:p>
        </p:txBody>
      </p:sp>
      <p:graphicFrame>
        <p:nvGraphicFramePr>
          <p:cNvPr id="7" name="Group 7"/>
          <p:cNvGraphicFramePr>
            <a:graphicFrameLocks noGrp="1"/>
          </p:cNvGraphicFramePr>
          <p:nvPr>
            <p:extLst>
              <p:ext uri="{D42A27DB-BD31-4B8C-83A1-F6EECF244321}">
                <p14:modId xmlns:p14="http://schemas.microsoft.com/office/powerpoint/2010/main" val="1921870163"/>
              </p:ext>
            </p:extLst>
          </p:nvPr>
        </p:nvGraphicFramePr>
        <p:xfrm>
          <a:off x="107505" y="1124744"/>
          <a:ext cx="8856984" cy="5213238"/>
        </p:xfrm>
        <a:graphic>
          <a:graphicData uri="http://schemas.openxmlformats.org/drawingml/2006/table">
            <a:tbl>
              <a:tblPr/>
              <a:tblGrid>
                <a:gridCol w="1512000"/>
                <a:gridCol w="1224164"/>
                <a:gridCol w="1224164"/>
                <a:gridCol w="1224164"/>
                <a:gridCol w="1224164"/>
                <a:gridCol w="1224164"/>
                <a:gridCol w="1224164"/>
              </a:tblGrid>
              <a:tr h="684000">
                <a:tc>
                  <a:txBody>
                    <a:bodyPr/>
                    <a:lstStyle>
                      <a:lvl1pPr>
                        <a:spcBef>
                          <a:spcPct val="20000"/>
                        </a:spcBef>
                        <a:buFont typeface="Wingdings" pitchFamily="2" charset="2"/>
                        <a:defRPr kumimoji="1" sz="2800">
                          <a:solidFill>
                            <a:srgbClr val="000066"/>
                          </a:solidFill>
                          <a:latin typeface="Times New Roman" pitchFamily="18" charset="0"/>
                          <a:ea typeface="標楷體" pitchFamily="65" charset="-120"/>
                        </a:defRPr>
                      </a:lvl1pPr>
                      <a:lvl2pPr>
                        <a:spcBef>
                          <a:spcPct val="20000"/>
                        </a:spcBef>
                        <a:defRPr kumimoji="1" sz="2400">
                          <a:solidFill>
                            <a:srgbClr val="000066"/>
                          </a:solidFill>
                          <a:latin typeface="Times New Roman" pitchFamily="18" charset="0"/>
                          <a:ea typeface="標楷體" pitchFamily="65" charset="-120"/>
                        </a:defRPr>
                      </a:lvl2pPr>
                      <a:lvl3pPr>
                        <a:spcBef>
                          <a:spcPct val="20000"/>
                        </a:spcBef>
                        <a:buFont typeface="Wingdings" pitchFamily="2" charset="2"/>
                        <a:defRPr kumimoji="1" sz="2000">
                          <a:solidFill>
                            <a:srgbClr val="000066"/>
                          </a:solidFill>
                          <a:latin typeface="Times New Roman" pitchFamily="18" charset="0"/>
                          <a:ea typeface="標楷體" pitchFamily="65" charset="-120"/>
                        </a:defRPr>
                      </a:lvl3pPr>
                      <a:lvl4pPr>
                        <a:spcBef>
                          <a:spcPct val="20000"/>
                        </a:spcBef>
                        <a:defRPr kumimoji="1">
                          <a:solidFill>
                            <a:srgbClr val="000066"/>
                          </a:solidFill>
                          <a:latin typeface="Times New Roman" pitchFamily="18" charset="0"/>
                          <a:ea typeface="標楷體" pitchFamily="65" charset="-120"/>
                        </a:defRPr>
                      </a:lvl4pPr>
                      <a:lvl5pPr>
                        <a:spcBef>
                          <a:spcPct val="20000"/>
                        </a:spcBef>
                        <a:defRPr kumimoji="1">
                          <a:solidFill>
                            <a:srgbClr val="000066"/>
                          </a:solidFill>
                          <a:latin typeface="Times New Roman" pitchFamily="18" charset="0"/>
                          <a:ea typeface="標楷體" pitchFamily="65" charset="-120"/>
                        </a:defRPr>
                      </a:lvl5pPr>
                      <a:lvl6pPr fontAlgn="base">
                        <a:spcBef>
                          <a:spcPct val="20000"/>
                        </a:spcBef>
                        <a:spcAft>
                          <a:spcPct val="0"/>
                        </a:spcAft>
                        <a:defRPr kumimoji="1">
                          <a:solidFill>
                            <a:srgbClr val="000066"/>
                          </a:solidFill>
                          <a:latin typeface="Times New Roman" pitchFamily="18" charset="0"/>
                          <a:ea typeface="標楷體" pitchFamily="65" charset="-120"/>
                        </a:defRPr>
                      </a:lvl6pPr>
                      <a:lvl7pPr fontAlgn="base">
                        <a:spcBef>
                          <a:spcPct val="20000"/>
                        </a:spcBef>
                        <a:spcAft>
                          <a:spcPct val="0"/>
                        </a:spcAft>
                        <a:defRPr kumimoji="1">
                          <a:solidFill>
                            <a:srgbClr val="000066"/>
                          </a:solidFill>
                          <a:latin typeface="Times New Roman" pitchFamily="18" charset="0"/>
                          <a:ea typeface="標楷體" pitchFamily="65" charset="-120"/>
                        </a:defRPr>
                      </a:lvl7pPr>
                      <a:lvl8pPr fontAlgn="base">
                        <a:spcBef>
                          <a:spcPct val="20000"/>
                        </a:spcBef>
                        <a:spcAft>
                          <a:spcPct val="0"/>
                        </a:spcAft>
                        <a:defRPr kumimoji="1">
                          <a:solidFill>
                            <a:srgbClr val="000066"/>
                          </a:solidFill>
                          <a:latin typeface="Times New Roman" pitchFamily="18" charset="0"/>
                          <a:ea typeface="標楷體" pitchFamily="65" charset="-120"/>
                        </a:defRPr>
                      </a:lvl8pPr>
                      <a:lvl9pPr fontAlgn="base">
                        <a:spcBef>
                          <a:spcPct val="20000"/>
                        </a:spcBef>
                        <a:spcAft>
                          <a:spcPct val="0"/>
                        </a:spcAft>
                        <a:defRPr kumimoji="1">
                          <a:solidFill>
                            <a:srgbClr val="000066"/>
                          </a:solidFill>
                          <a:latin typeface="Times New Roman" pitchFamily="18" charset="0"/>
                          <a:ea typeface="標楷體" pitchFamily="65" charset="-120"/>
                        </a:defRPr>
                      </a:lvl9pPr>
                    </a:lstStyle>
                    <a:p>
                      <a:pPr marL="0" marR="0" lvl="0" indent="0" algn="l" defTabSz="914400" rtl="0" eaLnBrk="1" fontAlgn="base" latinLnBrk="0" hangingPunct="1">
                        <a:lnSpc>
                          <a:spcPct val="100000"/>
                        </a:lnSpc>
                        <a:spcBef>
                          <a:spcPct val="20000"/>
                        </a:spcBef>
                        <a:spcAft>
                          <a:spcPct val="0"/>
                        </a:spcAft>
                        <a:buClrTx/>
                        <a:buSzTx/>
                        <a:buFont typeface="Wingdings" pitchFamily="2" charset="2"/>
                        <a:buNone/>
                        <a:tabLst/>
                      </a:pPr>
                      <a:r>
                        <a:rPr kumimoji="1" lang="en-US" altLang="zh-TW" sz="1200" b="1" i="0" u="none" strike="noStrike" cap="none" normalizeH="0" baseline="0" dirty="0" smtClean="0">
                          <a:ln>
                            <a:noFill/>
                          </a:ln>
                          <a:solidFill>
                            <a:srgbClr val="000066"/>
                          </a:solidFill>
                          <a:effectLst/>
                          <a:latin typeface="微軟正黑體" panose="020B0604030504040204" pitchFamily="34" charset="-120"/>
                          <a:ea typeface="微軟正黑體" panose="020B0604030504040204" pitchFamily="34" charset="-120"/>
                        </a:rPr>
                        <a:t>         </a:t>
                      </a:r>
                      <a:r>
                        <a:rPr kumimoji="1" lang="zh-TW" altLang="en-US" sz="1200" b="1" i="0" u="none" strike="noStrike" cap="none" normalizeH="0" baseline="0" dirty="0" smtClean="0">
                          <a:ln>
                            <a:noFill/>
                          </a:ln>
                          <a:solidFill>
                            <a:srgbClr val="000066"/>
                          </a:solidFill>
                          <a:effectLst/>
                          <a:latin typeface="微軟正黑體" panose="020B0604030504040204" pitchFamily="34" charset="-120"/>
                          <a:ea typeface="微軟正黑體" panose="020B0604030504040204" pitchFamily="34" charset="-120"/>
                        </a:rPr>
                        <a:t>差旅費用</a:t>
                      </a:r>
                    </a:p>
                    <a:p>
                      <a:pPr marL="0" marR="0" lvl="0" indent="0" algn="l" defTabSz="914400" rtl="0" eaLnBrk="1" fontAlgn="base" latinLnBrk="0" hangingPunct="1">
                        <a:lnSpc>
                          <a:spcPct val="100000"/>
                        </a:lnSpc>
                        <a:spcBef>
                          <a:spcPct val="20000"/>
                        </a:spcBef>
                        <a:spcAft>
                          <a:spcPct val="0"/>
                        </a:spcAft>
                        <a:buClrTx/>
                        <a:buSzTx/>
                        <a:buFont typeface="Wingdings" pitchFamily="2" charset="2"/>
                        <a:buNone/>
                        <a:tabLst/>
                      </a:pPr>
                      <a:endParaRPr kumimoji="1" lang="en-US" altLang="zh-TW" sz="1200" b="1" i="0" u="none" strike="noStrike" cap="none" normalizeH="0" baseline="0" dirty="0" smtClean="0">
                        <a:ln>
                          <a:noFill/>
                        </a:ln>
                        <a:solidFill>
                          <a:srgbClr val="000066"/>
                        </a:solidFill>
                        <a:effectLst/>
                        <a:latin typeface="微軟正黑體" panose="020B0604030504040204" pitchFamily="34" charset="-120"/>
                        <a:ea typeface="微軟正黑體" panose="020B0604030504040204" pitchFamily="34" charset="-120"/>
                      </a:endParaRPr>
                    </a:p>
                    <a:p>
                      <a:pPr marL="0" marR="0" lvl="0" indent="0" algn="l" defTabSz="914400" rtl="0" eaLnBrk="1" fontAlgn="base" latinLnBrk="0" hangingPunct="1">
                        <a:lnSpc>
                          <a:spcPct val="100000"/>
                        </a:lnSpc>
                        <a:spcBef>
                          <a:spcPct val="20000"/>
                        </a:spcBef>
                        <a:spcAft>
                          <a:spcPct val="0"/>
                        </a:spcAft>
                        <a:buClrTx/>
                        <a:buSzTx/>
                        <a:buFont typeface="Wingdings" pitchFamily="2" charset="2"/>
                        <a:buNone/>
                        <a:tabLst/>
                      </a:pPr>
                      <a:r>
                        <a:rPr kumimoji="1" lang="zh-TW" altLang="en-US" sz="1200" b="1" i="0" u="none" strike="noStrike" cap="none" normalizeH="0" baseline="0" dirty="0" smtClean="0">
                          <a:ln>
                            <a:noFill/>
                          </a:ln>
                          <a:solidFill>
                            <a:srgbClr val="000066"/>
                          </a:solidFill>
                          <a:effectLst/>
                          <a:latin typeface="微軟正黑體" panose="020B0604030504040204" pitchFamily="34" charset="-120"/>
                          <a:ea typeface="微軟正黑體" panose="020B0604030504040204" pitchFamily="34" charset="-120"/>
                        </a:rPr>
                        <a:t>單位</a:t>
                      </a:r>
                      <a:r>
                        <a:rPr kumimoji="1" lang="en-US" altLang="zh-TW" sz="1200" b="1" i="0" u="none" strike="noStrike" cap="none" normalizeH="0" baseline="0" dirty="0" smtClean="0">
                          <a:ln>
                            <a:noFill/>
                          </a:ln>
                          <a:solidFill>
                            <a:srgbClr val="000066"/>
                          </a:solidFill>
                          <a:effectLst/>
                          <a:latin typeface="微軟正黑體" panose="020B0604030504040204" pitchFamily="34" charset="-120"/>
                          <a:ea typeface="微軟正黑體" panose="020B0604030504040204" pitchFamily="34" charset="-120"/>
                        </a:rPr>
                        <a:t>(</a:t>
                      </a:r>
                      <a:r>
                        <a:rPr kumimoji="1" lang="zh-TW" altLang="en-US" sz="1200" b="1" i="0" u="none" strike="noStrike" cap="none" normalizeH="0" baseline="0" dirty="0" smtClean="0">
                          <a:ln>
                            <a:noFill/>
                          </a:ln>
                          <a:solidFill>
                            <a:srgbClr val="CC0000"/>
                          </a:solidFill>
                          <a:effectLst/>
                          <a:latin typeface="微軟正黑體" panose="020B0604030504040204" pitchFamily="34" charset="-120"/>
                          <a:ea typeface="微軟正黑體" panose="020B0604030504040204" pitchFamily="34" charset="-120"/>
                        </a:rPr>
                        <a:t>人數</a:t>
                      </a:r>
                      <a:r>
                        <a:rPr kumimoji="1" lang="en-US" altLang="zh-TW" sz="1200" b="1" i="0" u="none" strike="noStrike" cap="none" normalizeH="0" baseline="0" dirty="0" smtClean="0">
                          <a:ln>
                            <a:noFill/>
                          </a:ln>
                          <a:solidFill>
                            <a:srgbClr val="000066"/>
                          </a:solidFill>
                          <a:effectLst/>
                          <a:latin typeface="微軟正黑體" panose="020B0604030504040204" pitchFamily="34" charset="-120"/>
                          <a:ea typeface="微軟正黑體" panose="020B0604030504040204" pitchFamily="34" charset="-120"/>
                        </a:rPr>
                        <a:t>)</a:t>
                      </a:r>
                      <a:endParaRPr kumimoji="1" lang="zh-TW" altLang="en-US" sz="1200" b="1" i="0" u="none" strike="noStrike" cap="none" normalizeH="0" baseline="0" dirty="0" smtClean="0">
                        <a:ln>
                          <a:noFill/>
                        </a:ln>
                        <a:solidFill>
                          <a:srgbClr val="000066"/>
                        </a:solidFill>
                        <a:effectLst/>
                        <a:latin typeface="微軟正黑體" panose="020B0604030504040204" pitchFamily="34" charset="-120"/>
                        <a:ea typeface="微軟正黑體" panose="020B0604030504040204" pitchFamily="34" charset="-12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ap="flat" cmpd="sng" algn="ctr">
                      <a:solidFill>
                        <a:schemeClr val="tx1"/>
                      </a:solidFill>
                      <a:prstDash val="solid"/>
                      <a:round/>
                      <a:headEnd type="none" w="med" len="med"/>
                      <a:tailEnd type="none" w="med" len="med"/>
                    </a:lnTlToBr>
                    <a:lnBlToTr>
                      <a:noFill/>
                    </a:lnBlToTr>
                    <a:noFill/>
                  </a:tcPr>
                </a:tc>
                <a:tc>
                  <a:txBody>
                    <a:bodyPr/>
                    <a:lstStyle>
                      <a:lvl1pPr>
                        <a:spcBef>
                          <a:spcPct val="20000"/>
                        </a:spcBef>
                        <a:buFont typeface="Wingdings" pitchFamily="2" charset="2"/>
                        <a:defRPr kumimoji="1" sz="2800">
                          <a:solidFill>
                            <a:srgbClr val="000066"/>
                          </a:solidFill>
                          <a:latin typeface="Times New Roman" pitchFamily="18" charset="0"/>
                          <a:ea typeface="標楷體" pitchFamily="65" charset="-120"/>
                        </a:defRPr>
                      </a:lvl1pPr>
                      <a:lvl2pPr>
                        <a:spcBef>
                          <a:spcPct val="20000"/>
                        </a:spcBef>
                        <a:defRPr kumimoji="1" sz="2400">
                          <a:solidFill>
                            <a:srgbClr val="000066"/>
                          </a:solidFill>
                          <a:latin typeface="Times New Roman" pitchFamily="18" charset="0"/>
                          <a:ea typeface="標楷體" pitchFamily="65" charset="-120"/>
                        </a:defRPr>
                      </a:lvl2pPr>
                      <a:lvl3pPr>
                        <a:spcBef>
                          <a:spcPct val="20000"/>
                        </a:spcBef>
                        <a:buFont typeface="Wingdings" pitchFamily="2" charset="2"/>
                        <a:defRPr kumimoji="1" sz="2000">
                          <a:solidFill>
                            <a:srgbClr val="000066"/>
                          </a:solidFill>
                          <a:latin typeface="Times New Roman" pitchFamily="18" charset="0"/>
                          <a:ea typeface="標楷體" pitchFamily="65" charset="-120"/>
                        </a:defRPr>
                      </a:lvl3pPr>
                      <a:lvl4pPr>
                        <a:spcBef>
                          <a:spcPct val="20000"/>
                        </a:spcBef>
                        <a:defRPr kumimoji="1">
                          <a:solidFill>
                            <a:srgbClr val="000066"/>
                          </a:solidFill>
                          <a:latin typeface="Times New Roman" pitchFamily="18" charset="0"/>
                          <a:ea typeface="標楷體" pitchFamily="65" charset="-120"/>
                        </a:defRPr>
                      </a:lvl4pPr>
                      <a:lvl5pPr>
                        <a:spcBef>
                          <a:spcPct val="20000"/>
                        </a:spcBef>
                        <a:defRPr kumimoji="1">
                          <a:solidFill>
                            <a:srgbClr val="000066"/>
                          </a:solidFill>
                          <a:latin typeface="Times New Roman" pitchFamily="18" charset="0"/>
                          <a:ea typeface="標楷體" pitchFamily="65" charset="-120"/>
                        </a:defRPr>
                      </a:lvl5pPr>
                      <a:lvl6pPr fontAlgn="base">
                        <a:spcBef>
                          <a:spcPct val="20000"/>
                        </a:spcBef>
                        <a:spcAft>
                          <a:spcPct val="0"/>
                        </a:spcAft>
                        <a:defRPr kumimoji="1">
                          <a:solidFill>
                            <a:srgbClr val="000066"/>
                          </a:solidFill>
                          <a:latin typeface="Times New Roman" pitchFamily="18" charset="0"/>
                          <a:ea typeface="標楷體" pitchFamily="65" charset="-120"/>
                        </a:defRPr>
                      </a:lvl6pPr>
                      <a:lvl7pPr fontAlgn="base">
                        <a:spcBef>
                          <a:spcPct val="20000"/>
                        </a:spcBef>
                        <a:spcAft>
                          <a:spcPct val="0"/>
                        </a:spcAft>
                        <a:defRPr kumimoji="1">
                          <a:solidFill>
                            <a:srgbClr val="000066"/>
                          </a:solidFill>
                          <a:latin typeface="Times New Roman" pitchFamily="18" charset="0"/>
                          <a:ea typeface="標楷體" pitchFamily="65" charset="-120"/>
                        </a:defRPr>
                      </a:lvl7pPr>
                      <a:lvl8pPr fontAlgn="base">
                        <a:spcBef>
                          <a:spcPct val="20000"/>
                        </a:spcBef>
                        <a:spcAft>
                          <a:spcPct val="0"/>
                        </a:spcAft>
                        <a:defRPr kumimoji="1">
                          <a:solidFill>
                            <a:srgbClr val="000066"/>
                          </a:solidFill>
                          <a:latin typeface="Times New Roman" pitchFamily="18" charset="0"/>
                          <a:ea typeface="標楷體" pitchFamily="65" charset="-120"/>
                        </a:defRPr>
                      </a:lvl8pPr>
                      <a:lvl9pPr fontAlgn="base">
                        <a:spcBef>
                          <a:spcPct val="20000"/>
                        </a:spcBef>
                        <a:spcAft>
                          <a:spcPct val="0"/>
                        </a:spcAft>
                        <a:defRPr kumimoji="1">
                          <a:solidFill>
                            <a:srgbClr val="000066"/>
                          </a:solidFill>
                          <a:latin typeface="Times New Roman" pitchFamily="18" charset="0"/>
                          <a:ea typeface="標楷體" pitchFamily="65" charset="-120"/>
                        </a:defRPr>
                      </a:lvl9pPr>
                    </a:lstStyle>
                    <a:p>
                      <a:pPr marL="0" marR="0" lvl="0" indent="0" algn="ctr" defTabSz="914400" rtl="0" eaLnBrk="1" fontAlgn="base" latinLnBrk="0" hangingPunct="1">
                        <a:lnSpc>
                          <a:spcPct val="100000"/>
                        </a:lnSpc>
                        <a:spcBef>
                          <a:spcPct val="20000"/>
                        </a:spcBef>
                        <a:spcAft>
                          <a:spcPct val="0"/>
                        </a:spcAft>
                        <a:buClrTx/>
                        <a:buSzTx/>
                        <a:buFont typeface="Wingdings" pitchFamily="2" charset="2"/>
                        <a:buNone/>
                        <a:tabLst/>
                      </a:pPr>
                      <a:r>
                        <a:rPr kumimoji="1" lang="en-US" altLang="zh-TW" sz="1200" b="1" i="0" u="none" strike="noStrike" cap="none" normalizeH="0" baseline="0" dirty="0" smtClean="0">
                          <a:ln>
                            <a:noFill/>
                          </a:ln>
                          <a:solidFill>
                            <a:srgbClr val="000066"/>
                          </a:solidFill>
                          <a:effectLst/>
                          <a:latin typeface="微軟正黑體" panose="020B0604030504040204" pitchFamily="34" charset="-120"/>
                          <a:ea typeface="微軟正黑體" panose="020B0604030504040204" pitchFamily="34" charset="-120"/>
                        </a:rPr>
                        <a:t>1</a:t>
                      </a:r>
                      <a:r>
                        <a:rPr kumimoji="1" lang="zh-TW" altLang="en-US" sz="1200" b="1" i="0" u="none" strike="noStrike" cap="none" normalizeH="0" baseline="0" dirty="0" smtClean="0">
                          <a:ln>
                            <a:noFill/>
                          </a:ln>
                          <a:solidFill>
                            <a:srgbClr val="000066"/>
                          </a:solidFill>
                          <a:effectLst/>
                          <a:latin typeface="微軟正黑體" panose="020B0604030504040204" pitchFamily="34" charset="-120"/>
                          <a:ea typeface="微軟正黑體" panose="020B0604030504040204" pitchFamily="34" charset="-120"/>
                        </a:rPr>
                        <a:t>月差旅費</a:t>
                      </a:r>
                      <a:r>
                        <a:rPr kumimoji="1" lang="en-US" altLang="zh-TW" sz="1200" b="1" i="0" u="none" strike="noStrike" cap="none" normalizeH="0" baseline="0" dirty="0" smtClean="0">
                          <a:ln>
                            <a:noFill/>
                          </a:ln>
                          <a:solidFill>
                            <a:srgbClr val="000066"/>
                          </a:solidFill>
                          <a:effectLst/>
                          <a:latin typeface="微軟正黑體" panose="020B0604030504040204" pitchFamily="34" charset="-120"/>
                          <a:ea typeface="微軟正黑體" panose="020B0604030504040204" pitchFamily="34" charset="-120"/>
                        </a:rPr>
                        <a:t>/</a:t>
                      </a:r>
                      <a:r>
                        <a:rPr kumimoji="1" lang="zh-TW" altLang="en-US" sz="1200" b="1" i="0" u="none" strike="noStrike" cap="none" normalizeH="0" baseline="0" dirty="0" smtClean="0">
                          <a:ln>
                            <a:noFill/>
                          </a:ln>
                          <a:solidFill>
                            <a:srgbClr val="000066"/>
                          </a:solidFill>
                          <a:effectLst/>
                          <a:latin typeface="微軟正黑體" panose="020B0604030504040204" pitchFamily="34" charset="-120"/>
                          <a:ea typeface="微軟正黑體" panose="020B0604030504040204" pitchFamily="34" charset="-120"/>
                        </a:rPr>
                        <a:t>人次</a:t>
                      </a:r>
                      <a:endParaRPr kumimoji="1" lang="en-US" altLang="zh-TW" sz="1200" b="1" i="0" u="none" strike="noStrike" cap="none" normalizeH="0" baseline="0" dirty="0" smtClean="0">
                        <a:ln>
                          <a:noFill/>
                        </a:ln>
                        <a:solidFill>
                          <a:srgbClr val="000066"/>
                        </a:solidFill>
                        <a:effectLst/>
                        <a:latin typeface="微軟正黑體" panose="020B0604030504040204" pitchFamily="34" charset="-120"/>
                        <a:ea typeface="微軟正黑體" panose="020B0604030504040204" pitchFamily="34" charset="-12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Font typeface="Wingdings" pitchFamily="2" charset="2"/>
                        <a:defRPr kumimoji="1" sz="2800">
                          <a:solidFill>
                            <a:srgbClr val="000066"/>
                          </a:solidFill>
                          <a:latin typeface="Times New Roman" pitchFamily="18" charset="0"/>
                          <a:ea typeface="標楷體" pitchFamily="65" charset="-120"/>
                        </a:defRPr>
                      </a:lvl1pPr>
                      <a:lvl2pPr>
                        <a:spcBef>
                          <a:spcPct val="20000"/>
                        </a:spcBef>
                        <a:defRPr kumimoji="1" sz="2400">
                          <a:solidFill>
                            <a:srgbClr val="000066"/>
                          </a:solidFill>
                          <a:latin typeface="Times New Roman" pitchFamily="18" charset="0"/>
                          <a:ea typeface="標楷體" pitchFamily="65" charset="-120"/>
                        </a:defRPr>
                      </a:lvl2pPr>
                      <a:lvl3pPr>
                        <a:spcBef>
                          <a:spcPct val="20000"/>
                        </a:spcBef>
                        <a:buFont typeface="Wingdings" pitchFamily="2" charset="2"/>
                        <a:defRPr kumimoji="1" sz="2000">
                          <a:solidFill>
                            <a:srgbClr val="000066"/>
                          </a:solidFill>
                          <a:latin typeface="Times New Roman" pitchFamily="18" charset="0"/>
                          <a:ea typeface="標楷體" pitchFamily="65" charset="-120"/>
                        </a:defRPr>
                      </a:lvl3pPr>
                      <a:lvl4pPr>
                        <a:spcBef>
                          <a:spcPct val="20000"/>
                        </a:spcBef>
                        <a:defRPr kumimoji="1">
                          <a:solidFill>
                            <a:srgbClr val="000066"/>
                          </a:solidFill>
                          <a:latin typeface="Times New Roman" pitchFamily="18" charset="0"/>
                          <a:ea typeface="標楷體" pitchFamily="65" charset="-120"/>
                        </a:defRPr>
                      </a:lvl4pPr>
                      <a:lvl5pPr>
                        <a:spcBef>
                          <a:spcPct val="20000"/>
                        </a:spcBef>
                        <a:defRPr kumimoji="1">
                          <a:solidFill>
                            <a:srgbClr val="000066"/>
                          </a:solidFill>
                          <a:latin typeface="Times New Roman" pitchFamily="18" charset="0"/>
                          <a:ea typeface="標楷體" pitchFamily="65" charset="-120"/>
                        </a:defRPr>
                      </a:lvl5pPr>
                      <a:lvl6pPr fontAlgn="base">
                        <a:spcBef>
                          <a:spcPct val="20000"/>
                        </a:spcBef>
                        <a:spcAft>
                          <a:spcPct val="0"/>
                        </a:spcAft>
                        <a:defRPr kumimoji="1">
                          <a:solidFill>
                            <a:srgbClr val="000066"/>
                          </a:solidFill>
                          <a:latin typeface="Times New Roman" pitchFamily="18" charset="0"/>
                          <a:ea typeface="標楷體" pitchFamily="65" charset="-120"/>
                        </a:defRPr>
                      </a:lvl6pPr>
                      <a:lvl7pPr fontAlgn="base">
                        <a:spcBef>
                          <a:spcPct val="20000"/>
                        </a:spcBef>
                        <a:spcAft>
                          <a:spcPct val="0"/>
                        </a:spcAft>
                        <a:defRPr kumimoji="1">
                          <a:solidFill>
                            <a:srgbClr val="000066"/>
                          </a:solidFill>
                          <a:latin typeface="Times New Roman" pitchFamily="18" charset="0"/>
                          <a:ea typeface="標楷體" pitchFamily="65" charset="-120"/>
                        </a:defRPr>
                      </a:lvl7pPr>
                      <a:lvl8pPr fontAlgn="base">
                        <a:spcBef>
                          <a:spcPct val="20000"/>
                        </a:spcBef>
                        <a:spcAft>
                          <a:spcPct val="0"/>
                        </a:spcAft>
                        <a:defRPr kumimoji="1">
                          <a:solidFill>
                            <a:srgbClr val="000066"/>
                          </a:solidFill>
                          <a:latin typeface="Times New Roman" pitchFamily="18" charset="0"/>
                          <a:ea typeface="標楷體" pitchFamily="65" charset="-120"/>
                        </a:defRPr>
                      </a:lvl8pPr>
                      <a:lvl9pPr fontAlgn="base">
                        <a:spcBef>
                          <a:spcPct val="20000"/>
                        </a:spcBef>
                        <a:spcAft>
                          <a:spcPct val="0"/>
                        </a:spcAft>
                        <a:defRPr kumimoji="1">
                          <a:solidFill>
                            <a:srgbClr val="000066"/>
                          </a:solidFill>
                          <a:latin typeface="Times New Roman" pitchFamily="18" charset="0"/>
                          <a:ea typeface="標楷體" pitchFamily="65" charset="-120"/>
                        </a:defRPr>
                      </a:lvl9pPr>
                    </a:lstStyle>
                    <a:p>
                      <a:pPr marL="0" marR="0" lvl="0" indent="0" algn="ctr" defTabSz="914400" rtl="0" eaLnBrk="1" fontAlgn="base" latinLnBrk="0" hangingPunct="1">
                        <a:lnSpc>
                          <a:spcPct val="100000"/>
                        </a:lnSpc>
                        <a:spcBef>
                          <a:spcPct val="20000"/>
                        </a:spcBef>
                        <a:spcAft>
                          <a:spcPct val="0"/>
                        </a:spcAft>
                        <a:buClrTx/>
                        <a:buSzTx/>
                        <a:buFont typeface="Wingdings" pitchFamily="2" charset="2"/>
                        <a:buNone/>
                        <a:tabLst/>
                      </a:pPr>
                      <a:r>
                        <a:rPr kumimoji="1" lang="en-US" altLang="zh-TW" sz="1200" b="1" i="0" u="none" strike="noStrike" cap="none" normalizeH="0" baseline="0" dirty="0" smtClean="0">
                          <a:ln>
                            <a:noFill/>
                          </a:ln>
                          <a:solidFill>
                            <a:srgbClr val="000066"/>
                          </a:solidFill>
                          <a:effectLst/>
                          <a:latin typeface="微軟正黑體" panose="020B0604030504040204" pitchFamily="34" charset="-120"/>
                          <a:ea typeface="微軟正黑體" panose="020B0604030504040204" pitchFamily="34" charset="-120"/>
                        </a:rPr>
                        <a:t>2</a:t>
                      </a:r>
                      <a:r>
                        <a:rPr kumimoji="1" lang="zh-TW" altLang="en-US" sz="1200" b="1" i="0" u="none" strike="noStrike" cap="none" normalizeH="0" baseline="0" dirty="0" smtClean="0">
                          <a:ln>
                            <a:noFill/>
                          </a:ln>
                          <a:solidFill>
                            <a:srgbClr val="000066"/>
                          </a:solidFill>
                          <a:effectLst/>
                          <a:latin typeface="微軟正黑體" panose="020B0604030504040204" pitchFamily="34" charset="-120"/>
                          <a:ea typeface="微軟正黑體" panose="020B0604030504040204" pitchFamily="34" charset="-120"/>
                        </a:rPr>
                        <a:t>月差旅費</a:t>
                      </a:r>
                      <a:r>
                        <a:rPr kumimoji="1" lang="en-US" altLang="zh-TW" sz="1200" b="1" i="0" u="none" strike="noStrike" cap="none" normalizeH="0" baseline="0" dirty="0" smtClean="0">
                          <a:ln>
                            <a:noFill/>
                          </a:ln>
                          <a:solidFill>
                            <a:srgbClr val="000066"/>
                          </a:solidFill>
                          <a:effectLst/>
                          <a:latin typeface="微軟正黑體" panose="020B0604030504040204" pitchFamily="34" charset="-120"/>
                          <a:ea typeface="微軟正黑體" panose="020B0604030504040204" pitchFamily="34" charset="-120"/>
                        </a:rPr>
                        <a:t>/</a:t>
                      </a:r>
                      <a:r>
                        <a:rPr kumimoji="1" lang="zh-TW" altLang="en-US" sz="1200" b="1" i="0" u="none" strike="noStrike" cap="none" normalizeH="0" baseline="0" dirty="0" smtClean="0">
                          <a:ln>
                            <a:noFill/>
                          </a:ln>
                          <a:solidFill>
                            <a:srgbClr val="000066"/>
                          </a:solidFill>
                          <a:effectLst/>
                          <a:latin typeface="微軟正黑體" panose="020B0604030504040204" pitchFamily="34" charset="-120"/>
                          <a:ea typeface="微軟正黑體" panose="020B0604030504040204" pitchFamily="34" charset="-120"/>
                        </a:rPr>
                        <a:t>人次</a:t>
                      </a:r>
                      <a:endParaRPr kumimoji="1" lang="en-US" altLang="zh-TW" sz="1200" b="1" i="0" u="none" strike="noStrike" cap="none" normalizeH="0" baseline="0" dirty="0" smtClean="0">
                        <a:ln>
                          <a:noFill/>
                        </a:ln>
                        <a:solidFill>
                          <a:srgbClr val="000066"/>
                        </a:solidFill>
                        <a:effectLst/>
                        <a:latin typeface="微軟正黑體" panose="020B0604030504040204" pitchFamily="34" charset="-120"/>
                        <a:ea typeface="微軟正黑體" panose="020B0604030504040204" pitchFamily="34" charset="-12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 typeface="Wingdings" pitchFamily="2" charset="2"/>
                        <a:buNone/>
                        <a:tabLst/>
                      </a:pPr>
                      <a:r>
                        <a:rPr kumimoji="1" lang="en-US" altLang="zh-TW" sz="1200" b="1" i="0" u="none" strike="noStrike" cap="none" normalizeH="0" baseline="0" dirty="0" smtClean="0">
                          <a:ln>
                            <a:noFill/>
                          </a:ln>
                          <a:solidFill>
                            <a:srgbClr val="000066"/>
                          </a:solidFill>
                          <a:effectLst/>
                          <a:latin typeface="微軟正黑體" panose="020B0604030504040204" pitchFamily="34" charset="-120"/>
                          <a:ea typeface="微軟正黑體" panose="020B0604030504040204" pitchFamily="34" charset="-120"/>
                        </a:rPr>
                        <a:t>3</a:t>
                      </a:r>
                      <a:r>
                        <a:rPr kumimoji="1" lang="zh-TW" altLang="en-US" sz="1200" b="1" i="0" u="none" strike="noStrike" cap="none" normalizeH="0" baseline="0" dirty="0" smtClean="0">
                          <a:ln>
                            <a:noFill/>
                          </a:ln>
                          <a:solidFill>
                            <a:srgbClr val="000066"/>
                          </a:solidFill>
                          <a:effectLst/>
                          <a:latin typeface="微軟正黑體" panose="020B0604030504040204" pitchFamily="34" charset="-120"/>
                          <a:ea typeface="微軟正黑體" panose="020B0604030504040204" pitchFamily="34" charset="-120"/>
                        </a:rPr>
                        <a:t>月差旅費</a:t>
                      </a:r>
                      <a:r>
                        <a:rPr kumimoji="1" lang="en-US" altLang="zh-TW" sz="1200" b="1" i="0" u="none" strike="noStrike" cap="none" normalizeH="0" baseline="0" dirty="0" smtClean="0">
                          <a:ln>
                            <a:noFill/>
                          </a:ln>
                          <a:solidFill>
                            <a:srgbClr val="000066"/>
                          </a:solidFill>
                          <a:effectLst/>
                          <a:latin typeface="微軟正黑體" panose="020B0604030504040204" pitchFamily="34" charset="-120"/>
                          <a:ea typeface="微軟正黑體" panose="020B0604030504040204" pitchFamily="34" charset="-120"/>
                        </a:rPr>
                        <a:t>/</a:t>
                      </a:r>
                      <a:r>
                        <a:rPr kumimoji="1" lang="zh-TW" altLang="en-US" sz="1200" b="1" i="0" u="none" strike="noStrike" cap="none" normalizeH="0" baseline="0" dirty="0" smtClean="0">
                          <a:ln>
                            <a:noFill/>
                          </a:ln>
                          <a:solidFill>
                            <a:srgbClr val="000066"/>
                          </a:solidFill>
                          <a:effectLst/>
                          <a:latin typeface="微軟正黑體" panose="020B0604030504040204" pitchFamily="34" charset="-120"/>
                          <a:ea typeface="微軟正黑體" panose="020B0604030504040204" pitchFamily="34" charset="-120"/>
                        </a:rPr>
                        <a:t>人次</a:t>
                      </a:r>
                      <a:endParaRPr kumimoji="1" lang="en-US" altLang="zh-TW" sz="1200" b="1" i="0" u="none" strike="noStrike" cap="none" normalizeH="0" baseline="0" dirty="0" smtClean="0">
                        <a:ln>
                          <a:noFill/>
                        </a:ln>
                        <a:solidFill>
                          <a:srgbClr val="000066"/>
                        </a:solidFill>
                        <a:effectLst/>
                        <a:latin typeface="微軟正黑體" panose="020B0604030504040204" pitchFamily="34" charset="-120"/>
                        <a:ea typeface="微軟正黑體" panose="020B0604030504040204" pitchFamily="34" charset="-12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 typeface="Wingdings" pitchFamily="2" charset="2"/>
                        <a:buNone/>
                        <a:tabLst/>
                      </a:pPr>
                      <a:r>
                        <a:rPr kumimoji="1" lang="en-US" altLang="zh-TW" sz="1200" b="1" i="0" u="none" strike="noStrike" cap="none" normalizeH="0" baseline="0" dirty="0" smtClean="0">
                          <a:ln>
                            <a:noFill/>
                          </a:ln>
                          <a:solidFill>
                            <a:srgbClr val="000066"/>
                          </a:solidFill>
                          <a:effectLst/>
                          <a:latin typeface="微軟正黑體" panose="020B0604030504040204" pitchFamily="34" charset="-120"/>
                          <a:ea typeface="微軟正黑體" panose="020B0604030504040204" pitchFamily="34" charset="-120"/>
                        </a:rPr>
                        <a:t>4</a:t>
                      </a:r>
                      <a:r>
                        <a:rPr kumimoji="1" lang="zh-TW" altLang="en-US" sz="1200" b="1" i="0" u="none" strike="noStrike" cap="none" normalizeH="0" baseline="0" dirty="0" smtClean="0">
                          <a:ln>
                            <a:noFill/>
                          </a:ln>
                          <a:solidFill>
                            <a:srgbClr val="000066"/>
                          </a:solidFill>
                          <a:effectLst/>
                          <a:latin typeface="微軟正黑體" panose="020B0604030504040204" pitchFamily="34" charset="-120"/>
                          <a:ea typeface="微軟正黑體" panose="020B0604030504040204" pitchFamily="34" charset="-120"/>
                        </a:rPr>
                        <a:t>月差旅費</a:t>
                      </a:r>
                      <a:r>
                        <a:rPr kumimoji="1" lang="en-US" altLang="zh-TW" sz="1200" b="1" i="0" u="none" strike="noStrike" cap="none" normalizeH="0" baseline="0" dirty="0" smtClean="0">
                          <a:ln>
                            <a:noFill/>
                          </a:ln>
                          <a:solidFill>
                            <a:srgbClr val="000066"/>
                          </a:solidFill>
                          <a:effectLst/>
                          <a:latin typeface="微軟正黑體" panose="020B0604030504040204" pitchFamily="34" charset="-120"/>
                          <a:ea typeface="微軟正黑體" panose="020B0604030504040204" pitchFamily="34" charset="-120"/>
                        </a:rPr>
                        <a:t>/</a:t>
                      </a:r>
                      <a:r>
                        <a:rPr kumimoji="1" lang="zh-TW" altLang="en-US" sz="1200" b="1" i="0" u="none" strike="noStrike" cap="none" normalizeH="0" baseline="0" dirty="0" smtClean="0">
                          <a:ln>
                            <a:noFill/>
                          </a:ln>
                          <a:solidFill>
                            <a:srgbClr val="000066"/>
                          </a:solidFill>
                          <a:effectLst/>
                          <a:latin typeface="微軟正黑體" panose="020B0604030504040204" pitchFamily="34" charset="-120"/>
                          <a:ea typeface="微軟正黑體" panose="020B0604030504040204" pitchFamily="34" charset="-120"/>
                        </a:rPr>
                        <a:t>人次</a:t>
                      </a:r>
                      <a:endParaRPr kumimoji="1" lang="en-US" altLang="zh-TW" sz="1200" b="1" i="0" u="none" strike="noStrike" cap="none" normalizeH="0" baseline="0" dirty="0" smtClean="0">
                        <a:ln>
                          <a:noFill/>
                        </a:ln>
                        <a:solidFill>
                          <a:srgbClr val="000066"/>
                        </a:solidFill>
                        <a:effectLst/>
                        <a:latin typeface="微軟正黑體" panose="020B0604030504040204" pitchFamily="34" charset="-120"/>
                        <a:ea typeface="微軟正黑體" panose="020B0604030504040204" pitchFamily="34" charset="-12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 typeface="Wingdings" pitchFamily="2" charset="2"/>
                        <a:buNone/>
                        <a:tabLst/>
                      </a:pPr>
                      <a:r>
                        <a:rPr kumimoji="1" lang="en-US" altLang="zh-TW" sz="1200" b="1" i="0" u="none" strike="noStrike" kern="1200" cap="none" normalizeH="0" baseline="0" dirty="0" smtClean="0">
                          <a:ln>
                            <a:noFill/>
                          </a:ln>
                          <a:solidFill>
                            <a:srgbClr val="0000FF"/>
                          </a:solidFill>
                          <a:effectLst/>
                          <a:latin typeface="微軟正黑體" panose="020B0604030504040204" pitchFamily="34" charset="-120"/>
                          <a:ea typeface="微軟正黑體" panose="020B0604030504040204" pitchFamily="34" charset="-120"/>
                          <a:cs typeface="+mn-cs"/>
                        </a:rPr>
                        <a:t>1-4</a:t>
                      </a:r>
                      <a:r>
                        <a:rPr kumimoji="1" lang="zh-TW" altLang="en-US" sz="1200" b="1" i="0" u="none" strike="noStrike" kern="1200" cap="none" normalizeH="0" baseline="0" dirty="0" smtClean="0">
                          <a:ln>
                            <a:noFill/>
                          </a:ln>
                          <a:solidFill>
                            <a:srgbClr val="0000FF"/>
                          </a:solidFill>
                          <a:effectLst/>
                          <a:latin typeface="微軟正黑體" panose="020B0604030504040204" pitchFamily="34" charset="-120"/>
                          <a:ea typeface="微軟正黑體" panose="020B0604030504040204" pitchFamily="34" charset="-120"/>
                          <a:cs typeface="+mn-cs"/>
                        </a:rPr>
                        <a:t>月差旅費合計數</a:t>
                      </a:r>
                      <a:endParaRPr kumimoji="1" lang="en-US" altLang="zh-TW" sz="1200" b="1" i="0" u="none" strike="noStrike" kern="1200" cap="none" normalizeH="0" baseline="0" dirty="0" smtClean="0">
                        <a:ln>
                          <a:noFill/>
                        </a:ln>
                        <a:solidFill>
                          <a:srgbClr val="0000FF"/>
                        </a:solidFill>
                        <a:effectLst/>
                        <a:latin typeface="微軟正黑體" panose="020B0604030504040204" pitchFamily="34" charset="-120"/>
                        <a:ea typeface="微軟正黑體" panose="020B0604030504040204" pitchFamily="34" charset="-120"/>
                        <a:cs typeface="+mn-cs"/>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Font typeface="Wingdings" pitchFamily="2" charset="2"/>
                        <a:defRPr kumimoji="1" sz="2800">
                          <a:solidFill>
                            <a:srgbClr val="000066"/>
                          </a:solidFill>
                          <a:latin typeface="Times New Roman" pitchFamily="18" charset="0"/>
                          <a:ea typeface="標楷體" pitchFamily="65" charset="-120"/>
                        </a:defRPr>
                      </a:lvl1pPr>
                      <a:lvl2pPr>
                        <a:spcBef>
                          <a:spcPct val="20000"/>
                        </a:spcBef>
                        <a:defRPr kumimoji="1" sz="2400">
                          <a:solidFill>
                            <a:srgbClr val="000066"/>
                          </a:solidFill>
                          <a:latin typeface="Times New Roman" pitchFamily="18" charset="0"/>
                          <a:ea typeface="標楷體" pitchFamily="65" charset="-120"/>
                        </a:defRPr>
                      </a:lvl2pPr>
                      <a:lvl3pPr>
                        <a:spcBef>
                          <a:spcPct val="20000"/>
                        </a:spcBef>
                        <a:buFont typeface="Wingdings" pitchFamily="2" charset="2"/>
                        <a:defRPr kumimoji="1" sz="2000">
                          <a:solidFill>
                            <a:srgbClr val="000066"/>
                          </a:solidFill>
                          <a:latin typeface="Times New Roman" pitchFamily="18" charset="0"/>
                          <a:ea typeface="標楷體" pitchFamily="65" charset="-120"/>
                        </a:defRPr>
                      </a:lvl3pPr>
                      <a:lvl4pPr>
                        <a:spcBef>
                          <a:spcPct val="20000"/>
                        </a:spcBef>
                        <a:defRPr kumimoji="1">
                          <a:solidFill>
                            <a:srgbClr val="000066"/>
                          </a:solidFill>
                          <a:latin typeface="Times New Roman" pitchFamily="18" charset="0"/>
                          <a:ea typeface="標楷體" pitchFamily="65" charset="-120"/>
                        </a:defRPr>
                      </a:lvl4pPr>
                      <a:lvl5pPr>
                        <a:spcBef>
                          <a:spcPct val="20000"/>
                        </a:spcBef>
                        <a:defRPr kumimoji="1">
                          <a:solidFill>
                            <a:srgbClr val="000066"/>
                          </a:solidFill>
                          <a:latin typeface="Times New Roman" pitchFamily="18" charset="0"/>
                          <a:ea typeface="標楷體" pitchFamily="65" charset="-120"/>
                        </a:defRPr>
                      </a:lvl5pPr>
                      <a:lvl6pPr fontAlgn="base">
                        <a:spcBef>
                          <a:spcPct val="20000"/>
                        </a:spcBef>
                        <a:spcAft>
                          <a:spcPct val="0"/>
                        </a:spcAft>
                        <a:defRPr kumimoji="1">
                          <a:solidFill>
                            <a:srgbClr val="000066"/>
                          </a:solidFill>
                          <a:latin typeface="Times New Roman" pitchFamily="18" charset="0"/>
                          <a:ea typeface="標楷體" pitchFamily="65" charset="-120"/>
                        </a:defRPr>
                      </a:lvl6pPr>
                      <a:lvl7pPr fontAlgn="base">
                        <a:spcBef>
                          <a:spcPct val="20000"/>
                        </a:spcBef>
                        <a:spcAft>
                          <a:spcPct val="0"/>
                        </a:spcAft>
                        <a:defRPr kumimoji="1">
                          <a:solidFill>
                            <a:srgbClr val="000066"/>
                          </a:solidFill>
                          <a:latin typeface="Times New Roman" pitchFamily="18" charset="0"/>
                          <a:ea typeface="標楷體" pitchFamily="65" charset="-120"/>
                        </a:defRPr>
                      </a:lvl7pPr>
                      <a:lvl8pPr fontAlgn="base">
                        <a:spcBef>
                          <a:spcPct val="20000"/>
                        </a:spcBef>
                        <a:spcAft>
                          <a:spcPct val="0"/>
                        </a:spcAft>
                        <a:defRPr kumimoji="1">
                          <a:solidFill>
                            <a:srgbClr val="000066"/>
                          </a:solidFill>
                          <a:latin typeface="Times New Roman" pitchFamily="18" charset="0"/>
                          <a:ea typeface="標楷體" pitchFamily="65" charset="-120"/>
                        </a:defRPr>
                      </a:lvl8pPr>
                      <a:lvl9pPr fontAlgn="base">
                        <a:spcBef>
                          <a:spcPct val="20000"/>
                        </a:spcBef>
                        <a:spcAft>
                          <a:spcPct val="0"/>
                        </a:spcAft>
                        <a:defRPr kumimoji="1">
                          <a:solidFill>
                            <a:srgbClr val="000066"/>
                          </a:solidFill>
                          <a:latin typeface="Times New Roman" pitchFamily="18" charset="0"/>
                          <a:ea typeface="標楷體" pitchFamily="65" charset="-120"/>
                        </a:defRPr>
                      </a:lvl9pPr>
                    </a:lstStyle>
                    <a:p>
                      <a:pPr marL="0" marR="0" lvl="0" indent="0" algn="ctr" defTabSz="914400" rtl="0" eaLnBrk="1" fontAlgn="base" latinLnBrk="0" hangingPunct="1">
                        <a:lnSpc>
                          <a:spcPct val="100000"/>
                        </a:lnSpc>
                        <a:spcBef>
                          <a:spcPct val="20000"/>
                        </a:spcBef>
                        <a:spcAft>
                          <a:spcPct val="0"/>
                        </a:spcAft>
                        <a:buClrTx/>
                        <a:buSzTx/>
                        <a:buFont typeface="Wingdings" pitchFamily="2" charset="2"/>
                        <a:buNone/>
                        <a:tabLst/>
                        <a:defRPr/>
                      </a:pPr>
                      <a:r>
                        <a:rPr kumimoji="1" lang="zh-TW" altLang="en-US" sz="1200" b="1" i="0" u="none" strike="noStrike" cap="none" normalizeH="0" baseline="0" dirty="0" smtClean="0">
                          <a:ln>
                            <a:noFill/>
                          </a:ln>
                          <a:solidFill>
                            <a:srgbClr val="0000FF"/>
                          </a:solidFill>
                          <a:effectLst/>
                          <a:latin typeface="微軟正黑體" panose="020B0604030504040204" pitchFamily="34" charset="-120"/>
                          <a:ea typeface="微軟正黑體" panose="020B0604030504040204" pitchFamily="34" charset="-120"/>
                        </a:rPr>
                        <a:t>平均月差旅費</a:t>
                      </a:r>
                      <a:r>
                        <a:rPr kumimoji="1" lang="en-US" altLang="zh-TW" sz="1200" b="1" i="0" u="none" strike="noStrike" cap="none" normalizeH="0" baseline="0" dirty="0" smtClean="0">
                          <a:ln>
                            <a:noFill/>
                          </a:ln>
                          <a:solidFill>
                            <a:srgbClr val="0000FF"/>
                          </a:solidFill>
                          <a:effectLst/>
                          <a:latin typeface="微軟正黑體" panose="020B0604030504040204" pitchFamily="34" charset="-120"/>
                          <a:ea typeface="微軟正黑體" panose="020B0604030504040204" pitchFamily="34" charset="-120"/>
                        </a:rPr>
                        <a:t>(</a:t>
                      </a:r>
                      <a:r>
                        <a:rPr kumimoji="1" lang="zh-TW" altLang="en-US" sz="1200" b="1" i="0" u="none" strike="noStrike" cap="none" normalizeH="0" baseline="0" dirty="0" smtClean="0">
                          <a:ln>
                            <a:noFill/>
                          </a:ln>
                          <a:solidFill>
                            <a:srgbClr val="0000FF"/>
                          </a:solidFill>
                          <a:effectLst/>
                          <a:latin typeface="微軟正黑體" panose="020B0604030504040204" pitchFamily="34" charset="-120"/>
                          <a:ea typeface="微軟正黑體" panose="020B0604030504040204" pitchFamily="34" charset="-120"/>
                        </a:rPr>
                        <a:t>四捨五入至整數</a:t>
                      </a:r>
                      <a:r>
                        <a:rPr kumimoji="1" lang="en-US" altLang="zh-TW" sz="1200" b="1" i="0" u="none" strike="noStrike" cap="none" normalizeH="0" baseline="0" dirty="0" smtClean="0">
                          <a:ln>
                            <a:noFill/>
                          </a:ln>
                          <a:solidFill>
                            <a:srgbClr val="0000FF"/>
                          </a:solidFill>
                          <a:effectLst/>
                          <a:latin typeface="微軟正黑體" panose="020B0604030504040204" pitchFamily="34" charset="-120"/>
                          <a:ea typeface="微軟正黑體" panose="020B0604030504040204" pitchFamily="34" charset="-120"/>
                        </a:rPr>
                        <a:t>)</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21429">
                <a:tc>
                  <a:txBody>
                    <a:bodyPr/>
                    <a:lstStyle/>
                    <a:p>
                      <a:pPr marL="0" marR="0" lvl="0" indent="0" algn="ctr" defTabSz="914400" rtl="0" eaLnBrk="1" fontAlgn="ctr" latinLnBrk="0" hangingPunct="1">
                        <a:lnSpc>
                          <a:spcPct val="100000"/>
                        </a:lnSpc>
                        <a:spcBef>
                          <a:spcPct val="20000"/>
                        </a:spcBef>
                        <a:spcAft>
                          <a:spcPct val="0"/>
                        </a:spcAft>
                        <a:buClrTx/>
                        <a:buSzTx/>
                        <a:buFont typeface="Wingdings" pitchFamily="2" charset="2"/>
                        <a:buNone/>
                        <a:tabLst/>
                      </a:pPr>
                      <a:r>
                        <a:rPr lang="zh-TW" altLang="en-US" sz="1200" b="1" i="0" u="none" strike="noStrike" kern="1200" dirty="0" smtClean="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核儀組</a:t>
                      </a:r>
                      <a:r>
                        <a:rPr lang="en-US" altLang="zh-TW" sz="1200" b="1" i="0" u="none" strike="noStrike" kern="1200" dirty="0" smtClean="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a:t>
                      </a:r>
                      <a:r>
                        <a:rPr lang="en-US" altLang="zh-TW" sz="1200" b="1" i="0" u="none" strike="noStrike" kern="1200" dirty="0" smtClean="0">
                          <a:solidFill>
                            <a:srgbClr val="CC0000"/>
                          </a:solidFill>
                          <a:effectLst/>
                          <a:latin typeface="微軟正黑體" panose="020B0604030504040204" pitchFamily="34" charset="-120"/>
                          <a:ea typeface="微軟正黑體" panose="020B0604030504040204" pitchFamily="34" charset="-120"/>
                          <a:cs typeface="Ebrima" panose="02000000000000000000" pitchFamily="2" charset="0"/>
                        </a:rPr>
                        <a:t>17</a:t>
                      </a:r>
                      <a:r>
                        <a:rPr lang="zh-TW" altLang="en-US" sz="1200" b="1" i="0" u="none" strike="noStrike" kern="1200" dirty="0" smtClean="0">
                          <a:solidFill>
                            <a:srgbClr val="CC0000"/>
                          </a:solidFill>
                          <a:effectLst/>
                          <a:latin typeface="微軟正黑體" panose="020B0604030504040204" pitchFamily="34" charset="-120"/>
                          <a:ea typeface="微軟正黑體" panose="020B0604030504040204" pitchFamily="34" charset="-120"/>
                          <a:cs typeface="Ebrima" panose="02000000000000000000" pitchFamily="2" charset="0"/>
                        </a:rPr>
                        <a:t>人</a:t>
                      </a:r>
                      <a:r>
                        <a:rPr lang="en-US" altLang="zh-TW" sz="1200" b="1" i="0" u="none" strike="noStrike" kern="1200" dirty="0" smtClean="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a:t>
                      </a:r>
                    </a:p>
                  </a:txBody>
                  <a:tcPr marL="6350" marR="6350" marT="6350"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algn="ctr" defTabSz="914400" rtl="0" eaLnBrk="1" fontAlgn="ctr" latinLnBrk="0" hangingPunct="1"/>
                      <a:r>
                        <a:rPr lang="zh-TW" altLang="en-US" sz="1200" b="1" i="0" u="none" strike="noStrike" kern="1200" dirty="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 </a:t>
                      </a:r>
                      <a:r>
                        <a:rPr lang="en-US" altLang="zh-TW" sz="1200" b="1" i="0" u="none" strike="noStrike" kern="1200" dirty="0" smtClean="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13,270</a:t>
                      </a:r>
                      <a:r>
                        <a:rPr lang="zh-TW" altLang="en-US" sz="1200" b="1" i="0" u="none" strike="noStrike" kern="1200" dirty="0" smtClean="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元 </a:t>
                      </a:r>
                      <a:r>
                        <a:rPr lang="en-US" altLang="zh-TW" sz="1200" b="1" i="0" u="none" strike="noStrike" kern="1200" dirty="0" smtClean="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a:t>
                      </a:r>
                      <a:r>
                        <a:rPr lang="en-US" altLang="zh-TW" sz="1200" b="1" i="0" u="none" strike="noStrike" kern="1200" dirty="0" smtClean="0">
                          <a:solidFill>
                            <a:srgbClr val="CC0000"/>
                          </a:solidFill>
                          <a:effectLst/>
                          <a:latin typeface="微軟正黑體" panose="020B0604030504040204" pitchFamily="34" charset="-120"/>
                          <a:ea typeface="微軟正黑體" panose="020B0604030504040204" pitchFamily="34" charset="-120"/>
                          <a:cs typeface="Ebrima" panose="02000000000000000000" pitchFamily="2" charset="0"/>
                        </a:rPr>
                        <a:t>14</a:t>
                      </a:r>
                      <a:r>
                        <a:rPr lang="zh-TW" altLang="en-US" sz="1200" b="1" i="0" u="none" strike="noStrike" kern="1200" dirty="0" smtClean="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 </a:t>
                      </a:r>
                      <a:endParaRPr lang="zh-TW" altLang="en-US" sz="1200" b="1" i="0" u="none" strike="noStrike" kern="1200" dirty="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algn="ctr" defTabSz="914400" rtl="0" eaLnBrk="1" fontAlgn="ctr" latinLnBrk="0" hangingPunct="1"/>
                      <a:r>
                        <a:rPr lang="zh-TW" altLang="en-US" sz="1200" b="1" i="0" u="none" strike="noStrike" kern="1200" dirty="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 </a:t>
                      </a:r>
                      <a:r>
                        <a:rPr lang="en-US" altLang="zh-TW" sz="1200" b="1" i="0" u="none" strike="noStrike" kern="1200" dirty="0" smtClean="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33,752</a:t>
                      </a:r>
                      <a:r>
                        <a:rPr lang="zh-TW" altLang="en-US" sz="1200" b="1" i="0" u="none" strike="noStrike" kern="1200" dirty="0" smtClean="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元 </a:t>
                      </a:r>
                      <a:r>
                        <a:rPr lang="en-US" altLang="zh-TW" sz="1200" b="1" i="0" u="none" strike="noStrike" kern="1200" dirty="0" smtClean="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a:t>
                      </a:r>
                      <a:r>
                        <a:rPr lang="en-US" altLang="zh-TW" sz="1200" b="1" i="0" u="none" strike="noStrike" kern="1200" dirty="0" smtClean="0">
                          <a:solidFill>
                            <a:srgbClr val="CC0000"/>
                          </a:solidFill>
                          <a:effectLst/>
                          <a:latin typeface="微軟正黑體" panose="020B0604030504040204" pitchFamily="34" charset="-120"/>
                          <a:ea typeface="微軟正黑體" panose="020B0604030504040204" pitchFamily="34" charset="-120"/>
                          <a:cs typeface="Ebrima" panose="02000000000000000000" pitchFamily="2" charset="0"/>
                        </a:rPr>
                        <a:t>14</a:t>
                      </a:r>
                      <a:r>
                        <a:rPr lang="zh-TW" altLang="en-US" sz="1200" b="1" i="0" u="none" strike="noStrike" kern="1200" dirty="0" smtClean="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 </a:t>
                      </a:r>
                      <a:endParaRPr lang="zh-TW" altLang="en-US" sz="1200" b="1" i="0" u="none" strike="noStrike" kern="1200" dirty="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algn="ctr" defTabSz="914400" rtl="0" eaLnBrk="1" fontAlgn="ctr" latinLnBrk="0" hangingPunct="1"/>
                      <a:r>
                        <a:rPr lang="zh-TW" altLang="en-US" sz="1200" b="1" i="0" u="none" strike="noStrike" kern="1200" dirty="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 </a:t>
                      </a:r>
                      <a:r>
                        <a:rPr lang="en-US" altLang="zh-TW" sz="1200" b="1" i="0" u="none" strike="noStrike" kern="1200" dirty="0" smtClean="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47,940</a:t>
                      </a:r>
                      <a:r>
                        <a:rPr lang="zh-TW" altLang="en-US" sz="1200" b="1" i="0" u="none" strike="noStrike" kern="1200" dirty="0" smtClean="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元 </a:t>
                      </a:r>
                      <a:r>
                        <a:rPr lang="en-US" altLang="zh-TW" sz="1200" b="1" i="0" u="none" strike="noStrike" kern="1200" dirty="0" smtClean="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a:t>
                      </a:r>
                      <a:r>
                        <a:rPr lang="en-US" altLang="zh-TW" sz="1200" b="1" i="0" u="none" strike="noStrike" kern="1200" dirty="0" smtClean="0">
                          <a:solidFill>
                            <a:srgbClr val="CC0000"/>
                          </a:solidFill>
                          <a:effectLst/>
                          <a:latin typeface="微軟正黑體" panose="020B0604030504040204" pitchFamily="34" charset="-120"/>
                          <a:ea typeface="微軟正黑體" panose="020B0604030504040204" pitchFamily="34" charset="-120"/>
                          <a:cs typeface="Ebrima" panose="02000000000000000000" pitchFamily="2" charset="0"/>
                        </a:rPr>
                        <a:t>15</a:t>
                      </a:r>
                      <a:r>
                        <a:rPr lang="zh-TW" altLang="en-US" sz="1200" b="1" i="0" u="none" strike="noStrike" kern="1200" dirty="0" smtClean="0">
                          <a:solidFill>
                            <a:srgbClr val="CC0000"/>
                          </a:solidFill>
                          <a:effectLst/>
                          <a:latin typeface="微軟正黑體" panose="020B0604030504040204" pitchFamily="34" charset="-120"/>
                          <a:ea typeface="微軟正黑體" panose="020B0604030504040204" pitchFamily="34" charset="-120"/>
                          <a:cs typeface="Ebrima" panose="02000000000000000000" pitchFamily="2" charset="0"/>
                        </a:rPr>
                        <a:t> </a:t>
                      </a:r>
                      <a:endParaRPr lang="zh-TW" altLang="en-US" sz="1200" b="1" i="0" u="none" strike="noStrike" kern="1200" dirty="0">
                        <a:solidFill>
                          <a:srgbClr val="CC0000"/>
                        </a:solidFill>
                        <a:effectLst/>
                        <a:latin typeface="微軟正黑體" panose="020B0604030504040204" pitchFamily="34" charset="-120"/>
                        <a:ea typeface="微軟正黑體" panose="020B0604030504040204" pitchFamily="34" charset="-120"/>
                        <a:cs typeface="Ebrima" panose="02000000000000000000" pitchFamily="2"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algn="ctr" defTabSz="914400" rtl="0" eaLnBrk="1" fontAlgn="ctr" latinLnBrk="0" hangingPunct="1"/>
                      <a:r>
                        <a:rPr lang="zh-TW" altLang="en-US" sz="1200" b="1" i="0" u="none" strike="noStrike" kern="1200" dirty="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 </a:t>
                      </a:r>
                      <a:r>
                        <a:rPr lang="en-US" altLang="zh-TW" sz="1200" b="1" i="0" u="none" strike="noStrike" kern="1200" dirty="0" smtClean="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48,256</a:t>
                      </a:r>
                      <a:r>
                        <a:rPr lang="zh-TW" altLang="en-US" sz="1200" b="1" i="0" u="none" strike="noStrike" kern="1200" dirty="0" smtClean="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元 </a:t>
                      </a:r>
                      <a:r>
                        <a:rPr lang="en-US" altLang="zh-TW" sz="1200" b="1" i="0" u="none" strike="noStrike" kern="1200" dirty="0" smtClean="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a:t>
                      </a:r>
                      <a:r>
                        <a:rPr lang="en-US" altLang="zh-TW" sz="1200" b="1" i="0" u="none" strike="noStrike" kern="1200" dirty="0" smtClean="0">
                          <a:solidFill>
                            <a:srgbClr val="CC0000"/>
                          </a:solidFill>
                          <a:effectLst/>
                          <a:latin typeface="微軟正黑體" panose="020B0604030504040204" pitchFamily="34" charset="-120"/>
                          <a:ea typeface="微軟正黑體" panose="020B0604030504040204" pitchFamily="34" charset="-120"/>
                          <a:cs typeface="Ebrima" panose="02000000000000000000" pitchFamily="2" charset="0"/>
                        </a:rPr>
                        <a:t>10</a:t>
                      </a:r>
                      <a:r>
                        <a:rPr lang="zh-TW" altLang="en-US" sz="1200" b="1" i="0" u="none" strike="noStrike" kern="1200" dirty="0" smtClean="0">
                          <a:solidFill>
                            <a:srgbClr val="CC0000"/>
                          </a:solidFill>
                          <a:effectLst/>
                          <a:latin typeface="微軟正黑體" panose="020B0604030504040204" pitchFamily="34" charset="-120"/>
                          <a:ea typeface="微軟正黑體" panose="020B0604030504040204" pitchFamily="34" charset="-120"/>
                          <a:cs typeface="Ebrima" panose="02000000000000000000" pitchFamily="2" charset="0"/>
                        </a:rPr>
                        <a:t> </a:t>
                      </a:r>
                      <a:endParaRPr lang="zh-TW" altLang="en-US" sz="1200" b="1" i="0" u="none" strike="noStrike" kern="1200" dirty="0">
                        <a:solidFill>
                          <a:srgbClr val="CC0000"/>
                        </a:solidFill>
                        <a:effectLst/>
                        <a:latin typeface="微軟正黑體" panose="020B0604030504040204" pitchFamily="34" charset="-120"/>
                        <a:ea typeface="微軟正黑體" panose="020B0604030504040204" pitchFamily="34" charset="-120"/>
                        <a:cs typeface="Ebrima" panose="02000000000000000000" pitchFamily="2"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 typeface="Wingdings" pitchFamily="2" charset="2"/>
                        <a:buNone/>
                        <a:tabLst/>
                      </a:pPr>
                      <a:r>
                        <a:rPr kumimoji="1" lang="en-US" altLang="zh-TW" sz="1200" b="1" i="0" u="none" strike="noStrike" kern="1200" cap="none" normalizeH="0" baseline="0" dirty="0" smtClean="0">
                          <a:ln>
                            <a:noFill/>
                          </a:ln>
                          <a:solidFill>
                            <a:srgbClr val="0000FF"/>
                          </a:solidFill>
                          <a:effectLst/>
                          <a:latin typeface="微軟正黑體" panose="020B0604030504040204" pitchFamily="34" charset="-120"/>
                          <a:ea typeface="微軟正黑體" panose="020B0604030504040204" pitchFamily="34" charset="-120"/>
                          <a:cs typeface="+mn-cs"/>
                        </a:rPr>
                        <a:t>143,218</a:t>
                      </a:r>
                      <a:r>
                        <a:rPr kumimoji="1" lang="zh-TW" altLang="en-US" sz="1200" b="1" i="0" u="none" strike="noStrike" kern="1200" cap="none" normalizeH="0" baseline="0" dirty="0">
                          <a:ln>
                            <a:noFill/>
                          </a:ln>
                          <a:solidFill>
                            <a:srgbClr val="0000FF"/>
                          </a:solidFill>
                          <a:effectLst/>
                          <a:latin typeface="微軟正黑體" panose="020B0604030504040204" pitchFamily="34" charset="-120"/>
                          <a:ea typeface="微軟正黑體" panose="020B0604030504040204" pitchFamily="34" charset="-120"/>
                          <a:cs typeface="+mn-cs"/>
                        </a:rPr>
                        <a:t>元</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 typeface="Wingdings" pitchFamily="2" charset="2"/>
                        <a:buNone/>
                        <a:tabLst/>
                      </a:pPr>
                      <a:r>
                        <a:rPr kumimoji="1" lang="en-US" altLang="zh-TW" sz="1200" b="1" i="0" u="none" strike="noStrike" kern="1200" cap="none" normalizeH="0" baseline="0" dirty="0" smtClean="0">
                          <a:ln>
                            <a:noFill/>
                          </a:ln>
                          <a:solidFill>
                            <a:srgbClr val="0000FF"/>
                          </a:solidFill>
                          <a:effectLst/>
                          <a:latin typeface="微軟正黑體" panose="020B0604030504040204" pitchFamily="34" charset="-120"/>
                          <a:ea typeface="微軟正黑體" panose="020B0604030504040204" pitchFamily="34" charset="-120"/>
                          <a:cs typeface="+mn-cs"/>
                        </a:rPr>
                        <a:t>1,639(</a:t>
                      </a:r>
                      <a:r>
                        <a:rPr kumimoji="1" lang="zh-TW" altLang="en-US" sz="1200" b="1" i="0" u="none" strike="noStrike" kern="1200" cap="none" normalizeH="0" baseline="0" dirty="0" smtClean="0">
                          <a:ln>
                            <a:noFill/>
                          </a:ln>
                          <a:solidFill>
                            <a:srgbClr val="0000FF"/>
                          </a:solidFill>
                          <a:effectLst/>
                          <a:latin typeface="微軟正黑體" panose="020B0604030504040204" pitchFamily="34" charset="-120"/>
                          <a:ea typeface="微軟正黑體" panose="020B0604030504040204" pitchFamily="34" charset="-120"/>
                          <a:cs typeface="+mn-cs"/>
                        </a:rPr>
                        <a:t>元</a:t>
                      </a:r>
                      <a:r>
                        <a:rPr kumimoji="1" lang="en-US" altLang="zh-TW" sz="1200" b="1" i="0" u="none" strike="noStrike" kern="1200" cap="none" normalizeH="0" baseline="0" dirty="0" smtClean="0">
                          <a:ln>
                            <a:noFill/>
                          </a:ln>
                          <a:solidFill>
                            <a:srgbClr val="0000FF"/>
                          </a:solidFill>
                          <a:effectLst/>
                          <a:latin typeface="微軟正黑體" panose="020B0604030504040204" pitchFamily="34" charset="-120"/>
                          <a:ea typeface="微軟正黑體" panose="020B0604030504040204" pitchFamily="34" charset="-120"/>
                          <a:cs typeface="+mn-cs"/>
                        </a:rPr>
                        <a:t>/</a:t>
                      </a:r>
                      <a:r>
                        <a:rPr kumimoji="1" lang="zh-TW" altLang="en-US" sz="1200" b="1" i="0" u="none" strike="noStrike" kern="1200" cap="none" normalizeH="0" baseline="0" dirty="0" smtClean="0">
                          <a:ln>
                            <a:noFill/>
                          </a:ln>
                          <a:solidFill>
                            <a:srgbClr val="0000FF"/>
                          </a:solidFill>
                          <a:effectLst/>
                          <a:latin typeface="微軟正黑體" panose="020B0604030504040204" pitchFamily="34" charset="-120"/>
                          <a:ea typeface="微軟正黑體" panose="020B0604030504040204" pitchFamily="34" charset="-120"/>
                          <a:cs typeface="+mn-cs"/>
                        </a:rPr>
                        <a:t>人</a:t>
                      </a:r>
                      <a:r>
                        <a:rPr kumimoji="1" lang="en-US" altLang="zh-TW" sz="1200" b="1" i="0" u="none" strike="noStrike" kern="1200" cap="none" normalizeH="0" baseline="0" dirty="0" smtClean="0">
                          <a:ln>
                            <a:noFill/>
                          </a:ln>
                          <a:solidFill>
                            <a:srgbClr val="0000FF"/>
                          </a:solidFill>
                          <a:effectLst/>
                          <a:latin typeface="微軟正黑體" panose="020B0604030504040204" pitchFamily="34" charset="-120"/>
                          <a:ea typeface="微軟正黑體" panose="020B0604030504040204" pitchFamily="34" charset="-120"/>
                          <a:cs typeface="+mn-cs"/>
                        </a:rPr>
                        <a:t>)</a:t>
                      </a:r>
                      <a:endParaRPr kumimoji="1" lang="zh-TW" altLang="en-US" sz="1200" b="1" i="0" u="none" strike="noStrike" kern="1200" cap="none" normalizeH="0" baseline="0" dirty="0">
                        <a:ln>
                          <a:noFill/>
                        </a:ln>
                        <a:solidFill>
                          <a:srgbClr val="0000FF"/>
                        </a:solidFill>
                        <a:effectLst/>
                        <a:latin typeface="微軟正黑體" panose="020B0604030504040204" pitchFamily="34" charset="-120"/>
                        <a:ea typeface="微軟正黑體" panose="020B0604030504040204" pitchFamily="34" charset="-120"/>
                        <a:cs typeface="+mn-cs"/>
                      </a:endParaRPr>
                    </a:p>
                  </a:txBody>
                  <a:tcPr marL="6350" marR="6350" marT="6350"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21429">
                <a:tc>
                  <a:txBody>
                    <a:bodyPr/>
                    <a:lstStyle/>
                    <a:p>
                      <a:pPr marL="0" marR="0" lvl="0" indent="0" algn="ctr" defTabSz="914400" rtl="0" eaLnBrk="1" fontAlgn="ctr" latinLnBrk="0" hangingPunct="1">
                        <a:lnSpc>
                          <a:spcPct val="100000"/>
                        </a:lnSpc>
                        <a:spcBef>
                          <a:spcPct val="20000"/>
                        </a:spcBef>
                        <a:spcAft>
                          <a:spcPct val="0"/>
                        </a:spcAft>
                        <a:buClrTx/>
                        <a:buSzTx/>
                        <a:buFont typeface="Wingdings" pitchFamily="2" charset="2"/>
                        <a:buNone/>
                        <a:tabLst/>
                      </a:pPr>
                      <a:r>
                        <a:rPr lang="zh-TW" altLang="en-US" sz="1200" b="1" i="0" u="none" strike="noStrike" kern="1200" dirty="0" smtClean="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機械系統計畫</a:t>
                      </a:r>
                      <a:r>
                        <a:rPr lang="en-US" altLang="zh-TW" sz="1200" b="1" i="0" u="none" strike="noStrike" kern="1200" dirty="0" smtClean="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a:t>
                      </a:r>
                      <a:r>
                        <a:rPr lang="en-US" altLang="zh-TW" sz="1200" b="1" i="0" u="none" strike="noStrike" kern="1200" dirty="0" smtClean="0">
                          <a:solidFill>
                            <a:srgbClr val="CC0000"/>
                          </a:solidFill>
                          <a:effectLst/>
                          <a:latin typeface="微軟正黑體" panose="020B0604030504040204" pitchFamily="34" charset="-120"/>
                          <a:ea typeface="微軟正黑體" panose="020B0604030504040204" pitchFamily="34" charset="-120"/>
                          <a:cs typeface="Ebrima" panose="02000000000000000000" pitchFamily="2" charset="0"/>
                        </a:rPr>
                        <a:t>19</a:t>
                      </a:r>
                      <a:r>
                        <a:rPr lang="zh-TW" altLang="en-US" sz="1200" b="1" i="0" u="none" strike="noStrike" kern="1200" dirty="0" smtClean="0">
                          <a:solidFill>
                            <a:srgbClr val="CC0000"/>
                          </a:solidFill>
                          <a:effectLst/>
                          <a:latin typeface="微軟正黑體" panose="020B0604030504040204" pitchFamily="34" charset="-120"/>
                          <a:ea typeface="微軟正黑體" panose="020B0604030504040204" pitchFamily="34" charset="-120"/>
                          <a:cs typeface="Ebrima" panose="02000000000000000000" pitchFamily="2" charset="0"/>
                        </a:rPr>
                        <a:t>人</a:t>
                      </a:r>
                      <a:r>
                        <a:rPr lang="en-US" altLang="zh-TW" sz="1200" b="1" i="0" u="none" strike="noStrike" kern="1200" dirty="0" smtClean="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a:t>
                      </a:r>
                      <a:endParaRPr lang="en-US" altLang="zh-TW" sz="1200" b="1" i="0" u="none" strike="noStrike" kern="1200" dirty="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endParaRPr>
                    </a:p>
                  </a:txBody>
                  <a:tcPr marL="6350" marR="6350" marT="6350"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algn="ctr" defTabSz="914400" rtl="0" eaLnBrk="1" fontAlgn="ctr" latinLnBrk="0" hangingPunct="1"/>
                      <a:r>
                        <a:rPr lang="zh-TW" altLang="en-US" sz="1200" b="1" i="0" u="none" strike="noStrike" kern="1200" dirty="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 </a:t>
                      </a:r>
                      <a:r>
                        <a:rPr lang="en-US" altLang="zh-TW" sz="1200" b="1" i="0" u="none" strike="noStrike" kern="1200" dirty="0" smtClean="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15,554</a:t>
                      </a:r>
                      <a:r>
                        <a:rPr lang="zh-TW" altLang="en-US" sz="1200" b="1" i="0" u="none" strike="noStrike" kern="1200" dirty="0" smtClean="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元 </a:t>
                      </a:r>
                      <a:r>
                        <a:rPr lang="en-US" altLang="zh-TW" sz="1200" b="1" i="0" u="none" strike="noStrike" kern="1200" dirty="0" smtClean="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a:t>
                      </a:r>
                      <a:r>
                        <a:rPr lang="en-US" altLang="zh-TW" sz="1200" b="1" i="0" u="none" strike="noStrike" kern="1200" dirty="0" smtClean="0">
                          <a:solidFill>
                            <a:srgbClr val="CC0000"/>
                          </a:solidFill>
                          <a:effectLst/>
                          <a:latin typeface="微軟正黑體" panose="020B0604030504040204" pitchFamily="34" charset="-120"/>
                          <a:ea typeface="微軟正黑體" panose="020B0604030504040204" pitchFamily="34" charset="-120"/>
                          <a:cs typeface="Ebrima" panose="02000000000000000000" pitchFamily="2" charset="0"/>
                        </a:rPr>
                        <a:t>6</a:t>
                      </a:r>
                      <a:r>
                        <a:rPr lang="zh-TW" altLang="en-US" sz="1200" b="1" i="0" u="none" strike="noStrike" kern="1200" dirty="0" smtClean="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 </a:t>
                      </a:r>
                      <a:endParaRPr lang="zh-TW" altLang="en-US" sz="1200" b="1" i="0" u="none" strike="noStrike" kern="1200" dirty="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algn="ctr" defTabSz="914400" rtl="0" eaLnBrk="1" fontAlgn="ctr" latinLnBrk="0" hangingPunct="1"/>
                      <a:r>
                        <a:rPr lang="zh-TW" altLang="en-US" sz="1200" b="1" i="0" u="none" strike="noStrike" kern="1200" dirty="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 </a:t>
                      </a:r>
                      <a:r>
                        <a:rPr lang="en-US" altLang="zh-TW" sz="1200" b="1" i="0" u="none" strike="noStrike" kern="1200" dirty="0" smtClean="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20,503</a:t>
                      </a:r>
                      <a:r>
                        <a:rPr lang="zh-TW" altLang="en-US" sz="1200" b="1" i="0" u="none" strike="noStrike" kern="1200" dirty="0" smtClean="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元 </a:t>
                      </a:r>
                      <a:r>
                        <a:rPr lang="en-US" altLang="zh-TW" sz="1200" b="1" i="0" u="none" strike="noStrike" kern="1200" dirty="0" smtClean="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a:t>
                      </a:r>
                      <a:r>
                        <a:rPr lang="en-US" altLang="zh-TW" sz="1200" b="1" i="0" u="none" strike="noStrike" kern="1200" dirty="0" smtClean="0">
                          <a:solidFill>
                            <a:srgbClr val="CC0000"/>
                          </a:solidFill>
                          <a:effectLst/>
                          <a:latin typeface="微軟正黑體" panose="020B0604030504040204" pitchFamily="34" charset="-120"/>
                          <a:ea typeface="微軟正黑體" panose="020B0604030504040204" pitchFamily="34" charset="-120"/>
                          <a:cs typeface="Ebrima" panose="02000000000000000000" pitchFamily="2" charset="0"/>
                        </a:rPr>
                        <a:t>8</a:t>
                      </a:r>
                      <a:r>
                        <a:rPr lang="zh-TW" altLang="en-US" sz="1200" b="1" i="0" u="none" strike="noStrike" kern="1200" dirty="0" smtClean="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 </a:t>
                      </a:r>
                      <a:endParaRPr lang="zh-TW" altLang="en-US" sz="1200" b="1" i="0" u="none" strike="noStrike" kern="1200" dirty="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algn="ctr" defTabSz="914400" rtl="0" eaLnBrk="1" fontAlgn="ctr" latinLnBrk="0" hangingPunct="1"/>
                      <a:r>
                        <a:rPr lang="zh-TW" altLang="en-US" sz="1200" b="1" i="0" u="none" strike="noStrike" kern="1200" dirty="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 </a:t>
                      </a:r>
                      <a:r>
                        <a:rPr lang="en-US" altLang="zh-TW" sz="1200" b="1" i="0" u="none" strike="noStrike" kern="1200" dirty="0" smtClean="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29,982</a:t>
                      </a:r>
                      <a:r>
                        <a:rPr lang="zh-TW" altLang="en-US" sz="1200" b="1" i="0" u="none" strike="noStrike" kern="1200" dirty="0" smtClean="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元 </a:t>
                      </a:r>
                      <a:r>
                        <a:rPr lang="en-US" altLang="zh-TW" sz="1200" b="1" i="0" u="none" strike="noStrike" kern="1200" dirty="0" smtClean="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a:t>
                      </a:r>
                      <a:r>
                        <a:rPr lang="en-US" altLang="zh-TW" sz="1200" b="1" i="0" u="none" strike="noStrike" kern="1200" dirty="0" smtClean="0">
                          <a:solidFill>
                            <a:srgbClr val="CC0000"/>
                          </a:solidFill>
                          <a:effectLst/>
                          <a:latin typeface="微軟正黑體" panose="020B0604030504040204" pitchFamily="34" charset="-120"/>
                          <a:ea typeface="微軟正黑體" panose="020B0604030504040204" pitchFamily="34" charset="-120"/>
                          <a:cs typeface="Ebrima" panose="02000000000000000000" pitchFamily="2" charset="0"/>
                        </a:rPr>
                        <a:t>7</a:t>
                      </a:r>
                      <a:r>
                        <a:rPr lang="zh-TW" altLang="en-US" sz="1200" b="1" i="0" u="none" strike="noStrike" kern="1200" dirty="0" smtClean="0">
                          <a:solidFill>
                            <a:srgbClr val="CC0000"/>
                          </a:solidFill>
                          <a:effectLst/>
                          <a:latin typeface="微軟正黑體" panose="020B0604030504040204" pitchFamily="34" charset="-120"/>
                          <a:ea typeface="微軟正黑體" panose="020B0604030504040204" pitchFamily="34" charset="-120"/>
                          <a:cs typeface="Ebrima" panose="02000000000000000000" pitchFamily="2" charset="0"/>
                        </a:rPr>
                        <a:t> </a:t>
                      </a:r>
                      <a:endParaRPr lang="zh-TW" altLang="en-US" sz="1200" b="1" i="0" u="none" strike="noStrike" kern="1200" dirty="0">
                        <a:solidFill>
                          <a:srgbClr val="CC0000"/>
                        </a:solidFill>
                        <a:effectLst/>
                        <a:latin typeface="微軟正黑體" panose="020B0604030504040204" pitchFamily="34" charset="-120"/>
                        <a:ea typeface="微軟正黑體" panose="020B0604030504040204" pitchFamily="34" charset="-120"/>
                        <a:cs typeface="Ebrima" panose="02000000000000000000" pitchFamily="2"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algn="ctr" defTabSz="914400" rtl="0" eaLnBrk="1" fontAlgn="ctr" latinLnBrk="0" hangingPunct="1"/>
                      <a:r>
                        <a:rPr lang="zh-TW" altLang="en-US" sz="1200" b="1" i="0" u="none" strike="noStrike" kern="1200" dirty="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 </a:t>
                      </a:r>
                      <a:r>
                        <a:rPr lang="en-US" altLang="zh-TW" sz="1200" b="1" i="0" u="none" strike="noStrike" kern="1200" dirty="0" smtClean="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74,282</a:t>
                      </a:r>
                      <a:r>
                        <a:rPr lang="zh-TW" altLang="en-US" sz="1200" b="1" i="0" u="none" strike="noStrike" kern="1200" dirty="0" smtClean="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元 </a:t>
                      </a:r>
                      <a:r>
                        <a:rPr lang="en-US" altLang="zh-TW" sz="1200" b="1" i="0" u="none" strike="noStrike" kern="1200" dirty="0" smtClean="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a:t>
                      </a:r>
                      <a:r>
                        <a:rPr lang="en-US" altLang="zh-TW" sz="1200" b="1" i="0" u="none" strike="noStrike" kern="1200" dirty="0" smtClean="0">
                          <a:solidFill>
                            <a:srgbClr val="CC0000"/>
                          </a:solidFill>
                          <a:effectLst/>
                          <a:latin typeface="微軟正黑體" panose="020B0604030504040204" pitchFamily="34" charset="-120"/>
                          <a:ea typeface="微軟正黑體" panose="020B0604030504040204" pitchFamily="34" charset="-120"/>
                          <a:cs typeface="Ebrima" panose="02000000000000000000" pitchFamily="2" charset="0"/>
                        </a:rPr>
                        <a:t>23</a:t>
                      </a:r>
                      <a:r>
                        <a:rPr lang="zh-TW" altLang="en-US" sz="1200" b="1" i="0" u="none" strike="noStrike" kern="1200" dirty="0" smtClean="0">
                          <a:solidFill>
                            <a:srgbClr val="CC0000"/>
                          </a:solidFill>
                          <a:effectLst/>
                          <a:latin typeface="微軟正黑體" panose="020B0604030504040204" pitchFamily="34" charset="-120"/>
                          <a:ea typeface="微軟正黑體" panose="020B0604030504040204" pitchFamily="34" charset="-120"/>
                          <a:cs typeface="Ebrima" panose="02000000000000000000" pitchFamily="2" charset="0"/>
                        </a:rPr>
                        <a:t> </a:t>
                      </a:r>
                      <a:endParaRPr lang="zh-TW" altLang="en-US" sz="1200" b="1" i="0" u="none" strike="noStrike" kern="1200" dirty="0">
                        <a:solidFill>
                          <a:srgbClr val="CC0000"/>
                        </a:solidFill>
                        <a:effectLst/>
                        <a:latin typeface="微軟正黑體" panose="020B0604030504040204" pitchFamily="34" charset="-120"/>
                        <a:ea typeface="微軟正黑體" panose="020B0604030504040204" pitchFamily="34" charset="-120"/>
                        <a:cs typeface="Ebrima" panose="02000000000000000000" pitchFamily="2"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 typeface="Wingdings" pitchFamily="2" charset="2"/>
                        <a:buNone/>
                        <a:tabLst/>
                      </a:pPr>
                      <a:r>
                        <a:rPr kumimoji="1" lang="en-US" altLang="zh-TW" sz="1200" b="1" i="0" u="none" strike="noStrike" kern="1200" cap="none" normalizeH="0" baseline="0" dirty="0" smtClean="0">
                          <a:ln>
                            <a:noFill/>
                          </a:ln>
                          <a:solidFill>
                            <a:srgbClr val="0000FF"/>
                          </a:solidFill>
                          <a:effectLst/>
                          <a:latin typeface="微軟正黑體" panose="020B0604030504040204" pitchFamily="34" charset="-120"/>
                          <a:ea typeface="微軟正黑體" panose="020B0604030504040204" pitchFamily="34" charset="-120"/>
                          <a:cs typeface="+mn-cs"/>
                        </a:rPr>
                        <a:t>140,321</a:t>
                      </a:r>
                      <a:r>
                        <a:rPr kumimoji="1" lang="zh-TW" altLang="en-US" sz="1200" b="1" i="0" u="none" strike="noStrike" kern="1200" cap="none" normalizeH="0" baseline="0" dirty="0">
                          <a:ln>
                            <a:noFill/>
                          </a:ln>
                          <a:solidFill>
                            <a:srgbClr val="0000FF"/>
                          </a:solidFill>
                          <a:effectLst/>
                          <a:latin typeface="微軟正黑體" panose="020B0604030504040204" pitchFamily="34" charset="-120"/>
                          <a:ea typeface="微軟正黑體" panose="020B0604030504040204" pitchFamily="34" charset="-120"/>
                          <a:cs typeface="+mn-cs"/>
                        </a:rPr>
                        <a:t>元</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 typeface="Wingdings" pitchFamily="2" charset="2"/>
                        <a:buNone/>
                        <a:tabLst/>
                      </a:pPr>
                      <a:r>
                        <a:rPr kumimoji="1" lang="en-US" altLang="zh-TW" sz="1200" b="1" i="0" u="none" strike="noStrike" kern="1200" cap="none" normalizeH="0" baseline="0" dirty="0" smtClean="0">
                          <a:ln>
                            <a:noFill/>
                          </a:ln>
                          <a:solidFill>
                            <a:srgbClr val="0000FF"/>
                          </a:solidFill>
                          <a:effectLst/>
                          <a:latin typeface="微軟正黑體" panose="020B0604030504040204" pitchFamily="34" charset="-120"/>
                          <a:ea typeface="微軟正黑體" panose="020B0604030504040204" pitchFamily="34" charset="-120"/>
                          <a:cs typeface="+mn-cs"/>
                        </a:rPr>
                        <a:t>3,167(</a:t>
                      </a:r>
                      <a:r>
                        <a:rPr kumimoji="1" lang="zh-TW" altLang="en-US" sz="1200" b="1" i="0" u="none" strike="noStrike" kern="1200" cap="none" normalizeH="0" baseline="0" dirty="0" smtClean="0">
                          <a:ln>
                            <a:noFill/>
                          </a:ln>
                          <a:solidFill>
                            <a:srgbClr val="0000FF"/>
                          </a:solidFill>
                          <a:effectLst/>
                          <a:latin typeface="微軟正黑體" panose="020B0604030504040204" pitchFamily="34" charset="-120"/>
                          <a:ea typeface="微軟正黑體" panose="020B0604030504040204" pitchFamily="34" charset="-120"/>
                          <a:cs typeface="+mn-cs"/>
                        </a:rPr>
                        <a:t>元</a:t>
                      </a:r>
                      <a:r>
                        <a:rPr kumimoji="1" lang="en-US" altLang="zh-TW" sz="1200" b="1" i="0" u="none" strike="noStrike" kern="1200" cap="none" normalizeH="0" baseline="0" dirty="0" smtClean="0">
                          <a:ln>
                            <a:noFill/>
                          </a:ln>
                          <a:solidFill>
                            <a:srgbClr val="0000FF"/>
                          </a:solidFill>
                          <a:effectLst/>
                          <a:latin typeface="微軟正黑體" panose="020B0604030504040204" pitchFamily="34" charset="-120"/>
                          <a:ea typeface="微軟正黑體" panose="020B0604030504040204" pitchFamily="34" charset="-120"/>
                          <a:cs typeface="+mn-cs"/>
                        </a:rPr>
                        <a:t>/</a:t>
                      </a:r>
                      <a:r>
                        <a:rPr kumimoji="1" lang="zh-TW" altLang="en-US" sz="1200" b="1" i="0" u="none" strike="noStrike" kern="1200" cap="none" normalizeH="0" baseline="0" dirty="0" smtClean="0">
                          <a:ln>
                            <a:noFill/>
                          </a:ln>
                          <a:solidFill>
                            <a:srgbClr val="0000FF"/>
                          </a:solidFill>
                          <a:effectLst/>
                          <a:latin typeface="微軟正黑體" panose="020B0604030504040204" pitchFamily="34" charset="-120"/>
                          <a:ea typeface="微軟正黑體" panose="020B0604030504040204" pitchFamily="34" charset="-120"/>
                          <a:cs typeface="+mn-cs"/>
                        </a:rPr>
                        <a:t>人</a:t>
                      </a:r>
                      <a:r>
                        <a:rPr kumimoji="1" lang="en-US" altLang="zh-TW" sz="1200" b="1" i="0" u="none" strike="noStrike" kern="1200" cap="none" normalizeH="0" baseline="0" dirty="0" smtClean="0">
                          <a:ln>
                            <a:noFill/>
                          </a:ln>
                          <a:solidFill>
                            <a:srgbClr val="0000FF"/>
                          </a:solidFill>
                          <a:effectLst/>
                          <a:latin typeface="微軟正黑體" panose="020B0604030504040204" pitchFamily="34" charset="-120"/>
                          <a:ea typeface="微軟正黑體" panose="020B0604030504040204" pitchFamily="34" charset="-120"/>
                          <a:cs typeface="+mn-cs"/>
                        </a:rPr>
                        <a:t>)</a:t>
                      </a:r>
                      <a:endParaRPr kumimoji="1" lang="zh-TW" altLang="en-US" sz="1200" b="1" i="0" u="none" strike="noStrike" kern="1200" cap="none" normalizeH="0" baseline="0" dirty="0">
                        <a:ln>
                          <a:noFill/>
                        </a:ln>
                        <a:solidFill>
                          <a:srgbClr val="0000FF"/>
                        </a:solidFill>
                        <a:effectLst/>
                        <a:latin typeface="微軟正黑體" panose="020B0604030504040204" pitchFamily="34" charset="-120"/>
                        <a:ea typeface="微軟正黑體" panose="020B0604030504040204" pitchFamily="34" charset="-120"/>
                        <a:cs typeface="+mn-cs"/>
                      </a:endParaRPr>
                    </a:p>
                  </a:txBody>
                  <a:tcPr marL="6350" marR="6350" marT="6350"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21429">
                <a:tc>
                  <a:txBody>
                    <a:bodyPr/>
                    <a:lstStyle/>
                    <a:p>
                      <a:pPr marL="0" marR="0" lvl="0" indent="0" algn="ctr" defTabSz="914400" rtl="0" eaLnBrk="1" fontAlgn="ctr" latinLnBrk="0" hangingPunct="1">
                        <a:lnSpc>
                          <a:spcPct val="100000"/>
                        </a:lnSpc>
                        <a:spcBef>
                          <a:spcPct val="20000"/>
                        </a:spcBef>
                        <a:spcAft>
                          <a:spcPct val="0"/>
                        </a:spcAft>
                        <a:buClrTx/>
                        <a:buSzTx/>
                        <a:buFont typeface="Wingdings" pitchFamily="2" charset="2"/>
                        <a:buNone/>
                        <a:tabLst/>
                      </a:pPr>
                      <a:r>
                        <a:rPr lang="zh-TW" altLang="en-US" sz="1200" b="1" i="0" u="none" strike="noStrike" kern="1200" dirty="0" smtClean="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燃材組</a:t>
                      </a:r>
                      <a:r>
                        <a:rPr lang="en-US" altLang="zh-TW" sz="1200" b="1" i="0" u="none" strike="noStrike" kern="1200" dirty="0" smtClean="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a:t>
                      </a:r>
                      <a:r>
                        <a:rPr lang="en-US" altLang="zh-TW" sz="1200" b="1" i="0" u="none" strike="noStrike" kern="1200" dirty="0" smtClean="0">
                          <a:solidFill>
                            <a:srgbClr val="CC0000"/>
                          </a:solidFill>
                          <a:effectLst/>
                          <a:latin typeface="微軟正黑體" panose="020B0604030504040204" pitchFamily="34" charset="-120"/>
                          <a:ea typeface="微軟正黑體" panose="020B0604030504040204" pitchFamily="34" charset="-120"/>
                          <a:cs typeface="Ebrima" panose="02000000000000000000" pitchFamily="2" charset="0"/>
                        </a:rPr>
                        <a:t>30</a:t>
                      </a:r>
                      <a:r>
                        <a:rPr lang="zh-TW" altLang="en-US" sz="1200" b="1" i="0" u="none" strike="noStrike" kern="1200" dirty="0" smtClean="0">
                          <a:solidFill>
                            <a:srgbClr val="CC0000"/>
                          </a:solidFill>
                          <a:effectLst/>
                          <a:latin typeface="微軟正黑體" panose="020B0604030504040204" pitchFamily="34" charset="-120"/>
                          <a:ea typeface="微軟正黑體" panose="020B0604030504040204" pitchFamily="34" charset="-120"/>
                          <a:cs typeface="Ebrima" panose="02000000000000000000" pitchFamily="2" charset="0"/>
                        </a:rPr>
                        <a:t>人</a:t>
                      </a:r>
                      <a:r>
                        <a:rPr lang="en-US" altLang="zh-TW" sz="1200" b="1" i="0" u="none" strike="noStrike" kern="1200" dirty="0" smtClean="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a:t>
                      </a:r>
                      <a:endParaRPr lang="en-US" altLang="zh-TW" sz="1200" b="1" i="0" u="none" strike="noStrike" kern="1200" dirty="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endParaRPr>
                    </a:p>
                  </a:txBody>
                  <a:tcPr marL="6350" marR="6350" marT="6350"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algn="ctr" defTabSz="914400" rtl="0" eaLnBrk="1" fontAlgn="ctr" latinLnBrk="0" hangingPunct="1"/>
                      <a:r>
                        <a:rPr lang="zh-TW" altLang="en-US" sz="1200" b="1" i="0" u="none" strike="noStrike" kern="1200" dirty="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 </a:t>
                      </a:r>
                      <a:r>
                        <a:rPr lang="en-US" altLang="zh-TW" sz="1200" b="1" i="0" u="none" strike="noStrike" kern="1200" dirty="0" smtClean="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20,214</a:t>
                      </a:r>
                      <a:r>
                        <a:rPr lang="zh-TW" altLang="en-US" sz="1200" b="1" i="0" u="none" strike="noStrike" kern="1200" dirty="0" smtClean="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元 </a:t>
                      </a:r>
                      <a:r>
                        <a:rPr lang="en-US" altLang="zh-TW" sz="1200" b="1" i="0" u="none" strike="noStrike" kern="1200" dirty="0" smtClean="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a:t>
                      </a:r>
                      <a:r>
                        <a:rPr lang="en-US" altLang="zh-TW" sz="1200" b="1" i="0" u="none" strike="noStrike" kern="1200" dirty="0" smtClean="0">
                          <a:solidFill>
                            <a:srgbClr val="CC0000"/>
                          </a:solidFill>
                          <a:effectLst/>
                          <a:latin typeface="微軟正黑體" panose="020B0604030504040204" pitchFamily="34" charset="-120"/>
                          <a:ea typeface="微軟正黑體" panose="020B0604030504040204" pitchFamily="34" charset="-120"/>
                          <a:cs typeface="Ebrima" panose="02000000000000000000" pitchFamily="2" charset="0"/>
                        </a:rPr>
                        <a:t>8</a:t>
                      </a:r>
                      <a:r>
                        <a:rPr lang="zh-TW" altLang="en-US" sz="1200" b="1" i="0" u="none" strike="noStrike" kern="1200" dirty="0" smtClean="0">
                          <a:solidFill>
                            <a:srgbClr val="CC0000"/>
                          </a:solidFill>
                          <a:effectLst/>
                          <a:latin typeface="微軟正黑體" panose="020B0604030504040204" pitchFamily="34" charset="-120"/>
                          <a:ea typeface="微軟正黑體" panose="020B0604030504040204" pitchFamily="34" charset="-120"/>
                          <a:cs typeface="Ebrima" panose="02000000000000000000" pitchFamily="2" charset="0"/>
                        </a:rPr>
                        <a:t> </a:t>
                      </a:r>
                      <a:endParaRPr lang="zh-TW" altLang="en-US" sz="1200" b="1" i="0" u="none" strike="noStrike" kern="1200" dirty="0">
                        <a:solidFill>
                          <a:srgbClr val="CC0000"/>
                        </a:solidFill>
                        <a:effectLst/>
                        <a:latin typeface="微軟正黑體" panose="020B0604030504040204" pitchFamily="34" charset="-120"/>
                        <a:ea typeface="微軟正黑體" panose="020B0604030504040204" pitchFamily="34" charset="-120"/>
                        <a:cs typeface="Ebrima" panose="02000000000000000000" pitchFamily="2"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algn="ctr" defTabSz="914400" rtl="0" eaLnBrk="1" fontAlgn="ctr" latinLnBrk="0" hangingPunct="1"/>
                      <a:r>
                        <a:rPr lang="zh-TW" altLang="en-US" sz="1200" b="1" i="0" u="none" strike="noStrike" kern="1200" dirty="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 </a:t>
                      </a:r>
                      <a:r>
                        <a:rPr lang="en-US" altLang="zh-TW" sz="1200" b="1" i="0" u="none" strike="noStrike" kern="1200" dirty="0" smtClean="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20,933</a:t>
                      </a:r>
                      <a:r>
                        <a:rPr lang="zh-TW" altLang="en-US" sz="1200" b="1" i="0" u="none" strike="noStrike" kern="1200" dirty="0" smtClean="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元 </a:t>
                      </a:r>
                      <a:r>
                        <a:rPr lang="en-US" altLang="zh-TW" sz="1200" b="1" i="0" u="none" strike="noStrike" kern="1200" dirty="0" smtClean="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a:t>
                      </a:r>
                      <a:r>
                        <a:rPr lang="en-US" altLang="zh-TW" sz="1200" b="1" i="0" u="none" strike="noStrike" kern="1200" dirty="0" smtClean="0">
                          <a:solidFill>
                            <a:srgbClr val="CC0000"/>
                          </a:solidFill>
                          <a:effectLst/>
                          <a:latin typeface="微軟正黑體" panose="020B0604030504040204" pitchFamily="34" charset="-120"/>
                          <a:ea typeface="微軟正黑體" panose="020B0604030504040204" pitchFamily="34" charset="-120"/>
                          <a:cs typeface="Ebrima" panose="02000000000000000000" pitchFamily="2" charset="0"/>
                        </a:rPr>
                        <a:t>18</a:t>
                      </a:r>
                      <a:r>
                        <a:rPr lang="zh-TW" altLang="en-US" sz="1200" b="1" i="0" u="none" strike="noStrike" kern="1200" dirty="0" smtClean="0">
                          <a:solidFill>
                            <a:srgbClr val="CC0000"/>
                          </a:solidFill>
                          <a:effectLst/>
                          <a:latin typeface="微軟正黑體" panose="020B0604030504040204" pitchFamily="34" charset="-120"/>
                          <a:ea typeface="微軟正黑體" panose="020B0604030504040204" pitchFamily="34" charset="-120"/>
                          <a:cs typeface="Ebrima" panose="02000000000000000000" pitchFamily="2" charset="0"/>
                        </a:rPr>
                        <a:t> </a:t>
                      </a:r>
                      <a:endParaRPr lang="zh-TW" altLang="en-US" sz="1200" b="1" i="0" u="none" strike="noStrike" kern="1200" dirty="0">
                        <a:solidFill>
                          <a:srgbClr val="CC0000"/>
                        </a:solidFill>
                        <a:effectLst/>
                        <a:latin typeface="微軟正黑體" panose="020B0604030504040204" pitchFamily="34" charset="-120"/>
                        <a:ea typeface="微軟正黑體" panose="020B0604030504040204" pitchFamily="34" charset="-120"/>
                        <a:cs typeface="Ebrima" panose="02000000000000000000" pitchFamily="2"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algn="ctr" defTabSz="914400" rtl="0" eaLnBrk="1" fontAlgn="ctr" latinLnBrk="0" hangingPunct="1"/>
                      <a:r>
                        <a:rPr lang="zh-TW" altLang="en-US" sz="1200" b="1" i="0" u="none" strike="noStrike" kern="1200" dirty="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 </a:t>
                      </a:r>
                      <a:r>
                        <a:rPr lang="en-US" altLang="zh-TW" sz="1200" b="1" i="0" u="none" strike="noStrike" kern="1200" dirty="0" smtClean="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57,368</a:t>
                      </a:r>
                      <a:r>
                        <a:rPr lang="zh-TW" altLang="en-US" sz="1200" b="1" i="0" u="none" strike="noStrike" kern="1200" dirty="0" smtClean="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元 </a:t>
                      </a:r>
                      <a:r>
                        <a:rPr lang="en-US" altLang="zh-TW" sz="1200" b="1" i="0" u="none" strike="noStrike" kern="1200" dirty="0" smtClean="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a:t>
                      </a:r>
                      <a:r>
                        <a:rPr lang="en-US" altLang="zh-TW" sz="1200" b="1" i="0" u="none" strike="noStrike" kern="1200" dirty="0" smtClean="0">
                          <a:solidFill>
                            <a:srgbClr val="CC0000"/>
                          </a:solidFill>
                          <a:effectLst/>
                          <a:latin typeface="微軟正黑體" panose="020B0604030504040204" pitchFamily="34" charset="-120"/>
                          <a:ea typeface="微軟正黑體" panose="020B0604030504040204" pitchFamily="34" charset="-120"/>
                          <a:cs typeface="Ebrima" panose="02000000000000000000" pitchFamily="2" charset="0"/>
                        </a:rPr>
                        <a:t>14</a:t>
                      </a:r>
                      <a:r>
                        <a:rPr lang="zh-TW" altLang="en-US" sz="1200" b="1" i="0" u="none" strike="noStrike" kern="1200" dirty="0" smtClean="0">
                          <a:solidFill>
                            <a:srgbClr val="CC0000"/>
                          </a:solidFill>
                          <a:effectLst/>
                          <a:latin typeface="微軟正黑體" panose="020B0604030504040204" pitchFamily="34" charset="-120"/>
                          <a:ea typeface="微軟正黑體" panose="020B0604030504040204" pitchFamily="34" charset="-120"/>
                          <a:cs typeface="Ebrima" panose="02000000000000000000" pitchFamily="2" charset="0"/>
                        </a:rPr>
                        <a:t> </a:t>
                      </a:r>
                      <a:endParaRPr lang="zh-TW" altLang="en-US" sz="1200" b="1" i="0" u="none" strike="noStrike" kern="1200" dirty="0">
                        <a:solidFill>
                          <a:srgbClr val="CC0000"/>
                        </a:solidFill>
                        <a:effectLst/>
                        <a:latin typeface="微軟正黑體" panose="020B0604030504040204" pitchFamily="34" charset="-120"/>
                        <a:ea typeface="微軟正黑體" panose="020B0604030504040204" pitchFamily="34" charset="-120"/>
                        <a:cs typeface="Ebrima" panose="02000000000000000000" pitchFamily="2"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algn="ctr" defTabSz="914400" rtl="0" eaLnBrk="1" fontAlgn="ctr" latinLnBrk="0" hangingPunct="1"/>
                      <a:r>
                        <a:rPr lang="zh-TW" altLang="en-US" sz="1200" b="1" i="0" u="none" strike="noStrike" kern="1200" dirty="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 </a:t>
                      </a:r>
                      <a:r>
                        <a:rPr lang="en-US" altLang="zh-TW" sz="1200" b="1" i="0" u="none" strike="noStrike" kern="1200" dirty="0" smtClean="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34,218</a:t>
                      </a:r>
                      <a:r>
                        <a:rPr lang="zh-TW" altLang="en-US" sz="1200" b="1" i="0" u="none" strike="noStrike" kern="1200" dirty="0" smtClean="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元 </a:t>
                      </a:r>
                      <a:r>
                        <a:rPr lang="en-US" altLang="zh-TW" sz="1200" b="1" i="0" u="none" strike="noStrike" kern="1200" dirty="0" smtClean="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a:t>
                      </a:r>
                      <a:r>
                        <a:rPr lang="en-US" altLang="zh-TW" sz="1200" b="1" i="0" u="none" strike="noStrike" kern="1200" dirty="0" smtClean="0">
                          <a:solidFill>
                            <a:srgbClr val="CC0000"/>
                          </a:solidFill>
                          <a:effectLst/>
                          <a:latin typeface="微軟正黑體" panose="020B0604030504040204" pitchFamily="34" charset="-120"/>
                          <a:ea typeface="微軟正黑體" panose="020B0604030504040204" pitchFamily="34" charset="-120"/>
                          <a:cs typeface="Ebrima" panose="02000000000000000000" pitchFamily="2" charset="0"/>
                        </a:rPr>
                        <a:t>18</a:t>
                      </a:r>
                      <a:r>
                        <a:rPr lang="zh-TW" altLang="en-US" sz="1200" b="1" i="0" u="none" strike="noStrike" kern="1200" dirty="0" smtClean="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 </a:t>
                      </a:r>
                      <a:endParaRPr lang="zh-TW" altLang="en-US" sz="1200" b="1" i="0" u="none" strike="noStrike" kern="1200" dirty="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 typeface="Wingdings" pitchFamily="2" charset="2"/>
                        <a:buNone/>
                        <a:tabLst/>
                      </a:pPr>
                      <a:r>
                        <a:rPr kumimoji="1" lang="en-US" altLang="zh-TW" sz="1200" b="1" i="0" u="none" strike="noStrike" kern="1200" cap="none" normalizeH="0" baseline="0" dirty="0" smtClean="0">
                          <a:ln>
                            <a:noFill/>
                          </a:ln>
                          <a:solidFill>
                            <a:srgbClr val="0000FF"/>
                          </a:solidFill>
                          <a:effectLst/>
                          <a:latin typeface="微軟正黑體" panose="020B0604030504040204" pitchFamily="34" charset="-120"/>
                          <a:ea typeface="微軟正黑體" panose="020B0604030504040204" pitchFamily="34" charset="-120"/>
                          <a:cs typeface="+mn-cs"/>
                        </a:rPr>
                        <a:t>132,733</a:t>
                      </a:r>
                      <a:r>
                        <a:rPr kumimoji="1" lang="zh-TW" altLang="en-US" sz="1200" b="1" i="0" u="none" strike="noStrike" kern="1200" cap="none" normalizeH="0" baseline="0" dirty="0">
                          <a:ln>
                            <a:noFill/>
                          </a:ln>
                          <a:solidFill>
                            <a:srgbClr val="0000FF"/>
                          </a:solidFill>
                          <a:effectLst/>
                          <a:latin typeface="微軟正黑體" panose="020B0604030504040204" pitchFamily="34" charset="-120"/>
                          <a:ea typeface="微軟正黑體" panose="020B0604030504040204" pitchFamily="34" charset="-120"/>
                          <a:cs typeface="+mn-cs"/>
                        </a:rPr>
                        <a:t>元</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 typeface="Wingdings" pitchFamily="2" charset="2"/>
                        <a:buNone/>
                        <a:tabLst/>
                      </a:pPr>
                      <a:r>
                        <a:rPr kumimoji="1" lang="en-US" altLang="zh-TW" sz="1200" b="1" i="0" u="none" strike="noStrike" kern="1200" cap="none" normalizeH="0" baseline="0" dirty="0" smtClean="0">
                          <a:ln>
                            <a:noFill/>
                          </a:ln>
                          <a:solidFill>
                            <a:srgbClr val="0000FF"/>
                          </a:solidFill>
                          <a:effectLst/>
                          <a:latin typeface="微軟正黑體" panose="020B0604030504040204" pitchFamily="34" charset="-120"/>
                          <a:ea typeface="微軟正黑體" panose="020B0604030504040204" pitchFamily="34" charset="-120"/>
                          <a:cs typeface="+mn-cs"/>
                        </a:rPr>
                        <a:t>2,422(</a:t>
                      </a:r>
                      <a:r>
                        <a:rPr kumimoji="1" lang="zh-TW" altLang="en-US" sz="1200" b="1" i="0" u="none" strike="noStrike" kern="1200" cap="none" normalizeH="0" baseline="0" dirty="0" smtClean="0">
                          <a:ln>
                            <a:noFill/>
                          </a:ln>
                          <a:solidFill>
                            <a:srgbClr val="0000FF"/>
                          </a:solidFill>
                          <a:effectLst/>
                          <a:latin typeface="微軟正黑體" panose="020B0604030504040204" pitchFamily="34" charset="-120"/>
                          <a:ea typeface="微軟正黑體" panose="020B0604030504040204" pitchFamily="34" charset="-120"/>
                          <a:cs typeface="+mn-cs"/>
                        </a:rPr>
                        <a:t>元</a:t>
                      </a:r>
                      <a:r>
                        <a:rPr kumimoji="1" lang="en-US" altLang="zh-TW" sz="1200" b="1" i="0" u="none" strike="noStrike" kern="1200" cap="none" normalizeH="0" baseline="0" dirty="0" smtClean="0">
                          <a:ln>
                            <a:noFill/>
                          </a:ln>
                          <a:solidFill>
                            <a:srgbClr val="0000FF"/>
                          </a:solidFill>
                          <a:effectLst/>
                          <a:latin typeface="微軟正黑體" panose="020B0604030504040204" pitchFamily="34" charset="-120"/>
                          <a:ea typeface="微軟正黑體" panose="020B0604030504040204" pitchFamily="34" charset="-120"/>
                          <a:cs typeface="+mn-cs"/>
                        </a:rPr>
                        <a:t>/</a:t>
                      </a:r>
                      <a:r>
                        <a:rPr kumimoji="1" lang="zh-TW" altLang="en-US" sz="1200" b="1" i="0" u="none" strike="noStrike" kern="1200" cap="none" normalizeH="0" baseline="0" dirty="0" smtClean="0">
                          <a:ln>
                            <a:noFill/>
                          </a:ln>
                          <a:solidFill>
                            <a:srgbClr val="0000FF"/>
                          </a:solidFill>
                          <a:effectLst/>
                          <a:latin typeface="微軟正黑體" panose="020B0604030504040204" pitchFamily="34" charset="-120"/>
                          <a:ea typeface="微軟正黑體" panose="020B0604030504040204" pitchFamily="34" charset="-120"/>
                          <a:cs typeface="+mn-cs"/>
                        </a:rPr>
                        <a:t>人</a:t>
                      </a:r>
                      <a:r>
                        <a:rPr kumimoji="1" lang="en-US" altLang="zh-TW" sz="1200" b="1" i="0" u="none" strike="noStrike" kern="1200" cap="none" normalizeH="0" baseline="0" dirty="0" smtClean="0">
                          <a:ln>
                            <a:noFill/>
                          </a:ln>
                          <a:solidFill>
                            <a:srgbClr val="0000FF"/>
                          </a:solidFill>
                          <a:effectLst/>
                          <a:latin typeface="微軟正黑體" panose="020B0604030504040204" pitchFamily="34" charset="-120"/>
                          <a:ea typeface="微軟正黑體" panose="020B0604030504040204" pitchFamily="34" charset="-120"/>
                          <a:cs typeface="+mn-cs"/>
                        </a:rPr>
                        <a:t>)</a:t>
                      </a:r>
                      <a:endParaRPr kumimoji="1" lang="zh-TW" altLang="en-US" sz="1200" b="1" i="0" u="none" strike="noStrike" kern="1200" cap="none" normalizeH="0" baseline="0" dirty="0">
                        <a:ln>
                          <a:noFill/>
                        </a:ln>
                        <a:solidFill>
                          <a:srgbClr val="0000FF"/>
                        </a:solidFill>
                        <a:effectLst/>
                        <a:latin typeface="微軟正黑體" panose="020B0604030504040204" pitchFamily="34" charset="-120"/>
                        <a:ea typeface="微軟正黑體" panose="020B0604030504040204" pitchFamily="34" charset="-120"/>
                        <a:cs typeface="+mn-cs"/>
                      </a:endParaRPr>
                    </a:p>
                  </a:txBody>
                  <a:tcPr marL="6350" marR="6350" marT="6350"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21429">
                <a:tc>
                  <a:txBody>
                    <a:bodyPr/>
                    <a:lstStyle/>
                    <a:p>
                      <a:pPr marL="0" marR="0" lvl="0" indent="0" algn="ctr" defTabSz="914400" rtl="0" eaLnBrk="1" fontAlgn="ctr" latinLnBrk="0" hangingPunct="1">
                        <a:lnSpc>
                          <a:spcPct val="100000"/>
                        </a:lnSpc>
                        <a:spcBef>
                          <a:spcPct val="20000"/>
                        </a:spcBef>
                        <a:spcAft>
                          <a:spcPct val="0"/>
                        </a:spcAft>
                        <a:buClrTx/>
                        <a:buSzTx/>
                        <a:buFont typeface="Wingdings" pitchFamily="2" charset="2"/>
                        <a:buNone/>
                        <a:tabLst/>
                      </a:pPr>
                      <a:r>
                        <a:rPr lang="zh-TW" altLang="en-US" sz="1200" b="1" i="0" u="none" strike="noStrike" kern="1200" dirty="0" smtClean="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核後端中心</a:t>
                      </a:r>
                      <a:r>
                        <a:rPr lang="en-US" altLang="zh-TW" sz="1200" b="1" i="0" u="none" strike="noStrike" kern="1200" dirty="0" smtClean="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a:t>
                      </a:r>
                      <a:r>
                        <a:rPr lang="en-US" altLang="zh-TW" sz="1200" b="1" i="0" u="none" strike="noStrike" kern="1200" dirty="0" smtClean="0">
                          <a:solidFill>
                            <a:srgbClr val="CC0000"/>
                          </a:solidFill>
                          <a:effectLst/>
                          <a:latin typeface="微軟正黑體" panose="020B0604030504040204" pitchFamily="34" charset="-120"/>
                          <a:ea typeface="微軟正黑體" panose="020B0604030504040204" pitchFamily="34" charset="-120"/>
                          <a:cs typeface="Ebrima" panose="02000000000000000000" pitchFamily="2" charset="0"/>
                        </a:rPr>
                        <a:t>6</a:t>
                      </a:r>
                      <a:r>
                        <a:rPr lang="zh-TW" altLang="en-US" sz="1200" b="1" i="0" u="none" strike="noStrike" kern="1200" dirty="0" smtClean="0">
                          <a:solidFill>
                            <a:srgbClr val="CC0000"/>
                          </a:solidFill>
                          <a:effectLst/>
                          <a:latin typeface="微軟正黑體" panose="020B0604030504040204" pitchFamily="34" charset="-120"/>
                          <a:ea typeface="微軟正黑體" panose="020B0604030504040204" pitchFamily="34" charset="-120"/>
                          <a:cs typeface="Ebrima" panose="02000000000000000000" pitchFamily="2" charset="0"/>
                        </a:rPr>
                        <a:t>人</a:t>
                      </a:r>
                      <a:r>
                        <a:rPr lang="en-US" altLang="zh-TW" sz="1200" b="1" i="0" u="none" strike="noStrike" kern="1200" dirty="0" smtClean="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a:t>
                      </a:r>
                      <a:endParaRPr lang="en-US" altLang="zh-TW" sz="1200" b="1" i="0" u="none" strike="noStrike" kern="1200" dirty="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endParaRPr>
                    </a:p>
                  </a:txBody>
                  <a:tcPr marL="6350" marR="6350" marT="6350"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algn="ctr" defTabSz="914400" rtl="0" eaLnBrk="1" fontAlgn="ctr" latinLnBrk="0" hangingPunct="1"/>
                      <a:r>
                        <a:rPr lang="zh-TW" altLang="en-US" sz="1200" b="1" i="0" u="none" strike="noStrike" kern="1200" dirty="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 </a:t>
                      </a:r>
                      <a:r>
                        <a:rPr lang="en-US" altLang="zh-TW" sz="1200" b="1" i="0" u="none" strike="noStrike" kern="1200" dirty="0" smtClean="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7,915</a:t>
                      </a:r>
                      <a:r>
                        <a:rPr lang="zh-TW" altLang="en-US" sz="1200" b="1" i="0" u="none" strike="noStrike" kern="1200" dirty="0" smtClean="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元 </a:t>
                      </a:r>
                      <a:r>
                        <a:rPr lang="en-US" altLang="zh-TW" sz="1200" b="1" i="0" u="none" strike="noStrike" kern="1200" dirty="0" smtClean="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a:t>
                      </a:r>
                      <a:r>
                        <a:rPr lang="en-US" altLang="zh-TW" sz="1200" b="1" i="0" u="none" strike="noStrike" kern="1200" dirty="0" smtClean="0">
                          <a:solidFill>
                            <a:srgbClr val="CC0000"/>
                          </a:solidFill>
                          <a:effectLst/>
                          <a:latin typeface="微軟正黑體" panose="020B0604030504040204" pitchFamily="34" charset="-120"/>
                          <a:ea typeface="微軟正黑體" panose="020B0604030504040204" pitchFamily="34" charset="-120"/>
                          <a:cs typeface="Ebrima" panose="02000000000000000000" pitchFamily="2" charset="0"/>
                        </a:rPr>
                        <a:t>3</a:t>
                      </a:r>
                      <a:r>
                        <a:rPr lang="zh-TW" altLang="en-US" sz="1200" b="1" i="0" u="none" strike="noStrike" kern="1200" dirty="0" smtClean="0">
                          <a:solidFill>
                            <a:srgbClr val="CC0000"/>
                          </a:solidFill>
                          <a:effectLst/>
                          <a:latin typeface="微軟正黑體" panose="020B0604030504040204" pitchFamily="34" charset="-120"/>
                          <a:ea typeface="微軟正黑體" panose="020B0604030504040204" pitchFamily="34" charset="-120"/>
                          <a:cs typeface="Ebrima" panose="02000000000000000000" pitchFamily="2" charset="0"/>
                        </a:rPr>
                        <a:t> </a:t>
                      </a:r>
                      <a:endParaRPr lang="zh-TW" altLang="en-US" sz="1200" b="1" i="0" u="none" strike="noStrike" kern="1200" dirty="0">
                        <a:solidFill>
                          <a:srgbClr val="CC0000"/>
                        </a:solidFill>
                        <a:effectLst/>
                        <a:latin typeface="微軟正黑體" panose="020B0604030504040204" pitchFamily="34" charset="-120"/>
                        <a:ea typeface="微軟正黑體" panose="020B0604030504040204" pitchFamily="34" charset="-120"/>
                        <a:cs typeface="Ebrima" panose="02000000000000000000" pitchFamily="2"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algn="ctr" defTabSz="914400" rtl="0" eaLnBrk="1" fontAlgn="ctr" latinLnBrk="0" hangingPunct="1"/>
                      <a:r>
                        <a:rPr lang="zh-TW" altLang="en-US" sz="1200" b="1" i="0" u="none" strike="noStrike" kern="1200" dirty="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 </a:t>
                      </a:r>
                      <a:r>
                        <a:rPr lang="en-US" altLang="zh-TW" sz="1200" b="1" i="0" u="none" strike="noStrike" kern="1200" dirty="0" smtClean="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8,967</a:t>
                      </a:r>
                      <a:r>
                        <a:rPr lang="zh-TW" altLang="en-US" sz="1200" b="1" i="0" u="none" strike="noStrike" kern="1200" dirty="0" smtClean="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元 </a:t>
                      </a:r>
                      <a:r>
                        <a:rPr lang="en-US" altLang="zh-TW" sz="1200" b="1" i="0" u="none" strike="noStrike" kern="1200" dirty="0" smtClean="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a:t>
                      </a:r>
                      <a:r>
                        <a:rPr lang="en-US" altLang="zh-TW" sz="1200" b="1" i="0" u="none" strike="noStrike" kern="1200" dirty="0" smtClean="0">
                          <a:solidFill>
                            <a:srgbClr val="CC0000"/>
                          </a:solidFill>
                          <a:effectLst/>
                          <a:latin typeface="微軟正黑體" panose="020B0604030504040204" pitchFamily="34" charset="-120"/>
                          <a:ea typeface="微軟正黑體" panose="020B0604030504040204" pitchFamily="34" charset="-120"/>
                          <a:cs typeface="Ebrima" panose="02000000000000000000" pitchFamily="2" charset="0"/>
                        </a:rPr>
                        <a:t>7</a:t>
                      </a:r>
                      <a:r>
                        <a:rPr lang="zh-TW" altLang="en-US" sz="1200" b="1" i="0" u="none" strike="noStrike" kern="1200" dirty="0" smtClean="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 </a:t>
                      </a:r>
                      <a:endParaRPr lang="zh-TW" altLang="en-US" sz="1200" b="1" i="0" u="none" strike="noStrike" kern="1200" dirty="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algn="ctr" defTabSz="914400" rtl="0" eaLnBrk="1" fontAlgn="ctr" latinLnBrk="0" hangingPunct="1"/>
                      <a:r>
                        <a:rPr lang="zh-TW" altLang="en-US" sz="1200" b="1" i="0" u="none" strike="noStrike" kern="1200" dirty="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 </a:t>
                      </a:r>
                      <a:r>
                        <a:rPr lang="en-US" altLang="zh-TW" sz="1200" b="1" i="0" u="none" strike="noStrike" kern="1200" dirty="0" smtClean="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40,418</a:t>
                      </a:r>
                      <a:r>
                        <a:rPr lang="zh-TW" altLang="en-US" sz="1200" b="1" i="0" u="none" strike="noStrike" kern="1200" dirty="0" smtClean="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元 </a:t>
                      </a:r>
                      <a:r>
                        <a:rPr lang="en-US" altLang="zh-TW" sz="1200" b="1" i="0" u="none" strike="noStrike" kern="1200" dirty="0" smtClean="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a:t>
                      </a:r>
                      <a:r>
                        <a:rPr lang="en-US" altLang="zh-TW" sz="1200" b="1" i="0" u="none" strike="noStrike" kern="1200" dirty="0" smtClean="0">
                          <a:solidFill>
                            <a:srgbClr val="CC0000"/>
                          </a:solidFill>
                          <a:effectLst/>
                          <a:latin typeface="微軟正黑體" panose="020B0604030504040204" pitchFamily="34" charset="-120"/>
                          <a:ea typeface="微軟正黑體" panose="020B0604030504040204" pitchFamily="34" charset="-120"/>
                          <a:cs typeface="Ebrima" panose="02000000000000000000" pitchFamily="2" charset="0"/>
                        </a:rPr>
                        <a:t>3</a:t>
                      </a:r>
                      <a:r>
                        <a:rPr lang="zh-TW" altLang="en-US" sz="1200" b="1" i="0" u="none" strike="noStrike" kern="1200" dirty="0" smtClean="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 </a:t>
                      </a:r>
                      <a:endParaRPr lang="zh-TW" altLang="en-US" sz="1200" b="1" i="0" u="none" strike="noStrike" kern="1200" dirty="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algn="ctr" defTabSz="914400" rtl="0" eaLnBrk="1" fontAlgn="ctr" latinLnBrk="0" hangingPunct="1"/>
                      <a:r>
                        <a:rPr lang="zh-TW" altLang="en-US" sz="1200" b="1" i="0" u="none" strike="noStrike" kern="1200" dirty="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 </a:t>
                      </a:r>
                      <a:r>
                        <a:rPr lang="en-US" altLang="zh-TW" sz="1200" b="1" i="0" u="none" strike="noStrike" kern="1200" dirty="0" smtClean="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68,385</a:t>
                      </a:r>
                      <a:r>
                        <a:rPr lang="zh-TW" altLang="en-US" sz="1200" b="1" i="0" u="none" strike="noStrike" kern="1200" dirty="0" smtClean="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元 </a:t>
                      </a:r>
                      <a:r>
                        <a:rPr lang="en-US" altLang="zh-TW" sz="1200" b="1" i="0" u="none" strike="noStrike" kern="1200" dirty="0" smtClean="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a:t>
                      </a:r>
                      <a:r>
                        <a:rPr lang="en-US" altLang="zh-TW" sz="1200" b="1" i="0" u="none" strike="noStrike" kern="1200" dirty="0" smtClean="0">
                          <a:solidFill>
                            <a:srgbClr val="CC0000"/>
                          </a:solidFill>
                          <a:effectLst/>
                          <a:latin typeface="微軟正黑體" panose="020B0604030504040204" pitchFamily="34" charset="-120"/>
                          <a:ea typeface="微軟正黑體" panose="020B0604030504040204" pitchFamily="34" charset="-120"/>
                          <a:cs typeface="Ebrima" panose="02000000000000000000" pitchFamily="2" charset="0"/>
                        </a:rPr>
                        <a:t>6</a:t>
                      </a:r>
                      <a:r>
                        <a:rPr lang="zh-TW" altLang="en-US" sz="1200" b="1" i="0" u="none" strike="noStrike" kern="1200" dirty="0" smtClean="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 </a:t>
                      </a:r>
                      <a:endParaRPr lang="zh-TW" altLang="en-US" sz="1200" b="1" i="0" u="none" strike="noStrike" kern="1200" dirty="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 typeface="Wingdings" pitchFamily="2" charset="2"/>
                        <a:buNone/>
                        <a:tabLst/>
                      </a:pPr>
                      <a:r>
                        <a:rPr kumimoji="1" lang="en-US" altLang="zh-TW" sz="1200" b="1" i="0" u="none" strike="noStrike" kern="1200" cap="none" normalizeH="0" baseline="0" dirty="0" smtClean="0">
                          <a:ln>
                            <a:noFill/>
                          </a:ln>
                          <a:solidFill>
                            <a:srgbClr val="0000FF"/>
                          </a:solidFill>
                          <a:effectLst/>
                          <a:latin typeface="微軟正黑體" panose="020B0604030504040204" pitchFamily="34" charset="-120"/>
                          <a:ea typeface="微軟正黑體" panose="020B0604030504040204" pitchFamily="34" charset="-120"/>
                          <a:cs typeface="+mn-cs"/>
                        </a:rPr>
                        <a:t>125,685</a:t>
                      </a:r>
                      <a:r>
                        <a:rPr kumimoji="1" lang="zh-TW" altLang="en-US" sz="1200" b="1" i="0" u="none" strike="noStrike" kern="1200" cap="none" normalizeH="0" baseline="0" dirty="0">
                          <a:ln>
                            <a:noFill/>
                          </a:ln>
                          <a:solidFill>
                            <a:srgbClr val="0000FF"/>
                          </a:solidFill>
                          <a:effectLst/>
                          <a:latin typeface="微軟正黑體" panose="020B0604030504040204" pitchFamily="34" charset="-120"/>
                          <a:ea typeface="微軟正黑體" panose="020B0604030504040204" pitchFamily="34" charset="-120"/>
                          <a:cs typeface="+mn-cs"/>
                        </a:rPr>
                        <a:t>元</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 typeface="Wingdings" pitchFamily="2" charset="2"/>
                        <a:buNone/>
                        <a:tabLst/>
                      </a:pPr>
                      <a:r>
                        <a:rPr kumimoji="1" lang="en-US" altLang="zh-TW" sz="1200" b="1" i="0" u="none" strike="noStrike" kern="1200" cap="none" normalizeH="0" baseline="0" dirty="0" smtClean="0">
                          <a:ln>
                            <a:noFill/>
                          </a:ln>
                          <a:solidFill>
                            <a:srgbClr val="0000FF"/>
                          </a:solidFill>
                          <a:effectLst/>
                          <a:latin typeface="微軟正黑體" panose="020B0604030504040204" pitchFamily="34" charset="-120"/>
                          <a:ea typeface="微軟正黑體" panose="020B0604030504040204" pitchFamily="34" charset="-120"/>
                          <a:cs typeface="+mn-cs"/>
                        </a:rPr>
                        <a:t>7,197(</a:t>
                      </a:r>
                      <a:r>
                        <a:rPr kumimoji="1" lang="zh-TW" altLang="en-US" sz="1200" b="1" i="0" u="none" strike="noStrike" kern="1200" cap="none" normalizeH="0" baseline="0" dirty="0" smtClean="0">
                          <a:ln>
                            <a:noFill/>
                          </a:ln>
                          <a:solidFill>
                            <a:srgbClr val="0000FF"/>
                          </a:solidFill>
                          <a:effectLst/>
                          <a:latin typeface="微軟正黑體" panose="020B0604030504040204" pitchFamily="34" charset="-120"/>
                          <a:ea typeface="微軟正黑體" panose="020B0604030504040204" pitchFamily="34" charset="-120"/>
                          <a:cs typeface="+mn-cs"/>
                        </a:rPr>
                        <a:t>元</a:t>
                      </a:r>
                      <a:r>
                        <a:rPr kumimoji="1" lang="en-US" altLang="zh-TW" sz="1200" b="1" i="0" u="none" strike="noStrike" kern="1200" cap="none" normalizeH="0" baseline="0" dirty="0" smtClean="0">
                          <a:ln>
                            <a:noFill/>
                          </a:ln>
                          <a:solidFill>
                            <a:srgbClr val="0000FF"/>
                          </a:solidFill>
                          <a:effectLst/>
                          <a:latin typeface="微軟正黑體" panose="020B0604030504040204" pitchFamily="34" charset="-120"/>
                          <a:ea typeface="微軟正黑體" panose="020B0604030504040204" pitchFamily="34" charset="-120"/>
                          <a:cs typeface="+mn-cs"/>
                        </a:rPr>
                        <a:t>/</a:t>
                      </a:r>
                      <a:r>
                        <a:rPr kumimoji="1" lang="zh-TW" altLang="en-US" sz="1200" b="1" i="0" u="none" strike="noStrike" kern="1200" cap="none" normalizeH="0" baseline="0" dirty="0" smtClean="0">
                          <a:ln>
                            <a:noFill/>
                          </a:ln>
                          <a:solidFill>
                            <a:srgbClr val="0000FF"/>
                          </a:solidFill>
                          <a:effectLst/>
                          <a:latin typeface="微軟正黑體" panose="020B0604030504040204" pitchFamily="34" charset="-120"/>
                          <a:ea typeface="微軟正黑體" panose="020B0604030504040204" pitchFamily="34" charset="-120"/>
                          <a:cs typeface="+mn-cs"/>
                        </a:rPr>
                        <a:t>人</a:t>
                      </a:r>
                      <a:r>
                        <a:rPr kumimoji="1" lang="en-US" altLang="zh-TW" sz="1200" b="1" i="0" u="none" strike="noStrike" kern="1200" cap="none" normalizeH="0" baseline="0" dirty="0" smtClean="0">
                          <a:ln>
                            <a:noFill/>
                          </a:ln>
                          <a:solidFill>
                            <a:srgbClr val="0000FF"/>
                          </a:solidFill>
                          <a:effectLst/>
                          <a:latin typeface="微軟正黑體" panose="020B0604030504040204" pitchFamily="34" charset="-120"/>
                          <a:ea typeface="微軟正黑體" panose="020B0604030504040204" pitchFamily="34" charset="-120"/>
                          <a:cs typeface="+mn-cs"/>
                        </a:rPr>
                        <a:t>)</a:t>
                      </a:r>
                      <a:endParaRPr kumimoji="1" lang="zh-TW" altLang="en-US" sz="1200" b="1" i="0" u="none" strike="noStrike" kern="1200" cap="none" normalizeH="0" baseline="0" dirty="0">
                        <a:ln>
                          <a:noFill/>
                        </a:ln>
                        <a:solidFill>
                          <a:srgbClr val="0000FF"/>
                        </a:solidFill>
                        <a:effectLst/>
                        <a:latin typeface="微軟正黑體" panose="020B0604030504040204" pitchFamily="34" charset="-120"/>
                        <a:ea typeface="微軟正黑體" panose="020B0604030504040204" pitchFamily="34" charset="-120"/>
                        <a:cs typeface="+mn-cs"/>
                      </a:endParaRPr>
                    </a:p>
                  </a:txBody>
                  <a:tcPr marL="6350" marR="6350" marT="6350"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21429">
                <a:tc>
                  <a:txBody>
                    <a:bodyPr/>
                    <a:lstStyle/>
                    <a:p>
                      <a:pPr marL="0" marR="0" lvl="0" indent="0" algn="ctr" defTabSz="914400" rtl="0" eaLnBrk="1" fontAlgn="ctr" latinLnBrk="0" hangingPunct="1">
                        <a:lnSpc>
                          <a:spcPct val="100000"/>
                        </a:lnSpc>
                        <a:spcBef>
                          <a:spcPct val="20000"/>
                        </a:spcBef>
                        <a:spcAft>
                          <a:spcPct val="0"/>
                        </a:spcAft>
                        <a:buClrTx/>
                        <a:buSzTx/>
                        <a:buFont typeface="Wingdings" pitchFamily="2" charset="2"/>
                        <a:buNone/>
                        <a:tabLst/>
                      </a:pPr>
                      <a:r>
                        <a:rPr lang="zh-TW" altLang="en-US" sz="1200" b="1" i="0" u="none" strike="noStrike" kern="1200" dirty="0" smtClean="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核工組</a:t>
                      </a:r>
                      <a:r>
                        <a:rPr lang="en-US" altLang="zh-TW" sz="1200" b="1" i="0" u="none" strike="noStrike" kern="1200" dirty="0" smtClean="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a:t>
                      </a:r>
                      <a:r>
                        <a:rPr lang="en-US" altLang="zh-TW" sz="1200" b="1" i="0" u="none" strike="noStrike" kern="1200" dirty="0" smtClean="0">
                          <a:solidFill>
                            <a:srgbClr val="CC0000"/>
                          </a:solidFill>
                          <a:effectLst/>
                          <a:latin typeface="微軟正黑體" panose="020B0604030504040204" pitchFamily="34" charset="-120"/>
                          <a:ea typeface="微軟正黑體" panose="020B0604030504040204" pitchFamily="34" charset="-120"/>
                          <a:cs typeface="Ebrima" panose="02000000000000000000" pitchFamily="2" charset="0"/>
                        </a:rPr>
                        <a:t>34</a:t>
                      </a:r>
                      <a:r>
                        <a:rPr lang="zh-TW" altLang="en-US" sz="1200" b="1" i="0" u="none" strike="noStrike" kern="1200" dirty="0" smtClean="0">
                          <a:solidFill>
                            <a:srgbClr val="CC0000"/>
                          </a:solidFill>
                          <a:effectLst/>
                          <a:latin typeface="微軟正黑體" panose="020B0604030504040204" pitchFamily="34" charset="-120"/>
                          <a:ea typeface="微軟正黑體" panose="020B0604030504040204" pitchFamily="34" charset="-120"/>
                          <a:cs typeface="Ebrima" panose="02000000000000000000" pitchFamily="2" charset="0"/>
                        </a:rPr>
                        <a:t>人</a:t>
                      </a:r>
                      <a:r>
                        <a:rPr lang="en-US" altLang="zh-TW" sz="1200" b="1" i="0" u="none" strike="noStrike" kern="1200" dirty="0" smtClean="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a:t>
                      </a:r>
                      <a:endParaRPr lang="en-US" altLang="zh-TW" sz="1200" b="1" i="0" u="none" strike="noStrike" kern="1200" dirty="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endParaRPr>
                    </a:p>
                  </a:txBody>
                  <a:tcPr marL="6350" marR="6350" marT="6350"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algn="ctr" defTabSz="914400" rtl="0" eaLnBrk="1" fontAlgn="ctr" latinLnBrk="0" hangingPunct="1"/>
                      <a:r>
                        <a:rPr lang="zh-TW" altLang="en-US" sz="1200" b="1" i="0" u="none" strike="noStrike" kern="1200" dirty="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 </a:t>
                      </a:r>
                      <a:r>
                        <a:rPr lang="en-US" altLang="zh-TW" sz="1200" b="1" i="0" u="none" strike="noStrike" kern="1200" dirty="0" smtClean="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36,870</a:t>
                      </a:r>
                      <a:r>
                        <a:rPr lang="zh-TW" altLang="en-US" sz="1200" b="1" i="0" u="none" strike="noStrike" kern="1200" dirty="0" smtClean="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元 </a:t>
                      </a:r>
                      <a:r>
                        <a:rPr lang="en-US" altLang="zh-TW" sz="1200" b="1" i="0" u="none" strike="noStrike" kern="1200" dirty="0" smtClean="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a:t>
                      </a:r>
                      <a:r>
                        <a:rPr lang="en-US" altLang="zh-TW" sz="1200" b="1" i="0" u="none" strike="noStrike" kern="1200" dirty="0" smtClean="0">
                          <a:solidFill>
                            <a:srgbClr val="CC0000"/>
                          </a:solidFill>
                          <a:effectLst/>
                          <a:latin typeface="微軟正黑體" panose="020B0604030504040204" pitchFamily="34" charset="-120"/>
                          <a:ea typeface="微軟正黑體" panose="020B0604030504040204" pitchFamily="34" charset="-120"/>
                          <a:cs typeface="Ebrima" panose="02000000000000000000" pitchFamily="2" charset="0"/>
                        </a:rPr>
                        <a:t>6</a:t>
                      </a:r>
                      <a:r>
                        <a:rPr lang="zh-TW" altLang="en-US" sz="1200" b="1" i="0" u="none" strike="noStrike" kern="1200" dirty="0" smtClean="0">
                          <a:solidFill>
                            <a:srgbClr val="CC0000"/>
                          </a:solidFill>
                          <a:effectLst/>
                          <a:latin typeface="微軟正黑體" panose="020B0604030504040204" pitchFamily="34" charset="-120"/>
                          <a:ea typeface="微軟正黑體" panose="020B0604030504040204" pitchFamily="34" charset="-120"/>
                          <a:cs typeface="Ebrima" panose="02000000000000000000" pitchFamily="2" charset="0"/>
                        </a:rPr>
                        <a:t> </a:t>
                      </a:r>
                      <a:endParaRPr lang="zh-TW" altLang="en-US" sz="1200" b="1" i="0" u="none" strike="noStrike" kern="1200" dirty="0">
                        <a:solidFill>
                          <a:srgbClr val="CC0000"/>
                        </a:solidFill>
                        <a:effectLst/>
                        <a:latin typeface="微軟正黑體" panose="020B0604030504040204" pitchFamily="34" charset="-120"/>
                        <a:ea typeface="微軟正黑體" panose="020B0604030504040204" pitchFamily="34" charset="-120"/>
                        <a:cs typeface="Ebrima" panose="02000000000000000000" pitchFamily="2"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algn="ctr" defTabSz="914400" rtl="0" eaLnBrk="1" fontAlgn="ctr" latinLnBrk="0" hangingPunct="1"/>
                      <a:r>
                        <a:rPr lang="zh-TW" altLang="en-US" sz="1200" b="1" i="0" u="none" strike="noStrike" kern="1200" dirty="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 </a:t>
                      </a:r>
                      <a:r>
                        <a:rPr lang="en-US" altLang="zh-TW" sz="1200" b="1" i="0" u="none" strike="noStrike" kern="1200" dirty="0" smtClean="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4,796</a:t>
                      </a:r>
                      <a:r>
                        <a:rPr lang="zh-TW" altLang="en-US" sz="1200" b="1" i="0" u="none" strike="noStrike" kern="1200" dirty="0" smtClean="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元 </a:t>
                      </a:r>
                      <a:r>
                        <a:rPr lang="en-US" altLang="zh-TW" sz="1200" b="1" i="0" u="none" strike="noStrike" kern="1200" dirty="0" smtClean="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a:t>
                      </a:r>
                      <a:r>
                        <a:rPr lang="en-US" altLang="zh-TW" sz="1200" b="1" i="0" u="none" strike="noStrike" kern="1200" dirty="0" smtClean="0">
                          <a:solidFill>
                            <a:srgbClr val="CC0000"/>
                          </a:solidFill>
                          <a:effectLst/>
                          <a:latin typeface="微軟正黑體" panose="020B0604030504040204" pitchFamily="34" charset="-120"/>
                          <a:ea typeface="微軟正黑體" panose="020B0604030504040204" pitchFamily="34" charset="-120"/>
                          <a:cs typeface="Ebrima" panose="02000000000000000000" pitchFamily="2" charset="0"/>
                        </a:rPr>
                        <a:t>9</a:t>
                      </a:r>
                      <a:r>
                        <a:rPr lang="zh-TW" altLang="en-US" sz="1200" b="1" i="0" u="none" strike="noStrike" kern="1200" dirty="0" smtClean="0">
                          <a:solidFill>
                            <a:srgbClr val="CC0000"/>
                          </a:solidFill>
                          <a:effectLst/>
                          <a:latin typeface="微軟正黑體" panose="020B0604030504040204" pitchFamily="34" charset="-120"/>
                          <a:ea typeface="微軟正黑體" panose="020B0604030504040204" pitchFamily="34" charset="-120"/>
                          <a:cs typeface="Ebrima" panose="02000000000000000000" pitchFamily="2" charset="0"/>
                        </a:rPr>
                        <a:t> </a:t>
                      </a:r>
                      <a:endParaRPr lang="zh-TW" altLang="en-US" sz="1200" b="1" i="0" u="none" strike="noStrike" kern="1200" dirty="0">
                        <a:solidFill>
                          <a:srgbClr val="CC0000"/>
                        </a:solidFill>
                        <a:effectLst/>
                        <a:latin typeface="微軟正黑體" panose="020B0604030504040204" pitchFamily="34" charset="-120"/>
                        <a:ea typeface="微軟正黑體" panose="020B0604030504040204" pitchFamily="34" charset="-120"/>
                        <a:cs typeface="Ebrima" panose="02000000000000000000" pitchFamily="2"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algn="ctr" defTabSz="914400" rtl="0" eaLnBrk="1" fontAlgn="ctr" latinLnBrk="0" hangingPunct="1"/>
                      <a:r>
                        <a:rPr lang="zh-TW" altLang="en-US" sz="1200" b="1" i="0" u="none" strike="noStrike" kern="1200" dirty="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 </a:t>
                      </a:r>
                      <a:r>
                        <a:rPr lang="en-US" altLang="zh-TW" sz="1200" b="1" i="0" u="none" strike="noStrike" kern="1200" dirty="0" smtClean="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6,448</a:t>
                      </a:r>
                      <a:r>
                        <a:rPr lang="zh-TW" altLang="en-US" sz="1200" b="1" i="0" u="none" strike="noStrike" kern="1200" dirty="0" smtClean="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元 </a:t>
                      </a:r>
                      <a:r>
                        <a:rPr lang="en-US" altLang="zh-TW" sz="1200" b="1" i="0" u="none" strike="noStrike" kern="1200" dirty="0" smtClean="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a:t>
                      </a:r>
                      <a:r>
                        <a:rPr lang="en-US" altLang="zh-TW" sz="1200" b="1" i="0" u="none" strike="noStrike" kern="1200" dirty="0" smtClean="0">
                          <a:solidFill>
                            <a:srgbClr val="CC0000"/>
                          </a:solidFill>
                          <a:effectLst/>
                          <a:latin typeface="微軟正黑體" panose="020B0604030504040204" pitchFamily="34" charset="-120"/>
                          <a:ea typeface="微軟正黑體" panose="020B0604030504040204" pitchFamily="34" charset="-120"/>
                          <a:cs typeface="Ebrima" panose="02000000000000000000" pitchFamily="2" charset="0"/>
                        </a:rPr>
                        <a:t>5</a:t>
                      </a:r>
                      <a:r>
                        <a:rPr lang="zh-TW" altLang="en-US" sz="1200" b="1" i="0" u="none" strike="noStrike" kern="1200" dirty="0" smtClean="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 </a:t>
                      </a:r>
                      <a:endParaRPr lang="zh-TW" altLang="en-US" sz="1200" b="1" i="0" u="none" strike="noStrike" kern="1200" dirty="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algn="ctr" defTabSz="914400" rtl="0" eaLnBrk="1" fontAlgn="ctr" latinLnBrk="0" hangingPunct="1"/>
                      <a:r>
                        <a:rPr lang="zh-TW" altLang="en-US" sz="1200" b="1" i="0" u="none" strike="noStrike" kern="1200" dirty="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 </a:t>
                      </a:r>
                      <a:r>
                        <a:rPr lang="en-US" altLang="zh-TW" sz="1200" b="1" i="0" u="none" strike="noStrike" kern="1200" dirty="0" smtClean="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1,025</a:t>
                      </a:r>
                      <a:r>
                        <a:rPr lang="zh-TW" altLang="en-US" sz="1200" b="1" i="0" u="none" strike="noStrike" kern="1200" dirty="0" smtClean="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元 </a:t>
                      </a:r>
                      <a:r>
                        <a:rPr lang="en-US" altLang="zh-TW" sz="1200" b="1" i="0" u="none" strike="noStrike" kern="1200" dirty="0" smtClean="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a:t>
                      </a:r>
                      <a:r>
                        <a:rPr lang="en-US" altLang="zh-TW" sz="1200" b="1" i="0" u="none" strike="noStrike" kern="1200" dirty="0" smtClean="0">
                          <a:solidFill>
                            <a:srgbClr val="CC0000"/>
                          </a:solidFill>
                          <a:effectLst/>
                          <a:latin typeface="微軟正黑體" panose="020B0604030504040204" pitchFamily="34" charset="-120"/>
                          <a:ea typeface="微軟正黑體" panose="020B0604030504040204" pitchFamily="34" charset="-120"/>
                          <a:cs typeface="Ebrima" panose="02000000000000000000" pitchFamily="2" charset="0"/>
                        </a:rPr>
                        <a:t>2</a:t>
                      </a:r>
                      <a:endParaRPr lang="zh-TW" altLang="en-US" sz="1200" b="1" i="0" u="none" strike="noStrike" kern="1200" dirty="0">
                        <a:solidFill>
                          <a:srgbClr val="CC0000"/>
                        </a:solidFill>
                        <a:effectLst/>
                        <a:latin typeface="微軟正黑體" panose="020B0604030504040204" pitchFamily="34" charset="-120"/>
                        <a:ea typeface="微軟正黑體" panose="020B0604030504040204" pitchFamily="34" charset="-120"/>
                        <a:cs typeface="Ebrima" panose="02000000000000000000" pitchFamily="2"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 typeface="Wingdings" pitchFamily="2" charset="2"/>
                        <a:buNone/>
                        <a:tabLst/>
                      </a:pPr>
                      <a:r>
                        <a:rPr kumimoji="1" lang="en-US" altLang="zh-TW" sz="1200" b="1" i="0" u="none" strike="noStrike" kern="1200" cap="none" normalizeH="0" baseline="0" dirty="0" smtClean="0">
                          <a:ln>
                            <a:noFill/>
                          </a:ln>
                          <a:solidFill>
                            <a:srgbClr val="0000FF"/>
                          </a:solidFill>
                          <a:effectLst/>
                          <a:latin typeface="微軟正黑體" panose="020B0604030504040204" pitchFamily="34" charset="-120"/>
                          <a:ea typeface="微軟正黑體" panose="020B0604030504040204" pitchFamily="34" charset="-120"/>
                          <a:cs typeface="+mn-cs"/>
                        </a:rPr>
                        <a:t>49,139</a:t>
                      </a:r>
                      <a:r>
                        <a:rPr kumimoji="1" lang="zh-TW" altLang="en-US" sz="1200" b="1" i="0" u="none" strike="noStrike" kern="1200" cap="none" normalizeH="0" baseline="0" dirty="0">
                          <a:ln>
                            <a:noFill/>
                          </a:ln>
                          <a:solidFill>
                            <a:srgbClr val="0000FF"/>
                          </a:solidFill>
                          <a:effectLst/>
                          <a:latin typeface="微軟正黑體" panose="020B0604030504040204" pitchFamily="34" charset="-120"/>
                          <a:ea typeface="微軟正黑體" panose="020B0604030504040204" pitchFamily="34" charset="-120"/>
                          <a:cs typeface="+mn-cs"/>
                        </a:rPr>
                        <a:t>元</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 typeface="Wingdings" pitchFamily="2" charset="2"/>
                        <a:buNone/>
                        <a:tabLst/>
                      </a:pPr>
                      <a:r>
                        <a:rPr kumimoji="1" lang="en-US" altLang="zh-TW" sz="1200" b="1" i="0" u="none" strike="noStrike" kern="1200" cap="none" normalizeH="0" baseline="0" dirty="0" smtClean="0">
                          <a:ln>
                            <a:noFill/>
                          </a:ln>
                          <a:solidFill>
                            <a:srgbClr val="0000FF"/>
                          </a:solidFill>
                          <a:effectLst/>
                          <a:latin typeface="微軟正黑體" panose="020B0604030504040204" pitchFamily="34" charset="-120"/>
                          <a:ea typeface="微軟正黑體" panose="020B0604030504040204" pitchFamily="34" charset="-120"/>
                          <a:cs typeface="+mn-cs"/>
                        </a:rPr>
                        <a:t>2,120(</a:t>
                      </a:r>
                      <a:r>
                        <a:rPr kumimoji="1" lang="zh-TW" altLang="en-US" sz="1200" b="1" i="0" u="none" strike="noStrike" kern="1200" cap="none" normalizeH="0" baseline="0" dirty="0" smtClean="0">
                          <a:ln>
                            <a:noFill/>
                          </a:ln>
                          <a:solidFill>
                            <a:srgbClr val="0000FF"/>
                          </a:solidFill>
                          <a:effectLst/>
                          <a:latin typeface="微軟正黑體" panose="020B0604030504040204" pitchFamily="34" charset="-120"/>
                          <a:ea typeface="微軟正黑體" panose="020B0604030504040204" pitchFamily="34" charset="-120"/>
                          <a:cs typeface="+mn-cs"/>
                        </a:rPr>
                        <a:t>元</a:t>
                      </a:r>
                      <a:r>
                        <a:rPr kumimoji="1" lang="en-US" altLang="zh-TW" sz="1200" b="1" i="0" u="none" strike="noStrike" kern="1200" cap="none" normalizeH="0" baseline="0" dirty="0" smtClean="0">
                          <a:ln>
                            <a:noFill/>
                          </a:ln>
                          <a:solidFill>
                            <a:srgbClr val="0000FF"/>
                          </a:solidFill>
                          <a:effectLst/>
                          <a:latin typeface="微軟正黑體" panose="020B0604030504040204" pitchFamily="34" charset="-120"/>
                          <a:ea typeface="微軟正黑體" panose="020B0604030504040204" pitchFamily="34" charset="-120"/>
                          <a:cs typeface="+mn-cs"/>
                        </a:rPr>
                        <a:t>/</a:t>
                      </a:r>
                      <a:r>
                        <a:rPr kumimoji="1" lang="zh-TW" altLang="en-US" sz="1200" b="1" i="0" u="none" strike="noStrike" kern="1200" cap="none" normalizeH="0" baseline="0" dirty="0" smtClean="0">
                          <a:ln>
                            <a:noFill/>
                          </a:ln>
                          <a:solidFill>
                            <a:srgbClr val="0000FF"/>
                          </a:solidFill>
                          <a:effectLst/>
                          <a:latin typeface="微軟正黑體" panose="020B0604030504040204" pitchFamily="34" charset="-120"/>
                          <a:ea typeface="微軟正黑體" panose="020B0604030504040204" pitchFamily="34" charset="-120"/>
                          <a:cs typeface="+mn-cs"/>
                        </a:rPr>
                        <a:t>人</a:t>
                      </a:r>
                      <a:r>
                        <a:rPr kumimoji="1" lang="en-US" altLang="zh-TW" sz="1200" b="1" i="0" u="none" strike="noStrike" kern="1200" cap="none" normalizeH="0" baseline="0" dirty="0" smtClean="0">
                          <a:ln>
                            <a:noFill/>
                          </a:ln>
                          <a:solidFill>
                            <a:srgbClr val="0000FF"/>
                          </a:solidFill>
                          <a:effectLst/>
                          <a:latin typeface="微軟正黑體" panose="020B0604030504040204" pitchFamily="34" charset="-120"/>
                          <a:ea typeface="微軟正黑體" panose="020B0604030504040204" pitchFamily="34" charset="-120"/>
                          <a:cs typeface="+mn-cs"/>
                        </a:rPr>
                        <a:t>)</a:t>
                      </a:r>
                      <a:endParaRPr kumimoji="1" lang="zh-TW" altLang="en-US" sz="1200" b="1" i="0" u="none" strike="noStrike" kern="1200" cap="none" normalizeH="0" baseline="0" dirty="0">
                        <a:ln>
                          <a:noFill/>
                        </a:ln>
                        <a:solidFill>
                          <a:srgbClr val="0000FF"/>
                        </a:solidFill>
                        <a:effectLst/>
                        <a:latin typeface="微軟正黑體" panose="020B0604030504040204" pitchFamily="34" charset="-120"/>
                        <a:ea typeface="微軟正黑體" panose="020B0604030504040204" pitchFamily="34" charset="-120"/>
                        <a:cs typeface="+mn-cs"/>
                      </a:endParaRPr>
                    </a:p>
                  </a:txBody>
                  <a:tcPr marL="6350" marR="6350" marT="6350"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21429">
                <a:tc>
                  <a:txBody>
                    <a:bodyPr/>
                    <a:lstStyle/>
                    <a:p>
                      <a:pPr marL="0" marR="0" lvl="0" indent="0" algn="ctr" defTabSz="914400" rtl="0" eaLnBrk="1" fontAlgn="ctr" latinLnBrk="0" hangingPunct="1">
                        <a:lnSpc>
                          <a:spcPct val="100000"/>
                        </a:lnSpc>
                        <a:spcBef>
                          <a:spcPct val="20000"/>
                        </a:spcBef>
                        <a:spcAft>
                          <a:spcPct val="0"/>
                        </a:spcAft>
                        <a:buClrTx/>
                        <a:buSzTx/>
                        <a:buFont typeface="Wingdings" pitchFamily="2" charset="2"/>
                        <a:buNone/>
                        <a:tabLst/>
                      </a:pPr>
                      <a:r>
                        <a:rPr lang="zh-TW" altLang="en-US" sz="1200" b="1" i="0" u="none" strike="noStrike" kern="1200" dirty="0" smtClean="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物理組</a:t>
                      </a:r>
                      <a:r>
                        <a:rPr lang="en-US" altLang="zh-TW" sz="1200" b="1" i="0" u="none" strike="noStrike" kern="1200" dirty="0" smtClean="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a:t>
                      </a:r>
                      <a:r>
                        <a:rPr lang="en-US" altLang="zh-TW" sz="1200" b="1" i="0" u="none" strike="noStrike" kern="1200" dirty="0" smtClean="0">
                          <a:solidFill>
                            <a:srgbClr val="CC0000"/>
                          </a:solidFill>
                          <a:effectLst/>
                          <a:latin typeface="微軟正黑體" panose="020B0604030504040204" pitchFamily="34" charset="-120"/>
                          <a:ea typeface="微軟正黑體" panose="020B0604030504040204" pitchFamily="34" charset="-120"/>
                          <a:cs typeface="Ebrima" panose="02000000000000000000" pitchFamily="2" charset="0"/>
                        </a:rPr>
                        <a:t>20</a:t>
                      </a:r>
                      <a:r>
                        <a:rPr lang="zh-TW" altLang="en-US" sz="1200" b="1" i="0" u="none" strike="noStrike" kern="1200" dirty="0" smtClean="0">
                          <a:solidFill>
                            <a:srgbClr val="CC0000"/>
                          </a:solidFill>
                          <a:effectLst/>
                          <a:latin typeface="微軟正黑體" panose="020B0604030504040204" pitchFamily="34" charset="-120"/>
                          <a:ea typeface="微軟正黑體" panose="020B0604030504040204" pitchFamily="34" charset="-120"/>
                          <a:cs typeface="Ebrima" panose="02000000000000000000" pitchFamily="2" charset="0"/>
                        </a:rPr>
                        <a:t>人</a:t>
                      </a:r>
                      <a:r>
                        <a:rPr lang="en-US" altLang="zh-TW" sz="1200" b="1" i="0" u="none" strike="noStrike" kern="1200" dirty="0" smtClean="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a:t>
                      </a:r>
                      <a:endParaRPr lang="en-US" altLang="zh-TW" sz="1200" b="1" i="0" u="none" strike="noStrike" kern="1200" dirty="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endParaRPr>
                    </a:p>
                  </a:txBody>
                  <a:tcPr marL="6350" marR="6350" marT="6350"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algn="ctr" defTabSz="914400" rtl="0" eaLnBrk="1" fontAlgn="ctr" latinLnBrk="0" hangingPunct="1"/>
                      <a:r>
                        <a:rPr lang="zh-TW" altLang="en-US" sz="1200" b="1" i="0" u="none" strike="noStrike" kern="1200" dirty="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 </a:t>
                      </a:r>
                      <a:r>
                        <a:rPr lang="en-US" altLang="zh-TW" sz="1200" b="1" i="0" u="none" strike="noStrike" kern="1200" dirty="0" smtClean="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4,743</a:t>
                      </a:r>
                      <a:r>
                        <a:rPr lang="zh-TW" altLang="en-US" sz="1200" b="1" i="0" u="none" strike="noStrike" kern="1200" dirty="0" smtClean="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元 </a:t>
                      </a:r>
                      <a:r>
                        <a:rPr lang="en-US" altLang="zh-TW" sz="1200" b="1" i="0" u="none" strike="noStrike" kern="1200" dirty="0" smtClean="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a:t>
                      </a:r>
                      <a:r>
                        <a:rPr lang="en-US" altLang="zh-TW" sz="1200" b="1" i="0" u="none" strike="noStrike" kern="1200" dirty="0" smtClean="0">
                          <a:solidFill>
                            <a:srgbClr val="CC0000"/>
                          </a:solidFill>
                          <a:effectLst/>
                          <a:latin typeface="微軟正黑體" panose="020B0604030504040204" pitchFamily="34" charset="-120"/>
                          <a:ea typeface="微軟正黑體" panose="020B0604030504040204" pitchFamily="34" charset="-120"/>
                          <a:cs typeface="Ebrima" panose="02000000000000000000" pitchFamily="2" charset="0"/>
                        </a:rPr>
                        <a:t>3</a:t>
                      </a:r>
                      <a:r>
                        <a:rPr lang="zh-TW" altLang="en-US" sz="1200" b="1" i="0" u="none" strike="noStrike" kern="1200" dirty="0" smtClean="0">
                          <a:solidFill>
                            <a:srgbClr val="CC0000"/>
                          </a:solidFill>
                          <a:effectLst/>
                          <a:latin typeface="微軟正黑體" panose="020B0604030504040204" pitchFamily="34" charset="-120"/>
                          <a:ea typeface="微軟正黑體" panose="020B0604030504040204" pitchFamily="34" charset="-120"/>
                          <a:cs typeface="Ebrima" panose="02000000000000000000" pitchFamily="2" charset="0"/>
                        </a:rPr>
                        <a:t> </a:t>
                      </a:r>
                      <a:endParaRPr lang="zh-TW" altLang="en-US" sz="1200" b="1" i="0" u="none" strike="noStrike" kern="1200" dirty="0">
                        <a:solidFill>
                          <a:srgbClr val="CC0000"/>
                        </a:solidFill>
                        <a:effectLst/>
                        <a:latin typeface="微軟正黑體" panose="020B0604030504040204" pitchFamily="34" charset="-120"/>
                        <a:ea typeface="微軟正黑體" panose="020B0604030504040204" pitchFamily="34" charset="-120"/>
                        <a:cs typeface="Ebrima" panose="02000000000000000000" pitchFamily="2"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algn="ctr" defTabSz="914400" rtl="0" eaLnBrk="1" fontAlgn="ctr" latinLnBrk="0" hangingPunct="1"/>
                      <a:r>
                        <a:rPr lang="zh-TW" altLang="en-US" sz="1200" b="1" i="0" u="none" strike="noStrike" kern="1200" dirty="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 </a:t>
                      </a:r>
                      <a:r>
                        <a:rPr lang="en-US" altLang="zh-TW" sz="1200" b="1" i="0" u="none" strike="noStrike" kern="1200" dirty="0" smtClean="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16,221</a:t>
                      </a:r>
                      <a:r>
                        <a:rPr lang="zh-TW" altLang="en-US" sz="1200" b="1" i="0" u="none" strike="noStrike" kern="1200" dirty="0" smtClean="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元 </a:t>
                      </a:r>
                      <a:r>
                        <a:rPr lang="en-US" altLang="zh-TW" sz="1200" b="1" i="0" u="none" strike="noStrike" kern="1200" dirty="0" smtClean="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a:t>
                      </a:r>
                      <a:r>
                        <a:rPr lang="en-US" altLang="zh-TW" sz="1200" b="1" i="0" u="none" strike="noStrike" kern="1200" dirty="0" smtClean="0">
                          <a:solidFill>
                            <a:srgbClr val="CC0000"/>
                          </a:solidFill>
                          <a:effectLst/>
                          <a:latin typeface="微軟正黑體" panose="020B0604030504040204" pitchFamily="34" charset="-120"/>
                          <a:ea typeface="微軟正黑體" panose="020B0604030504040204" pitchFamily="34" charset="-120"/>
                          <a:cs typeface="Ebrima" panose="02000000000000000000" pitchFamily="2" charset="0"/>
                        </a:rPr>
                        <a:t>14</a:t>
                      </a:r>
                      <a:r>
                        <a:rPr lang="zh-TW" altLang="en-US" sz="1200" b="1" i="0" u="none" strike="noStrike" kern="1200" dirty="0" smtClean="0">
                          <a:solidFill>
                            <a:srgbClr val="CC0000"/>
                          </a:solidFill>
                          <a:effectLst/>
                          <a:latin typeface="微軟正黑體" panose="020B0604030504040204" pitchFamily="34" charset="-120"/>
                          <a:ea typeface="微軟正黑體" panose="020B0604030504040204" pitchFamily="34" charset="-120"/>
                          <a:cs typeface="Ebrima" panose="02000000000000000000" pitchFamily="2" charset="0"/>
                        </a:rPr>
                        <a:t> </a:t>
                      </a:r>
                      <a:endParaRPr lang="zh-TW" altLang="en-US" sz="1200" b="1" i="0" u="none" strike="noStrike" kern="1200" dirty="0">
                        <a:solidFill>
                          <a:srgbClr val="CC0000"/>
                        </a:solidFill>
                        <a:effectLst/>
                        <a:latin typeface="微軟正黑體" panose="020B0604030504040204" pitchFamily="34" charset="-120"/>
                        <a:ea typeface="微軟正黑體" panose="020B0604030504040204" pitchFamily="34" charset="-120"/>
                        <a:cs typeface="Ebrima" panose="02000000000000000000" pitchFamily="2"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algn="ctr" defTabSz="914400" rtl="0" eaLnBrk="1" fontAlgn="ctr" latinLnBrk="0" hangingPunct="1"/>
                      <a:r>
                        <a:rPr lang="zh-TW" altLang="en-US" sz="1200" b="1" i="0" u="none" strike="noStrike" kern="1200" dirty="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 </a:t>
                      </a:r>
                      <a:r>
                        <a:rPr lang="en-US" altLang="zh-TW" sz="1200" b="1" i="0" u="none" strike="noStrike" kern="1200" dirty="0" smtClean="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6,782</a:t>
                      </a:r>
                      <a:r>
                        <a:rPr lang="zh-TW" altLang="en-US" sz="1200" b="1" i="0" u="none" strike="noStrike" kern="1200" dirty="0" smtClean="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元 </a:t>
                      </a:r>
                      <a:r>
                        <a:rPr lang="en-US" altLang="zh-TW" sz="1200" b="1" i="0" u="none" strike="noStrike" kern="1200" dirty="0" smtClean="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a:t>
                      </a:r>
                      <a:r>
                        <a:rPr lang="en-US" altLang="zh-TW" sz="1200" b="1" i="0" u="none" strike="noStrike" kern="1200" dirty="0" smtClean="0">
                          <a:solidFill>
                            <a:srgbClr val="CC0000"/>
                          </a:solidFill>
                          <a:effectLst/>
                          <a:latin typeface="微軟正黑體" panose="020B0604030504040204" pitchFamily="34" charset="-120"/>
                          <a:ea typeface="微軟正黑體" panose="020B0604030504040204" pitchFamily="34" charset="-120"/>
                          <a:cs typeface="Ebrima" panose="02000000000000000000" pitchFamily="2" charset="0"/>
                        </a:rPr>
                        <a:t>11</a:t>
                      </a:r>
                      <a:endParaRPr lang="zh-TW" altLang="en-US" sz="1200" b="1" i="0" u="none" strike="noStrike" kern="1200" dirty="0">
                        <a:solidFill>
                          <a:srgbClr val="CC0000"/>
                        </a:solidFill>
                        <a:effectLst/>
                        <a:latin typeface="微軟正黑體" panose="020B0604030504040204" pitchFamily="34" charset="-120"/>
                        <a:ea typeface="微軟正黑體" panose="020B0604030504040204" pitchFamily="34" charset="-120"/>
                        <a:cs typeface="Ebrima" panose="02000000000000000000" pitchFamily="2"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algn="ctr" defTabSz="914400" rtl="0" eaLnBrk="1" fontAlgn="ctr" latinLnBrk="0" hangingPunct="1"/>
                      <a:r>
                        <a:rPr lang="zh-TW" altLang="en-US" sz="1200" b="1" i="0" u="none" strike="noStrike" kern="1200" dirty="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 </a:t>
                      </a:r>
                      <a:r>
                        <a:rPr lang="en-US" altLang="zh-TW" sz="1200" b="1" i="0" u="none" strike="noStrike" kern="1200" dirty="0" smtClean="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8,227</a:t>
                      </a:r>
                      <a:r>
                        <a:rPr lang="zh-TW" altLang="en-US" sz="1200" b="1" i="0" u="none" strike="noStrike" kern="1200" dirty="0" smtClean="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元 </a:t>
                      </a:r>
                      <a:r>
                        <a:rPr lang="en-US" altLang="zh-TW" sz="1200" b="1" i="0" u="none" strike="noStrike" kern="1200" dirty="0" smtClean="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a:t>
                      </a:r>
                      <a:r>
                        <a:rPr lang="en-US" altLang="zh-TW" sz="1200" b="1" i="0" u="none" strike="noStrike" kern="1200" dirty="0" smtClean="0">
                          <a:solidFill>
                            <a:srgbClr val="CC0000"/>
                          </a:solidFill>
                          <a:effectLst/>
                          <a:latin typeface="微軟正黑體" panose="020B0604030504040204" pitchFamily="34" charset="-120"/>
                          <a:ea typeface="微軟正黑體" panose="020B0604030504040204" pitchFamily="34" charset="-120"/>
                          <a:cs typeface="Ebrima" panose="02000000000000000000" pitchFamily="2" charset="0"/>
                        </a:rPr>
                        <a:t>7</a:t>
                      </a:r>
                      <a:endParaRPr lang="zh-TW" altLang="en-US" sz="1200" b="1" i="0" u="none" strike="noStrike" kern="1200" dirty="0">
                        <a:solidFill>
                          <a:srgbClr val="CC0000"/>
                        </a:solidFill>
                        <a:effectLst/>
                        <a:latin typeface="微軟正黑體" panose="020B0604030504040204" pitchFamily="34" charset="-120"/>
                        <a:ea typeface="微軟正黑體" panose="020B0604030504040204" pitchFamily="34" charset="-120"/>
                        <a:cs typeface="Ebrima" panose="02000000000000000000" pitchFamily="2"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 typeface="Wingdings" pitchFamily="2" charset="2"/>
                        <a:buNone/>
                        <a:tabLst/>
                      </a:pPr>
                      <a:r>
                        <a:rPr kumimoji="1" lang="en-US" altLang="zh-TW" sz="1200" b="1" i="0" u="none" strike="noStrike" kern="1200" cap="none" normalizeH="0" baseline="0" dirty="0" smtClean="0">
                          <a:ln>
                            <a:noFill/>
                          </a:ln>
                          <a:solidFill>
                            <a:srgbClr val="0000FF"/>
                          </a:solidFill>
                          <a:effectLst/>
                          <a:latin typeface="微軟正黑體" panose="020B0604030504040204" pitchFamily="34" charset="-120"/>
                          <a:ea typeface="微軟正黑體" panose="020B0604030504040204" pitchFamily="34" charset="-120"/>
                          <a:cs typeface="+mn-cs"/>
                        </a:rPr>
                        <a:t>35,973</a:t>
                      </a:r>
                      <a:r>
                        <a:rPr kumimoji="1" lang="zh-TW" altLang="en-US" sz="1200" b="1" i="0" u="none" strike="noStrike" kern="1200" cap="none" normalizeH="0" baseline="0" dirty="0">
                          <a:ln>
                            <a:noFill/>
                          </a:ln>
                          <a:solidFill>
                            <a:srgbClr val="0000FF"/>
                          </a:solidFill>
                          <a:effectLst/>
                          <a:latin typeface="微軟正黑體" panose="020B0604030504040204" pitchFamily="34" charset="-120"/>
                          <a:ea typeface="微軟正黑體" panose="020B0604030504040204" pitchFamily="34" charset="-120"/>
                          <a:cs typeface="+mn-cs"/>
                        </a:rPr>
                        <a:t>元</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 typeface="Wingdings" pitchFamily="2" charset="2"/>
                        <a:buNone/>
                        <a:tabLst/>
                      </a:pPr>
                      <a:r>
                        <a:rPr kumimoji="1" lang="en-US" altLang="zh-TW" sz="1200" b="1" i="0" u="none" strike="noStrike" kern="1200" cap="none" normalizeH="0" baseline="0" dirty="0" smtClean="0">
                          <a:ln>
                            <a:noFill/>
                          </a:ln>
                          <a:solidFill>
                            <a:srgbClr val="0000FF"/>
                          </a:solidFill>
                          <a:effectLst/>
                          <a:latin typeface="微軟正黑體" panose="020B0604030504040204" pitchFamily="34" charset="-120"/>
                          <a:ea typeface="微軟正黑體" panose="020B0604030504040204" pitchFamily="34" charset="-120"/>
                          <a:cs typeface="+mn-cs"/>
                        </a:rPr>
                        <a:t>1,133(</a:t>
                      </a:r>
                      <a:r>
                        <a:rPr kumimoji="1" lang="zh-TW" altLang="en-US" sz="1200" b="1" i="0" u="none" strike="noStrike" kern="1200" cap="none" normalizeH="0" baseline="0" dirty="0" smtClean="0">
                          <a:ln>
                            <a:noFill/>
                          </a:ln>
                          <a:solidFill>
                            <a:srgbClr val="0000FF"/>
                          </a:solidFill>
                          <a:effectLst/>
                          <a:latin typeface="微軟正黑體" panose="020B0604030504040204" pitchFamily="34" charset="-120"/>
                          <a:ea typeface="微軟正黑體" panose="020B0604030504040204" pitchFamily="34" charset="-120"/>
                          <a:cs typeface="+mn-cs"/>
                        </a:rPr>
                        <a:t>元</a:t>
                      </a:r>
                      <a:r>
                        <a:rPr kumimoji="1" lang="en-US" altLang="zh-TW" sz="1200" b="1" i="0" u="none" strike="noStrike" kern="1200" cap="none" normalizeH="0" baseline="0" dirty="0" smtClean="0">
                          <a:ln>
                            <a:noFill/>
                          </a:ln>
                          <a:solidFill>
                            <a:srgbClr val="0000FF"/>
                          </a:solidFill>
                          <a:effectLst/>
                          <a:latin typeface="微軟正黑體" panose="020B0604030504040204" pitchFamily="34" charset="-120"/>
                          <a:ea typeface="微軟正黑體" panose="020B0604030504040204" pitchFamily="34" charset="-120"/>
                          <a:cs typeface="+mn-cs"/>
                        </a:rPr>
                        <a:t>/</a:t>
                      </a:r>
                      <a:r>
                        <a:rPr kumimoji="1" lang="zh-TW" altLang="en-US" sz="1200" b="1" i="0" u="none" strike="noStrike" kern="1200" cap="none" normalizeH="0" baseline="0" dirty="0" smtClean="0">
                          <a:ln>
                            <a:noFill/>
                          </a:ln>
                          <a:solidFill>
                            <a:srgbClr val="0000FF"/>
                          </a:solidFill>
                          <a:effectLst/>
                          <a:latin typeface="微軟正黑體" panose="020B0604030504040204" pitchFamily="34" charset="-120"/>
                          <a:ea typeface="微軟正黑體" panose="020B0604030504040204" pitchFamily="34" charset="-120"/>
                          <a:cs typeface="+mn-cs"/>
                        </a:rPr>
                        <a:t>人</a:t>
                      </a:r>
                      <a:r>
                        <a:rPr kumimoji="1" lang="en-US" altLang="zh-TW" sz="1200" b="1" i="0" u="none" strike="noStrike" kern="1200" cap="none" normalizeH="0" baseline="0" dirty="0" smtClean="0">
                          <a:ln>
                            <a:noFill/>
                          </a:ln>
                          <a:solidFill>
                            <a:srgbClr val="0000FF"/>
                          </a:solidFill>
                          <a:effectLst/>
                          <a:latin typeface="微軟正黑體" panose="020B0604030504040204" pitchFamily="34" charset="-120"/>
                          <a:ea typeface="微軟正黑體" panose="020B0604030504040204" pitchFamily="34" charset="-120"/>
                          <a:cs typeface="+mn-cs"/>
                        </a:rPr>
                        <a:t>)</a:t>
                      </a:r>
                      <a:endParaRPr kumimoji="1" lang="zh-TW" altLang="en-US" sz="1200" b="1" i="0" u="none" strike="noStrike" kern="1200" cap="none" normalizeH="0" baseline="0" dirty="0">
                        <a:ln>
                          <a:noFill/>
                        </a:ln>
                        <a:solidFill>
                          <a:srgbClr val="0000FF"/>
                        </a:solidFill>
                        <a:effectLst/>
                        <a:latin typeface="微軟正黑體" panose="020B0604030504040204" pitchFamily="34" charset="-120"/>
                        <a:ea typeface="微軟正黑體" panose="020B0604030504040204" pitchFamily="34" charset="-120"/>
                        <a:cs typeface="+mn-cs"/>
                      </a:endParaRPr>
                    </a:p>
                  </a:txBody>
                  <a:tcPr marL="6350" marR="6350" marT="6350"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21429">
                <a:tc>
                  <a:txBody>
                    <a:bodyPr/>
                    <a:lstStyle/>
                    <a:p>
                      <a:pPr marL="0" marR="0" lvl="0" indent="0" algn="ctr" defTabSz="914400" rtl="0" eaLnBrk="1" fontAlgn="ctr" latinLnBrk="0" hangingPunct="1">
                        <a:lnSpc>
                          <a:spcPct val="100000"/>
                        </a:lnSpc>
                        <a:spcBef>
                          <a:spcPct val="20000"/>
                        </a:spcBef>
                        <a:spcAft>
                          <a:spcPct val="0"/>
                        </a:spcAft>
                        <a:buClrTx/>
                        <a:buSzTx/>
                        <a:buFont typeface="Wingdings" pitchFamily="2" charset="2"/>
                        <a:buNone/>
                        <a:tabLst/>
                      </a:pPr>
                      <a:r>
                        <a:rPr lang="zh-TW" altLang="en-US" sz="1200" b="1" i="0" u="none" strike="noStrike" kern="1200" dirty="0" smtClean="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工程組</a:t>
                      </a:r>
                      <a:r>
                        <a:rPr lang="en-US" altLang="zh-TW" sz="1200" b="1" i="0" u="none" strike="noStrike" kern="1200" dirty="0" smtClean="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a:t>
                      </a:r>
                      <a:r>
                        <a:rPr lang="en-US" altLang="zh-TW" sz="1200" b="1" i="0" u="none" strike="noStrike" kern="1200" dirty="0" smtClean="0">
                          <a:solidFill>
                            <a:srgbClr val="CC0000"/>
                          </a:solidFill>
                          <a:effectLst/>
                          <a:latin typeface="微軟正黑體" panose="020B0604030504040204" pitchFamily="34" charset="-120"/>
                          <a:ea typeface="微軟正黑體" panose="020B0604030504040204" pitchFamily="34" charset="-120"/>
                          <a:cs typeface="Ebrima" panose="02000000000000000000" pitchFamily="2" charset="0"/>
                        </a:rPr>
                        <a:t>10</a:t>
                      </a:r>
                      <a:r>
                        <a:rPr lang="zh-TW" altLang="en-US" sz="1200" b="1" i="0" u="none" strike="noStrike" kern="1200" dirty="0" smtClean="0">
                          <a:solidFill>
                            <a:srgbClr val="CC0000"/>
                          </a:solidFill>
                          <a:effectLst/>
                          <a:latin typeface="微軟正黑體" panose="020B0604030504040204" pitchFamily="34" charset="-120"/>
                          <a:ea typeface="微軟正黑體" panose="020B0604030504040204" pitchFamily="34" charset="-120"/>
                          <a:cs typeface="Ebrima" panose="02000000000000000000" pitchFamily="2" charset="0"/>
                        </a:rPr>
                        <a:t>人</a:t>
                      </a:r>
                      <a:r>
                        <a:rPr lang="en-US" altLang="zh-TW" sz="1200" b="1" i="0" u="none" strike="noStrike" kern="1200" dirty="0" smtClean="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a:t>
                      </a:r>
                      <a:endParaRPr lang="en-US" altLang="zh-TW" sz="1200" b="1" i="0" u="none" strike="noStrike" kern="1200" dirty="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endParaRPr>
                    </a:p>
                  </a:txBody>
                  <a:tcPr marL="6350" marR="6350" marT="6350"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algn="ctr" defTabSz="914400" rtl="0" eaLnBrk="1" fontAlgn="ctr" latinLnBrk="0" hangingPunct="1"/>
                      <a:r>
                        <a:rPr lang="zh-TW" altLang="en-US" sz="1200" b="1" i="0" u="none" strike="noStrike" kern="1200" dirty="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 </a:t>
                      </a:r>
                      <a:r>
                        <a:rPr lang="en-US" altLang="zh-TW" sz="1200" b="1" i="0" u="none" strike="noStrike" kern="1200" dirty="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441</a:t>
                      </a:r>
                      <a:r>
                        <a:rPr lang="zh-TW" altLang="en-US" sz="1200" b="1" i="0" u="none" strike="noStrike" kern="1200" dirty="0" smtClean="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元 </a:t>
                      </a:r>
                      <a:r>
                        <a:rPr lang="en-US" altLang="zh-TW" sz="1200" b="1" i="0" u="none" strike="noStrike" kern="1200" dirty="0" smtClean="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a:t>
                      </a:r>
                      <a:r>
                        <a:rPr lang="en-US" altLang="zh-TW" sz="1200" b="1" i="0" u="none" strike="noStrike" kern="1200" dirty="0" smtClean="0">
                          <a:solidFill>
                            <a:srgbClr val="CC0000"/>
                          </a:solidFill>
                          <a:effectLst/>
                          <a:latin typeface="微軟正黑體" panose="020B0604030504040204" pitchFamily="34" charset="-120"/>
                          <a:ea typeface="微軟正黑體" panose="020B0604030504040204" pitchFamily="34" charset="-120"/>
                          <a:cs typeface="Ebrima" panose="02000000000000000000" pitchFamily="2" charset="0"/>
                        </a:rPr>
                        <a:t>1</a:t>
                      </a:r>
                      <a:endParaRPr lang="zh-TW" altLang="en-US" sz="1200" b="1" i="0" u="none" strike="noStrike" kern="1200" dirty="0">
                        <a:solidFill>
                          <a:srgbClr val="CC0000"/>
                        </a:solidFill>
                        <a:effectLst/>
                        <a:latin typeface="微軟正黑體" panose="020B0604030504040204" pitchFamily="34" charset="-120"/>
                        <a:ea typeface="微軟正黑體" panose="020B0604030504040204" pitchFamily="34" charset="-120"/>
                        <a:cs typeface="Ebrima" panose="02000000000000000000" pitchFamily="2"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algn="ctr" defTabSz="914400" rtl="0" eaLnBrk="1" fontAlgn="ctr" latinLnBrk="0" hangingPunct="1"/>
                      <a:r>
                        <a:rPr lang="zh-TW" altLang="en-US" sz="1200" b="1" i="0" u="none" strike="noStrike" kern="1200" dirty="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 </a:t>
                      </a:r>
                      <a:r>
                        <a:rPr lang="en-US" altLang="zh-TW" sz="1200" b="1" i="0" u="none" strike="noStrike" kern="1200" dirty="0" smtClean="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2,298</a:t>
                      </a:r>
                      <a:r>
                        <a:rPr lang="zh-TW" altLang="en-US" sz="1200" b="1" i="0" u="none" strike="noStrike" kern="1200" dirty="0" smtClean="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元 </a:t>
                      </a:r>
                      <a:r>
                        <a:rPr lang="en-US" altLang="zh-TW" sz="1200" b="1" i="0" u="none" strike="noStrike" kern="1200" dirty="0" smtClean="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a:t>
                      </a:r>
                      <a:r>
                        <a:rPr lang="en-US" altLang="zh-TW" sz="1200" b="1" i="0" u="none" strike="noStrike" kern="1200" dirty="0" smtClean="0">
                          <a:solidFill>
                            <a:srgbClr val="CC0000"/>
                          </a:solidFill>
                          <a:effectLst/>
                          <a:latin typeface="微軟正黑體" panose="020B0604030504040204" pitchFamily="34" charset="-120"/>
                          <a:ea typeface="微軟正黑體" panose="020B0604030504040204" pitchFamily="34" charset="-120"/>
                          <a:cs typeface="Ebrima" panose="02000000000000000000" pitchFamily="2" charset="0"/>
                        </a:rPr>
                        <a:t>3</a:t>
                      </a:r>
                      <a:r>
                        <a:rPr lang="zh-TW" altLang="en-US" sz="1200" b="1" i="0" u="none" strike="noStrike" kern="1200" dirty="0" smtClean="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 </a:t>
                      </a:r>
                      <a:endParaRPr lang="zh-TW" altLang="en-US" sz="1200" b="1" i="0" u="none" strike="noStrike" kern="1200" dirty="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algn="ctr" defTabSz="914400" rtl="0" eaLnBrk="1" fontAlgn="ctr" latinLnBrk="0" hangingPunct="1"/>
                      <a:r>
                        <a:rPr lang="zh-TW" altLang="en-US" sz="1200" b="1" i="0" u="none" strike="noStrike" kern="1200" dirty="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 </a:t>
                      </a:r>
                      <a:r>
                        <a:rPr lang="en-US" altLang="zh-TW" sz="1200" b="1" i="0" u="none" strike="noStrike" kern="1200" dirty="0" smtClean="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20,736</a:t>
                      </a:r>
                      <a:r>
                        <a:rPr lang="zh-TW" altLang="en-US" sz="1200" b="1" i="0" u="none" strike="noStrike" kern="1200" dirty="0" smtClean="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元 </a:t>
                      </a:r>
                      <a:r>
                        <a:rPr lang="en-US" altLang="zh-TW" sz="1200" b="1" i="0" u="none" strike="noStrike" kern="1200" dirty="0" smtClean="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a:t>
                      </a:r>
                      <a:r>
                        <a:rPr lang="en-US" altLang="zh-TW" sz="1200" b="1" i="0" u="none" strike="noStrike" kern="1200" dirty="0" smtClean="0">
                          <a:solidFill>
                            <a:srgbClr val="CC0000"/>
                          </a:solidFill>
                          <a:effectLst/>
                          <a:latin typeface="微軟正黑體" panose="020B0604030504040204" pitchFamily="34" charset="-120"/>
                          <a:ea typeface="微軟正黑體" panose="020B0604030504040204" pitchFamily="34" charset="-120"/>
                          <a:cs typeface="Ebrima" panose="02000000000000000000" pitchFamily="2" charset="0"/>
                        </a:rPr>
                        <a:t>7</a:t>
                      </a:r>
                      <a:r>
                        <a:rPr lang="zh-TW" altLang="en-US" sz="1200" b="1" i="0" u="none" strike="noStrike" kern="1200" dirty="0" smtClean="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 </a:t>
                      </a:r>
                      <a:endParaRPr lang="zh-TW" altLang="en-US" sz="1200" b="1" i="0" u="none" strike="noStrike" kern="1200" dirty="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algn="ctr" defTabSz="914400" rtl="0" eaLnBrk="1" fontAlgn="ctr" latinLnBrk="0" hangingPunct="1"/>
                      <a:r>
                        <a:rPr lang="zh-TW" altLang="en-US" sz="1200" b="1" i="0" u="none" strike="noStrike" kern="1200" dirty="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 </a:t>
                      </a:r>
                      <a:r>
                        <a:rPr lang="en-US" altLang="zh-TW" sz="1200" b="1" i="0" u="none" strike="noStrike" kern="1200" dirty="0" smtClean="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9,648</a:t>
                      </a:r>
                      <a:r>
                        <a:rPr lang="zh-TW" altLang="en-US" sz="1200" b="1" i="0" u="none" strike="noStrike" kern="1200" dirty="0" smtClean="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元 </a:t>
                      </a:r>
                      <a:r>
                        <a:rPr lang="en-US" altLang="zh-TW" sz="1200" b="1" i="0" u="none" strike="noStrike" kern="1200" dirty="0" smtClean="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a:t>
                      </a:r>
                      <a:r>
                        <a:rPr lang="en-US" altLang="zh-TW" sz="1200" b="1" i="0" u="none" strike="noStrike" kern="1200" dirty="0" smtClean="0">
                          <a:solidFill>
                            <a:srgbClr val="CC0000"/>
                          </a:solidFill>
                          <a:effectLst/>
                          <a:latin typeface="微軟正黑體" panose="020B0604030504040204" pitchFamily="34" charset="-120"/>
                          <a:ea typeface="微軟正黑體" panose="020B0604030504040204" pitchFamily="34" charset="-120"/>
                          <a:cs typeface="Ebrima" panose="02000000000000000000" pitchFamily="2" charset="0"/>
                        </a:rPr>
                        <a:t>2</a:t>
                      </a:r>
                      <a:endParaRPr lang="zh-TW" altLang="en-US" sz="1200" b="1" i="0" u="none" strike="noStrike" kern="1200" dirty="0">
                        <a:solidFill>
                          <a:srgbClr val="CC0000"/>
                        </a:solidFill>
                        <a:effectLst/>
                        <a:latin typeface="微軟正黑體" panose="020B0604030504040204" pitchFamily="34" charset="-120"/>
                        <a:ea typeface="微軟正黑體" panose="020B0604030504040204" pitchFamily="34" charset="-120"/>
                        <a:cs typeface="Ebrima" panose="02000000000000000000" pitchFamily="2"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 typeface="Wingdings" pitchFamily="2" charset="2"/>
                        <a:buNone/>
                        <a:tabLst/>
                      </a:pPr>
                      <a:r>
                        <a:rPr kumimoji="1" lang="en-US" altLang="zh-TW" sz="1200" b="1" i="0" u="none" strike="noStrike" kern="1200" cap="none" normalizeH="0" baseline="0" dirty="0" smtClean="0">
                          <a:ln>
                            <a:noFill/>
                          </a:ln>
                          <a:solidFill>
                            <a:srgbClr val="0000FF"/>
                          </a:solidFill>
                          <a:effectLst/>
                          <a:latin typeface="微軟正黑體" panose="020B0604030504040204" pitchFamily="34" charset="-120"/>
                          <a:ea typeface="微軟正黑體" panose="020B0604030504040204" pitchFamily="34" charset="-120"/>
                          <a:cs typeface="+mn-cs"/>
                        </a:rPr>
                        <a:t>33,123</a:t>
                      </a:r>
                      <a:r>
                        <a:rPr kumimoji="1" lang="zh-TW" altLang="en-US" sz="1200" b="1" i="0" u="none" strike="noStrike" kern="1200" cap="none" normalizeH="0" baseline="0" dirty="0">
                          <a:ln>
                            <a:noFill/>
                          </a:ln>
                          <a:solidFill>
                            <a:srgbClr val="0000FF"/>
                          </a:solidFill>
                          <a:effectLst/>
                          <a:latin typeface="微軟正黑體" panose="020B0604030504040204" pitchFamily="34" charset="-120"/>
                          <a:ea typeface="微軟正黑體" panose="020B0604030504040204" pitchFamily="34" charset="-120"/>
                          <a:cs typeface="+mn-cs"/>
                        </a:rPr>
                        <a:t>元</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 typeface="Wingdings" pitchFamily="2" charset="2"/>
                        <a:buNone/>
                        <a:tabLst/>
                      </a:pPr>
                      <a:r>
                        <a:rPr kumimoji="1" lang="en-US" altLang="zh-TW" sz="1200" b="1" i="0" u="none" strike="noStrike" kern="1200" cap="none" normalizeH="0" baseline="0" dirty="0" smtClean="0">
                          <a:ln>
                            <a:noFill/>
                          </a:ln>
                          <a:solidFill>
                            <a:srgbClr val="0000FF"/>
                          </a:solidFill>
                          <a:effectLst/>
                          <a:latin typeface="微軟正黑體" panose="020B0604030504040204" pitchFamily="34" charset="-120"/>
                          <a:ea typeface="微軟正黑體" panose="020B0604030504040204" pitchFamily="34" charset="-120"/>
                          <a:cs typeface="+mn-cs"/>
                        </a:rPr>
                        <a:t>2,248(</a:t>
                      </a:r>
                      <a:r>
                        <a:rPr kumimoji="1" lang="zh-TW" altLang="en-US" sz="1200" b="1" i="0" u="none" strike="noStrike" kern="1200" cap="none" normalizeH="0" baseline="0" dirty="0" smtClean="0">
                          <a:ln>
                            <a:noFill/>
                          </a:ln>
                          <a:solidFill>
                            <a:srgbClr val="0000FF"/>
                          </a:solidFill>
                          <a:effectLst/>
                          <a:latin typeface="微軟正黑體" panose="020B0604030504040204" pitchFamily="34" charset="-120"/>
                          <a:ea typeface="微軟正黑體" panose="020B0604030504040204" pitchFamily="34" charset="-120"/>
                          <a:cs typeface="+mn-cs"/>
                        </a:rPr>
                        <a:t>元</a:t>
                      </a:r>
                      <a:r>
                        <a:rPr kumimoji="1" lang="en-US" altLang="zh-TW" sz="1200" b="1" i="0" u="none" strike="noStrike" kern="1200" cap="none" normalizeH="0" baseline="0" dirty="0" smtClean="0">
                          <a:ln>
                            <a:noFill/>
                          </a:ln>
                          <a:solidFill>
                            <a:srgbClr val="0000FF"/>
                          </a:solidFill>
                          <a:effectLst/>
                          <a:latin typeface="微軟正黑體" panose="020B0604030504040204" pitchFamily="34" charset="-120"/>
                          <a:ea typeface="微軟正黑體" panose="020B0604030504040204" pitchFamily="34" charset="-120"/>
                          <a:cs typeface="+mn-cs"/>
                        </a:rPr>
                        <a:t>/</a:t>
                      </a:r>
                      <a:r>
                        <a:rPr kumimoji="1" lang="zh-TW" altLang="en-US" sz="1200" b="1" i="0" u="none" strike="noStrike" kern="1200" cap="none" normalizeH="0" baseline="0" dirty="0" smtClean="0">
                          <a:ln>
                            <a:noFill/>
                          </a:ln>
                          <a:solidFill>
                            <a:srgbClr val="0000FF"/>
                          </a:solidFill>
                          <a:effectLst/>
                          <a:latin typeface="微軟正黑體" panose="020B0604030504040204" pitchFamily="34" charset="-120"/>
                          <a:ea typeface="微軟正黑體" panose="020B0604030504040204" pitchFamily="34" charset="-120"/>
                          <a:cs typeface="+mn-cs"/>
                        </a:rPr>
                        <a:t>人</a:t>
                      </a:r>
                      <a:r>
                        <a:rPr kumimoji="1" lang="en-US" altLang="zh-TW" sz="1200" b="1" i="0" u="none" strike="noStrike" kern="1200" cap="none" normalizeH="0" baseline="0" dirty="0" smtClean="0">
                          <a:ln>
                            <a:noFill/>
                          </a:ln>
                          <a:solidFill>
                            <a:srgbClr val="0000FF"/>
                          </a:solidFill>
                          <a:effectLst/>
                          <a:latin typeface="微軟正黑體" panose="020B0604030504040204" pitchFamily="34" charset="-120"/>
                          <a:ea typeface="微軟正黑體" panose="020B0604030504040204" pitchFamily="34" charset="-120"/>
                          <a:cs typeface="+mn-cs"/>
                        </a:rPr>
                        <a:t>)</a:t>
                      </a:r>
                      <a:endParaRPr kumimoji="1" lang="zh-TW" altLang="en-US" sz="1200" b="1" i="0" u="none" strike="noStrike" kern="1200" cap="none" normalizeH="0" baseline="0" dirty="0">
                        <a:ln>
                          <a:noFill/>
                        </a:ln>
                        <a:solidFill>
                          <a:srgbClr val="0000FF"/>
                        </a:solidFill>
                        <a:effectLst/>
                        <a:latin typeface="微軟正黑體" panose="020B0604030504040204" pitchFamily="34" charset="-120"/>
                        <a:ea typeface="微軟正黑體" panose="020B0604030504040204" pitchFamily="34" charset="-120"/>
                        <a:cs typeface="+mn-cs"/>
                      </a:endParaRPr>
                    </a:p>
                  </a:txBody>
                  <a:tcPr marL="6350" marR="6350" marT="6350"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21429">
                <a:tc>
                  <a:txBody>
                    <a:bodyPr/>
                    <a:lstStyle/>
                    <a:p>
                      <a:pPr marL="0" marR="0" lvl="0" indent="0" algn="ctr" defTabSz="914400" rtl="0" eaLnBrk="1" fontAlgn="ctr" latinLnBrk="0" hangingPunct="1">
                        <a:lnSpc>
                          <a:spcPct val="100000"/>
                        </a:lnSpc>
                        <a:spcBef>
                          <a:spcPct val="20000"/>
                        </a:spcBef>
                        <a:spcAft>
                          <a:spcPct val="0"/>
                        </a:spcAft>
                        <a:buClrTx/>
                        <a:buSzTx/>
                        <a:buFont typeface="Wingdings" pitchFamily="2" charset="2"/>
                        <a:buNone/>
                        <a:tabLst/>
                      </a:pPr>
                      <a:r>
                        <a:rPr lang="zh-TW" altLang="en-US" sz="1200" b="1" i="0" u="none" strike="noStrike" kern="1200" dirty="0" smtClean="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保物組</a:t>
                      </a:r>
                      <a:r>
                        <a:rPr lang="en-US" altLang="zh-TW" sz="1200" b="1" i="0" u="none" strike="noStrike" kern="1200" dirty="0" smtClean="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a:t>
                      </a:r>
                      <a:r>
                        <a:rPr lang="en-US" altLang="zh-TW" sz="1200" b="1" i="0" u="none" strike="noStrike" kern="1200" dirty="0" smtClean="0">
                          <a:solidFill>
                            <a:srgbClr val="CC0000"/>
                          </a:solidFill>
                          <a:effectLst/>
                          <a:latin typeface="微軟正黑體" panose="020B0604030504040204" pitchFamily="34" charset="-120"/>
                          <a:ea typeface="微軟正黑體" panose="020B0604030504040204" pitchFamily="34" charset="-120"/>
                          <a:cs typeface="Ebrima" panose="02000000000000000000" pitchFamily="2" charset="0"/>
                        </a:rPr>
                        <a:t>21</a:t>
                      </a:r>
                      <a:r>
                        <a:rPr lang="zh-TW" altLang="en-US" sz="1200" b="1" i="0" u="none" strike="noStrike" kern="1200" dirty="0" smtClean="0">
                          <a:solidFill>
                            <a:srgbClr val="CC0000"/>
                          </a:solidFill>
                          <a:effectLst/>
                          <a:latin typeface="微軟正黑體" panose="020B0604030504040204" pitchFamily="34" charset="-120"/>
                          <a:ea typeface="微軟正黑體" panose="020B0604030504040204" pitchFamily="34" charset="-120"/>
                          <a:cs typeface="Ebrima" panose="02000000000000000000" pitchFamily="2" charset="0"/>
                        </a:rPr>
                        <a:t>人</a:t>
                      </a:r>
                      <a:r>
                        <a:rPr lang="en-US" altLang="zh-TW" sz="1200" b="1" i="0" u="none" strike="noStrike" kern="1200" dirty="0" smtClean="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a:t>
                      </a:r>
                      <a:endParaRPr lang="en-US" altLang="zh-TW" sz="1200" b="1" i="0" u="none" strike="noStrike" kern="1200" dirty="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endParaRPr>
                    </a:p>
                  </a:txBody>
                  <a:tcPr marL="6350" marR="6350" marT="6350"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algn="ctr" defTabSz="914400" rtl="0" eaLnBrk="1" fontAlgn="ctr" latinLnBrk="0" hangingPunct="1"/>
                      <a:r>
                        <a:rPr lang="zh-TW" altLang="en-US" sz="1200" b="1" i="0" u="none" strike="noStrike" kern="1200" dirty="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 </a:t>
                      </a:r>
                      <a:r>
                        <a:rPr lang="en-US" altLang="zh-TW" sz="1200" b="1" i="0" u="none" strike="noStrike" kern="1200" dirty="0" smtClean="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4,620</a:t>
                      </a:r>
                      <a:r>
                        <a:rPr lang="zh-TW" altLang="en-US" sz="1200" b="1" i="0" u="none" strike="noStrike" kern="1200" dirty="0" smtClean="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元 </a:t>
                      </a:r>
                      <a:r>
                        <a:rPr lang="en-US" altLang="zh-TW" sz="1200" b="1" i="0" u="none" strike="noStrike" kern="1200" dirty="0" smtClean="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a:t>
                      </a:r>
                      <a:r>
                        <a:rPr lang="en-US" altLang="zh-TW" sz="1200" b="1" i="0" u="none" strike="noStrike" kern="1200" dirty="0" smtClean="0">
                          <a:solidFill>
                            <a:srgbClr val="CC0000"/>
                          </a:solidFill>
                          <a:effectLst/>
                          <a:latin typeface="微軟正黑體" panose="020B0604030504040204" pitchFamily="34" charset="-120"/>
                          <a:ea typeface="微軟正黑體" panose="020B0604030504040204" pitchFamily="34" charset="-120"/>
                          <a:cs typeface="Ebrima" panose="02000000000000000000" pitchFamily="2" charset="0"/>
                        </a:rPr>
                        <a:t>1</a:t>
                      </a:r>
                      <a:endParaRPr lang="zh-TW" altLang="en-US" sz="1200" b="1" i="0" u="none" strike="noStrike" kern="1200" dirty="0">
                        <a:solidFill>
                          <a:srgbClr val="CC0000"/>
                        </a:solidFill>
                        <a:effectLst/>
                        <a:latin typeface="微軟正黑體" panose="020B0604030504040204" pitchFamily="34" charset="-120"/>
                        <a:ea typeface="微軟正黑體" panose="020B0604030504040204" pitchFamily="34" charset="-120"/>
                        <a:cs typeface="Ebrima" panose="02000000000000000000" pitchFamily="2"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algn="ctr" defTabSz="914400" rtl="0" eaLnBrk="1" fontAlgn="ctr" latinLnBrk="0" hangingPunct="1"/>
                      <a:r>
                        <a:rPr lang="zh-TW" altLang="en-US" sz="1200" b="1" i="0" u="none" strike="noStrike" kern="1200" dirty="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 </a:t>
                      </a:r>
                      <a:r>
                        <a:rPr lang="en-US" altLang="zh-TW" sz="1200" b="1" i="0" u="none" strike="noStrike" kern="1200" dirty="0" smtClean="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1,109</a:t>
                      </a:r>
                      <a:r>
                        <a:rPr lang="zh-TW" altLang="en-US" sz="1200" b="1" i="0" u="none" strike="noStrike" kern="1200" dirty="0" smtClean="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元 </a:t>
                      </a:r>
                      <a:r>
                        <a:rPr lang="en-US" altLang="zh-TW" sz="1200" b="1" i="0" u="none" strike="noStrike" kern="1200" dirty="0" smtClean="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a:t>
                      </a:r>
                      <a:r>
                        <a:rPr lang="en-US" altLang="zh-TW" sz="1200" b="1" i="0" u="none" strike="noStrike" kern="1200" dirty="0" smtClean="0">
                          <a:solidFill>
                            <a:srgbClr val="CC0000"/>
                          </a:solidFill>
                          <a:effectLst/>
                          <a:latin typeface="微軟正黑體" panose="020B0604030504040204" pitchFamily="34" charset="-120"/>
                          <a:ea typeface="微軟正黑體" panose="020B0604030504040204" pitchFamily="34" charset="-120"/>
                          <a:cs typeface="Ebrima" panose="02000000000000000000" pitchFamily="2" charset="0"/>
                        </a:rPr>
                        <a:t>3</a:t>
                      </a:r>
                      <a:r>
                        <a:rPr lang="zh-TW" altLang="en-US" sz="1200" b="1" i="0" u="none" strike="noStrike" kern="1200" dirty="0" smtClean="0">
                          <a:solidFill>
                            <a:srgbClr val="CC0000"/>
                          </a:solidFill>
                          <a:effectLst/>
                          <a:latin typeface="微軟正黑體" panose="020B0604030504040204" pitchFamily="34" charset="-120"/>
                          <a:ea typeface="微軟正黑體" panose="020B0604030504040204" pitchFamily="34" charset="-120"/>
                          <a:cs typeface="Ebrima" panose="02000000000000000000" pitchFamily="2" charset="0"/>
                        </a:rPr>
                        <a:t> </a:t>
                      </a:r>
                      <a:endParaRPr lang="zh-TW" altLang="en-US" sz="1200" b="1" i="0" u="none" strike="noStrike" kern="1200" dirty="0">
                        <a:solidFill>
                          <a:srgbClr val="CC0000"/>
                        </a:solidFill>
                        <a:effectLst/>
                        <a:latin typeface="微軟正黑體" panose="020B0604030504040204" pitchFamily="34" charset="-120"/>
                        <a:ea typeface="微軟正黑體" panose="020B0604030504040204" pitchFamily="34" charset="-120"/>
                        <a:cs typeface="Ebrima" panose="02000000000000000000" pitchFamily="2"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algn="ctr" defTabSz="914400" rtl="0" eaLnBrk="1" fontAlgn="ctr" latinLnBrk="0" hangingPunct="1"/>
                      <a:r>
                        <a:rPr lang="zh-TW" altLang="en-US" sz="1200" b="1" i="0" u="none" strike="noStrike" kern="1200" dirty="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 </a:t>
                      </a:r>
                      <a:r>
                        <a:rPr lang="en-US" altLang="zh-TW" sz="1200" b="1" i="0" u="none" strike="noStrike" kern="1200" dirty="0" smtClean="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12,096</a:t>
                      </a:r>
                      <a:r>
                        <a:rPr lang="zh-TW" altLang="en-US" sz="1200" b="1" i="0" u="none" strike="noStrike" kern="1200" dirty="0" smtClean="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元 </a:t>
                      </a:r>
                      <a:r>
                        <a:rPr lang="en-US" altLang="zh-TW" sz="1200" b="1" i="0" u="none" strike="noStrike" kern="1200" dirty="0" smtClean="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a:t>
                      </a:r>
                      <a:r>
                        <a:rPr lang="en-US" altLang="zh-TW" sz="1200" b="1" i="0" u="none" strike="noStrike" kern="1200" dirty="0" smtClean="0">
                          <a:solidFill>
                            <a:srgbClr val="CC0000"/>
                          </a:solidFill>
                          <a:effectLst/>
                          <a:latin typeface="微軟正黑體" panose="020B0604030504040204" pitchFamily="34" charset="-120"/>
                          <a:ea typeface="微軟正黑體" panose="020B0604030504040204" pitchFamily="34" charset="-120"/>
                          <a:cs typeface="Ebrima" panose="02000000000000000000" pitchFamily="2" charset="0"/>
                        </a:rPr>
                        <a:t>4</a:t>
                      </a:r>
                      <a:r>
                        <a:rPr lang="zh-TW" altLang="en-US" sz="1200" b="1" i="0" u="none" strike="noStrike" kern="1200" dirty="0" smtClean="0">
                          <a:solidFill>
                            <a:srgbClr val="CC0000"/>
                          </a:solidFill>
                          <a:effectLst/>
                          <a:latin typeface="微軟正黑體" panose="020B0604030504040204" pitchFamily="34" charset="-120"/>
                          <a:ea typeface="微軟正黑體" panose="020B0604030504040204" pitchFamily="34" charset="-120"/>
                          <a:cs typeface="Ebrima" panose="02000000000000000000" pitchFamily="2" charset="0"/>
                        </a:rPr>
                        <a:t> </a:t>
                      </a:r>
                      <a:endParaRPr lang="zh-TW" altLang="en-US" sz="1200" b="1" i="0" u="none" strike="noStrike" kern="1200" dirty="0">
                        <a:solidFill>
                          <a:srgbClr val="CC0000"/>
                        </a:solidFill>
                        <a:effectLst/>
                        <a:latin typeface="微軟正黑體" panose="020B0604030504040204" pitchFamily="34" charset="-120"/>
                        <a:ea typeface="微軟正黑體" panose="020B0604030504040204" pitchFamily="34" charset="-120"/>
                        <a:cs typeface="Ebrima" panose="02000000000000000000" pitchFamily="2"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algn="ctr" defTabSz="914400" rtl="0" eaLnBrk="1" fontAlgn="ctr" latinLnBrk="0" hangingPunct="1"/>
                      <a:r>
                        <a:rPr lang="zh-TW" altLang="en-US" sz="1200" b="1" i="0" u="none" strike="noStrike" kern="1200" dirty="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 </a:t>
                      </a:r>
                      <a:r>
                        <a:rPr lang="en-US" altLang="zh-TW" sz="1200" b="1" i="0" u="none" strike="noStrike" kern="1200" dirty="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347</a:t>
                      </a:r>
                      <a:r>
                        <a:rPr lang="zh-TW" altLang="en-US" sz="1200" b="1" i="0" u="none" strike="noStrike" kern="1200" dirty="0" smtClean="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元 </a:t>
                      </a:r>
                      <a:r>
                        <a:rPr lang="en-US" altLang="zh-TW" sz="1200" b="1" i="0" u="none" strike="noStrike" kern="1200" dirty="0" smtClean="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a:t>
                      </a:r>
                      <a:r>
                        <a:rPr lang="en-US" altLang="zh-TW" sz="1200" b="1" i="0" u="none" strike="noStrike" kern="1200" dirty="0" smtClean="0">
                          <a:solidFill>
                            <a:srgbClr val="CC0000"/>
                          </a:solidFill>
                          <a:effectLst/>
                          <a:latin typeface="微軟正黑體" panose="020B0604030504040204" pitchFamily="34" charset="-120"/>
                          <a:ea typeface="微軟正黑體" panose="020B0604030504040204" pitchFamily="34" charset="-120"/>
                          <a:cs typeface="Ebrima" panose="02000000000000000000" pitchFamily="2" charset="0"/>
                        </a:rPr>
                        <a:t>2</a:t>
                      </a:r>
                      <a:r>
                        <a:rPr lang="zh-TW" altLang="en-US" sz="1200" b="1" i="0" u="none" strike="noStrike" kern="1200" dirty="0" smtClean="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 </a:t>
                      </a:r>
                      <a:endParaRPr lang="zh-TW" altLang="en-US" sz="1200" b="1" i="0" u="none" strike="noStrike" kern="1200" dirty="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 typeface="Wingdings" pitchFamily="2" charset="2"/>
                        <a:buNone/>
                        <a:tabLst/>
                      </a:pPr>
                      <a:r>
                        <a:rPr kumimoji="1" lang="en-US" altLang="zh-TW" sz="1200" b="1" i="0" u="none" strike="noStrike" kern="1200" cap="none" normalizeH="0" baseline="0" dirty="0" smtClean="0">
                          <a:ln>
                            <a:noFill/>
                          </a:ln>
                          <a:solidFill>
                            <a:srgbClr val="0000FF"/>
                          </a:solidFill>
                          <a:effectLst/>
                          <a:latin typeface="微軟正黑體" panose="020B0604030504040204" pitchFamily="34" charset="-120"/>
                          <a:ea typeface="微軟正黑體" panose="020B0604030504040204" pitchFamily="34" charset="-120"/>
                          <a:cs typeface="+mn-cs"/>
                        </a:rPr>
                        <a:t>18,172</a:t>
                      </a:r>
                      <a:r>
                        <a:rPr kumimoji="1" lang="zh-TW" altLang="en-US" sz="1200" b="1" i="0" u="none" strike="noStrike" kern="1200" cap="none" normalizeH="0" baseline="0" dirty="0">
                          <a:ln>
                            <a:noFill/>
                          </a:ln>
                          <a:solidFill>
                            <a:srgbClr val="0000FF"/>
                          </a:solidFill>
                          <a:effectLst/>
                          <a:latin typeface="微軟正黑體" panose="020B0604030504040204" pitchFamily="34" charset="-120"/>
                          <a:ea typeface="微軟正黑體" panose="020B0604030504040204" pitchFamily="34" charset="-120"/>
                          <a:cs typeface="+mn-cs"/>
                        </a:rPr>
                        <a:t>元</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 typeface="Wingdings" pitchFamily="2" charset="2"/>
                        <a:buNone/>
                        <a:tabLst/>
                      </a:pPr>
                      <a:r>
                        <a:rPr kumimoji="1" lang="en-US" altLang="zh-TW" sz="1200" b="1" i="0" u="none" strike="noStrike" kern="1200" cap="none" normalizeH="0" baseline="0" dirty="0" smtClean="0">
                          <a:ln>
                            <a:noFill/>
                          </a:ln>
                          <a:solidFill>
                            <a:srgbClr val="0000FF"/>
                          </a:solidFill>
                          <a:effectLst/>
                          <a:latin typeface="微軟正黑體" panose="020B0604030504040204" pitchFamily="34" charset="-120"/>
                          <a:ea typeface="微軟正黑體" panose="020B0604030504040204" pitchFamily="34" charset="-120"/>
                          <a:cs typeface="+mn-cs"/>
                        </a:rPr>
                        <a:t>2,047(</a:t>
                      </a:r>
                      <a:r>
                        <a:rPr kumimoji="1" lang="zh-TW" altLang="en-US" sz="1200" b="1" i="0" u="none" strike="noStrike" kern="1200" cap="none" normalizeH="0" baseline="0" dirty="0" smtClean="0">
                          <a:ln>
                            <a:noFill/>
                          </a:ln>
                          <a:solidFill>
                            <a:srgbClr val="0000FF"/>
                          </a:solidFill>
                          <a:effectLst/>
                          <a:latin typeface="微軟正黑體" panose="020B0604030504040204" pitchFamily="34" charset="-120"/>
                          <a:ea typeface="微軟正黑體" panose="020B0604030504040204" pitchFamily="34" charset="-120"/>
                          <a:cs typeface="+mn-cs"/>
                        </a:rPr>
                        <a:t>元</a:t>
                      </a:r>
                      <a:r>
                        <a:rPr kumimoji="1" lang="en-US" altLang="zh-TW" sz="1200" b="1" i="0" u="none" strike="noStrike" kern="1200" cap="none" normalizeH="0" baseline="0" dirty="0" smtClean="0">
                          <a:ln>
                            <a:noFill/>
                          </a:ln>
                          <a:solidFill>
                            <a:srgbClr val="0000FF"/>
                          </a:solidFill>
                          <a:effectLst/>
                          <a:latin typeface="微軟正黑體" panose="020B0604030504040204" pitchFamily="34" charset="-120"/>
                          <a:ea typeface="微軟正黑體" panose="020B0604030504040204" pitchFamily="34" charset="-120"/>
                          <a:cs typeface="+mn-cs"/>
                        </a:rPr>
                        <a:t>/</a:t>
                      </a:r>
                      <a:r>
                        <a:rPr kumimoji="1" lang="zh-TW" altLang="en-US" sz="1200" b="1" i="0" u="none" strike="noStrike" kern="1200" cap="none" normalizeH="0" baseline="0" dirty="0" smtClean="0">
                          <a:ln>
                            <a:noFill/>
                          </a:ln>
                          <a:solidFill>
                            <a:srgbClr val="0000FF"/>
                          </a:solidFill>
                          <a:effectLst/>
                          <a:latin typeface="微軟正黑體" panose="020B0604030504040204" pitchFamily="34" charset="-120"/>
                          <a:ea typeface="微軟正黑體" panose="020B0604030504040204" pitchFamily="34" charset="-120"/>
                          <a:cs typeface="+mn-cs"/>
                        </a:rPr>
                        <a:t>人</a:t>
                      </a:r>
                      <a:r>
                        <a:rPr kumimoji="1" lang="en-US" altLang="zh-TW" sz="1200" b="1" i="0" u="none" strike="noStrike" kern="1200" cap="none" normalizeH="0" baseline="0" dirty="0" smtClean="0">
                          <a:ln>
                            <a:noFill/>
                          </a:ln>
                          <a:solidFill>
                            <a:srgbClr val="0000FF"/>
                          </a:solidFill>
                          <a:effectLst/>
                          <a:latin typeface="微軟正黑體" panose="020B0604030504040204" pitchFamily="34" charset="-120"/>
                          <a:ea typeface="微軟正黑體" panose="020B0604030504040204" pitchFamily="34" charset="-120"/>
                          <a:cs typeface="+mn-cs"/>
                        </a:rPr>
                        <a:t>)</a:t>
                      </a:r>
                      <a:endParaRPr kumimoji="1" lang="zh-TW" altLang="en-US" sz="1200" b="1" i="0" u="none" strike="noStrike" kern="1200" cap="none" normalizeH="0" baseline="0" dirty="0">
                        <a:ln>
                          <a:noFill/>
                        </a:ln>
                        <a:solidFill>
                          <a:srgbClr val="0000FF"/>
                        </a:solidFill>
                        <a:effectLst/>
                        <a:latin typeface="微軟正黑體" panose="020B0604030504040204" pitchFamily="34" charset="-120"/>
                        <a:ea typeface="微軟正黑體" panose="020B0604030504040204" pitchFamily="34" charset="-120"/>
                        <a:cs typeface="+mn-cs"/>
                      </a:endParaRPr>
                    </a:p>
                  </a:txBody>
                  <a:tcPr marL="6350" marR="6350" marT="6350"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21429">
                <a:tc>
                  <a:txBody>
                    <a:bodyPr/>
                    <a:lstStyle/>
                    <a:p>
                      <a:pPr marL="0" marR="0" lvl="0" indent="0" algn="ctr" defTabSz="914400" rtl="0" eaLnBrk="1" fontAlgn="ctr" latinLnBrk="0" hangingPunct="1">
                        <a:lnSpc>
                          <a:spcPct val="100000"/>
                        </a:lnSpc>
                        <a:spcBef>
                          <a:spcPct val="20000"/>
                        </a:spcBef>
                        <a:spcAft>
                          <a:spcPct val="0"/>
                        </a:spcAft>
                        <a:buClrTx/>
                        <a:buSzTx/>
                        <a:buFont typeface="Wingdings" pitchFamily="2" charset="2"/>
                        <a:buNone/>
                        <a:tabLst/>
                      </a:pPr>
                      <a:r>
                        <a:rPr lang="zh-TW" altLang="en-US" sz="1200" b="1" i="0" u="none" strike="noStrike" kern="1200" dirty="0" smtClean="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化學組</a:t>
                      </a:r>
                      <a:r>
                        <a:rPr lang="en-US" altLang="zh-TW" sz="1200" b="1" i="0" u="none" strike="noStrike" kern="1200" dirty="0" smtClean="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a:t>
                      </a:r>
                      <a:r>
                        <a:rPr lang="en-US" altLang="zh-TW" sz="1200" b="1" i="0" u="none" strike="noStrike" kern="1200" dirty="0" smtClean="0">
                          <a:solidFill>
                            <a:srgbClr val="CC0000"/>
                          </a:solidFill>
                          <a:effectLst/>
                          <a:latin typeface="微軟正黑體" panose="020B0604030504040204" pitchFamily="34" charset="-120"/>
                          <a:ea typeface="微軟正黑體" panose="020B0604030504040204" pitchFamily="34" charset="-120"/>
                          <a:cs typeface="Ebrima" panose="02000000000000000000" pitchFamily="2" charset="0"/>
                        </a:rPr>
                        <a:t>16</a:t>
                      </a:r>
                      <a:r>
                        <a:rPr lang="zh-TW" altLang="en-US" sz="1200" b="1" i="0" u="none" strike="noStrike" kern="1200" dirty="0" smtClean="0">
                          <a:solidFill>
                            <a:srgbClr val="CC0000"/>
                          </a:solidFill>
                          <a:effectLst/>
                          <a:latin typeface="微軟正黑體" panose="020B0604030504040204" pitchFamily="34" charset="-120"/>
                          <a:ea typeface="微軟正黑體" panose="020B0604030504040204" pitchFamily="34" charset="-120"/>
                          <a:cs typeface="Ebrima" panose="02000000000000000000" pitchFamily="2" charset="0"/>
                        </a:rPr>
                        <a:t>人</a:t>
                      </a:r>
                      <a:r>
                        <a:rPr lang="en-US" altLang="zh-TW" sz="1200" b="1" i="0" u="none" strike="noStrike" kern="1200" dirty="0" smtClean="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a:t>
                      </a:r>
                      <a:endParaRPr lang="en-US" altLang="zh-TW" sz="1200" b="1" i="0" u="none" strike="noStrike" kern="1200" dirty="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endParaRPr>
                    </a:p>
                  </a:txBody>
                  <a:tcPr marL="6350" marR="6350" marT="6350"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algn="ctr" defTabSz="914400" rtl="0" eaLnBrk="1" fontAlgn="ctr" latinLnBrk="0" hangingPunct="1"/>
                      <a:r>
                        <a:rPr lang="zh-TW" altLang="en-US" sz="1200" b="1" i="0" u="none" strike="noStrike" kern="1200" dirty="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 </a:t>
                      </a:r>
                      <a:r>
                        <a:rPr lang="en-US" altLang="zh-TW" sz="1200" b="1" i="0" u="none" strike="noStrike" kern="1200" dirty="0" smtClean="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3,790</a:t>
                      </a:r>
                      <a:r>
                        <a:rPr lang="zh-TW" altLang="en-US" sz="1200" b="1" i="0" u="none" strike="noStrike" kern="1200" dirty="0" smtClean="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元 </a:t>
                      </a:r>
                      <a:r>
                        <a:rPr lang="en-US" altLang="zh-TW" sz="1200" b="1" i="0" u="none" strike="noStrike" kern="1200" dirty="0" smtClean="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a:t>
                      </a:r>
                      <a:r>
                        <a:rPr lang="en-US" altLang="zh-TW" sz="1200" b="1" i="0" u="none" strike="noStrike" kern="1200" dirty="0" smtClean="0">
                          <a:solidFill>
                            <a:srgbClr val="CC0000"/>
                          </a:solidFill>
                          <a:effectLst/>
                          <a:latin typeface="微軟正黑體" panose="020B0604030504040204" pitchFamily="34" charset="-120"/>
                          <a:ea typeface="微軟正黑體" panose="020B0604030504040204" pitchFamily="34" charset="-120"/>
                          <a:cs typeface="Ebrima" panose="02000000000000000000" pitchFamily="2" charset="0"/>
                        </a:rPr>
                        <a:t>4</a:t>
                      </a:r>
                      <a:endParaRPr lang="zh-TW" altLang="en-US" sz="1200" b="1" i="0" u="none" strike="noStrike" kern="1200" dirty="0">
                        <a:solidFill>
                          <a:srgbClr val="CC0000"/>
                        </a:solidFill>
                        <a:effectLst/>
                        <a:latin typeface="微軟正黑體" panose="020B0604030504040204" pitchFamily="34" charset="-120"/>
                        <a:ea typeface="微軟正黑體" panose="020B0604030504040204" pitchFamily="34" charset="-120"/>
                        <a:cs typeface="Ebrima" panose="02000000000000000000" pitchFamily="2"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algn="ctr" defTabSz="914400" rtl="0" eaLnBrk="1" fontAlgn="ctr" latinLnBrk="0" hangingPunct="1"/>
                      <a:r>
                        <a:rPr lang="zh-TW" altLang="en-US" sz="1200" b="1" i="0" u="none" strike="noStrike" kern="1200" dirty="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 </a:t>
                      </a:r>
                      <a:r>
                        <a:rPr lang="en-US" altLang="zh-TW" sz="1200" b="1" i="0" u="none" strike="noStrike" kern="1200" dirty="0" smtClean="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2,868</a:t>
                      </a:r>
                      <a:r>
                        <a:rPr lang="zh-TW" altLang="en-US" sz="1200" b="1" i="0" u="none" strike="noStrike" kern="1200" dirty="0" smtClean="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元 </a:t>
                      </a:r>
                      <a:r>
                        <a:rPr lang="en-US" altLang="zh-TW" sz="1200" b="1" i="0" u="none" strike="noStrike" kern="1200" dirty="0" smtClean="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a:t>
                      </a:r>
                      <a:r>
                        <a:rPr lang="en-US" altLang="zh-TW" sz="1200" b="1" i="0" u="none" strike="noStrike" kern="1200" dirty="0" smtClean="0">
                          <a:solidFill>
                            <a:srgbClr val="CC0000"/>
                          </a:solidFill>
                          <a:effectLst/>
                          <a:latin typeface="微軟正黑體" panose="020B0604030504040204" pitchFamily="34" charset="-120"/>
                          <a:ea typeface="微軟正黑體" panose="020B0604030504040204" pitchFamily="34" charset="-120"/>
                          <a:cs typeface="Ebrima" panose="02000000000000000000" pitchFamily="2" charset="0"/>
                        </a:rPr>
                        <a:t>3</a:t>
                      </a:r>
                      <a:r>
                        <a:rPr lang="zh-TW" altLang="en-US" sz="1200" b="1" i="0" u="none" strike="noStrike" kern="1200" dirty="0" smtClean="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 </a:t>
                      </a:r>
                      <a:endParaRPr lang="zh-TW" altLang="en-US" sz="1200" b="1" i="0" u="none" strike="noStrike" kern="1200" dirty="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algn="ctr" defTabSz="914400" rtl="0" eaLnBrk="1" fontAlgn="ctr" latinLnBrk="0" hangingPunct="1"/>
                      <a:r>
                        <a:rPr lang="zh-TW" altLang="en-US" sz="1200" b="1" i="0" u="none" strike="noStrike" kern="1200" dirty="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 </a:t>
                      </a:r>
                      <a:r>
                        <a:rPr lang="en-US" altLang="zh-TW" sz="1200" b="1" i="0" u="none" strike="noStrike" kern="1200" dirty="0" smtClean="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2,048</a:t>
                      </a:r>
                      <a:r>
                        <a:rPr lang="zh-TW" altLang="en-US" sz="1200" b="1" i="0" u="none" strike="noStrike" kern="1200" dirty="0" smtClean="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元 </a:t>
                      </a:r>
                      <a:r>
                        <a:rPr lang="en-US" altLang="zh-TW" sz="1200" b="1" i="0" u="none" strike="noStrike" kern="1200" dirty="0" smtClean="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a:t>
                      </a:r>
                      <a:r>
                        <a:rPr lang="en-US" altLang="zh-TW" sz="1200" b="1" i="0" u="none" strike="noStrike" kern="1200" dirty="0" smtClean="0">
                          <a:solidFill>
                            <a:srgbClr val="CC0000"/>
                          </a:solidFill>
                          <a:effectLst/>
                          <a:latin typeface="微軟正黑體" panose="020B0604030504040204" pitchFamily="34" charset="-120"/>
                          <a:ea typeface="微軟正黑體" panose="020B0604030504040204" pitchFamily="34" charset="-120"/>
                          <a:cs typeface="Ebrima" panose="02000000000000000000" pitchFamily="2" charset="0"/>
                        </a:rPr>
                        <a:t>3</a:t>
                      </a:r>
                      <a:r>
                        <a:rPr lang="zh-TW" altLang="en-US" sz="1200" b="1" i="0" u="none" strike="noStrike" kern="1200" dirty="0" smtClean="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 </a:t>
                      </a:r>
                      <a:endParaRPr lang="zh-TW" altLang="en-US" sz="1200" b="1" i="0" u="none" strike="noStrike" kern="1200" dirty="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algn="ctr" defTabSz="914400" rtl="0" eaLnBrk="1" fontAlgn="ctr" latinLnBrk="0" hangingPunct="1"/>
                      <a:r>
                        <a:rPr lang="zh-TW" altLang="en-US" sz="1200" b="1" i="0" u="none" strike="noStrike" kern="1200" dirty="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 </a:t>
                      </a:r>
                      <a:r>
                        <a:rPr lang="en-US" altLang="zh-TW" sz="1200" b="1" i="0" u="none" strike="noStrike" kern="1200" dirty="0" smtClean="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6,117</a:t>
                      </a:r>
                      <a:r>
                        <a:rPr lang="zh-TW" altLang="en-US" sz="1200" b="1" i="0" u="none" strike="noStrike" kern="1200" dirty="0" smtClean="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元 </a:t>
                      </a:r>
                      <a:r>
                        <a:rPr lang="en-US" altLang="zh-TW" sz="1200" b="1" i="0" u="none" strike="noStrike" kern="1200" dirty="0" smtClean="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a:t>
                      </a:r>
                      <a:r>
                        <a:rPr lang="en-US" altLang="zh-TW" sz="1200" b="1" i="0" u="none" strike="noStrike" kern="1200" dirty="0" smtClean="0">
                          <a:solidFill>
                            <a:srgbClr val="CC0000"/>
                          </a:solidFill>
                          <a:effectLst/>
                          <a:latin typeface="微軟正黑體" panose="020B0604030504040204" pitchFamily="34" charset="-120"/>
                          <a:ea typeface="微軟正黑體" panose="020B0604030504040204" pitchFamily="34" charset="-120"/>
                          <a:cs typeface="Ebrima" panose="02000000000000000000" pitchFamily="2" charset="0"/>
                        </a:rPr>
                        <a:t>3</a:t>
                      </a:r>
                      <a:endParaRPr lang="zh-TW" altLang="en-US" sz="1200" b="1" i="0" u="none" strike="noStrike" kern="1200" dirty="0">
                        <a:solidFill>
                          <a:srgbClr val="CC0000"/>
                        </a:solidFill>
                        <a:effectLst/>
                        <a:latin typeface="微軟正黑體" panose="020B0604030504040204" pitchFamily="34" charset="-120"/>
                        <a:ea typeface="微軟正黑體" panose="020B0604030504040204" pitchFamily="34" charset="-120"/>
                        <a:cs typeface="Ebrima" panose="02000000000000000000" pitchFamily="2"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 typeface="Wingdings" pitchFamily="2" charset="2"/>
                        <a:buNone/>
                        <a:tabLst/>
                      </a:pPr>
                      <a:r>
                        <a:rPr kumimoji="1" lang="en-US" altLang="zh-TW" sz="1200" b="1" i="0" u="none" strike="noStrike" kern="1200" cap="none" normalizeH="0" baseline="0" dirty="0" smtClean="0">
                          <a:ln>
                            <a:noFill/>
                          </a:ln>
                          <a:solidFill>
                            <a:srgbClr val="0000FF"/>
                          </a:solidFill>
                          <a:effectLst/>
                          <a:latin typeface="微軟正黑體" panose="020B0604030504040204" pitchFamily="34" charset="-120"/>
                          <a:ea typeface="微軟正黑體" panose="020B0604030504040204" pitchFamily="34" charset="-120"/>
                          <a:cs typeface="+mn-cs"/>
                        </a:rPr>
                        <a:t>14,823</a:t>
                      </a:r>
                      <a:r>
                        <a:rPr kumimoji="1" lang="zh-TW" altLang="en-US" sz="1200" b="1" i="0" u="none" strike="noStrike" kern="1200" cap="none" normalizeH="0" baseline="0" dirty="0">
                          <a:ln>
                            <a:noFill/>
                          </a:ln>
                          <a:solidFill>
                            <a:srgbClr val="0000FF"/>
                          </a:solidFill>
                          <a:effectLst/>
                          <a:latin typeface="微軟正黑體" panose="020B0604030504040204" pitchFamily="34" charset="-120"/>
                          <a:ea typeface="微軟正黑體" panose="020B0604030504040204" pitchFamily="34" charset="-120"/>
                          <a:cs typeface="+mn-cs"/>
                        </a:rPr>
                        <a:t>元</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 typeface="Wingdings" pitchFamily="2" charset="2"/>
                        <a:buNone/>
                        <a:tabLst/>
                      </a:pPr>
                      <a:r>
                        <a:rPr kumimoji="1" lang="en-US" altLang="zh-TW" sz="1200" b="1" i="0" u="none" strike="noStrike" kern="1200" cap="none" normalizeH="0" baseline="0" dirty="0" smtClean="0">
                          <a:ln>
                            <a:noFill/>
                          </a:ln>
                          <a:solidFill>
                            <a:srgbClr val="0000FF"/>
                          </a:solidFill>
                          <a:effectLst/>
                          <a:latin typeface="微軟正黑體" panose="020B0604030504040204" pitchFamily="34" charset="-120"/>
                          <a:ea typeface="微軟正黑體" panose="020B0604030504040204" pitchFamily="34" charset="-120"/>
                          <a:cs typeface="+mn-cs"/>
                        </a:rPr>
                        <a:t>1,156(</a:t>
                      </a:r>
                      <a:r>
                        <a:rPr kumimoji="1" lang="zh-TW" altLang="en-US" sz="1200" b="1" i="0" u="none" strike="noStrike" kern="1200" cap="none" normalizeH="0" baseline="0" dirty="0" smtClean="0">
                          <a:ln>
                            <a:noFill/>
                          </a:ln>
                          <a:solidFill>
                            <a:srgbClr val="0000FF"/>
                          </a:solidFill>
                          <a:effectLst/>
                          <a:latin typeface="微軟正黑體" panose="020B0604030504040204" pitchFamily="34" charset="-120"/>
                          <a:ea typeface="微軟正黑體" panose="020B0604030504040204" pitchFamily="34" charset="-120"/>
                          <a:cs typeface="+mn-cs"/>
                        </a:rPr>
                        <a:t>元</a:t>
                      </a:r>
                      <a:r>
                        <a:rPr kumimoji="1" lang="en-US" altLang="zh-TW" sz="1200" b="1" i="0" u="none" strike="noStrike" kern="1200" cap="none" normalizeH="0" baseline="0" dirty="0" smtClean="0">
                          <a:ln>
                            <a:noFill/>
                          </a:ln>
                          <a:solidFill>
                            <a:srgbClr val="0000FF"/>
                          </a:solidFill>
                          <a:effectLst/>
                          <a:latin typeface="微軟正黑體" panose="020B0604030504040204" pitchFamily="34" charset="-120"/>
                          <a:ea typeface="微軟正黑體" panose="020B0604030504040204" pitchFamily="34" charset="-120"/>
                          <a:cs typeface="+mn-cs"/>
                        </a:rPr>
                        <a:t>/</a:t>
                      </a:r>
                      <a:r>
                        <a:rPr kumimoji="1" lang="zh-TW" altLang="en-US" sz="1200" b="1" i="0" u="none" strike="noStrike" kern="1200" cap="none" normalizeH="0" baseline="0" dirty="0" smtClean="0">
                          <a:ln>
                            <a:noFill/>
                          </a:ln>
                          <a:solidFill>
                            <a:srgbClr val="0000FF"/>
                          </a:solidFill>
                          <a:effectLst/>
                          <a:latin typeface="微軟正黑體" panose="020B0604030504040204" pitchFamily="34" charset="-120"/>
                          <a:ea typeface="微軟正黑體" panose="020B0604030504040204" pitchFamily="34" charset="-120"/>
                          <a:cs typeface="+mn-cs"/>
                        </a:rPr>
                        <a:t>人</a:t>
                      </a:r>
                      <a:r>
                        <a:rPr kumimoji="1" lang="en-US" altLang="zh-TW" sz="1200" b="1" i="0" u="none" strike="noStrike" kern="1200" cap="none" normalizeH="0" baseline="0" dirty="0" smtClean="0">
                          <a:ln>
                            <a:noFill/>
                          </a:ln>
                          <a:solidFill>
                            <a:srgbClr val="0000FF"/>
                          </a:solidFill>
                          <a:effectLst/>
                          <a:latin typeface="微軟正黑體" panose="020B0604030504040204" pitchFamily="34" charset="-120"/>
                          <a:ea typeface="微軟正黑體" panose="020B0604030504040204" pitchFamily="34" charset="-120"/>
                          <a:cs typeface="+mn-cs"/>
                        </a:rPr>
                        <a:t>)</a:t>
                      </a:r>
                      <a:endParaRPr kumimoji="1" lang="zh-TW" altLang="en-US" sz="1200" b="1" i="0" u="none" strike="noStrike" kern="1200" cap="none" normalizeH="0" baseline="0" dirty="0">
                        <a:ln>
                          <a:noFill/>
                        </a:ln>
                        <a:solidFill>
                          <a:srgbClr val="0000FF"/>
                        </a:solidFill>
                        <a:effectLst/>
                        <a:latin typeface="微軟正黑體" panose="020B0604030504040204" pitchFamily="34" charset="-120"/>
                        <a:ea typeface="微軟正黑體" panose="020B0604030504040204" pitchFamily="34" charset="-120"/>
                        <a:cs typeface="+mn-cs"/>
                      </a:endParaRPr>
                    </a:p>
                  </a:txBody>
                  <a:tcPr marL="6350" marR="6350" marT="6350"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21429">
                <a:tc>
                  <a:txBody>
                    <a:bodyPr/>
                    <a:lstStyle/>
                    <a:p>
                      <a:pPr marL="0" marR="0" lvl="0" indent="0" algn="ctr" defTabSz="914400" rtl="0" eaLnBrk="1" fontAlgn="ctr" latinLnBrk="0" hangingPunct="1">
                        <a:lnSpc>
                          <a:spcPct val="100000"/>
                        </a:lnSpc>
                        <a:spcBef>
                          <a:spcPct val="20000"/>
                        </a:spcBef>
                        <a:spcAft>
                          <a:spcPct val="0"/>
                        </a:spcAft>
                        <a:buClrTx/>
                        <a:buSzTx/>
                        <a:buFont typeface="Wingdings" pitchFamily="2" charset="2"/>
                        <a:buNone/>
                        <a:tabLst/>
                      </a:pPr>
                      <a:r>
                        <a:rPr lang="zh-TW" altLang="en-US" sz="1200" b="1" i="0" u="none" strike="noStrike" kern="1200" dirty="0" smtClean="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化工組</a:t>
                      </a:r>
                      <a:r>
                        <a:rPr lang="en-US" altLang="zh-TW" sz="1200" b="1" i="0" u="none" strike="noStrike" kern="1200" dirty="0" smtClean="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a:t>
                      </a:r>
                      <a:r>
                        <a:rPr lang="en-US" altLang="zh-TW" sz="1200" b="1" i="0" u="none" strike="noStrike" kern="1200" dirty="0" smtClean="0">
                          <a:solidFill>
                            <a:srgbClr val="CC0000"/>
                          </a:solidFill>
                          <a:effectLst/>
                          <a:latin typeface="微軟正黑體" panose="020B0604030504040204" pitchFamily="34" charset="-120"/>
                          <a:ea typeface="微軟正黑體" panose="020B0604030504040204" pitchFamily="34" charset="-120"/>
                          <a:cs typeface="Ebrima" panose="02000000000000000000" pitchFamily="2" charset="0"/>
                        </a:rPr>
                        <a:t>24</a:t>
                      </a:r>
                      <a:r>
                        <a:rPr lang="zh-TW" altLang="en-US" sz="1200" b="1" i="0" u="none" strike="noStrike" kern="1200" dirty="0" smtClean="0">
                          <a:solidFill>
                            <a:srgbClr val="CC0000"/>
                          </a:solidFill>
                          <a:effectLst/>
                          <a:latin typeface="微軟正黑體" panose="020B0604030504040204" pitchFamily="34" charset="-120"/>
                          <a:ea typeface="微軟正黑體" panose="020B0604030504040204" pitchFamily="34" charset="-120"/>
                          <a:cs typeface="Ebrima" panose="02000000000000000000" pitchFamily="2" charset="0"/>
                        </a:rPr>
                        <a:t>人</a:t>
                      </a:r>
                      <a:r>
                        <a:rPr lang="en-US" altLang="zh-TW" sz="1200" b="1" i="0" u="none" strike="noStrike" kern="1200" dirty="0" smtClean="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a:t>
                      </a:r>
                      <a:endParaRPr lang="en-US" altLang="zh-TW" sz="1200" b="1" i="0" u="none" strike="noStrike" kern="1200" dirty="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endParaRPr>
                    </a:p>
                  </a:txBody>
                  <a:tcPr marL="6350" marR="6350" marT="6350"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algn="ctr" defTabSz="914400" rtl="0" eaLnBrk="1" fontAlgn="ctr" latinLnBrk="0" hangingPunct="1"/>
                      <a:r>
                        <a:rPr lang="zh-TW" altLang="en-US" sz="1200" b="1" i="0" u="none" strike="noStrike" kern="1200" dirty="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 </a:t>
                      </a:r>
                      <a:r>
                        <a:rPr lang="en-US" altLang="zh-TW" sz="1200" b="1" i="0" u="none" strike="noStrike" kern="1200" dirty="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0</a:t>
                      </a:r>
                      <a:r>
                        <a:rPr lang="zh-TW" altLang="en-US" sz="1200" b="1" i="0" u="none" strike="noStrike" kern="1200" dirty="0" smtClean="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元  </a:t>
                      </a:r>
                      <a:r>
                        <a:rPr lang="en-US" altLang="zh-TW" sz="1200" b="1" i="0" u="none" strike="noStrike" kern="1200" dirty="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a:t>
                      </a:r>
                      <a:r>
                        <a:rPr lang="en-US" altLang="zh-TW" sz="1200" b="1" i="0" u="none" strike="noStrike" kern="1200" dirty="0" smtClean="0">
                          <a:solidFill>
                            <a:srgbClr val="CC0000"/>
                          </a:solidFill>
                          <a:effectLst/>
                          <a:latin typeface="微軟正黑體" panose="020B0604030504040204" pitchFamily="34" charset="-120"/>
                          <a:ea typeface="微軟正黑體" panose="020B0604030504040204" pitchFamily="34" charset="-120"/>
                          <a:cs typeface="Ebrima" panose="02000000000000000000" pitchFamily="2" charset="0"/>
                        </a:rPr>
                        <a:t>0</a:t>
                      </a:r>
                      <a:endParaRPr lang="zh-TW" altLang="en-US" sz="1200" b="1" i="0" u="none" strike="noStrike" kern="1200" dirty="0">
                        <a:solidFill>
                          <a:srgbClr val="CC0000"/>
                        </a:solidFill>
                        <a:effectLst/>
                        <a:latin typeface="微軟正黑體" panose="020B0604030504040204" pitchFamily="34" charset="-120"/>
                        <a:ea typeface="微軟正黑體" panose="020B0604030504040204" pitchFamily="34" charset="-120"/>
                        <a:cs typeface="Ebrima" panose="02000000000000000000" pitchFamily="2"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algn="ctr" defTabSz="914400" rtl="0" eaLnBrk="1" fontAlgn="ctr" latinLnBrk="0" hangingPunct="1"/>
                      <a:r>
                        <a:rPr lang="zh-TW" altLang="en-US" sz="1200" b="1" i="0" u="none" strike="noStrike" kern="1200" dirty="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 </a:t>
                      </a:r>
                      <a:r>
                        <a:rPr lang="en-US" altLang="zh-TW" sz="1200" b="1" i="0" u="none" strike="noStrike" kern="1200" dirty="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554</a:t>
                      </a:r>
                      <a:r>
                        <a:rPr lang="zh-TW" altLang="en-US" sz="1200" b="1" i="0" u="none" strike="noStrike" kern="1200" dirty="0" smtClean="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元 </a:t>
                      </a:r>
                      <a:r>
                        <a:rPr lang="en-US" altLang="zh-TW" sz="1200" b="1" i="0" u="none" strike="noStrike" kern="1200" dirty="0" smtClean="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a:t>
                      </a:r>
                      <a:r>
                        <a:rPr lang="en-US" altLang="zh-TW" sz="1200" b="1" i="0" u="none" strike="noStrike" kern="1200" dirty="0" smtClean="0">
                          <a:solidFill>
                            <a:srgbClr val="CC0000"/>
                          </a:solidFill>
                          <a:effectLst/>
                          <a:latin typeface="微軟正黑體" panose="020B0604030504040204" pitchFamily="34" charset="-120"/>
                          <a:ea typeface="微軟正黑體" panose="020B0604030504040204" pitchFamily="34" charset="-120"/>
                          <a:cs typeface="Ebrima" panose="02000000000000000000" pitchFamily="2" charset="0"/>
                        </a:rPr>
                        <a:t>1</a:t>
                      </a:r>
                      <a:r>
                        <a:rPr lang="zh-TW" altLang="en-US" sz="1200" b="1" i="0" u="none" strike="noStrike" kern="1200" dirty="0" smtClean="0">
                          <a:solidFill>
                            <a:srgbClr val="CC0000"/>
                          </a:solidFill>
                          <a:effectLst/>
                          <a:latin typeface="微軟正黑體" panose="020B0604030504040204" pitchFamily="34" charset="-120"/>
                          <a:ea typeface="微軟正黑體" panose="020B0604030504040204" pitchFamily="34" charset="-120"/>
                          <a:cs typeface="Ebrima" panose="02000000000000000000" pitchFamily="2" charset="0"/>
                        </a:rPr>
                        <a:t> </a:t>
                      </a:r>
                      <a:endParaRPr lang="zh-TW" altLang="en-US" sz="1200" b="1" i="0" u="none" strike="noStrike" kern="1200" dirty="0">
                        <a:solidFill>
                          <a:srgbClr val="CC0000"/>
                        </a:solidFill>
                        <a:effectLst/>
                        <a:latin typeface="微軟正黑體" panose="020B0604030504040204" pitchFamily="34" charset="-120"/>
                        <a:ea typeface="微軟正黑體" panose="020B0604030504040204" pitchFamily="34" charset="-120"/>
                        <a:cs typeface="Ebrima" panose="02000000000000000000" pitchFamily="2"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algn="ctr" defTabSz="914400" rtl="0" eaLnBrk="1" fontAlgn="ctr" latinLnBrk="0" hangingPunct="1"/>
                      <a:r>
                        <a:rPr lang="zh-TW" altLang="en-US" sz="1200" b="1" i="0" u="none" strike="noStrike" kern="1200" dirty="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 </a:t>
                      </a:r>
                      <a:r>
                        <a:rPr lang="en-US" altLang="zh-TW" sz="1200" b="1" i="0" u="none" strike="noStrike" kern="1200" dirty="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420</a:t>
                      </a:r>
                      <a:r>
                        <a:rPr lang="zh-TW" altLang="en-US" sz="1200" b="1" i="0" u="none" strike="noStrike" kern="1200" dirty="0" smtClean="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元 </a:t>
                      </a:r>
                      <a:r>
                        <a:rPr lang="en-US" altLang="zh-TW" sz="1200" b="1" i="0" u="none" strike="noStrike" kern="1200" dirty="0" smtClean="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a:t>
                      </a:r>
                      <a:r>
                        <a:rPr lang="en-US" altLang="zh-TW" sz="1200" b="1" i="0" u="none" strike="noStrike" kern="1200" dirty="0" smtClean="0">
                          <a:solidFill>
                            <a:srgbClr val="CC0000"/>
                          </a:solidFill>
                          <a:effectLst/>
                          <a:latin typeface="微軟正黑體" panose="020B0604030504040204" pitchFamily="34" charset="-120"/>
                          <a:ea typeface="微軟正黑體" panose="020B0604030504040204" pitchFamily="34" charset="-120"/>
                          <a:cs typeface="Ebrima" panose="02000000000000000000" pitchFamily="2" charset="0"/>
                        </a:rPr>
                        <a:t>1</a:t>
                      </a:r>
                      <a:r>
                        <a:rPr lang="zh-TW" altLang="en-US" sz="1200" b="1" i="0" u="none" strike="noStrike" kern="1200" dirty="0" smtClean="0">
                          <a:solidFill>
                            <a:srgbClr val="CC0000"/>
                          </a:solidFill>
                          <a:effectLst/>
                          <a:latin typeface="微軟正黑體" panose="020B0604030504040204" pitchFamily="34" charset="-120"/>
                          <a:ea typeface="微軟正黑體" panose="020B0604030504040204" pitchFamily="34" charset="-120"/>
                          <a:cs typeface="Ebrima" panose="02000000000000000000" pitchFamily="2" charset="0"/>
                        </a:rPr>
                        <a:t> </a:t>
                      </a:r>
                      <a:endParaRPr lang="zh-TW" altLang="en-US" sz="1200" b="1" i="0" u="none" strike="noStrike" kern="1200" dirty="0">
                        <a:solidFill>
                          <a:srgbClr val="CC0000"/>
                        </a:solidFill>
                        <a:effectLst/>
                        <a:latin typeface="微軟正黑體" panose="020B0604030504040204" pitchFamily="34" charset="-120"/>
                        <a:ea typeface="微軟正黑體" panose="020B0604030504040204" pitchFamily="34" charset="-120"/>
                        <a:cs typeface="Ebrima" panose="02000000000000000000" pitchFamily="2"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algn="ctr" defTabSz="914400" rtl="0" eaLnBrk="1" fontAlgn="ctr" latinLnBrk="0" hangingPunct="1"/>
                      <a:r>
                        <a:rPr lang="zh-TW" altLang="en-US" sz="1200" b="1" i="0" u="none" strike="noStrike" kern="1200" dirty="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 </a:t>
                      </a:r>
                      <a:r>
                        <a:rPr lang="en-US" altLang="zh-TW" sz="1200" b="1" i="0" u="none" strike="noStrike" kern="1200" dirty="0" smtClean="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9,963</a:t>
                      </a:r>
                      <a:r>
                        <a:rPr lang="zh-TW" altLang="en-US" sz="1200" b="1" i="0" u="none" strike="noStrike" kern="1200" dirty="0" smtClean="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元 </a:t>
                      </a:r>
                      <a:r>
                        <a:rPr lang="en-US" altLang="zh-TW" sz="1200" b="1" i="0" u="none" strike="noStrike" kern="1200" dirty="0" smtClean="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a:t>
                      </a:r>
                      <a:r>
                        <a:rPr lang="en-US" altLang="zh-TW" sz="1200" b="1" i="0" u="none" strike="noStrike" kern="1200" dirty="0" smtClean="0">
                          <a:solidFill>
                            <a:srgbClr val="CC0000"/>
                          </a:solidFill>
                          <a:effectLst/>
                          <a:latin typeface="微軟正黑體" panose="020B0604030504040204" pitchFamily="34" charset="-120"/>
                          <a:ea typeface="微軟正黑體" panose="020B0604030504040204" pitchFamily="34" charset="-120"/>
                          <a:cs typeface="Ebrima" panose="02000000000000000000" pitchFamily="2" charset="0"/>
                        </a:rPr>
                        <a:t>2</a:t>
                      </a:r>
                      <a:r>
                        <a:rPr lang="zh-TW" altLang="en-US" sz="1200" b="1" i="0" u="none" strike="noStrike" kern="1200" dirty="0" smtClean="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 </a:t>
                      </a:r>
                      <a:endParaRPr lang="zh-TW" altLang="en-US" sz="1200" b="1" i="0" u="none" strike="noStrike" kern="1200" dirty="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 typeface="Wingdings" pitchFamily="2" charset="2"/>
                        <a:buNone/>
                        <a:tabLst/>
                      </a:pPr>
                      <a:r>
                        <a:rPr kumimoji="1" lang="en-US" altLang="zh-TW" sz="1200" b="1" i="0" u="none" strike="noStrike" kern="1200" cap="none" normalizeH="0" baseline="0" dirty="0" smtClean="0">
                          <a:ln>
                            <a:noFill/>
                          </a:ln>
                          <a:solidFill>
                            <a:srgbClr val="0000FF"/>
                          </a:solidFill>
                          <a:effectLst/>
                          <a:latin typeface="微軟正黑體" panose="020B0604030504040204" pitchFamily="34" charset="-120"/>
                          <a:ea typeface="微軟正黑體" panose="020B0604030504040204" pitchFamily="34" charset="-120"/>
                          <a:cs typeface="+mn-cs"/>
                        </a:rPr>
                        <a:t>10,937</a:t>
                      </a:r>
                      <a:r>
                        <a:rPr kumimoji="1" lang="zh-TW" altLang="en-US" sz="1200" b="1" i="0" u="none" strike="noStrike" kern="1200" cap="none" normalizeH="0" baseline="0" dirty="0">
                          <a:ln>
                            <a:noFill/>
                          </a:ln>
                          <a:solidFill>
                            <a:srgbClr val="0000FF"/>
                          </a:solidFill>
                          <a:effectLst/>
                          <a:latin typeface="微軟正黑體" panose="020B0604030504040204" pitchFamily="34" charset="-120"/>
                          <a:ea typeface="微軟正黑體" panose="020B0604030504040204" pitchFamily="34" charset="-120"/>
                          <a:cs typeface="+mn-cs"/>
                        </a:rPr>
                        <a:t>元</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 typeface="Wingdings" pitchFamily="2" charset="2"/>
                        <a:buNone/>
                        <a:tabLst/>
                      </a:pPr>
                      <a:r>
                        <a:rPr kumimoji="1" lang="en-US" altLang="zh-TW" sz="1200" b="1" i="0" u="none" strike="noStrike" kern="1200" cap="none" normalizeH="0" baseline="0" dirty="0" smtClean="0">
                          <a:ln>
                            <a:noFill/>
                          </a:ln>
                          <a:solidFill>
                            <a:srgbClr val="0000FF"/>
                          </a:solidFill>
                          <a:effectLst/>
                          <a:latin typeface="微軟正黑體" panose="020B0604030504040204" pitchFamily="34" charset="-120"/>
                          <a:ea typeface="微軟正黑體" panose="020B0604030504040204" pitchFamily="34" charset="-120"/>
                          <a:cs typeface="+mn-cs"/>
                        </a:rPr>
                        <a:t>1,489(</a:t>
                      </a:r>
                      <a:r>
                        <a:rPr kumimoji="1" lang="zh-TW" altLang="en-US" sz="1200" b="1" i="0" u="none" strike="noStrike" kern="1200" cap="none" normalizeH="0" baseline="0" dirty="0" smtClean="0">
                          <a:ln>
                            <a:noFill/>
                          </a:ln>
                          <a:solidFill>
                            <a:srgbClr val="0000FF"/>
                          </a:solidFill>
                          <a:effectLst/>
                          <a:latin typeface="微軟正黑體" panose="020B0604030504040204" pitchFamily="34" charset="-120"/>
                          <a:ea typeface="微軟正黑體" panose="020B0604030504040204" pitchFamily="34" charset="-120"/>
                          <a:cs typeface="+mn-cs"/>
                        </a:rPr>
                        <a:t>元</a:t>
                      </a:r>
                      <a:r>
                        <a:rPr kumimoji="1" lang="en-US" altLang="zh-TW" sz="1200" b="1" i="0" u="none" strike="noStrike" kern="1200" cap="none" normalizeH="0" baseline="0" dirty="0" smtClean="0">
                          <a:ln>
                            <a:noFill/>
                          </a:ln>
                          <a:solidFill>
                            <a:srgbClr val="0000FF"/>
                          </a:solidFill>
                          <a:effectLst/>
                          <a:latin typeface="微軟正黑體" panose="020B0604030504040204" pitchFamily="34" charset="-120"/>
                          <a:ea typeface="微軟正黑體" panose="020B0604030504040204" pitchFamily="34" charset="-120"/>
                          <a:cs typeface="+mn-cs"/>
                        </a:rPr>
                        <a:t>/</a:t>
                      </a:r>
                      <a:r>
                        <a:rPr kumimoji="1" lang="zh-TW" altLang="en-US" sz="1200" b="1" i="0" u="none" strike="noStrike" kern="1200" cap="none" normalizeH="0" baseline="0" dirty="0" smtClean="0">
                          <a:ln>
                            <a:noFill/>
                          </a:ln>
                          <a:solidFill>
                            <a:srgbClr val="0000FF"/>
                          </a:solidFill>
                          <a:effectLst/>
                          <a:latin typeface="微軟正黑體" panose="020B0604030504040204" pitchFamily="34" charset="-120"/>
                          <a:ea typeface="微軟正黑體" panose="020B0604030504040204" pitchFamily="34" charset="-120"/>
                          <a:cs typeface="+mn-cs"/>
                        </a:rPr>
                        <a:t>人</a:t>
                      </a:r>
                      <a:r>
                        <a:rPr kumimoji="1" lang="en-US" altLang="zh-TW" sz="1200" b="1" i="0" u="none" strike="noStrike" kern="1200" cap="none" normalizeH="0" baseline="0" dirty="0" smtClean="0">
                          <a:ln>
                            <a:noFill/>
                          </a:ln>
                          <a:solidFill>
                            <a:srgbClr val="0000FF"/>
                          </a:solidFill>
                          <a:effectLst/>
                          <a:latin typeface="微軟正黑體" panose="020B0604030504040204" pitchFamily="34" charset="-120"/>
                          <a:ea typeface="微軟正黑體" panose="020B0604030504040204" pitchFamily="34" charset="-120"/>
                          <a:cs typeface="+mn-cs"/>
                        </a:rPr>
                        <a:t>)</a:t>
                      </a:r>
                      <a:endParaRPr kumimoji="1" lang="zh-TW" altLang="en-US" sz="1200" b="1" i="0" u="none" strike="noStrike" kern="1200" cap="none" normalizeH="0" baseline="0" dirty="0">
                        <a:ln>
                          <a:noFill/>
                        </a:ln>
                        <a:solidFill>
                          <a:srgbClr val="0000FF"/>
                        </a:solidFill>
                        <a:effectLst/>
                        <a:latin typeface="微軟正黑體" panose="020B0604030504040204" pitchFamily="34" charset="-120"/>
                        <a:ea typeface="微軟正黑體" panose="020B0604030504040204" pitchFamily="34" charset="-120"/>
                        <a:cs typeface="+mn-cs"/>
                      </a:endParaRPr>
                    </a:p>
                  </a:txBody>
                  <a:tcPr marL="6350" marR="6350" marT="6350"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21429">
                <a:tc>
                  <a:txBody>
                    <a:bodyPr/>
                    <a:lstStyle/>
                    <a:p>
                      <a:pPr marL="0" marR="0" lvl="0" indent="0" algn="ctr" defTabSz="914400" rtl="0" eaLnBrk="1" fontAlgn="ctr" latinLnBrk="0" hangingPunct="1">
                        <a:lnSpc>
                          <a:spcPct val="100000"/>
                        </a:lnSpc>
                        <a:spcBef>
                          <a:spcPct val="20000"/>
                        </a:spcBef>
                        <a:spcAft>
                          <a:spcPct val="0"/>
                        </a:spcAft>
                        <a:buClrTx/>
                        <a:buSzTx/>
                        <a:buFont typeface="Wingdings" pitchFamily="2" charset="2"/>
                        <a:buNone/>
                        <a:tabLst/>
                      </a:pPr>
                      <a:r>
                        <a:rPr lang="zh-TW" altLang="en-US" sz="1200" b="1" i="0" u="none" strike="noStrike" kern="1200" dirty="0" smtClean="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同位素組</a:t>
                      </a:r>
                      <a:r>
                        <a:rPr lang="en-US" altLang="zh-TW" sz="1200" b="1" i="0" u="none" strike="noStrike" kern="1200" dirty="0" smtClean="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a:t>
                      </a:r>
                      <a:r>
                        <a:rPr lang="en-US" altLang="zh-TW" sz="1200" b="1" i="0" u="none" strike="noStrike" kern="1200" dirty="0" smtClean="0">
                          <a:solidFill>
                            <a:srgbClr val="CC0000"/>
                          </a:solidFill>
                          <a:effectLst/>
                          <a:latin typeface="微軟正黑體" panose="020B0604030504040204" pitchFamily="34" charset="-120"/>
                          <a:ea typeface="微軟正黑體" panose="020B0604030504040204" pitchFamily="34" charset="-120"/>
                          <a:cs typeface="Ebrima" panose="02000000000000000000" pitchFamily="2" charset="0"/>
                        </a:rPr>
                        <a:t>35</a:t>
                      </a:r>
                      <a:r>
                        <a:rPr lang="zh-TW" altLang="en-US" sz="1200" b="1" i="0" u="none" strike="noStrike" kern="1200" dirty="0" smtClean="0">
                          <a:solidFill>
                            <a:srgbClr val="CC0000"/>
                          </a:solidFill>
                          <a:effectLst/>
                          <a:latin typeface="微軟正黑體" panose="020B0604030504040204" pitchFamily="34" charset="-120"/>
                          <a:ea typeface="微軟正黑體" panose="020B0604030504040204" pitchFamily="34" charset="-120"/>
                          <a:cs typeface="Ebrima" panose="02000000000000000000" pitchFamily="2" charset="0"/>
                        </a:rPr>
                        <a:t>人</a:t>
                      </a:r>
                      <a:r>
                        <a:rPr lang="en-US" altLang="zh-TW" sz="1200" b="1" i="0" u="none" strike="noStrike" kern="1200" dirty="0" smtClean="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a:t>
                      </a:r>
                      <a:endParaRPr lang="en-US" altLang="zh-TW" sz="1200" b="1" i="0" u="none" strike="noStrike" kern="1200" dirty="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endParaRPr>
                    </a:p>
                  </a:txBody>
                  <a:tcPr marL="6350" marR="6350" marT="6350"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algn="ctr" defTabSz="914400" rtl="0" eaLnBrk="1" fontAlgn="ctr" latinLnBrk="0" hangingPunct="1"/>
                      <a:r>
                        <a:rPr lang="zh-TW" altLang="en-US" sz="1200" b="1" i="0" u="none" strike="noStrike" kern="1200" dirty="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 </a:t>
                      </a:r>
                      <a:r>
                        <a:rPr lang="en-US" altLang="zh-TW" sz="1200" b="1" i="0" u="none" strike="noStrike" kern="1200" dirty="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292</a:t>
                      </a:r>
                      <a:r>
                        <a:rPr lang="zh-TW" altLang="en-US" sz="1200" b="1" i="0" u="none" strike="noStrike" kern="1200" dirty="0" smtClean="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元 </a:t>
                      </a:r>
                      <a:r>
                        <a:rPr lang="en-US" altLang="zh-TW" sz="1200" b="1" i="0" u="none" strike="noStrike" kern="1200" dirty="0" smtClean="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a:t>
                      </a:r>
                      <a:r>
                        <a:rPr lang="en-US" altLang="zh-TW" sz="1200" b="1" i="0" u="none" strike="noStrike" kern="1200" dirty="0" smtClean="0">
                          <a:solidFill>
                            <a:srgbClr val="CC0000"/>
                          </a:solidFill>
                          <a:effectLst/>
                          <a:latin typeface="微軟正黑體" panose="020B0604030504040204" pitchFamily="34" charset="-120"/>
                          <a:ea typeface="微軟正黑體" panose="020B0604030504040204" pitchFamily="34" charset="-120"/>
                          <a:cs typeface="Ebrima" panose="02000000000000000000" pitchFamily="2" charset="0"/>
                        </a:rPr>
                        <a:t>1</a:t>
                      </a:r>
                      <a:endParaRPr lang="zh-TW" altLang="en-US" sz="1200" b="1" i="0" u="none" strike="noStrike" kern="1200" dirty="0">
                        <a:solidFill>
                          <a:srgbClr val="CC0000"/>
                        </a:solidFill>
                        <a:effectLst/>
                        <a:latin typeface="微軟正黑體" panose="020B0604030504040204" pitchFamily="34" charset="-120"/>
                        <a:ea typeface="微軟正黑體" panose="020B0604030504040204" pitchFamily="34" charset="-120"/>
                        <a:cs typeface="Ebrima" panose="02000000000000000000" pitchFamily="2"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algn="ctr" defTabSz="914400" rtl="0" eaLnBrk="1" fontAlgn="ctr" latinLnBrk="0" hangingPunct="1"/>
                      <a:r>
                        <a:rPr lang="zh-TW" altLang="en-US" sz="1200" b="1" i="0" u="none" strike="noStrike" kern="1200" dirty="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 </a:t>
                      </a:r>
                      <a:r>
                        <a:rPr lang="en-US" altLang="zh-TW" sz="1200" b="1" i="0" u="none" strike="noStrike" kern="1200" dirty="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687</a:t>
                      </a:r>
                      <a:r>
                        <a:rPr lang="zh-TW" altLang="en-US" sz="1200" b="1" i="0" u="none" strike="noStrike" kern="1200" dirty="0" smtClean="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元 </a:t>
                      </a:r>
                      <a:r>
                        <a:rPr lang="en-US" altLang="zh-TW" sz="1200" b="1" i="0" u="none" strike="noStrike" kern="1200" dirty="0" smtClean="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a:t>
                      </a:r>
                      <a:r>
                        <a:rPr lang="en-US" altLang="zh-TW" sz="1200" b="1" i="0" u="none" strike="noStrike" kern="1200" dirty="0" smtClean="0">
                          <a:solidFill>
                            <a:srgbClr val="CC0000"/>
                          </a:solidFill>
                          <a:effectLst/>
                          <a:latin typeface="微軟正黑體" panose="020B0604030504040204" pitchFamily="34" charset="-120"/>
                          <a:ea typeface="微軟正黑體" panose="020B0604030504040204" pitchFamily="34" charset="-120"/>
                          <a:cs typeface="Ebrima" panose="02000000000000000000" pitchFamily="2" charset="0"/>
                        </a:rPr>
                        <a:t>1</a:t>
                      </a:r>
                      <a:endParaRPr lang="zh-TW" altLang="en-US" sz="1200" b="1" i="0" u="none" strike="noStrike" kern="1200" dirty="0">
                        <a:solidFill>
                          <a:srgbClr val="CC0000"/>
                        </a:solidFill>
                        <a:effectLst/>
                        <a:latin typeface="微軟正黑體" panose="020B0604030504040204" pitchFamily="34" charset="-120"/>
                        <a:ea typeface="微軟正黑體" panose="020B0604030504040204" pitchFamily="34" charset="-120"/>
                        <a:cs typeface="Ebrima" panose="02000000000000000000" pitchFamily="2"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algn="ctr" defTabSz="914400" rtl="0" eaLnBrk="1" fontAlgn="ctr" latinLnBrk="0" hangingPunct="1"/>
                      <a:r>
                        <a:rPr lang="zh-TW" altLang="en-US" sz="1200" b="1" i="0" u="none" strike="noStrike" kern="1200" dirty="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 </a:t>
                      </a:r>
                      <a:r>
                        <a:rPr lang="en-US" altLang="zh-TW" sz="1200" b="1" i="0" u="none" strike="noStrike" kern="1200" dirty="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315</a:t>
                      </a:r>
                      <a:r>
                        <a:rPr lang="zh-TW" altLang="en-US" sz="1200" b="1" i="0" u="none" strike="noStrike" kern="1200" dirty="0" smtClean="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元 </a:t>
                      </a:r>
                      <a:r>
                        <a:rPr lang="en-US" altLang="zh-TW" sz="1200" b="1" i="0" u="none" strike="noStrike" kern="1200" dirty="0" smtClean="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a:t>
                      </a:r>
                      <a:r>
                        <a:rPr lang="en-US" altLang="zh-TW" sz="1200" b="1" i="0" u="none" strike="noStrike" kern="1200" dirty="0" smtClean="0">
                          <a:solidFill>
                            <a:srgbClr val="CC0000"/>
                          </a:solidFill>
                          <a:effectLst/>
                          <a:latin typeface="微軟正黑體" panose="020B0604030504040204" pitchFamily="34" charset="-120"/>
                          <a:ea typeface="微軟正黑體" panose="020B0604030504040204" pitchFamily="34" charset="-120"/>
                          <a:cs typeface="Ebrima" panose="02000000000000000000" pitchFamily="2" charset="0"/>
                        </a:rPr>
                        <a:t>1</a:t>
                      </a:r>
                      <a:r>
                        <a:rPr lang="zh-TW" altLang="en-US" sz="1200" b="1" i="0" u="none" strike="noStrike" kern="1200" dirty="0" smtClean="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 </a:t>
                      </a:r>
                      <a:endParaRPr lang="zh-TW" altLang="en-US" sz="1200" b="1" i="0" u="none" strike="noStrike" kern="1200" dirty="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algn="ctr" defTabSz="914400" rtl="0" eaLnBrk="1" fontAlgn="ctr" latinLnBrk="0" hangingPunct="1"/>
                      <a:r>
                        <a:rPr lang="zh-TW" altLang="en-US" sz="1200" b="1" i="0" u="none" strike="noStrike" kern="1200" dirty="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 </a:t>
                      </a:r>
                      <a:r>
                        <a:rPr lang="en-US" altLang="zh-TW" sz="1200" b="1" i="0" u="none" strike="noStrike" kern="1200" dirty="0" smtClean="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3,213</a:t>
                      </a:r>
                      <a:r>
                        <a:rPr lang="zh-TW" altLang="en-US" sz="1200" b="1" i="0" u="none" strike="noStrike" kern="1200" dirty="0" smtClean="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元 </a:t>
                      </a:r>
                      <a:r>
                        <a:rPr lang="en-US" altLang="zh-TW" sz="1200" b="1" i="0" u="none" strike="noStrike" kern="1200" dirty="0" smtClean="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a:t>
                      </a:r>
                      <a:r>
                        <a:rPr lang="en-US" altLang="zh-TW" sz="1200" b="1" i="0" u="none" strike="noStrike" kern="1200" dirty="0" smtClean="0">
                          <a:solidFill>
                            <a:srgbClr val="CC0000"/>
                          </a:solidFill>
                          <a:effectLst/>
                          <a:latin typeface="微軟正黑體" panose="020B0604030504040204" pitchFamily="34" charset="-120"/>
                          <a:ea typeface="微軟正黑體" panose="020B0604030504040204" pitchFamily="34" charset="-120"/>
                          <a:cs typeface="Ebrima" panose="02000000000000000000" pitchFamily="2" charset="0"/>
                        </a:rPr>
                        <a:t>2</a:t>
                      </a:r>
                      <a:r>
                        <a:rPr lang="zh-TW" altLang="en-US" sz="1200" b="1" i="0" u="none" strike="noStrike" kern="1200" dirty="0" smtClean="0">
                          <a:solidFill>
                            <a:srgbClr val="CC0000"/>
                          </a:solidFill>
                          <a:effectLst/>
                          <a:latin typeface="微軟正黑體" panose="020B0604030504040204" pitchFamily="34" charset="-120"/>
                          <a:ea typeface="微軟正黑體" panose="020B0604030504040204" pitchFamily="34" charset="-120"/>
                          <a:cs typeface="Ebrima" panose="02000000000000000000" pitchFamily="2" charset="0"/>
                        </a:rPr>
                        <a:t> </a:t>
                      </a:r>
                      <a:endParaRPr lang="zh-TW" altLang="en-US" sz="1200" b="1" i="0" u="none" strike="noStrike" kern="1200" dirty="0">
                        <a:solidFill>
                          <a:srgbClr val="CC0000"/>
                        </a:solidFill>
                        <a:effectLst/>
                        <a:latin typeface="微軟正黑體" panose="020B0604030504040204" pitchFamily="34" charset="-120"/>
                        <a:ea typeface="微軟正黑體" panose="020B0604030504040204" pitchFamily="34" charset="-120"/>
                        <a:cs typeface="Ebrima" panose="02000000000000000000" pitchFamily="2"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 typeface="Wingdings" pitchFamily="2" charset="2"/>
                        <a:buNone/>
                        <a:tabLst/>
                      </a:pPr>
                      <a:r>
                        <a:rPr kumimoji="1" lang="en-US" altLang="zh-TW" sz="1200" b="1" i="0" u="none" strike="noStrike" kern="1200" cap="none" normalizeH="0" baseline="0" dirty="0" smtClean="0">
                          <a:ln>
                            <a:noFill/>
                          </a:ln>
                          <a:solidFill>
                            <a:srgbClr val="0000FF"/>
                          </a:solidFill>
                          <a:effectLst/>
                          <a:latin typeface="微軟正黑體" panose="020B0604030504040204" pitchFamily="34" charset="-120"/>
                          <a:ea typeface="微軟正黑體" panose="020B0604030504040204" pitchFamily="34" charset="-120"/>
                          <a:cs typeface="+mn-cs"/>
                        </a:rPr>
                        <a:t>4,507</a:t>
                      </a:r>
                      <a:r>
                        <a:rPr kumimoji="1" lang="zh-TW" altLang="en-US" sz="1200" b="1" i="0" u="none" strike="noStrike" kern="1200" cap="none" normalizeH="0" baseline="0" dirty="0">
                          <a:ln>
                            <a:noFill/>
                          </a:ln>
                          <a:solidFill>
                            <a:srgbClr val="0000FF"/>
                          </a:solidFill>
                          <a:effectLst/>
                          <a:latin typeface="微軟正黑體" panose="020B0604030504040204" pitchFamily="34" charset="-120"/>
                          <a:ea typeface="微軟正黑體" panose="020B0604030504040204" pitchFamily="34" charset="-120"/>
                          <a:cs typeface="+mn-cs"/>
                        </a:rPr>
                        <a:t>元</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 typeface="Wingdings" pitchFamily="2" charset="2"/>
                        <a:buNone/>
                        <a:tabLst/>
                      </a:pPr>
                      <a:r>
                        <a:rPr kumimoji="1" lang="en-US" altLang="zh-TW" sz="1200" b="1" i="0" u="none" strike="noStrike" kern="1200" cap="none" normalizeH="0" baseline="0" dirty="0" smtClean="0">
                          <a:ln>
                            <a:noFill/>
                          </a:ln>
                          <a:solidFill>
                            <a:srgbClr val="0000FF"/>
                          </a:solidFill>
                          <a:effectLst/>
                          <a:latin typeface="微軟正黑體" panose="020B0604030504040204" pitchFamily="34" charset="-120"/>
                          <a:ea typeface="微軟正黑體" panose="020B0604030504040204" pitchFamily="34" charset="-120"/>
                          <a:cs typeface="+mn-cs"/>
                        </a:rPr>
                        <a:t>725(</a:t>
                      </a:r>
                      <a:r>
                        <a:rPr kumimoji="1" lang="zh-TW" altLang="en-US" sz="1200" b="1" i="0" u="none" strike="noStrike" kern="1200" cap="none" normalizeH="0" baseline="0" dirty="0" smtClean="0">
                          <a:ln>
                            <a:noFill/>
                          </a:ln>
                          <a:solidFill>
                            <a:srgbClr val="0000FF"/>
                          </a:solidFill>
                          <a:effectLst/>
                          <a:latin typeface="微軟正黑體" panose="020B0604030504040204" pitchFamily="34" charset="-120"/>
                          <a:ea typeface="微軟正黑體" panose="020B0604030504040204" pitchFamily="34" charset="-120"/>
                          <a:cs typeface="+mn-cs"/>
                        </a:rPr>
                        <a:t>元</a:t>
                      </a:r>
                      <a:r>
                        <a:rPr kumimoji="1" lang="en-US" altLang="zh-TW" sz="1200" b="1" i="0" u="none" strike="noStrike" kern="1200" cap="none" normalizeH="0" baseline="0" dirty="0" smtClean="0">
                          <a:ln>
                            <a:noFill/>
                          </a:ln>
                          <a:solidFill>
                            <a:srgbClr val="0000FF"/>
                          </a:solidFill>
                          <a:effectLst/>
                          <a:latin typeface="微軟正黑體" panose="020B0604030504040204" pitchFamily="34" charset="-120"/>
                          <a:ea typeface="微軟正黑體" panose="020B0604030504040204" pitchFamily="34" charset="-120"/>
                          <a:cs typeface="+mn-cs"/>
                        </a:rPr>
                        <a:t>/</a:t>
                      </a:r>
                      <a:r>
                        <a:rPr kumimoji="1" lang="zh-TW" altLang="en-US" sz="1200" b="1" i="0" u="none" strike="noStrike" kern="1200" cap="none" normalizeH="0" baseline="0" dirty="0" smtClean="0">
                          <a:ln>
                            <a:noFill/>
                          </a:ln>
                          <a:solidFill>
                            <a:srgbClr val="0000FF"/>
                          </a:solidFill>
                          <a:effectLst/>
                          <a:latin typeface="微軟正黑體" panose="020B0604030504040204" pitchFamily="34" charset="-120"/>
                          <a:ea typeface="微軟正黑體" panose="020B0604030504040204" pitchFamily="34" charset="-120"/>
                          <a:cs typeface="+mn-cs"/>
                        </a:rPr>
                        <a:t>人</a:t>
                      </a:r>
                      <a:r>
                        <a:rPr kumimoji="1" lang="en-US" altLang="zh-TW" sz="1200" b="1" i="0" u="none" strike="noStrike" kern="1200" cap="none" normalizeH="0" baseline="0" dirty="0" smtClean="0">
                          <a:ln>
                            <a:noFill/>
                          </a:ln>
                          <a:solidFill>
                            <a:srgbClr val="0000FF"/>
                          </a:solidFill>
                          <a:effectLst/>
                          <a:latin typeface="微軟正黑體" panose="020B0604030504040204" pitchFamily="34" charset="-120"/>
                          <a:ea typeface="微軟正黑體" panose="020B0604030504040204" pitchFamily="34" charset="-120"/>
                          <a:cs typeface="+mn-cs"/>
                        </a:rPr>
                        <a:t>)</a:t>
                      </a:r>
                      <a:endParaRPr kumimoji="1" lang="zh-TW" altLang="en-US" sz="1200" b="1" i="0" u="none" strike="noStrike" kern="1200" cap="none" normalizeH="0" baseline="0" dirty="0">
                        <a:ln>
                          <a:noFill/>
                        </a:ln>
                        <a:solidFill>
                          <a:srgbClr val="0000FF"/>
                        </a:solidFill>
                        <a:effectLst/>
                        <a:latin typeface="微軟正黑體" panose="020B0604030504040204" pitchFamily="34" charset="-120"/>
                        <a:ea typeface="微軟正黑體" panose="020B0604030504040204" pitchFamily="34" charset="-120"/>
                        <a:cs typeface="+mn-cs"/>
                      </a:endParaRPr>
                    </a:p>
                  </a:txBody>
                  <a:tcPr marL="6350" marR="6350" marT="6350"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21429">
                <a:tc>
                  <a:txBody>
                    <a:bodyPr/>
                    <a:lstStyle/>
                    <a:p>
                      <a:pPr marL="0" marR="0" lvl="0" indent="0" algn="ctr" defTabSz="914400" rtl="0" eaLnBrk="1" fontAlgn="ctr" latinLnBrk="0" hangingPunct="1">
                        <a:lnSpc>
                          <a:spcPct val="100000"/>
                        </a:lnSpc>
                        <a:spcBef>
                          <a:spcPct val="20000"/>
                        </a:spcBef>
                        <a:spcAft>
                          <a:spcPct val="0"/>
                        </a:spcAft>
                        <a:buClrTx/>
                        <a:buSzTx/>
                        <a:buFont typeface="Wingdings" pitchFamily="2" charset="2"/>
                        <a:buNone/>
                        <a:tabLst/>
                      </a:pPr>
                      <a:r>
                        <a:rPr lang="zh-TW" altLang="en-US" sz="1200" b="1" i="0" u="none" strike="noStrike" kern="1200" dirty="0" smtClean="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研支單位</a:t>
                      </a:r>
                      <a:r>
                        <a:rPr lang="en-US" altLang="zh-TW" sz="1200" b="1" i="0" u="none" strike="noStrike" kern="1200" dirty="0" smtClean="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a:t>
                      </a:r>
                      <a:r>
                        <a:rPr lang="en-US" altLang="zh-TW" sz="1200" b="1" i="0" u="none" strike="noStrike" kern="1200" dirty="0" smtClean="0">
                          <a:solidFill>
                            <a:srgbClr val="CC0000"/>
                          </a:solidFill>
                          <a:effectLst/>
                          <a:latin typeface="微軟正黑體" panose="020B0604030504040204" pitchFamily="34" charset="-120"/>
                          <a:ea typeface="微軟正黑體" panose="020B0604030504040204" pitchFamily="34" charset="-120"/>
                          <a:cs typeface="Ebrima" panose="02000000000000000000" pitchFamily="2" charset="0"/>
                        </a:rPr>
                        <a:t>28</a:t>
                      </a:r>
                      <a:r>
                        <a:rPr lang="zh-TW" altLang="en-US" sz="1200" b="1" i="0" u="none" strike="noStrike" kern="1200" dirty="0" smtClean="0">
                          <a:solidFill>
                            <a:srgbClr val="CC0000"/>
                          </a:solidFill>
                          <a:effectLst/>
                          <a:latin typeface="微軟正黑體" panose="020B0604030504040204" pitchFamily="34" charset="-120"/>
                          <a:ea typeface="微軟正黑體" panose="020B0604030504040204" pitchFamily="34" charset="-120"/>
                          <a:cs typeface="Ebrima" panose="02000000000000000000" pitchFamily="2" charset="0"/>
                        </a:rPr>
                        <a:t>人</a:t>
                      </a:r>
                      <a:r>
                        <a:rPr lang="en-US" altLang="zh-TW" sz="1200" b="1" i="0" u="none" strike="noStrike" kern="1200" dirty="0" smtClean="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a:t>
                      </a:r>
                      <a:endParaRPr lang="en-US" altLang="zh-TW" sz="1200" b="1" i="0" u="none" strike="noStrike" kern="1200" dirty="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endParaRPr>
                    </a:p>
                  </a:txBody>
                  <a:tcPr marL="6350" marR="6350" marT="6350"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algn="ctr" defTabSz="914400" rtl="0" eaLnBrk="1" fontAlgn="ctr" latinLnBrk="0" hangingPunct="1"/>
                      <a:r>
                        <a:rPr lang="zh-TW" altLang="en-US" sz="1200" b="1" i="0" u="none" strike="noStrike" kern="1200" dirty="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 </a:t>
                      </a:r>
                      <a:r>
                        <a:rPr lang="en-US" altLang="zh-TW" sz="1200" b="1" i="0" u="none" strike="noStrike" kern="1200" dirty="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0</a:t>
                      </a:r>
                      <a:r>
                        <a:rPr lang="zh-TW" altLang="en-US" sz="1200" b="1" i="0" u="none" strike="noStrike" kern="1200" dirty="0" smtClean="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元 </a:t>
                      </a:r>
                      <a:r>
                        <a:rPr lang="en-US" altLang="zh-TW" sz="1200" b="1" i="0" u="none" strike="noStrike" kern="1200" dirty="0" smtClean="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a:t>
                      </a:r>
                      <a:r>
                        <a:rPr lang="en-US" altLang="zh-TW" sz="1200" b="1" i="0" u="none" strike="noStrike" kern="1200" dirty="0" smtClean="0">
                          <a:solidFill>
                            <a:srgbClr val="CC0000"/>
                          </a:solidFill>
                          <a:effectLst/>
                          <a:latin typeface="微軟正黑體" panose="020B0604030504040204" pitchFamily="34" charset="-120"/>
                          <a:ea typeface="微軟正黑體" panose="020B0604030504040204" pitchFamily="34" charset="-120"/>
                          <a:cs typeface="Ebrima" panose="02000000000000000000" pitchFamily="2" charset="0"/>
                        </a:rPr>
                        <a:t>0</a:t>
                      </a:r>
                      <a:endParaRPr lang="zh-TW" altLang="en-US" sz="1200" b="1" i="0" u="none" strike="noStrike" kern="1200" dirty="0">
                        <a:solidFill>
                          <a:srgbClr val="CC0000"/>
                        </a:solidFill>
                        <a:effectLst/>
                        <a:latin typeface="微軟正黑體" panose="020B0604030504040204" pitchFamily="34" charset="-120"/>
                        <a:ea typeface="微軟正黑體" panose="020B0604030504040204" pitchFamily="34" charset="-120"/>
                        <a:cs typeface="Ebrima" panose="02000000000000000000" pitchFamily="2"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algn="ctr" defTabSz="914400" rtl="0" eaLnBrk="1" fontAlgn="ctr" latinLnBrk="0" hangingPunct="1"/>
                      <a:r>
                        <a:rPr lang="zh-TW" altLang="en-US" sz="1200" b="1" i="0" u="none" strike="noStrike" kern="1200" dirty="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 </a:t>
                      </a:r>
                      <a:r>
                        <a:rPr lang="en-US" altLang="zh-TW" sz="1200" b="1" i="0" u="none" strike="noStrike" kern="1200" dirty="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0</a:t>
                      </a:r>
                      <a:r>
                        <a:rPr lang="zh-TW" altLang="en-US" sz="1200" b="1" i="0" u="none" strike="noStrike" kern="1200" dirty="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元 </a:t>
                      </a:r>
                      <a:r>
                        <a:rPr lang="en-US" altLang="zh-TW" sz="1200" b="1" i="0" u="none" strike="noStrike" kern="1200" dirty="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a:t>
                      </a:r>
                      <a:r>
                        <a:rPr lang="en-US" altLang="zh-TW" sz="1200" b="1" i="0" u="none" strike="noStrike" kern="1200" dirty="0" smtClean="0">
                          <a:solidFill>
                            <a:srgbClr val="CC0000"/>
                          </a:solidFill>
                          <a:effectLst/>
                          <a:latin typeface="微軟正黑體" panose="020B0604030504040204" pitchFamily="34" charset="-120"/>
                          <a:ea typeface="微軟正黑體" panose="020B0604030504040204" pitchFamily="34" charset="-120"/>
                          <a:cs typeface="Ebrima" panose="02000000000000000000" pitchFamily="2" charset="0"/>
                        </a:rPr>
                        <a:t>0</a:t>
                      </a:r>
                      <a:r>
                        <a:rPr lang="zh-TW" altLang="en-US" sz="1200" b="1" i="0" u="none" strike="noStrike" kern="1200" dirty="0" smtClean="0">
                          <a:solidFill>
                            <a:srgbClr val="CC0000"/>
                          </a:solidFill>
                          <a:effectLst/>
                          <a:latin typeface="微軟正黑體" panose="020B0604030504040204" pitchFamily="34" charset="-120"/>
                          <a:ea typeface="微軟正黑體" panose="020B0604030504040204" pitchFamily="34" charset="-120"/>
                          <a:cs typeface="Ebrima" panose="02000000000000000000" pitchFamily="2" charset="0"/>
                        </a:rPr>
                        <a:t> </a:t>
                      </a:r>
                      <a:endParaRPr lang="zh-TW" altLang="en-US" sz="1200" b="1" i="0" u="none" strike="noStrike" kern="1200" dirty="0">
                        <a:solidFill>
                          <a:srgbClr val="CC0000"/>
                        </a:solidFill>
                        <a:effectLst/>
                        <a:latin typeface="微軟正黑體" panose="020B0604030504040204" pitchFamily="34" charset="-120"/>
                        <a:ea typeface="微軟正黑體" panose="020B0604030504040204" pitchFamily="34" charset="-120"/>
                        <a:cs typeface="Ebrima" panose="02000000000000000000" pitchFamily="2"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algn="ctr" defTabSz="914400" rtl="0" eaLnBrk="1" fontAlgn="ctr" latinLnBrk="0" hangingPunct="1"/>
                      <a:r>
                        <a:rPr lang="zh-TW" altLang="en-US" sz="1200" b="1" i="0" u="none" strike="noStrike" kern="1200" dirty="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 </a:t>
                      </a:r>
                      <a:r>
                        <a:rPr lang="en-US" altLang="zh-TW" sz="1200" b="1" i="0" u="none" strike="noStrike" kern="1200" dirty="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0</a:t>
                      </a:r>
                      <a:r>
                        <a:rPr lang="zh-TW" altLang="en-US" sz="1200" b="1" i="0" u="none" strike="noStrike" kern="1200" dirty="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元 </a:t>
                      </a:r>
                      <a:r>
                        <a:rPr lang="en-US" altLang="zh-TW" sz="1200" b="1" i="0" u="none" strike="noStrike" kern="1200" dirty="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a:t>
                      </a:r>
                      <a:r>
                        <a:rPr lang="en-US" altLang="zh-TW" sz="1200" b="1" i="0" u="none" strike="noStrike" kern="1200" dirty="0" smtClean="0">
                          <a:solidFill>
                            <a:srgbClr val="CC0000"/>
                          </a:solidFill>
                          <a:effectLst/>
                          <a:latin typeface="微軟正黑體" panose="020B0604030504040204" pitchFamily="34" charset="-120"/>
                          <a:ea typeface="微軟正黑體" panose="020B0604030504040204" pitchFamily="34" charset="-120"/>
                          <a:cs typeface="Ebrima" panose="02000000000000000000" pitchFamily="2" charset="0"/>
                        </a:rPr>
                        <a:t>0</a:t>
                      </a:r>
                      <a:endParaRPr lang="zh-TW" altLang="en-US" sz="1200" b="1" i="0" u="none" strike="noStrike" kern="1200" dirty="0">
                        <a:solidFill>
                          <a:srgbClr val="CC0000"/>
                        </a:solidFill>
                        <a:effectLst/>
                        <a:latin typeface="微軟正黑體" panose="020B0604030504040204" pitchFamily="34" charset="-120"/>
                        <a:ea typeface="微軟正黑體" panose="020B0604030504040204" pitchFamily="34" charset="-120"/>
                        <a:cs typeface="Ebrima" panose="02000000000000000000" pitchFamily="2"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algn="ctr" defTabSz="914400" rtl="0" eaLnBrk="1" fontAlgn="ctr" latinLnBrk="0" hangingPunct="1"/>
                      <a:r>
                        <a:rPr lang="zh-TW" altLang="en-US" sz="1200" b="1" i="0" u="none" strike="noStrike" kern="1200" dirty="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 </a:t>
                      </a:r>
                      <a:r>
                        <a:rPr lang="en-US" altLang="zh-TW" sz="1200" b="1" i="0" u="none" strike="noStrike" kern="1200" dirty="0" smtClean="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2,999</a:t>
                      </a:r>
                      <a:r>
                        <a:rPr lang="zh-TW" altLang="en-US" sz="1200" b="1" i="0" u="none" strike="noStrike" kern="1200" dirty="0" smtClean="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元 </a:t>
                      </a:r>
                      <a:r>
                        <a:rPr lang="en-US" altLang="zh-TW" sz="1200" b="1" i="0" u="none" strike="noStrike" kern="1200" dirty="0" smtClean="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a:t>
                      </a:r>
                      <a:r>
                        <a:rPr lang="en-US" altLang="zh-TW" sz="1200" b="1" i="0" u="none" strike="noStrike" kern="1200" dirty="0" smtClean="0">
                          <a:solidFill>
                            <a:srgbClr val="CC0000"/>
                          </a:solidFill>
                          <a:effectLst/>
                          <a:latin typeface="微軟正黑體" panose="020B0604030504040204" pitchFamily="34" charset="-120"/>
                          <a:ea typeface="微軟正黑體" panose="020B0604030504040204" pitchFamily="34" charset="-120"/>
                          <a:cs typeface="Ebrima" panose="02000000000000000000" pitchFamily="2" charset="0"/>
                        </a:rPr>
                        <a:t>1</a:t>
                      </a:r>
                      <a:r>
                        <a:rPr lang="zh-TW" altLang="en-US" sz="1200" b="1" i="0" u="none" strike="noStrike" kern="1200" dirty="0" smtClean="0">
                          <a:solidFill>
                            <a:srgbClr val="CC0000"/>
                          </a:solidFill>
                          <a:effectLst/>
                          <a:latin typeface="微軟正黑體" panose="020B0604030504040204" pitchFamily="34" charset="-120"/>
                          <a:ea typeface="微軟正黑體" panose="020B0604030504040204" pitchFamily="34" charset="-120"/>
                          <a:cs typeface="Ebrima" panose="02000000000000000000" pitchFamily="2" charset="0"/>
                        </a:rPr>
                        <a:t> </a:t>
                      </a:r>
                      <a:endParaRPr lang="zh-TW" altLang="en-US" sz="1200" b="1" i="0" u="none" strike="noStrike" kern="1200" dirty="0">
                        <a:solidFill>
                          <a:srgbClr val="CC0000"/>
                        </a:solidFill>
                        <a:effectLst/>
                        <a:latin typeface="微軟正黑體" panose="020B0604030504040204" pitchFamily="34" charset="-120"/>
                        <a:ea typeface="微軟正黑體" panose="020B0604030504040204" pitchFamily="34" charset="-120"/>
                        <a:cs typeface="Ebrima" panose="02000000000000000000" pitchFamily="2"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 typeface="Wingdings" pitchFamily="2" charset="2"/>
                        <a:buNone/>
                        <a:tabLst/>
                      </a:pPr>
                      <a:r>
                        <a:rPr kumimoji="1" lang="en-US" altLang="zh-TW" sz="1200" b="1" i="0" u="none" strike="noStrike" kern="1200" cap="none" normalizeH="0" baseline="0" dirty="0" smtClean="0">
                          <a:ln>
                            <a:noFill/>
                          </a:ln>
                          <a:solidFill>
                            <a:srgbClr val="0000FF"/>
                          </a:solidFill>
                          <a:effectLst/>
                          <a:latin typeface="微軟正黑體" panose="020B0604030504040204" pitchFamily="34" charset="-120"/>
                          <a:ea typeface="微軟正黑體" panose="020B0604030504040204" pitchFamily="34" charset="-120"/>
                          <a:cs typeface="+mn-cs"/>
                        </a:rPr>
                        <a:t>2,999</a:t>
                      </a:r>
                      <a:r>
                        <a:rPr kumimoji="1" lang="zh-TW" altLang="en-US" sz="1200" b="1" i="0" u="none" strike="noStrike" kern="1200" cap="none" normalizeH="0" baseline="0" dirty="0">
                          <a:ln>
                            <a:noFill/>
                          </a:ln>
                          <a:solidFill>
                            <a:srgbClr val="0000FF"/>
                          </a:solidFill>
                          <a:effectLst/>
                          <a:latin typeface="微軟正黑體" panose="020B0604030504040204" pitchFamily="34" charset="-120"/>
                          <a:ea typeface="微軟正黑體" panose="020B0604030504040204" pitchFamily="34" charset="-120"/>
                          <a:cs typeface="+mn-cs"/>
                        </a:rPr>
                        <a:t>元</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 typeface="Wingdings" pitchFamily="2" charset="2"/>
                        <a:buNone/>
                        <a:tabLst/>
                      </a:pPr>
                      <a:r>
                        <a:rPr kumimoji="1" lang="en-US" altLang="zh-TW" sz="1200" b="1" i="0" u="none" strike="noStrike" kern="1200" cap="none" normalizeH="0" baseline="0" dirty="0" smtClean="0">
                          <a:ln>
                            <a:noFill/>
                          </a:ln>
                          <a:solidFill>
                            <a:srgbClr val="0000FF"/>
                          </a:solidFill>
                          <a:effectLst/>
                          <a:latin typeface="微軟正黑體" panose="020B0604030504040204" pitchFamily="34" charset="-120"/>
                          <a:ea typeface="微軟正黑體" panose="020B0604030504040204" pitchFamily="34" charset="-120"/>
                          <a:cs typeface="+mn-cs"/>
                        </a:rPr>
                        <a:t>750(</a:t>
                      </a:r>
                      <a:r>
                        <a:rPr kumimoji="1" lang="zh-TW" altLang="en-US" sz="1200" b="1" i="0" u="none" strike="noStrike" kern="1200" cap="none" normalizeH="0" baseline="0" dirty="0" smtClean="0">
                          <a:ln>
                            <a:noFill/>
                          </a:ln>
                          <a:solidFill>
                            <a:srgbClr val="0000FF"/>
                          </a:solidFill>
                          <a:effectLst/>
                          <a:latin typeface="微軟正黑體" panose="020B0604030504040204" pitchFamily="34" charset="-120"/>
                          <a:ea typeface="微軟正黑體" panose="020B0604030504040204" pitchFamily="34" charset="-120"/>
                          <a:cs typeface="+mn-cs"/>
                        </a:rPr>
                        <a:t>元</a:t>
                      </a:r>
                      <a:r>
                        <a:rPr kumimoji="1" lang="en-US" altLang="zh-TW" sz="1200" b="1" i="0" u="none" strike="noStrike" kern="1200" cap="none" normalizeH="0" baseline="0" dirty="0" smtClean="0">
                          <a:ln>
                            <a:noFill/>
                          </a:ln>
                          <a:solidFill>
                            <a:srgbClr val="0000FF"/>
                          </a:solidFill>
                          <a:effectLst/>
                          <a:latin typeface="微軟正黑體" panose="020B0604030504040204" pitchFamily="34" charset="-120"/>
                          <a:ea typeface="微軟正黑體" panose="020B0604030504040204" pitchFamily="34" charset="-120"/>
                          <a:cs typeface="+mn-cs"/>
                        </a:rPr>
                        <a:t>/</a:t>
                      </a:r>
                      <a:r>
                        <a:rPr kumimoji="1" lang="zh-TW" altLang="en-US" sz="1200" b="1" i="0" u="none" strike="noStrike" kern="1200" cap="none" normalizeH="0" baseline="0" dirty="0" smtClean="0">
                          <a:ln>
                            <a:noFill/>
                          </a:ln>
                          <a:solidFill>
                            <a:srgbClr val="0000FF"/>
                          </a:solidFill>
                          <a:effectLst/>
                          <a:latin typeface="微軟正黑體" panose="020B0604030504040204" pitchFamily="34" charset="-120"/>
                          <a:ea typeface="微軟正黑體" panose="020B0604030504040204" pitchFamily="34" charset="-120"/>
                          <a:cs typeface="+mn-cs"/>
                        </a:rPr>
                        <a:t>人</a:t>
                      </a:r>
                      <a:r>
                        <a:rPr kumimoji="1" lang="en-US" altLang="zh-TW" sz="1200" b="1" i="0" u="none" strike="noStrike" kern="1200" cap="none" normalizeH="0" baseline="0" dirty="0" smtClean="0">
                          <a:ln>
                            <a:noFill/>
                          </a:ln>
                          <a:solidFill>
                            <a:srgbClr val="0000FF"/>
                          </a:solidFill>
                          <a:effectLst/>
                          <a:latin typeface="微軟正黑體" panose="020B0604030504040204" pitchFamily="34" charset="-120"/>
                          <a:ea typeface="微軟正黑體" panose="020B0604030504040204" pitchFamily="34" charset="-120"/>
                          <a:cs typeface="+mn-cs"/>
                        </a:rPr>
                        <a:t>)</a:t>
                      </a:r>
                      <a:endParaRPr kumimoji="1" lang="zh-TW" altLang="en-US" sz="1200" b="1" i="0" u="none" strike="noStrike" kern="1200" cap="none" normalizeH="0" baseline="0" dirty="0">
                        <a:ln>
                          <a:noFill/>
                        </a:ln>
                        <a:solidFill>
                          <a:srgbClr val="0000FF"/>
                        </a:solidFill>
                        <a:effectLst/>
                        <a:latin typeface="微軟正黑體" panose="020B0604030504040204" pitchFamily="34" charset="-120"/>
                        <a:ea typeface="微軟正黑體" panose="020B0604030504040204" pitchFamily="34" charset="-120"/>
                        <a:cs typeface="+mn-cs"/>
                      </a:endParaRPr>
                    </a:p>
                  </a:txBody>
                  <a:tcPr marL="6350" marR="6350" marT="6350"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21429">
                <a:tc>
                  <a:txBody>
                    <a:bodyPr/>
                    <a:lstStyle/>
                    <a:p>
                      <a:pPr marL="0" marR="0" lvl="0" indent="0" algn="ctr" defTabSz="914400" rtl="0" eaLnBrk="1" fontAlgn="ctr" latinLnBrk="0" hangingPunct="1">
                        <a:lnSpc>
                          <a:spcPct val="100000"/>
                        </a:lnSpc>
                        <a:spcBef>
                          <a:spcPct val="20000"/>
                        </a:spcBef>
                        <a:spcAft>
                          <a:spcPct val="0"/>
                        </a:spcAft>
                        <a:buClrTx/>
                        <a:buSzTx/>
                        <a:buFont typeface="Wingdings" pitchFamily="2" charset="2"/>
                        <a:buNone/>
                        <a:tabLst/>
                      </a:pPr>
                      <a:r>
                        <a:rPr lang="zh-TW" altLang="en-US" sz="1200" b="1" i="0" u="none" strike="noStrike" kern="1200" dirty="0" smtClean="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能經策略中心</a:t>
                      </a:r>
                      <a:r>
                        <a:rPr lang="en-US" altLang="zh-TW" sz="1200" b="1" i="0" u="none" strike="noStrike" kern="1200" dirty="0" smtClean="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a:t>
                      </a:r>
                      <a:r>
                        <a:rPr lang="en-US" altLang="zh-TW" sz="1200" b="1" i="0" u="none" strike="noStrike" kern="1200" dirty="0" smtClean="0">
                          <a:solidFill>
                            <a:srgbClr val="CC0000"/>
                          </a:solidFill>
                          <a:effectLst/>
                          <a:latin typeface="微軟正黑體" panose="020B0604030504040204" pitchFamily="34" charset="-120"/>
                          <a:ea typeface="微軟正黑體" panose="020B0604030504040204" pitchFamily="34" charset="-120"/>
                          <a:cs typeface="Ebrima" panose="02000000000000000000" pitchFamily="2" charset="0"/>
                        </a:rPr>
                        <a:t>6</a:t>
                      </a:r>
                      <a:r>
                        <a:rPr lang="zh-TW" altLang="en-US" sz="1200" b="1" i="0" u="none" strike="noStrike" kern="1200" dirty="0" smtClean="0">
                          <a:solidFill>
                            <a:srgbClr val="CC0000"/>
                          </a:solidFill>
                          <a:effectLst/>
                          <a:latin typeface="微軟正黑體" panose="020B0604030504040204" pitchFamily="34" charset="-120"/>
                          <a:ea typeface="微軟正黑體" panose="020B0604030504040204" pitchFamily="34" charset="-120"/>
                          <a:cs typeface="Ebrima" panose="02000000000000000000" pitchFamily="2" charset="0"/>
                        </a:rPr>
                        <a:t>人</a:t>
                      </a:r>
                      <a:r>
                        <a:rPr lang="en-US" altLang="zh-TW" sz="1200" b="1" i="0" u="none" strike="noStrike" kern="1200" dirty="0" smtClean="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a:t>
                      </a:r>
                      <a:endParaRPr lang="en-US" altLang="zh-TW" sz="1200" b="1" i="0" u="none" strike="noStrike" kern="1200" dirty="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endParaRPr>
                    </a:p>
                  </a:txBody>
                  <a:tcPr marL="6350" marR="6350" marT="6350"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algn="ctr" defTabSz="914400" rtl="0" eaLnBrk="1" fontAlgn="ctr" latinLnBrk="0" hangingPunct="1"/>
                      <a:r>
                        <a:rPr lang="zh-TW" altLang="en-US" sz="1200" b="1" i="0" u="none" strike="noStrike" kern="1200" dirty="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 </a:t>
                      </a:r>
                      <a:r>
                        <a:rPr lang="en-US" altLang="zh-TW" sz="1200" b="1" i="0" u="none" strike="noStrike" kern="1200" dirty="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0</a:t>
                      </a:r>
                      <a:r>
                        <a:rPr lang="zh-TW" altLang="en-US" sz="1200" b="1" i="0" u="none" strike="noStrike" kern="1200" dirty="0" smtClean="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元 </a:t>
                      </a:r>
                      <a:r>
                        <a:rPr lang="en-US" altLang="zh-TW" sz="1200" b="1" i="0" u="none" strike="noStrike" kern="1200" dirty="0" smtClean="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a:t>
                      </a:r>
                      <a:r>
                        <a:rPr lang="en-US" altLang="zh-TW" sz="1200" b="1" i="0" u="none" strike="noStrike" kern="1200" dirty="0" smtClean="0">
                          <a:solidFill>
                            <a:srgbClr val="CC0000"/>
                          </a:solidFill>
                          <a:effectLst/>
                          <a:latin typeface="微軟正黑體" panose="020B0604030504040204" pitchFamily="34" charset="-120"/>
                          <a:ea typeface="微軟正黑體" panose="020B0604030504040204" pitchFamily="34" charset="-120"/>
                          <a:cs typeface="Ebrima" panose="02000000000000000000" pitchFamily="2" charset="0"/>
                        </a:rPr>
                        <a:t>0</a:t>
                      </a:r>
                      <a:endParaRPr lang="zh-TW" altLang="en-US" sz="1200" b="1" i="0" u="none" strike="noStrike" kern="1200" dirty="0">
                        <a:solidFill>
                          <a:srgbClr val="CC0000"/>
                        </a:solidFill>
                        <a:effectLst/>
                        <a:latin typeface="微軟正黑體" panose="020B0604030504040204" pitchFamily="34" charset="-120"/>
                        <a:ea typeface="微軟正黑體" panose="020B0604030504040204" pitchFamily="34" charset="-120"/>
                        <a:cs typeface="Ebrima" panose="02000000000000000000" pitchFamily="2"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algn="ctr" defTabSz="914400" rtl="0" eaLnBrk="1" fontAlgn="ctr" latinLnBrk="0" hangingPunct="1"/>
                      <a:r>
                        <a:rPr lang="zh-TW" altLang="en-US" sz="1200" b="1" i="0" u="none" strike="noStrike" kern="1200" dirty="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 </a:t>
                      </a:r>
                      <a:r>
                        <a:rPr lang="en-US" altLang="zh-TW" sz="1200" b="1" i="0" u="none" strike="noStrike" kern="1200" dirty="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0</a:t>
                      </a:r>
                      <a:r>
                        <a:rPr lang="zh-TW" altLang="en-US" sz="1200" b="1" i="0" u="none" strike="noStrike" kern="1200" dirty="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元 </a:t>
                      </a:r>
                      <a:r>
                        <a:rPr lang="en-US" altLang="zh-TW" sz="1200" b="1" i="0" u="none" strike="noStrike" kern="1200" dirty="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a:t>
                      </a:r>
                      <a:r>
                        <a:rPr lang="en-US" altLang="zh-TW" sz="1200" b="1" i="0" u="none" strike="noStrike" kern="1200" dirty="0" smtClean="0">
                          <a:solidFill>
                            <a:srgbClr val="CC0000"/>
                          </a:solidFill>
                          <a:effectLst/>
                          <a:latin typeface="微軟正黑體" panose="020B0604030504040204" pitchFamily="34" charset="-120"/>
                          <a:ea typeface="微軟正黑體" panose="020B0604030504040204" pitchFamily="34" charset="-120"/>
                          <a:cs typeface="Ebrima" panose="02000000000000000000" pitchFamily="2" charset="0"/>
                        </a:rPr>
                        <a:t>0</a:t>
                      </a:r>
                      <a:endParaRPr lang="zh-TW" altLang="en-US" sz="1200" b="1" i="0" u="none" strike="noStrike" kern="1200" dirty="0">
                        <a:solidFill>
                          <a:srgbClr val="CC0000"/>
                        </a:solidFill>
                        <a:effectLst/>
                        <a:latin typeface="微軟正黑體" panose="020B0604030504040204" pitchFamily="34" charset="-120"/>
                        <a:ea typeface="微軟正黑體" panose="020B0604030504040204" pitchFamily="34" charset="-120"/>
                        <a:cs typeface="Ebrima" panose="02000000000000000000" pitchFamily="2"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algn="ctr" defTabSz="914400" rtl="0" eaLnBrk="1" fontAlgn="ctr" latinLnBrk="0" hangingPunct="1"/>
                      <a:r>
                        <a:rPr lang="zh-TW" altLang="en-US" sz="1200" b="1" i="0" u="none" strike="noStrike" kern="1200" dirty="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 </a:t>
                      </a:r>
                      <a:r>
                        <a:rPr lang="en-US" altLang="zh-TW" sz="1200" b="1" i="0" u="none" strike="noStrike" kern="1200" dirty="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0</a:t>
                      </a:r>
                      <a:r>
                        <a:rPr lang="zh-TW" altLang="en-US" sz="1200" b="1" i="0" u="none" strike="noStrike" kern="1200" dirty="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元 </a:t>
                      </a:r>
                      <a:r>
                        <a:rPr lang="en-US" altLang="zh-TW" sz="1200" b="1" i="0" u="none" strike="noStrike" kern="1200" dirty="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a:t>
                      </a:r>
                      <a:r>
                        <a:rPr lang="en-US" altLang="zh-TW" sz="1200" b="1" i="0" u="none" strike="noStrike" kern="1200" dirty="0" smtClean="0">
                          <a:solidFill>
                            <a:srgbClr val="CC0000"/>
                          </a:solidFill>
                          <a:effectLst/>
                          <a:latin typeface="微軟正黑體" panose="020B0604030504040204" pitchFamily="34" charset="-120"/>
                          <a:ea typeface="微軟正黑體" panose="020B0604030504040204" pitchFamily="34" charset="-120"/>
                          <a:cs typeface="Ebrima" panose="02000000000000000000" pitchFamily="2" charset="0"/>
                        </a:rPr>
                        <a:t>0</a:t>
                      </a:r>
                      <a:endParaRPr lang="zh-TW" altLang="en-US" sz="1200" b="1" i="0" u="none" strike="noStrike" kern="1200" dirty="0">
                        <a:solidFill>
                          <a:srgbClr val="CC0000"/>
                        </a:solidFill>
                        <a:effectLst/>
                        <a:latin typeface="微軟正黑體" panose="020B0604030504040204" pitchFamily="34" charset="-120"/>
                        <a:ea typeface="微軟正黑體" panose="020B0604030504040204" pitchFamily="34" charset="-120"/>
                        <a:cs typeface="Ebrima" panose="02000000000000000000" pitchFamily="2"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algn="ctr" defTabSz="914400" rtl="0" eaLnBrk="1" fontAlgn="ctr" latinLnBrk="0" hangingPunct="1"/>
                      <a:r>
                        <a:rPr lang="zh-TW" altLang="en-US" sz="1200" b="1" i="0" u="none" strike="noStrike" kern="1200" dirty="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 </a:t>
                      </a:r>
                      <a:r>
                        <a:rPr lang="en-US" altLang="zh-TW" sz="1200" b="1" i="0" u="none" strike="noStrike" kern="1200" dirty="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542</a:t>
                      </a:r>
                      <a:r>
                        <a:rPr lang="zh-TW" altLang="en-US" sz="1200" b="1" i="0" u="none" strike="noStrike" kern="1200" dirty="0" smtClean="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元 </a:t>
                      </a:r>
                      <a:r>
                        <a:rPr lang="en-US" altLang="zh-TW" sz="1200" b="1" i="0" u="none" strike="noStrike" kern="1200" dirty="0" smtClean="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a:t>
                      </a:r>
                      <a:r>
                        <a:rPr lang="en-US" altLang="zh-TW" sz="1200" b="1" i="0" u="none" strike="noStrike" kern="1200" dirty="0" smtClean="0">
                          <a:solidFill>
                            <a:srgbClr val="CC0000"/>
                          </a:solidFill>
                          <a:effectLst/>
                          <a:latin typeface="微軟正黑體" panose="020B0604030504040204" pitchFamily="34" charset="-120"/>
                          <a:ea typeface="微軟正黑體" panose="020B0604030504040204" pitchFamily="34" charset="-120"/>
                          <a:cs typeface="Ebrima" panose="02000000000000000000" pitchFamily="2" charset="0"/>
                        </a:rPr>
                        <a:t>4</a:t>
                      </a:r>
                      <a:r>
                        <a:rPr lang="zh-TW" altLang="en-US" sz="1200" b="1" i="0" u="none" strike="noStrike" kern="1200" dirty="0" smtClean="0">
                          <a:solidFill>
                            <a:srgbClr val="CC0000"/>
                          </a:solidFill>
                          <a:effectLst/>
                          <a:latin typeface="微軟正黑體" panose="020B0604030504040204" pitchFamily="34" charset="-120"/>
                          <a:ea typeface="微軟正黑體" panose="020B0604030504040204" pitchFamily="34" charset="-120"/>
                          <a:cs typeface="Ebrima" panose="02000000000000000000" pitchFamily="2" charset="0"/>
                        </a:rPr>
                        <a:t> </a:t>
                      </a:r>
                      <a:endParaRPr lang="zh-TW" altLang="en-US" sz="1200" b="1" i="0" u="none" strike="noStrike" kern="1200" dirty="0">
                        <a:solidFill>
                          <a:srgbClr val="CC0000"/>
                        </a:solidFill>
                        <a:effectLst/>
                        <a:latin typeface="微軟正黑體" panose="020B0604030504040204" pitchFamily="34" charset="-120"/>
                        <a:ea typeface="微軟正黑體" panose="020B0604030504040204" pitchFamily="34" charset="-120"/>
                        <a:cs typeface="Ebrima" panose="02000000000000000000" pitchFamily="2"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 typeface="Wingdings" pitchFamily="2" charset="2"/>
                        <a:buNone/>
                        <a:tabLst/>
                      </a:pPr>
                      <a:r>
                        <a:rPr kumimoji="1" lang="en-US" altLang="zh-TW" sz="1200" b="1" i="0" u="none" strike="noStrike" kern="1200" cap="none" normalizeH="0" baseline="0">
                          <a:ln>
                            <a:noFill/>
                          </a:ln>
                          <a:solidFill>
                            <a:srgbClr val="0000FF"/>
                          </a:solidFill>
                          <a:effectLst/>
                          <a:latin typeface="微軟正黑體" panose="020B0604030504040204" pitchFamily="34" charset="-120"/>
                          <a:ea typeface="微軟正黑體" panose="020B0604030504040204" pitchFamily="34" charset="-120"/>
                          <a:cs typeface="+mn-cs"/>
                        </a:rPr>
                        <a:t>542</a:t>
                      </a:r>
                      <a:r>
                        <a:rPr kumimoji="1" lang="zh-TW" altLang="en-US" sz="1200" b="1" i="0" u="none" strike="noStrike" kern="1200" cap="none" normalizeH="0" baseline="0">
                          <a:ln>
                            <a:noFill/>
                          </a:ln>
                          <a:solidFill>
                            <a:srgbClr val="0000FF"/>
                          </a:solidFill>
                          <a:effectLst/>
                          <a:latin typeface="微軟正黑體" panose="020B0604030504040204" pitchFamily="34" charset="-120"/>
                          <a:ea typeface="微軟正黑體" panose="020B0604030504040204" pitchFamily="34" charset="-120"/>
                          <a:cs typeface="+mn-cs"/>
                        </a:rPr>
                        <a:t>元</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 typeface="Wingdings" pitchFamily="2" charset="2"/>
                        <a:buNone/>
                        <a:tabLst/>
                      </a:pPr>
                      <a:r>
                        <a:rPr kumimoji="1" lang="en-US" altLang="zh-TW" sz="1200" b="1" i="0" u="none" strike="noStrike" kern="1200" cap="none" normalizeH="0" baseline="0" dirty="0" smtClean="0">
                          <a:ln>
                            <a:noFill/>
                          </a:ln>
                          <a:solidFill>
                            <a:srgbClr val="0000FF"/>
                          </a:solidFill>
                          <a:effectLst/>
                          <a:latin typeface="微軟正黑體" panose="020B0604030504040204" pitchFamily="34" charset="-120"/>
                          <a:ea typeface="微軟正黑體" panose="020B0604030504040204" pitchFamily="34" charset="-120"/>
                          <a:cs typeface="+mn-cs"/>
                        </a:rPr>
                        <a:t>34(</a:t>
                      </a:r>
                      <a:r>
                        <a:rPr kumimoji="1" lang="zh-TW" altLang="en-US" sz="1200" b="1" i="0" u="none" strike="noStrike" kern="1200" cap="none" normalizeH="0" baseline="0" dirty="0" smtClean="0">
                          <a:ln>
                            <a:noFill/>
                          </a:ln>
                          <a:solidFill>
                            <a:srgbClr val="0000FF"/>
                          </a:solidFill>
                          <a:effectLst/>
                          <a:latin typeface="微軟正黑體" panose="020B0604030504040204" pitchFamily="34" charset="-120"/>
                          <a:ea typeface="微軟正黑體" panose="020B0604030504040204" pitchFamily="34" charset="-120"/>
                          <a:cs typeface="+mn-cs"/>
                        </a:rPr>
                        <a:t>元</a:t>
                      </a:r>
                      <a:r>
                        <a:rPr kumimoji="1" lang="en-US" altLang="zh-TW" sz="1200" b="1" i="0" u="none" strike="noStrike" kern="1200" cap="none" normalizeH="0" baseline="0" dirty="0" smtClean="0">
                          <a:ln>
                            <a:noFill/>
                          </a:ln>
                          <a:solidFill>
                            <a:srgbClr val="0000FF"/>
                          </a:solidFill>
                          <a:effectLst/>
                          <a:latin typeface="微軟正黑體" panose="020B0604030504040204" pitchFamily="34" charset="-120"/>
                          <a:ea typeface="微軟正黑體" panose="020B0604030504040204" pitchFamily="34" charset="-120"/>
                          <a:cs typeface="+mn-cs"/>
                        </a:rPr>
                        <a:t>/</a:t>
                      </a:r>
                      <a:r>
                        <a:rPr kumimoji="1" lang="zh-TW" altLang="en-US" sz="1200" b="1" i="0" u="none" strike="noStrike" kern="1200" cap="none" normalizeH="0" baseline="0" dirty="0" smtClean="0">
                          <a:ln>
                            <a:noFill/>
                          </a:ln>
                          <a:solidFill>
                            <a:srgbClr val="0000FF"/>
                          </a:solidFill>
                          <a:effectLst/>
                          <a:latin typeface="微軟正黑體" panose="020B0604030504040204" pitchFamily="34" charset="-120"/>
                          <a:ea typeface="微軟正黑體" panose="020B0604030504040204" pitchFamily="34" charset="-120"/>
                          <a:cs typeface="+mn-cs"/>
                        </a:rPr>
                        <a:t>人</a:t>
                      </a:r>
                      <a:r>
                        <a:rPr kumimoji="1" lang="en-US" altLang="zh-TW" sz="1200" b="1" i="0" u="none" strike="noStrike" kern="1200" cap="none" normalizeH="0" baseline="0" dirty="0" smtClean="0">
                          <a:ln>
                            <a:noFill/>
                          </a:ln>
                          <a:solidFill>
                            <a:srgbClr val="0000FF"/>
                          </a:solidFill>
                          <a:effectLst/>
                          <a:latin typeface="微軟正黑體" panose="020B0604030504040204" pitchFamily="34" charset="-120"/>
                          <a:ea typeface="微軟正黑體" panose="020B0604030504040204" pitchFamily="34" charset="-120"/>
                          <a:cs typeface="+mn-cs"/>
                        </a:rPr>
                        <a:t>)</a:t>
                      </a:r>
                      <a:endParaRPr kumimoji="1" lang="zh-TW" altLang="en-US" sz="1200" b="1" i="0" u="none" strike="noStrike" kern="1200" cap="none" normalizeH="0" baseline="0" dirty="0">
                        <a:ln>
                          <a:noFill/>
                        </a:ln>
                        <a:solidFill>
                          <a:srgbClr val="0000FF"/>
                        </a:solidFill>
                        <a:effectLst/>
                        <a:latin typeface="微軟正黑體" panose="020B0604030504040204" pitchFamily="34" charset="-120"/>
                        <a:ea typeface="微軟正黑體" panose="020B0604030504040204" pitchFamily="34" charset="-120"/>
                        <a:cs typeface="+mn-cs"/>
                      </a:endParaRPr>
                    </a:p>
                  </a:txBody>
                  <a:tcPr marL="6350" marR="6350" marT="6350"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21429">
                <a:tc>
                  <a:txBody>
                    <a:bodyPr/>
                    <a:lstStyle/>
                    <a:p>
                      <a:pPr marL="0" marR="0" lvl="0" indent="0" algn="ctr" defTabSz="914400" rtl="0" eaLnBrk="1" fontAlgn="ctr" latinLnBrk="0" hangingPunct="1">
                        <a:lnSpc>
                          <a:spcPct val="100000"/>
                        </a:lnSpc>
                        <a:spcBef>
                          <a:spcPct val="20000"/>
                        </a:spcBef>
                        <a:spcAft>
                          <a:spcPct val="0"/>
                        </a:spcAft>
                        <a:buClrTx/>
                        <a:buSzTx/>
                        <a:buFont typeface="Wingdings" pitchFamily="2" charset="2"/>
                        <a:buNone/>
                        <a:tabLst/>
                      </a:pPr>
                      <a:r>
                        <a:rPr lang="zh-TW" altLang="en-US" sz="1200" b="1" i="0" u="none" strike="noStrike" kern="1200" dirty="0" smtClean="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總計</a:t>
                      </a:r>
                      <a:endParaRPr lang="zh-TW" altLang="en-US" sz="1200" b="1" i="0" u="none" strike="noStrike" kern="1200" dirty="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endParaRPr>
                    </a:p>
                  </a:txBody>
                  <a:tcPr marL="6350" marR="6350" marT="6350"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algn="ctr" defTabSz="914400" rtl="0" eaLnBrk="1" fontAlgn="ctr" latinLnBrk="0" hangingPunct="1"/>
                      <a:r>
                        <a:rPr lang="zh-TW" altLang="en-US" sz="1200" b="1" i="0" u="none" strike="noStrike" kern="1200" dirty="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 </a:t>
                      </a:r>
                      <a:r>
                        <a:rPr lang="en-US" altLang="zh-TW" sz="1200" b="1" i="0" u="none" strike="noStrike" kern="1200" dirty="0" smtClean="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107,709</a:t>
                      </a:r>
                      <a:r>
                        <a:rPr lang="zh-TW" altLang="en-US" sz="1200" b="1" i="0" u="none" strike="noStrike" kern="1200" dirty="0" smtClean="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元  </a:t>
                      </a:r>
                      <a:r>
                        <a:rPr lang="en-US" altLang="zh-TW" sz="1200" b="1" i="0" u="none" strike="noStrike" kern="1200" dirty="0" smtClean="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a:t>
                      </a:r>
                      <a:r>
                        <a:rPr lang="en-US" altLang="zh-TW" sz="1200" b="1" i="0" u="none" strike="noStrike" kern="1200" dirty="0" smtClean="0">
                          <a:solidFill>
                            <a:srgbClr val="CC0000"/>
                          </a:solidFill>
                          <a:effectLst/>
                          <a:latin typeface="微軟正黑體" panose="020B0604030504040204" pitchFamily="34" charset="-120"/>
                          <a:ea typeface="微軟正黑體" panose="020B0604030504040204" pitchFamily="34" charset="-120"/>
                          <a:cs typeface="Ebrima" panose="02000000000000000000" pitchFamily="2" charset="0"/>
                        </a:rPr>
                        <a:t>47</a:t>
                      </a:r>
                      <a:r>
                        <a:rPr lang="zh-TW" altLang="en-US" sz="1200" b="1" i="0" u="none" strike="noStrike" kern="1200" dirty="0" smtClean="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 </a:t>
                      </a:r>
                      <a:endParaRPr lang="zh-TW" altLang="en-US" sz="1200" b="1" i="0" u="none" strike="noStrike" kern="1200" dirty="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algn="ctr" defTabSz="914400" rtl="0" eaLnBrk="1" fontAlgn="ctr" latinLnBrk="0" hangingPunct="1"/>
                      <a:r>
                        <a:rPr lang="zh-TW" altLang="en-US" sz="1200" b="1" i="0" u="none" strike="noStrike" kern="1200" dirty="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 </a:t>
                      </a:r>
                      <a:r>
                        <a:rPr lang="en-US" altLang="zh-TW" sz="1200" b="1" i="0" u="none" strike="noStrike" kern="1200" dirty="0" smtClean="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112,688</a:t>
                      </a:r>
                      <a:r>
                        <a:rPr lang="zh-TW" altLang="en-US" sz="1200" b="1" i="0" u="none" strike="noStrike" kern="1200" dirty="0" smtClean="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元 </a:t>
                      </a:r>
                      <a:r>
                        <a:rPr lang="en-US" altLang="zh-TW" sz="1200" b="1" i="0" u="none" strike="noStrike" kern="1200" dirty="0" smtClean="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a:t>
                      </a:r>
                      <a:r>
                        <a:rPr lang="en-US" altLang="zh-TW" sz="1200" b="1" i="0" u="none" strike="noStrike" kern="1200" dirty="0" smtClean="0">
                          <a:solidFill>
                            <a:srgbClr val="CC0000"/>
                          </a:solidFill>
                          <a:effectLst/>
                          <a:latin typeface="微軟正黑體" panose="020B0604030504040204" pitchFamily="34" charset="-120"/>
                          <a:ea typeface="微軟正黑體" panose="020B0604030504040204" pitchFamily="34" charset="-120"/>
                          <a:cs typeface="Ebrima" panose="02000000000000000000" pitchFamily="2" charset="0"/>
                        </a:rPr>
                        <a:t>81</a:t>
                      </a:r>
                      <a:r>
                        <a:rPr lang="zh-TW" altLang="en-US" sz="1200" b="1" i="0" u="none" strike="noStrike" kern="1200" dirty="0" smtClean="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 </a:t>
                      </a:r>
                      <a:endParaRPr lang="zh-TW" altLang="en-US" sz="1200" b="1" i="0" u="none" strike="noStrike" kern="1200" dirty="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algn="ctr" defTabSz="914400" rtl="0" eaLnBrk="1" fontAlgn="ctr" latinLnBrk="0" hangingPunct="1"/>
                      <a:r>
                        <a:rPr lang="zh-TW" altLang="en-US" sz="1200" b="1" i="0" u="none" strike="noStrike" kern="1200" dirty="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 </a:t>
                      </a:r>
                      <a:r>
                        <a:rPr lang="en-US" altLang="zh-TW" sz="1200" b="1" i="0" u="none" strike="noStrike" kern="1200" dirty="0" smtClean="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224,553</a:t>
                      </a:r>
                      <a:r>
                        <a:rPr lang="zh-TW" altLang="en-US" sz="1200" b="1" i="0" u="none" strike="noStrike" kern="1200" dirty="0" smtClean="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元 </a:t>
                      </a:r>
                      <a:r>
                        <a:rPr lang="en-US" altLang="zh-TW" sz="1200" b="1" i="0" u="none" strike="noStrike" kern="1200" dirty="0" smtClean="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a:t>
                      </a:r>
                      <a:r>
                        <a:rPr lang="en-US" altLang="zh-TW" sz="1200" b="1" i="0" u="none" strike="noStrike" kern="1200" dirty="0" smtClean="0">
                          <a:solidFill>
                            <a:srgbClr val="CC0000"/>
                          </a:solidFill>
                          <a:effectLst/>
                          <a:latin typeface="微軟正黑體" panose="020B0604030504040204" pitchFamily="34" charset="-120"/>
                          <a:ea typeface="微軟正黑體" panose="020B0604030504040204" pitchFamily="34" charset="-120"/>
                          <a:cs typeface="Ebrima" panose="02000000000000000000" pitchFamily="2" charset="0"/>
                        </a:rPr>
                        <a:t>71</a:t>
                      </a:r>
                      <a:r>
                        <a:rPr lang="zh-TW" altLang="en-US" sz="1200" b="1" i="0" u="none" strike="noStrike" kern="1200" dirty="0" smtClean="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 </a:t>
                      </a:r>
                      <a:endParaRPr lang="zh-TW" altLang="en-US" sz="1200" b="1" i="0" u="none" strike="noStrike" kern="1200" dirty="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algn="ctr" defTabSz="914400" rtl="0" eaLnBrk="1" fontAlgn="ctr" latinLnBrk="0" hangingPunct="1"/>
                      <a:r>
                        <a:rPr lang="zh-TW" altLang="en-US" sz="1200" b="1" i="0" u="none" strike="noStrike" kern="1200" dirty="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 </a:t>
                      </a:r>
                      <a:r>
                        <a:rPr lang="en-US" altLang="zh-TW" sz="1200" b="1" i="0" u="none" strike="noStrike" kern="1200" dirty="0" smtClean="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267,222</a:t>
                      </a:r>
                      <a:r>
                        <a:rPr lang="zh-TW" altLang="en-US" sz="1200" b="1" i="0" u="none" strike="noStrike" kern="1200" dirty="0" smtClean="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元</a:t>
                      </a:r>
                      <a:r>
                        <a:rPr lang="zh-TW" altLang="en-US" sz="1200" b="1" i="0" u="none" strike="noStrike" kern="1200" baseline="0" dirty="0" smtClean="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 </a:t>
                      </a:r>
                      <a:r>
                        <a:rPr lang="en-US" altLang="zh-TW" sz="1200" b="1" i="0" u="none" strike="noStrike" kern="1200" dirty="0" smtClean="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a:t>
                      </a:r>
                      <a:r>
                        <a:rPr lang="en-US" altLang="zh-TW" sz="1200" b="1" i="0" u="none" strike="noStrike" kern="1200" dirty="0" smtClean="0">
                          <a:solidFill>
                            <a:srgbClr val="CC0000"/>
                          </a:solidFill>
                          <a:effectLst/>
                          <a:latin typeface="微軟正黑體" panose="020B0604030504040204" pitchFamily="34" charset="-120"/>
                          <a:ea typeface="微軟正黑體" panose="020B0604030504040204" pitchFamily="34" charset="-120"/>
                          <a:cs typeface="Ebrima" panose="02000000000000000000" pitchFamily="2" charset="0"/>
                        </a:rPr>
                        <a:t>82</a:t>
                      </a:r>
                      <a:r>
                        <a:rPr lang="zh-TW" altLang="en-US" sz="1200" b="1" i="0" u="none" strike="noStrike" kern="1200" dirty="0" smtClean="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rPr>
                        <a:t> </a:t>
                      </a:r>
                      <a:endParaRPr lang="zh-TW" altLang="en-US" sz="1200" b="1" i="0" u="none" strike="noStrike" kern="1200" dirty="0">
                        <a:solidFill>
                          <a:srgbClr val="000000"/>
                        </a:solidFill>
                        <a:effectLst/>
                        <a:latin typeface="微軟正黑體" panose="020B0604030504040204" pitchFamily="34" charset="-120"/>
                        <a:ea typeface="微軟正黑體" panose="020B0604030504040204" pitchFamily="34" charset="-120"/>
                        <a:cs typeface="Ebrima" panose="02000000000000000000" pitchFamily="2"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 typeface="Wingdings" pitchFamily="2" charset="2"/>
                        <a:buNone/>
                        <a:tabLst/>
                      </a:pPr>
                      <a:r>
                        <a:rPr kumimoji="1" lang="en-US" altLang="zh-TW" sz="1200" b="1" i="0" u="none" strike="noStrike" kern="1200" cap="none" normalizeH="0" baseline="0" dirty="0" smtClean="0">
                          <a:ln>
                            <a:noFill/>
                          </a:ln>
                          <a:solidFill>
                            <a:srgbClr val="0000FF"/>
                          </a:solidFill>
                          <a:effectLst/>
                          <a:latin typeface="微軟正黑體" panose="020B0604030504040204" pitchFamily="34" charset="-120"/>
                          <a:ea typeface="微軟正黑體" panose="020B0604030504040204" pitchFamily="34" charset="-120"/>
                          <a:cs typeface="+mn-cs"/>
                        </a:rPr>
                        <a:t>712,172</a:t>
                      </a:r>
                      <a:r>
                        <a:rPr kumimoji="1" lang="zh-TW" altLang="en-US" sz="1200" b="1" i="0" u="none" strike="noStrike" kern="1200" cap="none" normalizeH="0" baseline="0" dirty="0">
                          <a:ln>
                            <a:noFill/>
                          </a:ln>
                          <a:solidFill>
                            <a:srgbClr val="0000FF"/>
                          </a:solidFill>
                          <a:effectLst/>
                          <a:latin typeface="微軟正黑體" panose="020B0604030504040204" pitchFamily="34" charset="-120"/>
                          <a:ea typeface="微軟正黑體" panose="020B0604030504040204" pitchFamily="34" charset="-120"/>
                          <a:cs typeface="+mn-cs"/>
                        </a:rPr>
                        <a:t>元</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 typeface="Wingdings" pitchFamily="2" charset="2"/>
                        <a:buNone/>
                        <a:tabLst/>
                      </a:pPr>
                      <a:r>
                        <a:rPr kumimoji="1" lang="en-US" altLang="zh-TW" sz="1200" b="1" i="0" u="none" strike="noStrike" kern="1200" cap="none" normalizeH="0" baseline="0" dirty="0" smtClean="0">
                          <a:ln>
                            <a:noFill/>
                          </a:ln>
                          <a:solidFill>
                            <a:srgbClr val="0000FF"/>
                          </a:solidFill>
                          <a:effectLst/>
                          <a:latin typeface="微軟正黑體" panose="020B0604030504040204" pitchFamily="34" charset="-120"/>
                          <a:ea typeface="微軟正黑體" panose="020B0604030504040204" pitchFamily="34" charset="-120"/>
                          <a:cs typeface="+mn-cs"/>
                        </a:rPr>
                        <a:t>2,526(</a:t>
                      </a:r>
                      <a:r>
                        <a:rPr kumimoji="1" lang="zh-TW" altLang="en-US" sz="1200" b="1" i="0" u="none" strike="noStrike" kern="1200" cap="none" normalizeH="0" baseline="0" dirty="0" smtClean="0">
                          <a:ln>
                            <a:noFill/>
                          </a:ln>
                          <a:solidFill>
                            <a:srgbClr val="0000FF"/>
                          </a:solidFill>
                          <a:effectLst/>
                          <a:latin typeface="微軟正黑體" panose="020B0604030504040204" pitchFamily="34" charset="-120"/>
                          <a:ea typeface="微軟正黑體" panose="020B0604030504040204" pitchFamily="34" charset="-120"/>
                          <a:cs typeface="+mn-cs"/>
                        </a:rPr>
                        <a:t>元</a:t>
                      </a:r>
                      <a:r>
                        <a:rPr kumimoji="1" lang="en-US" altLang="zh-TW" sz="1200" b="1" i="0" u="none" strike="noStrike" kern="1200" cap="none" normalizeH="0" baseline="0" dirty="0" smtClean="0">
                          <a:ln>
                            <a:noFill/>
                          </a:ln>
                          <a:solidFill>
                            <a:srgbClr val="0000FF"/>
                          </a:solidFill>
                          <a:effectLst/>
                          <a:latin typeface="微軟正黑體" panose="020B0604030504040204" pitchFamily="34" charset="-120"/>
                          <a:ea typeface="微軟正黑體" panose="020B0604030504040204" pitchFamily="34" charset="-120"/>
                          <a:cs typeface="+mn-cs"/>
                        </a:rPr>
                        <a:t>/</a:t>
                      </a:r>
                      <a:r>
                        <a:rPr kumimoji="1" lang="zh-TW" altLang="en-US" sz="1200" b="1" i="0" u="none" strike="noStrike" kern="1200" cap="none" normalizeH="0" baseline="0" dirty="0" smtClean="0">
                          <a:ln>
                            <a:noFill/>
                          </a:ln>
                          <a:solidFill>
                            <a:srgbClr val="0000FF"/>
                          </a:solidFill>
                          <a:effectLst/>
                          <a:latin typeface="微軟正黑體" panose="020B0604030504040204" pitchFamily="34" charset="-120"/>
                          <a:ea typeface="微軟正黑體" panose="020B0604030504040204" pitchFamily="34" charset="-120"/>
                          <a:cs typeface="+mn-cs"/>
                        </a:rPr>
                        <a:t>人</a:t>
                      </a:r>
                      <a:r>
                        <a:rPr kumimoji="1" lang="en-US" altLang="zh-TW" sz="1200" b="1" i="0" u="none" strike="noStrike" kern="1200" cap="none" normalizeH="0" baseline="0" dirty="0" smtClean="0">
                          <a:ln>
                            <a:noFill/>
                          </a:ln>
                          <a:solidFill>
                            <a:srgbClr val="0000FF"/>
                          </a:solidFill>
                          <a:effectLst/>
                          <a:latin typeface="微軟正黑體" panose="020B0604030504040204" pitchFamily="34" charset="-120"/>
                          <a:ea typeface="微軟正黑體" panose="020B0604030504040204" pitchFamily="34" charset="-120"/>
                          <a:cs typeface="+mn-cs"/>
                        </a:rPr>
                        <a:t>)</a:t>
                      </a:r>
                      <a:endParaRPr kumimoji="1" lang="zh-TW" altLang="en-US" sz="1200" b="1" i="0" u="none" strike="noStrike" kern="1200" cap="none" normalizeH="0" baseline="0" dirty="0">
                        <a:ln>
                          <a:noFill/>
                        </a:ln>
                        <a:solidFill>
                          <a:srgbClr val="0000FF"/>
                        </a:solidFill>
                        <a:effectLst/>
                        <a:latin typeface="微軟正黑體" panose="020B0604030504040204" pitchFamily="34" charset="-120"/>
                        <a:ea typeface="微軟正黑體" panose="020B0604030504040204" pitchFamily="34" charset="-120"/>
                        <a:cs typeface="+mn-cs"/>
                      </a:endParaRPr>
                    </a:p>
                  </a:txBody>
                  <a:tcPr marL="6350" marR="6350" marT="6350"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5" name="標題 1"/>
          <p:cNvSpPr>
            <a:spLocks noGrp="1"/>
          </p:cNvSpPr>
          <p:nvPr>
            <p:ph type="title"/>
          </p:nvPr>
        </p:nvSpPr>
        <p:spPr>
          <a:xfrm>
            <a:off x="1340077" y="1379"/>
            <a:ext cx="7077075" cy="720080"/>
          </a:xfrm>
        </p:spPr>
        <p:txBody>
          <a:bodyPr/>
          <a:lstStyle/>
          <a:p>
            <a:r>
              <a:rPr lang="zh-TW" altLang="en-US" dirty="0" smtClean="0">
                <a:latin typeface="FangSong" panose="02010609060101010101" pitchFamily="49" charset="-122"/>
                <a:ea typeface="FangSong" panose="02010609060101010101" pitchFamily="49" charset="-122"/>
              </a:rPr>
              <a:t>派遣人力加班補休</a:t>
            </a:r>
            <a:endParaRPr lang="zh-TW" altLang="en-US" dirty="0">
              <a:latin typeface="FangSong" panose="02010609060101010101" pitchFamily="49" charset="-122"/>
              <a:ea typeface="FangSong" panose="02010609060101010101" pitchFamily="49" charset="-122"/>
            </a:endParaRPr>
          </a:p>
        </p:txBody>
      </p:sp>
    </p:spTree>
    <p:extLst>
      <p:ext uri="{BB962C8B-B14F-4D97-AF65-F5344CB8AC3E}">
        <p14:creationId xmlns:p14="http://schemas.microsoft.com/office/powerpoint/2010/main" val="2548366889"/>
      </p:ext>
    </p:extLst>
  </p:cSld>
  <p:clrMapOvr>
    <a:masterClrMapping/>
  </p:clrMapOvr>
  <p:timing>
    <p:tnLst>
      <p:par>
        <p:cTn id="1" dur="indefinite" restart="never" nodeType="tmRoot"/>
      </p:par>
    </p:tnLst>
  </p:timing>
</p:sld>
</file>

<file path=ppt/theme/theme1.xml><?xml version="1.0" encoding="utf-8"?>
<a:theme xmlns:a="http://schemas.openxmlformats.org/drawingml/2006/main" name="INER">
  <a:themeElements>
    <a:clrScheme name="INER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INER">
      <a:majorFont>
        <a:latin typeface="Arial"/>
        <a:ea typeface="標楷體"/>
        <a:cs typeface=""/>
      </a:majorFont>
      <a:minorFont>
        <a:latin typeface="Arial"/>
        <a:ea typeface="標楷體"/>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INER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INER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INER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INER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INER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INER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INER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INER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INER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INER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INER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INER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佈景主題">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佈景主題">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INER</Template>
  <TotalTime>12429</TotalTime>
  <Words>1620</Words>
  <Application>Microsoft Office PowerPoint</Application>
  <PresentationFormat>如螢幕大小 (4:3)</PresentationFormat>
  <Paragraphs>251</Paragraphs>
  <Slides>7</Slides>
  <Notes>7</Notes>
  <HiddenSlides>0</HiddenSlides>
  <MMClips>0</MMClips>
  <ScaleCrop>false</ScaleCrop>
  <HeadingPairs>
    <vt:vector size="4" baseType="variant">
      <vt:variant>
        <vt:lpstr>佈景主題</vt:lpstr>
      </vt:variant>
      <vt:variant>
        <vt:i4>1</vt:i4>
      </vt:variant>
      <vt:variant>
        <vt:lpstr>投影片標題</vt:lpstr>
      </vt:variant>
      <vt:variant>
        <vt:i4>7</vt:i4>
      </vt:variant>
    </vt:vector>
  </HeadingPairs>
  <TitlesOfParts>
    <vt:vector size="8" baseType="lpstr">
      <vt:lpstr>INER</vt:lpstr>
      <vt:lpstr>核能研究所人事室 案例簡報</vt:lpstr>
      <vt:lpstr>派遣人力加班補休</vt:lpstr>
      <vt:lpstr>派遣人力加班補休</vt:lpstr>
      <vt:lpstr>派遣人力加班補休</vt:lpstr>
      <vt:lpstr>派遣人力加班補休</vt:lpstr>
      <vt:lpstr>派遣人力加班補休</vt:lpstr>
      <vt:lpstr>派遣人力加班補休</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投影片 1</dc:title>
  <dc:creator>i7041_張景嵐</dc:creator>
  <cp:lastModifiedBy>邱永霖</cp:lastModifiedBy>
  <cp:revision>997</cp:revision>
  <cp:lastPrinted>2017-11-06T05:51:45Z</cp:lastPrinted>
  <dcterms:created xsi:type="dcterms:W3CDTF">2008-11-27T06:37:11Z</dcterms:created>
  <dcterms:modified xsi:type="dcterms:W3CDTF">2018-06-25T07:48:26Z</dcterms:modified>
</cp:coreProperties>
</file>