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142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3B70-213E-4F4A-A435-88B1E4B9E812}" type="datetimeFigureOut">
              <a:rPr lang="zh-TW" altLang="en-US" smtClean="0"/>
              <a:t>2018/5/31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BC2E-22C9-400F-BAD5-969462F315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9173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3B70-213E-4F4A-A435-88B1E4B9E812}" type="datetimeFigureOut">
              <a:rPr lang="zh-TW" altLang="en-US" smtClean="0"/>
              <a:t>2018/5/31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BC2E-22C9-400F-BAD5-969462F315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8855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3B70-213E-4F4A-A435-88B1E4B9E812}" type="datetimeFigureOut">
              <a:rPr lang="zh-TW" altLang="en-US" smtClean="0"/>
              <a:t>2018/5/31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BC2E-22C9-400F-BAD5-969462F315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644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3B70-213E-4F4A-A435-88B1E4B9E812}" type="datetimeFigureOut">
              <a:rPr lang="zh-TW" altLang="en-US" smtClean="0"/>
              <a:t>2018/5/31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BC2E-22C9-400F-BAD5-969462F315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5074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3B70-213E-4F4A-A435-88B1E4B9E812}" type="datetimeFigureOut">
              <a:rPr lang="zh-TW" altLang="en-US" smtClean="0"/>
              <a:t>2018/5/31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BC2E-22C9-400F-BAD5-969462F315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7417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3B70-213E-4F4A-A435-88B1E4B9E812}" type="datetimeFigureOut">
              <a:rPr lang="zh-TW" altLang="en-US" smtClean="0"/>
              <a:t>2018/5/31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BC2E-22C9-400F-BAD5-969462F315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8453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3B70-213E-4F4A-A435-88B1E4B9E812}" type="datetimeFigureOut">
              <a:rPr lang="zh-TW" altLang="en-US" smtClean="0"/>
              <a:t>2018/5/31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BC2E-22C9-400F-BAD5-969462F315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0941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3B70-213E-4F4A-A435-88B1E4B9E812}" type="datetimeFigureOut">
              <a:rPr lang="zh-TW" altLang="en-US" smtClean="0"/>
              <a:t>2018/5/31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BC2E-22C9-400F-BAD5-969462F315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2520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3B70-213E-4F4A-A435-88B1E4B9E812}" type="datetimeFigureOut">
              <a:rPr lang="zh-TW" altLang="en-US" smtClean="0"/>
              <a:t>2018/5/31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BC2E-22C9-400F-BAD5-969462F315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94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3B70-213E-4F4A-A435-88B1E4B9E812}" type="datetimeFigureOut">
              <a:rPr lang="zh-TW" altLang="en-US" smtClean="0"/>
              <a:t>2018/5/31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BC2E-22C9-400F-BAD5-969462F315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5506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3B70-213E-4F4A-A435-88B1E4B9E812}" type="datetimeFigureOut">
              <a:rPr lang="zh-TW" altLang="en-US" smtClean="0"/>
              <a:t>2018/5/31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CBC2E-22C9-400F-BAD5-969462F315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364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03B70-213E-4F4A-A435-88B1E4B9E812}" type="datetimeFigureOut">
              <a:rPr lang="zh-TW" altLang="en-US" smtClean="0"/>
              <a:t>2018/5/31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CBC2E-22C9-400F-BAD5-969462F315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288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" y="16048"/>
            <a:ext cx="9122603" cy="684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線單箭頭接點 4"/>
          <p:cNvCxnSpPr/>
          <p:nvPr/>
        </p:nvCxnSpPr>
        <p:spPr>
          <a:xfrm flipV="1">
            <a:off x="539552" y="4725144"/>
            <a:ext cx="5328592" cy="213285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橢圓形圖說文字 8"/>
          <p:cNvSpPr/>
          <p:nvPr/>
        </p:nvSpPr>
        <p:spPr>
          <a:xfrm>
            <a:off x="3851920" y="5301208"/>
            <a:ext cx="5184576" cy="1224136"/>
          </a:xfrm>
          <a:prstGeom prst="wedgeEllipseCallout">
            <a:avLst>
              <a:gd name="adj1" fmla="val -25828"/>
              <a:gd name="adj2" fmla="val -706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6/2~6/3</a:t>
            </a:r>
            <a:r>
              <a:rPr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請勿停車，俾利進行樹木修剪作業</a:t>
            </a:r>
            <a:endParaRPr lang="zh-TW" altLang="en-US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512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10</Words>
  <Application>Microsoft Office PowerPoint</Application>
  <PresentationFormat>如螢幕大小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蔡銀藝</dc:creator>
  <cp:lastModifiedBy>蔡銀藝</cp:lastModifiedBy>
  <cp:revision>1</cp:revision>
  <cp:lastPrinted>2018-05-31T07:56:13Z</cp:lastPrinted>
  <dcterms:created xsi:type="dcterms:W3CDTF">2018-05-31T07:49:42Z</dcterms:created>
  <dcterms:modified xsi:type="dcterms:W3CDTF">2018-05-31T08:15:36Z</dcterms:modified>
</cp:coreProperties>
</file>