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210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0BFAF-D20D-4B40-A73B-7852A13C5279}" type="datetimeFigureOut">
              <a:rPr lang="zh-TW" altLang="en-US" smtClean="0"/>
              <a:t>2018/5/25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EFA55-CF10-4988-BAB6-60A7C94F20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8397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0BFAF-D20D-4B40-A73B-7852A13C5279}" type="datetimeFigureOut">
              <a:rPr lang="zh-TW" altLang="en-US" smtClean="0"/>
              <a:t>2018/5/25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EFA55-CF10-4988-BAB6-60A7C94F20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620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0BFAF-D20D-4B40-A73B-7852A13C5279}" type="datetimeFigureOut">
              <a:rPr lang="zh-TW" altLang="en-US" smtClean="0"/>
              <a:t>2018/5/25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EFA55-CF10-4988-BAB6-60A7C94F20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0928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0BFAF-D20D-4B40-A73B-7852A13C5279}" type="datetimeFigureOut">
              <a:rPr lang="zh-TW" altLang="en-US" smtClean="0"/>
              <a:t>2018/5/25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EFA55-CF10-4988-BAB6-60A7C94F20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9522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0BFAF-D20D-4B40-A73B-7852A13C5279}" type="datetimeFigureOut">
              <a:rPr lang="zh-TW" altLang="en-US" smtClean="0"/>
              <a:t>2018/5/25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EFA55-CF10-4988-BAB6-60A7C94F20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1211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0BFAF-D20D-4B40-A73B-7852A13C5279}" type="datetimeFigureOut">
              <a:rPr lang="zh-TW" altLang="en-US" smtClean="0"/>
              <a:t>2018/5/25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EFA55-CF10-4988-BAB6-60A7C94F20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6344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0BFAF-D20D-4B40-A73B-7852A13C5279}" type="datetimeFigureOut">
              <a:rPr lang="zh-TW" altLang="en-US" smtClean="0"/>
              <a:t>2018/5/25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EFA55-CF10-4988-BAB6-60A7C94F20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2274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0BFAF-D20D-4B40-A73B-7852A13C5279}" type="datetimeFigureOut">
              <a:rPr lang="zh-TW" altLang="en-US" smtClean="0"/>
              <a:t>2018/5/25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EFA55-CF10-4988-BAB6-60A7C94F20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242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0BFAF-D20D-4B40-A73B-7852A13C5279}" type="datetimeFigureOut">
              <a:rPr lang="zh-TW" altLang="en-US" smtClean="0"/>
              <a:t>2018/5/25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EFA55-CF10-4988-BAB6-60A7C94F20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3402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0BFAF-D20D-4B40-A73B-7852A13C5279}" type="datetimeFigureOut">
              <a:rPr lang="zh-TW" altLang="en-US" smtClean="0"/>
              <a:t>2018/5/25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EFA55-CF10-4988-BAB6-60A7C94F20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9138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0BFAF-D20D-4B40-A73B-7852A13C5279}" type="datetimeFigureOut">
              <a:rPr lang="zh-TW" altLang="en-US" smtClean="0"/>
              <a:t>2018/5/25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EFA55-CF10-4988-BAB6-60A7C94F20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1903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0BFAF-D20D-4B40-A73B-7852A13C5279}" type="datetimeFigureOut">
              <a:rPr lang="zh-TW" altLang="en-US" smtClean="0"/>
              <a:t>2018/5/25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EFA55-CF10-4988-BAB6-60A7C94F20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8951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7" y="8389"/>
            <a:ext cx="9108504" cy="6831378"/>
          </a:xfrm>
          <a:prstGeom prst="rect">
            <a:avLst/>
          </a:prstGeom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直線單箭頭接點 4"/>
          <p:cNvCxnSpPr/>
          <p:nvPr/>
        </p:nvCxnSpPr>
        <p:spPr>
          <a:xfrm flipV="1">
            <a:off x="38542" y="4293096"/>
            <a:ext cx="7283137" cy="244827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心形 6"/>
          <p:cNvSpPr/>
          <p:nvPr/>
        </p:nvSpPr>
        <p:spPr>
          <a:xfrm>
            <a:off x="3131840" y="4941168"/>
            <a:ext cx="360040" cy="288032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形圖說文字 7"/>
          <p:cNvSpPr/>
          <p:nvPr/>
        </p:nvSpPr>
        <p:spPr>
          <a:xfrm>
            <a:off x="3995936" y="5229200"/>
            <a:ext cx="4752528" cy="1152128"/>
          </a:xfrm>
          <a:prstGeom prst="wedgeEllipseCallout">
            <a:avLst>
              <a:gd name="adj1" fmla="val -25460"/>
              <a:gd name="adj2" fmla="val -690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5/26~5/27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請勿停車，俾利進行樹木修剪作業</a:t>
            </a:r>
            <a:endParaRPr lang="zh-TW" altLang="en-US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2713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10</Words>
  <Application>Microsoft Office PowerPoint</Application>
  <PresentationFormat>如螢幕大小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2" baseType="lpstr">
      <vt:lpstr>Office 佈景主題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蔡銀藝</dc:creator>
  <cp:lastModifiedBy>蔡銀藝</cp:lastModifiedBy>
  <cp:revision>1</cp:revision>
  <dcterms:created xsi:type="dcterms:W3CDTF">2018-05-25T04:59:07Z</dcterms:created>
  <dcterms:modified xsi:type="dcterms:W3CDTF">2018-05-25T06:54:41Z</dcterms:modified>
</cp:coreProperties>
</file>